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mp4" ContentType="vide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59" r:id="rId3"/>
  </p:sldMasterIdLst>
  <p:notesMasterIdLst>
    <p:notesMasterId r:id="rId4"/>
  </p:notesMasterIdLst>
  <p:sldIdLst>
    <p:sldId id="257" r:id="rId5"/>
    <p:sldId id="259" r:id="rId6"/>
    <p:sldId id="258" r:id="rId7"/>
    <p:sldId id="260" r:id="rId8"/>
    <p:sldId id="269" r:id="rId9"/>
    <p:sldId id="262" r:id="rId10"/>
    <p:sldId id="265" r:id="rId11"/>
    <p:sldId id="266" r:id="rId12"/>
    <p:sldId id="271" r:id="rId13"/>
    <p:sldId id="272" r:id="rId14"/>
    <p:sldId id="270" r:id="rId15"/>
    <p:sldId id="273" r:id="rId16"/>
    <p:sldId id="267" r:id="rId17"/>
    <p:sldId id="268" r:id="rId18"/>
    <p:sldId id="277" r:id="rId19"/>
    <p:sldId id="276" r:id="rId20"/>
    <p:sldId id="275" r:id="rId21"/>
    <p:sldId id="274" r:id="rId22"/>
    <p:sldId id="263" r:id="rId23"/>
    <p:sldId id="264" r:id="rId24"/>
    <p:sldId id="278" r:id="rId25"/>
    <p:sldId id="286" r:id="rId26"/>
    <p:sldId id="279" r:id="rId27"/>
    <p:sldId id="282" r:id="rId28"/>
    <p:sldId id="281" r:id="rId29"/>
    <p:sldId id="283" r:id="rId30"/>
    <p:sldId id="284" r:id="rId31"/>
    <p:sldId id="280" r:id="rId32"/>
    <p:sldId id="285" r:id="rId33"/>
    <p:sldId id="261" r:id="rId34"/>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Kingsoft" initials="K"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tags" Target="tags/tag553.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notesMaster" Target="notesMasters/notes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264.xml" /><Relationship Id="rId2" Type="http://schemas.openxmlformats.org/officeDocument/2006/relationships/tags" Target="../tags/tag265.xml" /><Relationship Id="rId3" Type="http://schemas.openxmlformats.org/officeDocument/2006/relationships/tags" Target="../tags/tag266.xml" /><Relationship Id="rId4" Type="http://schemas.openxmlformats.org/officeDocument/2006/relationships/tags" Target="../tags/tag267.xml" /><Relationship Id="rId5" Type="http://schemas.openxmlformats.org/officeDocument/2006/relationships/tags" Target="../tags/tag268.xml" /><Relationship Id="rId6" Type="http://schemas.openxmlformats.org/officeDocument/2006/relationships/tags" Target="../tags/tag269.xml" /><Relationship Id="rId7" Type="http://schemas.openxmlformats.org/officeDocument/2006/relationships/tags" Target="../tags/tag270.xml" /><Relationship Id="rId8"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271.xml" /><Relationship Id="rId4" Type="http://schemas.openxmlformats.org/officeDocument/2006/relationships/tags" Target="../tags/tag272.xml" /><Relationship Id="rId5" Type="http://schemas.openxmlformats.org/officeDocument/2006/relationships/tags" Target="../tags/tag273.xml" /><Relationship Id="rId6" Type="http://schemas.openxmlformats.org/officeDocument/2006/relationships/tags" Target="../tags/tag274.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 Id="rId3" Type="http://schemas.openxmlformats.org/officeDocument/2006/relationships/tags" Target="../tags/tag544.xml" /><Relationship Id="rId4" Type="http://schemas.openxmlformats.org/officeDocument/2006/relationships/tags" Target="../tags/tag545.xml" /><Relationship Id="rId5" Type="http://schemas.openxmlformats.org/officeDocument/2006/relationships/tags" Target="../tags/tag546.xml" /><Relationship Id="rId6" Type="http://schemas.openxmlformats.org/officeDocument/2006/relationships/tags" Target="../tags/tag547.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5B0FE69A-BE87-4BD2-984A-259E2FAE6726}"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5B0FE69A-BE87-4BD2-984A-259E2FAE6726}" type="slidenum">
              <a:rPr lang="zh-CN" altLang="en-US" smtClean="0"/>
              <a:t>30</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image" Target="../media/image1.png" /><Relationship Id="rId11" Type="http://schemas.openxmlformats.org/officeDocument/2006/relationships/slideMaster" Target="../slideMasters/slideMaster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tags" Target="../tags/tag7.xml" /><Relationship Id="rId8" Type="http://schemas.openxmlformats.org/officeDocument/2006/relationships/tags" Target="../tags/tag8.xml" /><Relationship Id="rId9" Type="http://schemas.openxmlformats.org/officeDocument/2006/relationships/tags" Target="../tags/tag9.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tags" Target="../tags/tag74.xml" /><Relationship Id="rId6" Type="http://schemas.openxmlformats.org/officeDocument/2006/relationships/tags" Target="../tags/tag75.xml" /><Relationship Id="rId7" Type="http://schemas.openxmlformats.org/officeDocument/2006/relationships/tags" Target="../tags/tag76.xml" /><Relationship Id="rId8"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86.xml" /><Relationship Id="rId10" Type="http://schemas.openxmlformats.org/officeDocument/2006/relationships/image" Target="../media/image9.png" /><Relationship Id="rId11" Type="http://schemas.openxmlformats.org/officeDocument/2006/relationships/tags" Target="../tags/tag91.xml" /><Relationship Id="rId12" Type="http://schemas.openxmlformats.org/officeDocument/2006/relationships/image" Target="../media/image10.png" /><Relationship Id="rId13" Type="http://schemas.openxmlformats.org/officeDocument/2006/relationships/tags" Target="../tags/tag92.xml" /><Relationship Id="rId14" Type="http://schemas.openxmlformats.org/officeDocument/2006/relationships/image" Target="../media/image11.png" /><Relationship Id="rId15" Type="http://schemas.openxmlformats.org/officeDocument/2006/relationships/tags" Target="../tags/tag93.xml" /><Relationship Id="rId16" Type="http://schemas.openxmlformats.org/officeDocument/2006/relationships/image" Target="../media/image12.png" /><Relationship Id="rId17" Type="http://schemas.openxmlformats.org/officeDocument/2006/relationships/tags" Target="../tags/tag94.xml" /><Relationship Id="rId18" Type="http://schemas.openxmlformats.org/officeDocument/2006/relationships/tags" Target="../tags/tag95.xml" /><Relationship Id="rId19" Type="http://schemas.openxmlformats.org/officeDocument/2006/relationships/tags" Target="../tags/tag96.xml" /><Relationship Id="rId2" Type="http://schemas.openxmlformats.org/officeDocument/2006/relationships/image" Target="../media/image5.png" /><Relationship Id="rId20" Type="http://schemas.openxmlformats.org/officeDocument/2006/relationships/tags" Target="../tags/tag97.xml" /><Relationship Id="rId21" Type="http://schemas.openxmlformats.org/officeDocument/2006/relationships/tags" Target="../tags/tag98.xml" /><Relationship Id="rId22" Type="http://schemas.openxmlformats.org/officeDocument/2006/relationships/tags" Target="../tags/tag99.xml" /><Relationship Id="rId23" Type="http://schemas.openxmlformats.org/officeDocument/2006/relationships/tags" Target="../tags/tag100.xml" /><Relationship Id="rId24" Type="http://schemas.openxmlformats.org/officeDocument/2006/relationships/tags" Target="../tags/tag101.xml" /><Relationship Id="rId25" Type="http://schemas.openxmlformats.org/officeDocument/2006/relationships/slideMaster" Target="../slideMasters/slideMaster2.xml" /><Relationship Id="rId3" Type="http://schemas.openxmlformats.org/officeDocument/2006/relationships/tags" Target="../tags/tag87.xml" /><Relationship Id="rId4" Type="http://schemas.openxmlformats.org/officeDocument/2006/relationships/image" Target="../media/image6.png" /><Relationship Id="rId5" Type="http://schemas.openxmlformats.org/officeDocument/2006/relationships/tags" Target="../tags/tag88.xml" /><Relationship Id="rId6" Type="http://schemas.openxmlformats.org/officeDocument/2006/relationships/image" Target="../media/image7.png" /><Relationship Id="rId7" Type="http://schemas.openxmlformats.org/officeDocument/2006/relationships/tags" Target="../tags/tag89.xml" /><Relationship Id="rId8" Type="http://schemas.openxmlformats.org/officeDocument/2006/relationships/image" Target="../media/image8.png" /><Relationship Id="rId9" Type="http://schemas.openxmlformats.org/officeDocument/2006/relationships/tags" Target="../tags/tag90.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02.xml" /><Relationship Id="rId10" Type="http://schemas.openxmlformats.org/officeDocument/2006/relationships/tags" Target="../tags/tag109.xml" /><Relationship Id="rId11" Type="http://schemas.openxmlformats.org/officeDocument/2006/relationships/slideMaster" Target="../slideMasters/slideMaster2.xml" /><Relationship Id="rId2" Type="http://schemas.openxmlformats.org/officeDocument/2006/relationships/image" Target="../media/image13.png" /><Relationship Id="rId3" Type="http://schemas.openxmlformats.org/officeDocument/2006/relationships/tags" Target="../tags/tag103.xml" /><Relationship Id="rId4" Type="http://schemas.openxmlformats.org/officeDocument/2006/relationships/image" Target="../media/image14.png" /><Relationship Id="rId5" Type="http://schemas.openxmlformats.org/officeDocument/2006/relationships/tags" Target="../tags/tag104.xml" /><Relationship Id="rId6" Type="http://schemas.openxmlformats.org/officeDocument/2006/relationships/tags" Target="../tags/tag105.xml" /><Relationship Id="rId7" Type="http://schemas.openxmlformats.org/officeDocument/2006/relationships/tags" Target="../tags/tag106.xml" /><Relationship Id="rId8" Type="http://schemas.openxmlformats.org/officeDocument/2006/relationships/tags" Target="../tags/tag107.xml" /><Relationship Id="rId9" Type="http://schemas.openxmlformats.org/officeDocument/2006/relationships/tags" Target="../tags/tag108.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110.xml" /><Relationship Id="rId10" Type="http://schemas.openxmlformats.org/officeDocument/2006/relationships/tags" Target="../tags/tag117.xml" /><Relationship Id="rId11" Type="http://schemas.openxmlformats.org/officeDocument/2006/relationships/tags" Target="../tags/tag118.xml" /><Relationship Id="rId12" Type="http://schemas.openxmlformats.org/officeDocument/2006/relationships/tags" Target="../tags/tag119.xml" /><Relationship Id="rId13" Type="http://schemas.openxmlformats.org/officeDocument/2006/relationships/slideMaster" Target="../slideMasters/slideMaster2.xml" /><Relationship Id="rId2" Type="http://schemas.openxmlformats.org/officeDocument/2006/relationships/tags" Target="../tags/tag111.xml" /><Relationship Id="rId3" Type="http://schemas.openxmlformats.org/officeDocument/2006/relationships/image" Target="../media/image15.png" /><Relationship Id="rId4" Type="http://schemas.openxmlformats.org/officeDocument/2006/relationships/tags" Target="../tags/tag112.xml" /><Relationship Id="rId5" Type="http://schemas.openxmlformats.org/officeDocument/2006/relationships/image" Target="../media/image10.png" /><Relationship Id="rId6" Type="http://schemas.openxmlformats.org/officeDocument/2006/relationships/tags" Target="../tags/tag113.xml" /><Relationship Id="rId7" Type="http://schemas.openxmlformats.org/officeDocument/2006/relationships/tags" Target="../tags/tag114.xml" /><Relationship Id="rId8" Type="http://schemas.openxmlformats.org/officeDocument/2006/relationships/tags" Target="../tags/tag115.xml" /><Relationship Id="rId9" Type="http://schemas.openxmlformats.org/officeDocument/2006/relationships/tags" Target="../tags/tag116.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120.xml" /><Relationship Id="rId10" Type="http://schemas.openxmlformats.org/officeDocument/2006/relationships/tags" Target="../tags/tag127.xml" /><Relationship Id="rId11" Type="http://schemas.openxmlformats.org/officeDocument/2006/relationships/tags" Target="../tags/tag128.xml" /><Relationship Id="rId12" Type="http://schemas.openxmlformats.org/officeDocument/2006/relationships/slideMaster" Target="../slideMasters/slideMaster2.xml" /><Relationship Id="rId2" Type="http://schemas.openxmlformats.org/officeDocument/2006/relationships/image" Target="../media/image13.png" /><Relationship Id="rId3" Type="http://schemas.openxmlformats.org/officeDocument/2006/relationships/tags" Target="../tags/tag121.xml" /><Relationship Id="rId4" Type="http://schemas.openxmlformats.org/officeDocument/2006/relationships/image" Target="../media/image14.png" /><Relationship Id="rId5" Type="http://schemas.openxmlformats.org/officeDocument/2006/relationships/tags" Target="../tags/tag122.xml" /><Relationship Id="rId6" Type="http://schemas.openxmlformats.org/officeDocument/2006/relationships/tags" Target="../tags/tag123.xml" /><Relationship Id="rId7" Type="http://schemas.openxmlformats.org/officeDocument/2006/relationships/tags" Target="../tags/tag124.xml" /><Relationship Id="rId8" Type="http://schemas.openxmlformats.org/officeDocument/2006/relationships/tags" Target="../tags/tag125.xml" /><Relationship Id="rId9" Type="http://schemas.openxmlformats.org/officeDocument/2006/relationships/tags" Target="../tags/tag126.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129.xml" /><Relationship Id="rId10" Type="http://schemas.openxmlformats.org/officeDocument/2006/relationships/tags" Target="../tags/tag136.xml" /><Relationship Id="rId11" Type="http://schemas.openxmlformats.org/officeDocument/2006/relationships/tags" Target="../tags/tag137.xml" /><Relationship Id="rId12" Type="http://schemas.openxmlformats.org/officeDocument/2006/relationships/tags" Target="../tags/tag138.xml" /><Relationship Id="rId13" Type="http://schemas.openxmlformats.org/officeDocument/2006/relationships/tags" Target="../tags/tag139.xml" /><Relationship Id="rId14" Type="http://schemas.openxmlformats.org/officeDocument/2006/relationships/slideMaster" Target="../slideMasters/slideMaster2.xml" /><Relationship Id="rId2" Type="http://schemas.openxmlformats.org/officeDocument/2006/relationships/image" Target="../media/image13.png" /><Relationship Id="rId3" Type="http://schemas.openxmlformats.org/officeDocument/2006/relationships/tags" Target="../tags/tag130.xml" /><Relationship Id="rId4" Type="http://schemas.openxmlformats.org/officeDocument/2006/relationships/image" Target="../media/image14.png"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tags" Target="../tags/tag135.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40.xml" /><Relationship Id="rId10" Type="http://schemas.openxmlformats.org/officeDocument/2006/relationships/slideMaster" Target="../slideMasters/slideMaster2.xml" /><Relationship Id="rId2" Type="http://schemas.openxmlformats.org/officeDocument/2006/relationships/image" Target="../media/image15.png" /><Relationship Id="rId3" Type="http://schemas.openxmlformats.org/officeDocument/2006/relationships/tags" Target="../tags/tag141.xml" /><Relationship Id="rId4" Type="http://schemas.openxmlformats.org/officeDocument/2006/relationships/image" Target="../media/image12.png" /><Relationship Id="rId5" Type="http://schemas.openxmlformats.org/officeDocument/2006/relationships/tags" Target="../tags/tag142.xml" /><Relationship Id="rId6" Type="http://schemas.openxmlformats.org/officeDocument/2006/relationships/tags" Target="../tags/tag143.xml" /><Relationship Id="rId7" Type="http://schemas.openxmlformats.org/officeDocument/2006/relationships/tags" Target="../tags/tag144.xml" /><Relationship Id="rId8" Type="http://schemas.openxmlformats.org/officeDocument/2006/relationships/tags" Target="../tags/tag145.xml" /><Relationship Id="rId9" Type="http://schemas.openxmlformats.org/officeDocument/2006/relationships/tags" Target="../tags/tag146.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47.xml" /><Relationship Id="rId2" Type="http://schemas.openxmlformats.org/officeDocument/2006/relationships/tags" Target="../tags/tag148.xml" /><Relationship Id="rId3" Type="http://schemas.openxmlformats.org/officeDocument/2006/relationships/tags" Target="../tags/tag149.xml" /><Relationship Id="rId4" Type="http://schemas.openxmlformats.org/officeDocument/2006/relationships/tags" Target="../tags/tag150.xml" /><Relationship Id="rId5"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51.xml" /><Relationship Id="rId10" Type="http://schemas.openxmlformats.org/officeDocument/2006/relationships/tags" Target="../tags/tag158.xml" /><Relationship Id="rId11" Type="http://schemas.openxmlformats.org/officeDocument/2006/relationships/tags" Target="../tags/tag159.xml" /><Relationship Id="rId12" Type="http://schemas.openxmlformats.org/officeDocument/2006/relationships/slideMaster" Target="../slideMasters/slideMaster2.xml" /><Relationship Id="rId2" Type="http://schemas.openxmlformats.org/officeDocument/2006/relationships/image" Target="../media/image13.png" /><Relationship Id="rId3" Type="http://schemas.openxmlformats.org/officeDocument/2006/relationships/tags" Target="../tags/tag152.xml" /><Relationship Id="rId4" Type="http://schemas.openxmlformats.org/officeDocument/2006/relationships/image" Target="../media/image14.png" /><Relationship Id="rId5" Type="http://schemas.openxmlformats.org/officeDocument/2006/relationships/tags" Target="../tags/tag153.xml" /><Relationship Id="rId6" Type="http://schemas.openxmlformats.org/officeDocument/2006/relationships/tags" Target="../tags/tag154.xml" /><Relationship Id="rId7" Type="http://schemas.openxmlformats.org/officeDocument/2006/relationships/tags" Target="../tags/tag155.xml" /><Relationship Id="rId8" Type="http://schemas.openxmlformats.org/officeDocument/2006/relationships/tags" Target="../tags/tag156.xml" /><Relationship Id="rId9" Type="http://schemas.openxmlformats.org/officeDocument/2006/relationships/tags" Target="../tags/tag157.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60.xml" /><Relationship Id="rId10" Type="http://schemas.openxmlformats.org/officeDocument/2006/relationships/tags" Target="../tags/tag167.xml" /><Relationship Id="rId11" Type="http://schemas.openxmlformats.org/officeDocument/2006/relationships/slideMaster" Target="../slideMasters/slideMaster2.xml" /><Relationship Id="rId2" Type="http://schemas.openxmlformats.org/officeDocument/2006/relationships/image" Target="../media/image13.png" /><Relationship Id="rId3" Type="http://schemas.openxmlformats.org/officeDocument/2006/relationships/tags" Target="../tags/tag161.xml" /><Relationship Id="rId4" Type="http://schemas.openxmlformats.org/officeDocument/2006/relationships/image" Target="../media/image14.png" /><Relationship Id="rId5" Type="http://schemas.openxmlformats.org/officeDocument/2006/relationships/tags" Target="../tags/tag162.xml" /><Relationship Id="rId6" Type="http://schemas.openxmlformats.org/officeDocument/2006/relationships/tags" Target="../tags/tag163.xml" /><Relationship Id="rId7" Type="http://schemas.openxmlformats.org/officeDocument/2006/relationships/tags" Target="../tags/tag164.xml" /><Relationship Id="rId8" Type="http://schemas.openxmlformats.org/officeDocument/2006/relationships/tags" Target="../tags/tag165.xml" /><Relationship Id="rId9" Type="http://schemas.openxmlformats.org/officeDocument/2006/relationships/tags" Target="../tags/tag166.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0.xml" /><Relationship Id="rId2" Type="http://schemas.openxmlformats.org/officeDocument/2006/relationships/tags" Target="../tags/tag11.xml" /><Relationship Id="rId3" Type="http://schemas.openxmlformats.org/officeDocument/2006/relationships/tags" Target="../tags/tag12.xml" /><Relationship Id="rId4" Type="http://schemas.openxmlformats.org/officeDocument/2006/relationships/tags" Target="../tags/tag13.xml" /><Relationship Id="rId5" Type="http://schemas.openxmlformats.org/officeDocument/2006/relationships/tags" Target="../tags/tag14.xml" /><Relationship Id="rId6" Type="http://schemas.openxmlformats.org/officeDocument/2006/relationships/tags" Target="../tags/tag15.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68.xml" /><Relationship Id="rId10" Type="http://schemas.openxmlformats.org/officeDocument/2006/relationships/slideMaster" Target="../slideMasters/slideMaster2.xml" /><Relationship Id="rId2" Type="http://schemas.openxmlformats.org/officeDocument/2006/relationships/image" Target="../media/image13.png" /><Relationship Id="rId3" Type="http://schemas.openxmlformats.org/officeDocument/2006/relationships/tags" Target="../tags/tag169.xml" /><Relationship Id="rId4" Type="http://schemas.openxmlformats.org/officeDocument/2006/relationships/image" Target="../media/image14.png" /><Relationship Id="rId5" Type="http://schemas.openxmlformats.org/officeDocument/2006/relationships/tags" Target="../tags/tag170.xml" /><Relationship Id="rId6" Type="http://schemas.openxmlformats.org/officeDocument/2006/relationships/tags" Target="../tags/tag171.xml" /><Relationship Id="rId7" Type="http://schemas.openxmlformats.org/officeDocument/2006/relationships/tags" Target="../tags/tag172.xml" /><Relationship Id="rId8" Type="http://schemas.openxmlformats.org/officeDocument/2006/relationships/tags" Target="../tags/tag173.xml" /><Relationship Id="rId9" Type="http://schemas.openxmlformats.org/officeDocument/2006/relationships/tags" Target="../tags/tag174.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75.xml" /><Relationship Id="rId10" Type="http://schemas.openxmlformats.org/officeDocument/2006/relationships/image" Target="../media/image9.png" /><Relationship Id="rId11" Type="http://schemas.openxmlformats.org/officeDocument/2006/relationships/tags" Target="../tags/tag180.xml" /><Relationship Id="rId12" Type="http://schemas.openxmlformats.org/officeDocument/2006/relationships/image" Target="../media/image10.png" /><Relationship Id="rId13" Type="http://schemas.openxmlformats.org/officeDocument/2006/relationships/tags" Target="../tags/tag181.xml" /><Relationship Id="rId14" Type="http://schemas.openxmlformats.org/officeDocument/2006/relationships/image" Target="../media/image11.png" /><Relationship Id="rId15" Type="http://schemas.openxmlformats.org/officeDocument/2006/relationships/tags" Target="../tags/tag182.xml" /><Relationship Id="rId16" Type="http://schemas.openxmlformats.org/officeDocument/2006/relationships/image" Target="../media/image12.png" /><Relationship Id="rId17" Type="http://schemas.openxmlformats.org/officeDocument/2006/relationships/tags" Target="../tags/tag183.xml" /><Relationship Id="rId18" Type="http://schemas.openxmlformats.org/officeDocument/2006/relationships/tags" Target="../tags/tag184.xml" /><Relationship Id="rId19" Type="http://schemas.openxmlformats.org/officeDocument/2006/relationships/tags" Target="../tags/tag185.xml" /><Relationship Id="rId2" Type="http://schemas.openxmlformats.org/officeDocument/2006/relationships/image" Target="../media/image5.png" /><Relationship Id="rId20" Type="http://schemas.openxmlformats.org/officeDocument/2006/relationships/tags" Target="../tags/tag186.xml" /><Relationship Id="rId21" Type="http://schemas.openxmlformats.org/officeDocument/2006/relationships/tags" Target="../tags/tag187.xml" /><Relationship Id="rId22" Type="http://schemas.openxmlformats.org/officeDocument/2006/relationships/tags" Target="../tags/tag188.xml" /><Relationship Id="rId23" Type="http://schemas.openxmlformats.org/officeDocument/2006/relationships/tags" Target="../tags/tag189.xml" /><Relationship Id="rId24" Type="http://schemas.openxmlformats.org/officeDocument/2006/relationships/tags" Target="../tags/tag190.xml" /><Relationship Id="rId25" Type="http://schemas.openxmlformats.org/officeDocument/2006/relationships/slideMaster" Target="../slideMasters/slideMaster2.xml" /><Relationship Id="rId3" Type="http://schemas.openxmlformats.org/officeDocument/2006/relationships/tags" Target="../tags/tag176.xml" /><Relationship Id="rId4" Type="http://schemas.openxmlformats.org/officeDocument/2006/relationships/image" Target="../media/image6.png" /><Relationship Id="rId5" Type="http://schemas.openxmlformats.org/officeDocument/2006/relationships/tags" Target="../tags/tag177.xml" /><Relationship Id="rId6" Type="http://schemas.openxmlformats.org/officeDocument/2006/relationships/image" Target="../media/image7.png" /><Relationship Id="rId7" Type="http://schemas.openxmlformats.org/officeDocument/2006/relationships/tags" Target="../tags/tag178.xml" /><Relationship Id="rId8" Type="http://schemas.openxmlformats.org/officeDocument/2006/relationships/image" Target="../media/image8.png" /><Relationship Id="rId9" Type="http://schemas.openxmlformats.org/officeDocument/2006/relationships/tags" Target="../tags/tag179.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91.xml" /><Relationship Id="rId10" Type="http://schemas.openxmlformats.org/officeDocument/2006/relationships/slideMaster" Target="../slideMasters/slideMaster2.xml" /><Relationship Id="rId2" Type="http://schemas.openxmlformats.org/officeDocument/2006/relationships/image" Target="../media/image13.png" /><Relationship Id="rId3" Type="http://schemas.openxmlformats.org/officeDocument/2006/relationships/tags" Target="../tags/tag192.xml" /><Relationship Id="rId4" Type="http://schemas.openxmlformats.org/officeDocument/2006/relationships/image" Target="../media/image14.png" /><Relationship Id="rId5" Type="http://schemas.openxmlformats.org/officeDocument/2006/relationships/tags" Target="../tags/tag193.xml" /><Relationship Id="rId6" Type="http://schemas.openxmlformats.org/officeDocument/2006/relationships/tags" Target="../tags/tag194.xml" /><Relationship Id="rId7" Type="http://schemas.openxmlformats.org/officeDocument/2006/relationships/tags" Target="../tags/tag195.xml" /><Relationship Id="rId8" Type="http://schemas.openxmlformats.org/officeDocument/2006/relationships/tags" Target="../tags/tag196.xml" /><Relationship Id="rId9" Type="http://schemas.openxmlformats.org/officeDocument/2006/relationships/tags" Target="../tags/tag197.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98.xml" /><Relationship Id="rId10" Type="http://schemas.openxmlformats.org/officeDocument/2006/relationships/tags" Target="../tags/tag205.xml" /><Relationship Id="rId11" Type="http://schemas.openxmlformats.org/officeDocument/2006/relationships/tags" Target="../tags/tag206.xml" /><Relationship Id="rId12" Type="http://schemas.openxmlformats.org/officeDocument/2006/relationships/slideMaster" Target="../slideMasters/slideMaster2.xml" /><Relationship Id="rId2" Type="http://schemas.openxmlformats.org/officeDocument/2006/relationships/image" Target="../media/image13.png" /><Relationship Id="rId3" Type="http://schemas.openxmlformats.org/officeDocument/2006/relationships/tags" Target="../tags/tag199.xml" /><Relationship Id="rId4" Type="http://schemas.openxmlformats.org/officeDocument/2006/relationships/tags" Target="../tags/tag200.xml" /><Relationship Id="rId5" Type="http://schemas.openxmlformats.org/officeDocument/2006/relationships/image" Target="../media/image14.png" /><Relationship Id="rId6" Type="http://schemas.openxmlformats.org/officeDocument/2006/relationships/tags" Target="../tags/tag201.xml" /><Relationship Id="rId7" Type="http://schemas.openxmlformats.org/officeDocument/2006/relationships/tags" Target="../tags/tag202.xml" /><Relationship Id="rId8" Type="http://schemas.openxmlformats.org/officeDocument/2006/relationships/tags" Target="../tags/tag203.xml" /><Relationship Id="rId9" Type="http://schemas.openxmlformats.org/officeDocument/2006/relationships/tags" Target="../tags/tag204.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207.xml" /><Relationship Id="rId10" Type="http://schemas.openxmlformats.org/officeDocument/2006/relationships/tags" Target="../tags/tag214.xml" /><Relationship Id="rId11" Type="http://schemas.openxmlformats.org/officeDocument/2006/relationships/tags" Target="../tags/tag215.xml" /><Relationship Id="rId12" Type="http://schemas.openxmlformats.org/officeDocument/2006/relationships/tags" Target="../tags/tag216.xml" /><Relationship Id="rId13" Type="http://schemas.openxmlformats.org/officeDocument/2006/relationships/slideMaster" Target="../slideMasters/slideMaster2.xml" /><Relationship Id="rId2" Type="http://schemas.openxmlformats.org/officeDocument/2006/relationships/image" Target="../media/image13.png" /><Relationship Id="rId3" Type="http://schemas.openxmlformats.org/officeDocument/2006/relationships/tags" Target="../tags/tag208.xml" /><Relationship Id="rId4" Type="http://schemas.openxmlformats.org/officeDocument/2006/relationships/image" Target="../media/image14.png" /><Relationship Id="rId5" Type="http://schemas.openxmlformats.org/officeDocument/2006/relationships/tags" Target="../tags/tag209.xml" /><Relationship Id="rId6" Type="http://schemas.openxmlformats.org/officeDocument/2006/relationships/tags" Target="../tags/tag210.xml" /><Relationship Id="rId7" Type="http://schemas.openxmlformats.org/officeDocument/2006/relationships/tags" Target="../tags/tag211.xml" /><Relationship Id="rId8" Type="http://schemas.openxmlformats.org/officeDocument/2006/relationships/tags" Target="../tags/tag212.xml" /><Relationship Id="rId9" Type="http://schemas.openxmlformats.org/officeDocument/2006/relationships/tags" Target="../tags/tag213.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217.xml" /><Relationship Id="rId10" Type="http://schemas.openxmlformats.org/officeDocument/2006/relationships/tags" Target="../tags/tag225.xml" /><Relationship Id="rId11" Type="http://schemas.openxmlformats.org/officeDocument/2006/relationships/slideMaster" Target="../slideMasters/slideMaster2.xml" /><Relationship Id="rId2" Type="http://schemas.openxmlformats.org/officeDocument/2006/relationships/tags" Target="../tags/tag218.xml" /><Relationship Id="rId3" Type="http://schemas.openxmlformats.org/officeDocument/2006/relationships/image" Target="../media/image14.png" /><Relationship Id="rId4" Type="http://schemas.openxmlformats.org/officeDocument/2006/relationships/tags" Target="../tags/tag219.xml" /><Relationship Id="rId5" Type="http://schemas.openxmlformats.org/officeDocument/2006/relationships/tags" Target="../tags/tag220.xml" /><Relationship Id="rId6" Type="http://schemas.openxmlformats.org/officeDocument/2006/relationships/tags" Target="../tags/tag221.xml" /><Relationship Id="rId7" Type="http://schemas.openxmlformats.org/officeDocument/2006/relationships/tags" Target="../tags/tag222.xml" /><Relationship Id="rId8" Type="http://schemas.openxmlformats.org/officeDocument/2006/relationships/tags" Target="../tags/tag223.xml" /><Relationship Id="rId9" Type="http://schemas.openxmlformats.org/officeDocument/2006/relationships/tags" Target="../tags/tag224.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226.xml" /><Relationship Id="rId10" Type="http://schemas.openxmlformats.org/officeDocument/2006/relationships/tags" Target="../tags/tag233.xml" /><Relationship Id="rId11" Type="http://schemas.openxmlformats.org/officeDocument/2006/relationships/tags" Target="../tags/tag234.xml" /><Relationship Id="rId12" Type="http://schemas.openxmlformats.org/officeDocument/2006/relationships/tags" Target="../tags/tag235.xml" /><Relationship Id="rId13" Type="http://schemas.openxmlformats.org/officeDocument/2006/relationships/slideMaster" Target="../slideMasters/slideMaster2.xml" /><Relationship Id="rId2" Type="http://schemas.openxmlformats.org/officeDocument/2006/relationships/image" Target="../media/image13.png" /><Relationship Id="rId3" Type="http://schemas.openxmlformats.org/officeDocument/2006/relationships/tags" Target="../tags/tag227.xml" /><Relationship Id="rId4" Type="http://schemas.openxmlformats.org/officeDocument/2006/relationships/image" Target="../media/image14.png" /><Relationship Id="rId5" Type="http://schemas.openxmlformats.org/officeDocument/2006/relationships/tags" Target="../tags/tag228.xml" /><Relationship Id="rId6" Type="http://schemas.openxmlformats.org/officeDocument/2006/relationships/tags" Target="../tags/tag229.xml" /><Relationship Id="rId7" Type="http://schemas.openxmlformats.org/officeDocument/2006/relationships/tags" Target="../tags/tag230.xml" /><Relationship Id="rId8" Type="http://schemas.openxmlformats.org/officeDocument/2006/relationships/tags" Target="../tags/tag231.xml" /><Relationship Id="rId9" Type="http://schemas.openxmlformats.org/officeDocument/2006/relationships/tags" Target="../tags/tag23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236.xml" /><Relationship Id="rId10" Type="http://schemas.openxmlformats.org/officeDocument/2006/relationships/tags" Target="../tags/tag243.xml" /><Relationship Id="rId11" Type="http://schemas.openxmlformats.org/officeDocument/2006/relationships/tags" Target="../tags/tag244.xml" /><Relationship Id="rId12" Type="http://schemas.openxmlformats.org/officeDocument/2006/relationships/tags" Target="../tags/tag245.xml" /><Relationship Id="rId13" Type="http://schemas.openxmlformats.org/officeDocument/2006/relationships/tags" Target="../tags/tag246.xml" /><Relationship Id="rId14" Type="http://schemas.openxmlformats.org/officeDocument/2006/relationships/tags" Target="../tags/tag247.xml" /><Relationship Id="rId15" Type="http://schemas.openxmlformats.org/officeDocument/2006/relationships/slideMaster" Target="../slideMasters/slideMaster2.xml" /><Relationship Id="rId2" Type="http://schemas.openxmlformats.org/officeDocument/2006/relationships/image" Target="../media/image13.png" /><Relationship Id="rId3" Type="http://schemas.openxmlformats.org/officeDocument/2006/relationships/tags" Target="../tags/tag237.xml" /><Relationship Id="rId4" Type="http://schemas.openxmlformats.org/officeDocument/2006/relationships/tags" Target="../tags/tag238.xml" /><Relationship Id="rId5" Type="http://schemas.openxmlformats.org/officeDocument/2006/relationships/image" Target="../media/image14.png" /><Relationship Id="rId6" Type="http://schemas.openxmlformats.org/officeDocument/2006/relationships/tags" Target="../tags/tag239.xml" /><Relationship Id="rId7" Type="http://schemas.openxmlformats.org/officeDocument/2006/relationships/tags" Target="../tags/tag240.xml" /><Relationship Id="rId8" Type="http://schemas.openxmlformats.org/officeDocument/2006/relationships/tags" Target="../tags/tag241.xml" /><Relationship Id="rId9" Type="http://schemas.openxmlformats.org/officeDocument/2006/relationships/tags" Target="../tags/tag24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248.xml" /><Relationship Id="rId10" Type="http://schemas.openxmlformats.org/officeDocument/2006/relationships/tags" Target="../tags/tag255.xml" /><Relationship Id="rId11" Type="http://schemas.openxmlformats.org/officeDocument/2006/relationships/tags" Target="../tags/tag256.xml" /><Relationship Id="rId12" Type="http://schemas.openxmlformats.org/officeDocument/2006/relationships/slideMaster" Target="../slideMasters/slideMaster2.xml" /><Relationship Id="rId2" Type="http://schemas.openxmlformats.org/officeDocument/2006/relationships/image" Target="../media/image13.png" /><Relationship Id="rId3" Type="http://schemas.openxmlformats.org/officeDocument/2006/relationships/tags" Target="../tags/tag249.xml" /><Relationship Id="rId4" Type="http://schemas.openxmlformats.org/officeDocument/2006/relationships/tags" Target="../tags/tag250.xml" /><Relationship Id="rId5" Type="http://schemas.openxmlformats.org/officeDocument/2006/relationships/image" Target="../media/image14.png" /><Relationship Id="rId6" Type="http://schemas.openxmlformats.org/officeDocument/2006/relationships/tags" Target="../tags/tag251.xml" /><Relationship Id="rId7" Type="http://schemas.openxmlformats.org/officeDocument/2006/relationships/tags" Target="../tags/tag252.xml" /><Relationship Id="rId8" Type="http://schemas.openxmlformats.org/officeDocument/2006/relationships/tags" Target="../tags/tag253.xml" /><Relationship Id="rId9" Type="http://schemas.openxmlformats.org/officeDocument/2006/relationships/tags" Target="../tags/tag254.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6.xml" /><Relationship Id="rId10" Type="http://schemas.openxmlformats.org/officeDocument/2006/relationships/slideMaster" Target="../slideMasters/slideMaster1.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tags" Target="../tags/tag22.xml" /><Relationship Id="rId8" Type="http://schemas.openxmlformats.org/officeDocument/2006/relationships/tags" Target="../tags/tag23.xml" /><Relationship Id="rId9" Type="http://schemas.openxmlformats.org/officeDocument/2006/relationships/image" Target="../media/image2.png"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24.xml" /><Relationship Id="rId2" Type="http://schemas.openxmlformats.org/officeDocument/2006/relationships/tags" Target="../tags/tag25.xml" /><Relationship Id="rId3" Type="http://schemas.openxmlformats.org/officeDocument/2006/relationships/tags" Target="../tags/tag26.xml" /><Relationship Id="rId4" Type="http://schemas.openxmlformats.org/officeDocument/2006/relationships/tags" Target="../tags/tag27.xml" /><Relationship Id="rId5" Type="http://schemas.openxmlformats.org/officeDocument/2006/relationships/tags" Target="../tags/tag28.xml" /><Relationship Id="rId6" Type="http://schemas.openxmlformats.org/officeDocument/2006/relationships/tags" Target="../tags/tag29.xml" /><Relationship Id="rId7" Type="http://schemas.openxmlformats.org/officeDocument/2006/relationships/tags" Target="../tags/tag30.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31.xml" /><Relationship Id="rId10" Type="http://schemas.openxmlformats.org/officeDocument/2006/relationships/tags" Target="../tags/tag40.xml" /><Relationship Id="rId11" Type="http://schemas.openxmlformats.org/officeDocument/2006/relationships/tags" Target="../tags/tag41.xml" /><Relationship Id="rId12" Type="http://schemas.openxmlformats.org/officeDocument/2006/relationships/tags" Target="../tags/tag42.xml" /><Relationship Id="rId13" Type="http://schemas.openxmlformats.org/officeDocument/2006/relationships/slideMaster" Target="../slideMasters/slideMaster1.xml" /><Relationship Id="rId2" Type="http://schemas.openxmlformats.org/officeDocument/2006/relationships/tags" Target="../tags/tag32.xml" /><Relationship Id="rId3" Type="http://schemas.openxmlformats.org/officeDocument/2006/relationships/tags" Target="../tags/tag33.xml" /><Relationship Id="rId4" Type="http://schemas.openxmlformats.org/officeDocument/2006/relationships/tags" Target="../tags/tag34.xml" /><Relationship Id="rId5" Type="http://schemas.openxmlformats.org/officeDocument/2006/relationships/tags" Target="../tags/tag35.xml" /><Relationship Id="rId6" Type="http://schemas.openxmlformats.org/officeDocument/2006/relationships/tags" Target="../tags/tag36.xml" /><Relationship Id="rId7" Type="http://schemas.openxmlformats.org/officeDocument/2006/relationships/tags" Target="../tags/tag37.xml" /><Relationship Id="rId8" Type="http://schemas.openxmlformats.org/officeDocument/2006/relationships/tags" Target="../tags/tag38.xml" /><Relationship Id="rId9" Type="http://schemas.openxmlformats.org/officeDocument/2006/relationships/tags" Target="../tags/tag39.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43.xml" /><Relationship Id="rId10" Type="http://schemas.openxmlformats.org/officeDocument/2006/relationships/image" Target="../media/image3.png" /><Relationship Id="rId11" Type="http://schemas.openxmlformats.org/officeDocument/2006/relationships/slideMaster" Target="../slideMasters/slideMaster1.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tags" Target="../tags/tag48.xml" /><Relationship Id="rId7" Type="http://schemas.openxmlformats.org/officeDocument/2006/relationships/tags" Target="../tags/tag49.xml" /><Relationship Id="rId8" Type="http://schemas.openxmlformats.org/officeDocument/2006/relationships/tags" Target="../tags/tag50.xml" /><Relationship Id="rId9" Type="http://schemas.openxmlformats.org/officeDocument/2006/relationships/tags" Target="../tags/tag5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56.xml" /><Relationship Id="rId2" Type="http://schemas.openxmlformats.org/officeDocument/2006/relationships/tags" Target="../tags/tag57.xml" /><Relationship Id="rId3" Type="http://schemas.openxmlformats.org/officeDocument/2006/relationships/tags" Target="../tags/tag58.xml" /><Relationship Id="rId4" Type="http://schemas.openxmlformats.org/officeDocument/2006/relationships/tags" Target="../tags/tag59.xml" /><Relationship Id="rId5" Type="http://schemas.openxmlformats.org/officeDocument/2006/relationships/tags" Target="../tags/tag60.xml" /><Relationship Id="rId6" Type="http://schemas.openxmlformats.org/officeDocument/2006/relationships/tags" Target="../tags/tag61.xml" /><Relationship Id="rId7" Type="http://schemas.openxmlformats.org/officeDocument/2006/relationships/tags" Target="../tags/tag62.xml" /><Relationship Id="rId8" Type="http://schemas.openxmlformats.org/officeDocument/2006/relationships/tags" Target="../tags/tag63.xml" /><Relationship Id="rId9"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bg>
      <p:bgPr>
        <a:blipFill dpi="0" rotWithShape="1">
          <a:blip r:embed="rId10">
            <a:lum/>
            <a:extLst>
              <a:ext uri="{28A0092B-C50C-407E-A947-70E740481C1C}">
                <a14:useLocalDpi xmlns:a14="http://schemas.microsoft.com/office/drawing/2010/main" val="0"/>
              </a:ext>
            </a:extLst>
          </a:blip>
          <a:stretch>
            <a:fillRect/>
          </a:stretch>
        </a:blipFill>
        <a:effectLst/>
      </p:bgPr>
    </p:bg>
    <p:spTree>
      <p:nvGrpSpPr>
        <p:cNvPr id="1" name=""/>
        <p:cNvGrpSpPr/>
        <p:nvPr>
          <p:custDataLst>
            <p:tags r:id="rId1"/>
          </p:custDataLst>
        </p:nvPr>
      </p:nvGrpSpPr>
      <p:grpSpPr>
        <a:xfrm>
          <a:off x="0" y="0"/>
          <a:ext cx="0" cy="0"/>
        </a:xfrm>
      </p:grpSpPr>
      <p:cxnSp>
        <p:nvCxnSpPr>
          <p:cNvPr id="7" name="直接连接符 6"/>
          <p:cNvCxnSpPr/>
          <p:nvPr>
            <p:custDataLst>
              <p:tags r:id="rId2"/>
            </p:custDataLst>
          </p:nvPr>
        </p:nvCxnSpPr>
        <p:spPr>
          <a:xfrm>
            <a:off x="2948984" y="2513175"/>
            <a:ext cx="631809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矩形 8"/>
          <p:cNvSpPr>
            <a:spLocks noChangeArrowheads="1"/>
          </p:cNvSpPr>
          <p:nvPr>
            <p:custDataLst>
              <p:tags r:id="rId3"/>
            </p:custDataLst>
          </p:nvPr>
        </p:nvSpPr>
        <p:spPr bwMode="auto">
          <a:xfrm>
            <a:off x="6305133" y="3201464"/>
            <a:ext cx="2183774" cy="400110"/>
          </a:xfrm>
          <a:prstGeom prst="rect">
            <a:avLst/>
          </a:prstGeom>
          <a:solidFill>
            <a:schemeClr val="accent5"/>
          </a:solidFill>
          <a:ln>
            <a:noFill/>
          </a:ln>
        </p:spPr>
        <p:txBody>
          <a:bodyPr wrap="none">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000">
              <a:solidFill>
                <a:srgbClr val="7030A0"/>
              </a:solidFill>
              <a:latin typeface="微软雅黑" panose="020b0503020204020204" charset="-122"/>
              <a:ea typeface="微软雅黑" panose="020b0503020204020204" charset="-122"/>
            </a:endParaRPr>
          </a:p>
        </p:txBody>
      </p:sp>
      <p:sp>
        <p:nvSpPr>
          <p:cNvPr id="10" name="矩形 9"/>
          <p:cNvSpPr>
            <a:spLocks noChangeArrowheads="1"/>
          </p:cNvSpPr>
          <p:nvPr>
            <p:custDataLst>
              <p:tags r:id="rId4"/>
            </p:custDataLst>
          </p:nvPr>
        </p:nvSpPr>
        <p:spPr bwMode="auto">
          <a:xfrm>
            <a:off x="3703094" y="3201464"/>
            <a:ext cx="2183774" cy="400110"/>
          </a:xfrm>
          <a:prstGeom prst="rect">
            <a:avLst/>
          </a:prstGeom>
          <a:solidFill>
            <a:schemeClr val="accent5"/>
          </a:solidFill>
          <a:ln>
            <a:noFill/>
          </a:ln>
        </p:spPr>
        <p:txBody>
          <a:bodyPr wrap="none">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000">
              <a:solidFill>
                <a:srgbClr val="7030A0"/>
              </a:solidFill>
              <a:latin typeface="微软雅黑" panose="020b0503020204020204" charset="-122"/>
              <a:ea typeface="微软雅黑" panose="020b0503020204020204" charset="-122"/>
            </a:endParaRPr>
          </a:p>
        </p:txBody>
      </p:sp>
      <p:sp>
        <p:nvSpPr>
          <p:cNvPr id="2" name="标题 1"/>
          <p:cNvSpPr>
            <a:spLocks noGrp="1"/>
          </p:cNvSpPr>
          <p:nvPr>
            <p:ph type="ctrTitle" hasCustomPrompt="1"/>
            <p:custDataLst>
              <p:tags r:id="rId5"/>
            </p:custDataLst>
          </p:nvPr>
        </p:nvSpPr>
        <p:spPr>
          <a:xfrm>
            <a:off x="1524000" y="1245106"/>
            <a:ext cx="9144000" cy="1200329"/>
          </a:xfrm>
        </p:spPr>
        <p:txBody>
          <a:bodyPr anchor="b">
            <a:normAutofit/>
          </a:bodyPr>
          <a:lstStyle>
            <a:lvl1pPr algn="ctr">
              <a:defRPr sz="6000" b="1">
                <a:solidFill>
                  <a:schemeClr val="bg1"/>
                </a:solidFill>
                <a:effectLst>
                  <a:outerShdw blurRad="38100" dist="38100" dir="2700000" algn="tl">
                    <a:srgbClr val="000000">
                      <a:alpha val="43137"/>
                    </a:srgbClr>
                  </a:outerShdw>
                </a:effectLst>
              </a:defRPr>
            </a:lvl1pPr>
          </a:lstStyle>
          <a:p>
            <a:r>
              <a:rPr lang="zh-CN" altLang="en-US"/>
              <a:t>单击此处编辑标题</a:t>
            </a:r>
            <a:endParaRPr lang="zh-CN" altLang="en-US"/>
          </a:p>
        </p:txBody>
      </p:sp>
      <p:sp>
        <p:nvSpPr>
          <p:cNvPr id="3" name="副标题 2"/>
          <p:cNvSpPr>
            <a:spLocks noGrp="1"/>
          </p:cNvSpPr>
          <p:nvPr>
            <p:ph type="subTitle" idx="1"/>
            <p:custDataLst>
              <p:tags r:id="rId6"/>
            </p:custDataLst>
          </p:nvPr>
        </p:nvSpPr>
        <p:spPr>
          <a:xfrm>
            <a:off x="1524000" y="2537510"/>
            <a:ext cx="9144000" cy="535531"/>
          </a:xfrm>
        </p:spPr>
        <p:txBody>
          <a:bodyPr>
            <a:normAutofit/>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7"/>
            </p:custDataLst>
          </p:nvPr>
        </p:nvSpPr>
        <p:spPr/>
        <p:txBody>
          <a:bodyPr/>
          <a:lstStyle/>
          <a:p>
            <a:fld id="{4D06F2E5-9496-4127-80BC-6E48DECFB06D}" type="datetimeFigureOut">
              <a:rPr lang="zh-CN" altLang="en-US" smtClean="0"/>
              <a:t/>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36ADCF32-45EE-4F2C-B467-2815205CBDDD}" type="slidenum">
              <a:rPr lang="zh-CN" altLang="en-US" smtClean="0"/>
              <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Ls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内容">
    <p:spTree>
      <p:nvGrpSpPr>
        <p:cNvPr id="1" name=""/>
        <p:cNvGrpSpPr/>
        <p:nvPr>
          <p:custDataLst>
            <p:tags r:id="rId1"/>
          </p:custDataLst>
        </p:nvPr>
      </p:nvGrpSpPr>
      <p:grpSpPr>
        <a:xfrm>
          <a:off x="0" y="0"/>
          <a:ext cx="0" cy="0"/>
        </a:xfrm>
      </p:grpSpPr>
      <p:sp>
        <p:nvSpPr>
          <p:cNvPr id="6" name="Rectangle 90"/>
          <p:cNvSpPr>
            <a:spLocks noChangeArrowheads="1"/>
          </p:cNvSpPr>
          <p:nvPr>
            <p:custDataLst>
              <p:tags r:id="rId2"/>
            </p:custDataLst>
          </p:nvPr>
        </p:nvSpPr>
        <p:spPr bwMode="auto">
          <a:xfrm>
            <a:off x="136525" y="133350"/>
            <a:ext cx="11922125" cy="6572250"/>
          </a:xfrm>
          <a:prstGeom prst="rect">
            <a:avLst/>
          </a:prstGeom>
          <a:noFill/>
          <a:ln w="33338" cap="rnd">
            <a:solidFill>
              <a:schemeClr val="accent1"/>
            </a:solidFill>
            <a:rou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Tx/>
              <a:buNone/>
            </a:pPr>
            <a:endParaRPr lang="zh-CN" altLang="en-US" sz="1800"/>
          </a:p>
        </p:txBody>
      </p:sp>
      <p:sp>
        <p:nvSpPr>
          <p:cNvPr id="8" name="MH_Number_1"/>
          <p:cNvSpPr/>
          <p:nvPr>
            <p:custDataLst>
              <p:tags r:id="rId3"/>
            </p:custDataLst>
          </p:nvPr>
        </p:nvSpPr>
        <p:spPr>
          <a:xfrm>
            <a:off x="600074" y="666750"/>
            <a:ext cx="136525" cy="33337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ct val="0"/>
              </a:spcBef>
              <a:spcAft>
                <a:spcPct val="0"/>
              </a:spcAft>
              <a:defRPr/>
            </a:pPr>
            <a:endParaRPr lang="zh-CN" altLang="en-US" sz="2800" b="1">
              <a:solidFill>
                <a:schemeClr val="tx1"/>
              </a:solidFill>
              <a:latin typeface="微软雅黑" panose="020b0503020204020204" charset="-122"/>
              <a:ea typeface="微软雅黑" panose="020b0503020204020204" charset="-122"/>
              <a:cs typeface="Times New Roman" panose="02020603050405020304" pitchFamily="18" charset="0"/>
            </a:endParaRP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7"/>
            </p:custDataLst>
          </p:nvPr>
        </p:nvSpPr>
        <p:spPr>
          <a:xfrm>
            <a:off x="838200" y="551543"/>
            <a:ext cx="10515600" cy="555897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custDataLst>
            <p:tags r:id="rId1"/>
          </p:custDataLst>
        </p:nvPr>
      </p:nvGrpSpPr>
      <p:grpSpPr>
        <a:xfrm>
          <a:off x="0" y="0"/>
          <a:ext cx="0" cy="0"/>
        </a:xfrm>
      </p:grpSpPr>
      <p:pic>
        <p:nvPicPr>
          <p:cNvPr id="18" name="图片 17" descr="光晕2"/>
          <p:cNvPicPr>
            <a:picLocks noChangeAspect="1"/>
          </p:cNvPicPr>
          <p:nvPr userDrawn="1">
            <p:custDataLst>
              <p:tags r:id="rId3"/>
            </p:custDataLst>
          </p:nvPr>
        </p:nvPicPr>
        <p:blipFill>
          <a:blip r:embed="rId2"/>
          <a:stretch>
            <a:fillRect/>
          </a:stretch>
        </p:blipFill>
        <p:spPr>
          <a:xfrm>
            <a:off x="539115" y="303530"/>
            <a:ext cx="11120120" cy="6255385"/>
          </a:xfrm>
          <a:prstGeom prst="rect">
            <a:avLst/>
          </a:prstGeom>
        </p:spPr>
      </p:pic>
      <p:pic>
        <p:nvPicPr>
          <p:cNvPr id="19" name="图片 18" descr="C:\Users\GB50W33\Desktop\5个分层动画PPT 2\宇宙\背景2.png背景2"/>
          <p:cNvPicPr>
            <a:picLocks noChangeAspect="1"/>
          </p:cNvPicPr>
          <p:nvPr userDrawn="1">
            <p:custDataLst>
              <p:tags r:id="rId5"/>
            </p:custDataLst>
          </p:nvPr>
        </p:nvPicPr>
        <p:blipFill>
          <a:blip r:embed="rId4"/>
          <a:stretch>
            <a:fillRect/>
          </a:stretch>
        </p:blipFill>
        <p:spPr>
          <a:xfrm>
            <a:off x="34925" y="0"/>
            <a:ext cx="12119610" cy="6817360"/>
          </a:xfrm>
          <a:prstGeom prst="rect">
            <a:avLst/>
          </a:prstGeom>
        </p:spPr>
      </p:pic>
      <p:pic>
        <p:nvPicPr>
          <p:cNvPr id="20" name="图片 19" descr="C:\Users\GB50W33\Desktop\5个分层动画PPT 2\宇宙\背景5.png背景5"/>
          <p:cNvPicPr>
            <a:picLocks noChangeAspect="1"/>
          </p:cNvPicPr>
          <p:nvPr userDrawn="1">
            <p:custDataLst>
              <p:tags r:id="rId7"/>
            </p:custDataLst>
          </p:nvPr>
        </p:nvPicPr>
        <p:blipFill>
          <a:blip r:embed="rId6"/>
          <a:stretch>
            <a:fillRect/>
          </a:stretch>
        </p:blipFill>
        <p:spPr>
          <a:xfrm>
            <a:off x="539115" y="303848"/>
            <a:ext cx="11120120" cy="6254750"/>
          </a:xfrm>
          <a:prstGeom prst="rect">
            <a:avLst/>
          </a:prstGeom>
        </p:spPr>
      </p:pic>
      <p:pic>
        <p:nvPicPr>
          <p:cNvPr id="21" name="图片 20" descr="C:\Users\GB50W33\Desktop\5个分层动画PPT 2\宇宙\背景3.png背景3"/>
          <p:cNvPicPr>
            <a:picLocks noChangeAspect="1"/>
          </p:cNvPicPr>
          <p:nvPr userDrawn="1">
            <p:custDataLst>
              <p:tags r:id="rId9"/>
            </p:custDataLst>
          </p:nvPr>
        </p:nvPicPr>
        <p:blipFill>
          <a:blip r:embed="rId8"/>
          <a:stretch>
            <a:fillRect/>
          </a:stretch>
        </p:blipFill>
        <p:spPr>
          <a:xfrm>
            <a:off x="539115" y="303848"/>
            <a:ext cx="11120120" cy="6254750"/>
          </a:xfrm>
          <a:prstGeom prst="rect">
            <a:avLst/>
          </a:prstGeom>
        </p:spPr>
      </p:pic>
      <p:pic>
        <p:nvPicPr>
          <p:cNvPr id="30" name="图片 29" descr="C:\Users\GB50W33\Desktop\5个分层动画PPT 2\宇宙\背景4.png背景4"/>
          <p:cNvPicPr>
            <a:picLocks noChangeAspect="1"/>
          </p:cNvPicPr>
          <p:nvPr userDrawn="1">
            <p:custDataLst>
              <p:tags r:id="rId11"/>
            </p:custDataLst>
          </p:nvPr>
        </p:nvPicPr>
        <p:blipFill>
          <a:blip r:embed="rId10"/>
          <a:stretch>
            <a:fillRect/>
          </a:stretch>
        </p:blipFill>
        <p:spPr>
          <a:xfrm>
            <a:off x="539115" y="303848"/>
            <a:ext cx="11120120" cy="6254750"/>
          </a:xfrm>
          <a:prstGeom prst="rect">
            <a:avLst/>
          </a:prstGeom>
        </p:spPr>
      </p:pic>
      <p:pic>
        <p:nvPicPr>
          <p:cNvPr id="31" name="图片 30" descr="C:\Users\GB50W33\Desktop\5个分层动画PPT 2\宇宙\背景6.png背景6"/>
          <p:cNvPicPr>
            <a:picLocks noChangeAspect="1"/>
          </p:cNvPicPr>
          <p:nvPr userDrawn="1">
            <p:custDataLst>
              <p:tags r:id="rId13"/>
            </p:custDataLst>
          </p:nvPr>
        </p:nvPicPr>
        <p:blipFill>
          <a:blip r:embed="rId12"/>
          <a:stretch>
            <a:fillRect/>
          </a:stretch>
        </p:blipFill>
        <p:spPr>
          <a:xfrm>
            <a:off x="539115" y="303848"/>
            <a:ext cx="11120120" cy="6254750"/>
          </a:xfrm>
          <a:prstGeom prst="rect">
            <a:avLst/>
          </a:prstGeom>
        </p:spPr>
      </p:pic>
      <p:pic>
        <p:nvPicPr>
          <p:cNvPr id="32" name="图片 31" descr="C:\Users\GB50W33\Desktop\5个分层动画PPT 2\宇宙\背景8.png背景8"/>
          <p:cNvPicPr>
            <a:picLocks noChangeAspect="1"/>
          </p:cNvPicPr>
          <p:nvPr userDrawn="1">
            <p:custDataLst>
              <p:tags r:id="rId15"/>
            </p:custDataLst>
          </p:nvPr>
        </p:nvPicPr>
        <p:blipFill>
          <a:blip r:embed="rId14"/>
          <a:stretch>
            <a:fillRect/>
          </a:stretch>
        </p:blipFill>
        <p:spPr>
          <a:xfrm>
            <a:off x="539115" y="303848"/>
            <a:ext cx="11120120" cy="6254750"/>
          </a:xfrm>
          <a:prstGeom prst="rect">
            <a:avLst/>
          </a:prstGeom>
        </p:spPr>
      </p:pic>
      <p:pic>
        <p:nvPicPr>
          <p:cNvPr id="33" name="图片 32" descr="C:\Users\GB50W33\Desktop\5个分层动画PPT 2\宇宙\背景7.png背景7"/>
          <p:cNvPicPr>
            <a:picLocks noChangeAspect="1"/>
          </p:cNvPicPr>
          <p:nvPr userDrawn="1">
            <p:custDataLst>
              <p:tags r:id="rId17"/>
            </p:custDataLst>
          </p:nvPr>
        </p:nvPicPr>
        <p:blipFill>
          <a:blip r:embed="rId16"/>
          <a:stretch>
            <a:fillRect/>
          </a:stretch>
        </p:blipFill>
        <p:spPr>
          <a:xfrm>
            <a:off x="539115" y="301308"/>
            <a:ext cx="11120120" cy="6254750"/>
          </a:xfrm>
          <a:prstGeom prst="rect">
            <a:avLst/>
          </a:prstGeom>
        </p:spPr>
      </p:pic>
      <p:sp>
        <p:nvSpPr>
          <p:cNvPr id="17" name="矩形 16"/>
          <p:cNvSpPr/>
          <p:nvPr userDrawn="1">
            <p:custDataLst>
              <p:tags r:id="rId18"/>
            </p:custDataLst>
          </p:nvPr>
        </p:nvSpPr>
        <p:spPr>
          <a:xfrm>
            <a:off x="7236599" y="1764814"/>
            <a:ext cx="871538" cy="2064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汉仪雅酷黑简" panose="00020600040101010101" pitchFamily="18" charset="-122"/>
            </a:endParaRPr>
          </a:p>
        </p:txBody>
      </p:sp>
      <p:sp>
        <p:nvSpPr>
          <p:cNvPr id="5" name="日期占位符 4"/>
          <p:cNvSpPr>
            <a:spLocks noGrp="1"/>
          </p:cNvSpPr>
          <p:nvPr>
            <p:ph type="dt" sz="half" idx="10"/>
            <p:custDataLst>
              <p:tags r:id="rId19"/>
            </p:custDataLst>
          </p:nvPr>
        </p:nvSpPr>
        <p:spPr/>
        <p:txBody>
          <a:bodyPr/>
          <a:lstStyle>
            <a:lvl1pPr>
              <a:defRPr baseline="0">
                <a:latin typeface="Arial" panose="020b0604020202020204" pitchFamily="34" charset="0"/>
                <a:ea typeface="汉仪雅酷黑简" panose="00020600040101010101" pitchFamily="18"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20"/>
            </p:custDataLst>
          </p:nvPr>
        </p:nvSpPr>
        <p:spPr/>
        <p:txBody>
          <a:bodyPr/>
          <a:lstStyle>
            <a:lvl1pPr>
              <a:defRPr baseline="0">
                <a:latin typeface="Arial" panose="020b0604020202020204" pitchFamily="34" charset="0"/>
                <a:ea typeface="汉仪雅酷黑简" panose="00020600040101010101" pitchFamily="18" charset="-122"/>
              </a:defRPr>
            </a:lvl1pPr>
          </a:lstStyle>
          <a:p>
            <a:endParaRPr lang="zh-CN" altLang="en-US"/>
          </a:p>
        </p:txBody>
      </p:sp>
      <p:sp>
        <p:nvSpPr>
          <p:cNvPr id="7" name="灯片编号占位符 6"/>
          <p:cNvSpPr>
            <a:spLocks noGrp="1"/>
          </p:cNvSpPr>
          <p:nvPr>
            <p:ph type="sldNum" sz="quarter" idx="12"/>
            <p:custDataLst>
              <p:tags r:id="rId21"/>
            </p:custDataLst>
          </p:nvPr>
        </p:nvSpPr>
        <p:spPr/>
        <p:txBody>
          <a:bodyPr/>
          <a:lstStyle>
            <a:lvl1pPr>
              <a:defRPr baseline="0">
                <a:latin typeface="Arial" panose="020b0604020202020204" pitchFamily="34" charset="0"/>
                <a:ea typeface="汉仪雅酷黑简" panose="00020600040101010101" pitchFamily="18" charset="-122"/>
              </a:defRPr>
            </a:lvl1pPr>
          </a:lstStyle>
          <a:p>
            <a:fld id="{49AE70B2-8BF9-45C0-BB95-33D1B9D3A854}" type="slidenum">
              <a:rPr lang="zh-CN" altLang="en-US" smtClean="0"/>
              <a:t/>
            </a:fld>
            <a:endParaRPr lang="zh-CN" altLang="en-US"/>
          </a:p>
        </p:txBody>
      </p:sp>
      <p:sp>
        <p:nvSpPr>
          <p:cNvPr id="15" name="文本占位符 14"/>
          <p:cNvSpPr>
            <a:spLocks noGrp="1"/>
          </p:cNvSpPr>
          <p:nvPr>
            <p:ph type="body" sz="quarter" idx="14" hasCustomPrompt="1"/>
            <p:custDataLst>
              <p:tags r:id="rId22"/>
            </p:custDataLst>
          </p:nvPr>
        </p:nvSpPr>
        <p:spPr>
          <a:xfrm>
            <a:off x="7146000" y="4946400"/>
            <a:ext cx="2397600" cy="414000"/>
          </a:xfrm>
        </p:spPr>
        <p:txBody>
          <a:bodyPr>
            <a:normAutofit/>
          </a:bodyPr>
          <a:lstStyle>
            <a:lvl1pPr marL="0" indent="0">
              <a:lnSpc>
                <a:spcPct val="100000"/>
              </a:lnSpc>
              <a:buNone/>
              <a:defRPr sz="1800" baseline="0">
                <a:solidFill>
                  <a:schemeClr val="accent6"/>
                </a:solidFill>
                <a:latin typeface="Arial" panose="020b0604020202020204" pitchFamily="34" charset="0"/>
                <a:ea typeface="汉仪雅酷黑简" panose="00020600040101010101" pitchFamily="18" charset="-122"/>
              </a:defRPr>
            </a:lvl1pPr>
          </a:lstStyle>
          <a:p>
            <a:pPr lvl="0"/>
            <a:r>
              <a:rPr lang="zh-CN" altLang="en-US"/>
              <a:t>编辑文本</a:t>
            </a:r>
            <a:endParaRPr lang="zh-CN" altLang="en-US"/>
          </a:p>
        </p:txBody>
      </p:sp>
      <p:sp>
        <p:nvSpPr>
          <p:cNvPr id="9" name="副标题"/>
          <p:cNvSpPr>
            <a:spLocks noGrp="1"/>
          </p:cNvSpPr>
          <p:nvPr>
            <p:ph type="body" sz="quarter" idx="13" hasCustomPrompt="1"/>
            <p:custDataLst>
              <p:tags r:id="rId23"/>
            </p:custDataLst>
          </p:nvPr>
        </p:nvSpPr>
        <p:spPr>
          <a:xfrm>
            <a:off x="7084800" y="3541223"/>
            <a:ext cx="2646000" cy="288000"/>
          </a:xfrm>
        </p:spPr>
        <p:txBody>
          <a:bodyPr lIns="90000" tIns="0" rIns="90000" bIns="0">
            <a:normAutofit/>
          </a:bodyPr>
          <a:lstStyle>
            <a:lvl1pPr marL="0" indent="0">
              <a:lnSpc>
                <a:spcPct val="100000"/>
              </a:lnSpc>
              <a:buNone/>
              <a:defRPr sz="1800" baseline="0">
                <a:solidFill>
                  <a:schemeClr val="bg1">
                    <a:lumMod val="65000"/>
                  </a:schemeClr>
                </a:solidFill>
                <a:latin typeface="Arial" panose="020b0604020202020204" pitchFamily="34" charset="0"/>
                <a:ea typeface="汉仪雅酷黑简" panose="00020600040101010101" pitchFamily="18" charset="-122"/>
              </a:defRPr>
            </a:lvl1pPr>
          </a:lstStyle>
          <a:p>
            <a:pPr lvl="0"/>
            <a:r>
              <a:rPr lang="zh-CN" altLang="en-US"/>
              <a:t>编辑副标题</a:t>
            </a:r>
            <a:endParaRPr lang="zh-CN" altLang="en-US"/>
          </a:p>
        </p:txBody>
      </p:sp>
      <p:sp>
        <p:nvSpPr>
          <p:cNvPr id="4" name="标题 3"/>
          <p:cNvSpPr>
            <a:spLocks noGrp="1"/>
          </p:cNvSpPr>
          <p:nvPr>
            <p:ph type="title" hasCustomPrompt="1"/>
            <p:custDataLst>
              <p:tags r:id="rId24"/>
            </p:custDataLst>
          </p:nvPr>
        </p:nvSpPr>
        <p:spPr>
          <a:xfrm>
            <a:off x="7088400" y="2138400"/>
            <a:ext cx="4881600" cy="1314000"/>
          </a:xfrm>
        </p:spPr>
        <p:txBody>
          <a:bodyPr tIns="0" bIns="0" anchor="b" anchorCtr="0">
            <a:normAutofit/>
          </a:bodyPr>
          <a:lstStyle>
            <a:lvl1pPr>
              <a:lnSpc>
                <a:spcPct val="110000"/>
              </a:lnSpc>
              <a:spcAft>
                <a:spcPts val="1000"/>
              </a:spcAft>
              <a:defRPr sz="6400" b="0" baseline="0">
                <a:solidFill>
                  <a:schemeClr val="bg1"/>
                </a:solidFill>
                <a:latin typeface="Arial" panose="020b0604020202020204" pitchFamily="34" charset="0"/>
                <a:ea typeface="汉仪雅酷黑简" panose="00020600040101010101" pitchFamily="18" charset="-122"/>
              </a:defRPr>
            </a:lvl1pPr>
          </a:lstStyle>
          <a:p>
            <a:r>
              <a:rPr lang="zh-CN" altLang="en-US"/>
              <a:t>编辑标题</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path" presetSubtype="0" repeatCount="indefinite" fill="hold" nodeType="withEffect">
                                  <p:stCondLst>
                                    <p:cond delay="0"/>
                                  </p:stCondLst>
                                  <p:childTnLst>
                                    <p:animMotion origin="layout" path="M -0.00090103 0.000669551 C -0.000617829 -0.0027398 0.00116917 -0.00724318 0.00308777 -0.00938201 C 0.00500641 -0.0115205 0.00633362 -0.0104897 0.00605051 -0.00708071 C 0.0057673 -0.00367117 0.00398026 0.000832026 0.00206143 0.00297127 C 0.000142821 0.00511026 -0.00118421 0.00407901 -0.00090103 0.000669551 Z" pathEditMode="relative" rAng="-1631059968" ptsTypes="">
                                      <p:cBhvr>
                                        <p:cTn id="6" dur="5000" fill="hold"/>
                                        <p:tgtEl>
                                          <p:spTgt spid="20"/>
                                        </p:tgtEl>
                                        <p:attrNameLst>
                                          <p:attrName>ppt_x</p:attrName>
                                          <p:attrName>ppt_y</p:attrName>
                                        </p:attrNameLst>
                                      </p:cBhvr>
                                      <p:rCtr x="1" y="0"/>
                                    </p:animMotion>
                                  </p:childTnLst>
                                </p:cTn>
                              </p:par>
                              <p:par>
                                <p:cTn id="7" presetID="1" presetClass="path" presetSubtype="0" repeatCount="indefinite" fill="hold" nodeType="withEffect">
                                  <p:stCondLst>
                                    <p:cond delay="0"/>
                                  </p:stCondLst>
                                  <p:childTnLst>
                                    <p:animMotion origin="layout" path="M 0.00828243 -0.00747881 C 0.00760696 -0.00988623 0.00394802 -0.00984263 0.000114403 -0.00738046 C -0.00371908 -0.00491842 -0.0062817 -0.000966619 -0.00560626 0.00144077 C -0.00493084 0.00384837 -0.00127195 0.00380429 0.00256161 0.00134231 C 0.00639523 -0.00111975 0.00895771 -0.00507142 0.00828243 -0.00747881 Z" pathEditMode="relative" rAng="2003435648" ptsTypes="">
                                      <p:cBhvr>
                                        <p:cTn id="8" dur="5000" fill="hold"/>
                                        <p:tgtEl>
                                          <p:spTgt spid="18"/>
                                        </p:tgtEl>
                                        <p:attrNameLst>
                                          <p:attrName>ppt_x</p:attrName>
                                          <p:attrName>ppt_y</p:attrName>
                                        </p:attrNameLst>
                                      </p:cBhvr>
                                      <p:rCtr x="-3" y="7"/>
                                    </p:animMotion>
                                  </p:childTnLst>
                                </p:cTn>
                              </p:par>
                              <p:par>
                                <p:cTn id="9" presetID="1" presetClass="path" presetSubtype="0" repeatCount="indefinite" fill="hold" nodeType="withEffect">
                                  <p:stCondLst>
                                    <p:cond delay="0"/>
                                  </p:stCondLst>
                                  <p:childTnLst>
                                    <p:animMotion origin="layout" path="M 0.00428927 -0.00628799 C 0.00453614 -0.00491158 0.00347699 -0.00252917 0.00192494 -0.000969925 C 0.000373083 0.000589094 -0.00108676 0.00073734 -0.00133361 -0.000639031 C -0.00158043 -0.00201545 -0.000521312 -0.00439786 0.00103054 -0.00595691 C 0.00258258 -0.00751624 0.00404242 -0.00766446 0.00428927 -0.00628799 Z" pathEditMode="relative" rAng="2003435648" ptsTypes="">
                                      <p:cBhvr>
                                        <p:cTn id="10" dur="5000" fill="hold"/>
                                        <p:tgtEl>
                                          <p:spTgt spid="19"/>
                                        </p:tgtEl>
                                        <p:attrNameLst>
                                          <p:attrName>ppt_x</p:attrName>
                                          <p:attrName>ppt_y</p:attrName>
                                        </p:attrNameLst>
                                      </p:cBhvr>
                                      <p:rCtr x="0" y="0"/>
                                    </p:animMotion>
                                  </p:childTnLst>
                                </p:cTn>
                              </p:par>
                              <p:par>
                                <p:cTn id="11" presetID="1" presetClass="path" presetSubtype="0" repeatCount="indefinite" fill="hold" nodeType="withEffect">
                                  <p:stCondLst>
                                    <p:cond delay="0"/>
                                  </p:stCondLst>
                                  <p:childTnLst>
                                    <p:animMotion origin="layout" path="M 0.00863059 -0.00637286 C 0.0094851 -0.00321969 0.0075824 0.0010654 0.00438372 0.00319203 C 0.00118519 0.00531856 -0.00210446 0.0044855 -0.00295899 0.00133238 C -0.0038135 -0.00182074 -0.00191091 -0.00610583 0.00128759 -0.00823239 C 0.00448633 -0.0103589 0.00777609 -0.009526 0.00863059 -0.00637286 Z" pathEditMode="relative" rAng="2003435648" ptsTypes="">
                                      <p:cBhvr>
                                        <p:cTn id="12" dur="5000" fill="hold"/>
                                        <p:tgtEl>
                                          <p:spTgt spid="21"/>
                                        </p:tgtEl>
                                        <p:attrNameLst>
                                          <p:attrName>ppt_x</p:attrName>
                                          <p:attrName>ppt_y</p:attrName>
                                        </p:attrNameLst>
                                      </p:cBhvr>
                                      <p:rCtr x="0" y="0"/>
                                    </p:animMotion>
                                  </p:childTnLst>
                                </p:cTn>
                              </p:par>
                              <p:par>
                                <p:cTn id="13" presetID="1" presetClass="path" presetSubtype="0" repeatCount="indefinite" fill="hold" nodeType="withEffect">
                                  <p:stCondLst>
                                    <p:cond delay="0"/>
                                  </p:stCondLst>
                                  <p:childTnLst>
                                    <p:animMotion origin="layout" path="M 0.0237365 0.00488483 C 0.0201077 0.022176 0.00752577 0.0322277 -0.00434847 0.0273216 C -0.0162221 0.0224155 -0.0229141 0.00439982 -0.0192851 -0.0128905 C -0.0156564 -0.0301814 -0.00307472 -0.0402327 0.0087992 -0.0353269 C 0.0206731 -0.0304206 0.0273649 -0.0124055 0.0237365 0.00488483 Z" pathEditMode="relative" rAng="1602224128" ptsTypes="">
                                      <p:cBhvr>
                                        <p:cTn id="14" dur="5000" fill="hold"/>
                                        <p:tgtEl>
                                          <p:spTgt spid="30"/>
                                        </p:tgtEl>
                                        <p:attrNameLst>
                                          <p:attrName>ppt_x</p:attrName>
                                          <p:attrName>ppt_y</p:attrName>
                                        </p:attrNameLst>
                                      </p:cBhvr>
                                      <p:rCtr x="-14" y="1"/>
                                    </p:animMotion>
                                  </p:childTnLst>
                                </p:cTn>
                              </p:par>
                              <p:par>
                                <p:cTn id="15" presetID="1" presetClass="path" presetSubtype="0" repeatCount="indefinite" fill="hold" nodeType="withEffect">
                                  <p:stCondLst>
                                    <p:cond delay="0"/>
                                  </p:stCondLst>
                                  <p:childTnLst>
                                    <p:animMotion origin="layout" path="M 0.0267467 -0.0176533 C 0.0296835 0.00290025 0.0208822 0.0251952 0.00710094 0.0321124 C -0.00668086 0.0390301 -0.0202488 0.0279631 -0.0231857 0.00740951 C -0.0261226 -0.0131439 -0.0173216 -0.0354389 -0.00353986 -0.0423565 C 0.0102415 -0.0492736 0.02381 -0.0382066 0.0267467 -0.0176533 Z" pathEditMode="relative" rAng="469762016" ptsTypes="">
                                      <p:cBhvr>
                                        <p:cTn id="16" dur="5000" fill="hold"/>
                                        <p:tgtEl>
                                          <p:spTgt spid="31"/>
                                        </p:tgtEl>
                                        <p:attrNameLst>
                                          <p:attrName>ppt_x</p:attrName>
                                          <p:attrName>ppt_y</p:attrName>
                                        </p:attrNameLst>
                                      </p:cBhvr>
                                      <p:rCtr x="-17" y="15"/>
                                    </p:animMotion>
                                  </p:childTnLst>
                                </p:cTn>
                              </p:par>
                              <p:par>
                                <p:cTn id="17" presetID="1" presetClass="path" presetSubtype="0" repeatCount="indefinite" fill="hold" nodeType="withEffect">
                                  <p:stCondLst>
                                    <p:cond delay="0"/>
                                  </p:stCondLst>
                                  <p:childTnLst>
                                    <p:animMotion origin="layout" path="M 0.0497612 -0.0116318 C 0.0509876 0.0209831 0.0317642 0.0464622 0.00685289 0.0452416 C -0.0180588 0.0440216 -0.0392714 0.0165614 -0.0404972 -0.0160532 C -0.0417236 -0.0486674 -0.0225005 -0.0741467 0.0024106 -0.0729263 C 0.0273224 -0.0717063 0.0485352 -0.0442462 0.0497612 -0.0116318 Z" pathEditMode="relative" rAng="1161822208" ptsTypes="">
                                      <p:cBhvr>
                                        <p:cTn id="18" dur="5000" fill="hold"/>
                                        <p:tgtEl>
                                          <p:spTgt spid="32"/>
                                        </p:tgtEl>
                                        <p:attrNameLst>
                                          <p:attrName>ppt_x</p:attrName>
                                          <p:attrName>ppt_y</p:attrName>
                                        </p:attrNameLst>
                                      </p:cBhvr>
                                      <p:rCtr x="-22" y="9"/>
                                    </p:animMotion>
                                  </p:childTnLst>
                                </p:cTn>
                              </p:par>
                              <p:par>
                                <p:cTn id="19" presetID="1" presetClass="path" presetSubtype="0" repeatCount="indefinite" fill="hold" nodeType="withEffect">
                                  <p:stCondLst>
                                    <p:cond delay="0"/>
                                  </p:stCondLst>
                                  <p:childTnLst>
                                    <p:animMotion origin="layout" path="M 0.0332483 -0.00973237 C 0.0321546 0.0140726 0.0181222 0.0328908 0.00192627 0.0322729 C -0.0142701 0.0316545 -0.0265266 0.0118329 -0.0254327 -0.0119725 C -0.0243388 -0.0357773 -0.0103067 -0.0545957 0.00588964 -0.0539776 C 0.0220855 -0.0533589 0.0343424 -0.0335378 0.0332483 -0.00973237 Z" pathEditMode="relative" rAng="1287651328" ptsTypes="">
                                      <p:cBhvr>
                                        <p:cTn id="20" dur="5000" fill="hold"/>
                                        <p:tgtEl>
                                          <p:spTgt spid="33"/>
                                        </p:tgtEl>
                                        <p:attrNameLst>
                                          <p:attrName>ppt_x</p:attrName>
                                          <p:attrName>ppt_y</p:attrName>
                                        </p:attrNameLst>
                                      </p:cBhvr>
                                      <p:rCtr x="-22" y="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pic>
        <p:nvPicPr>
          <p:cNvPr id="10" name="图片 9" descr="C:\Users\GB50W33\Desktop\5个分层动画PPT 2\宇宙\背景5.png背景5"/>
          <p:cNvPicPr>
            <a:picLocks noChangeAspect="1"/>
          </p:cNvPicPr>
          <p:nvPr userDrawn="1">
            <p:custDataLst>
              <p:tags r:id="rId3"/>
            </p:custDataLst>
          </p:nvPr>
        </p:nvPicPr>
        <p:blipFill>
          <a:blip r:embed="rId2"/>
          <a:srcRect l="-1491" b="-2505"/>
          <a:stretch>
            <a:fillRect/>
          </a:stretch>
        </p:blipFill>
        <p:spPr>
          <a:xfrm>
            <a:off x="241300" y="-5715"/>
            <a:ext cx="11947525" cy="6676390"/>
          </a:xfrm>
          <a:prstGeom prst="rect">
            <a:avLst/>
          </a:prstGeom>
        </p:spPr>
      </p:pic>
      <p:pic>
        <p:nvPicPr>
          <p:cNvPr id="11" name="图片 10" descr="背景6"/>
          <p:cNvPicPr>
            <a:picLocks noChangeAspect="1"/>
          </p:cNvPicPr>
          <p:nvPr userDrawn="1">
            <p:custDataLst>
              <p:tags r:id="rId5"/>
            </p:custDataLst>
          </p:nvPr>
        </p:nvPicPr>
        <p:blipFill>
          <a:blip r:embed="rId4"/>
          <a:stretch>
            <a:fillRect/>
          </a:stretch>
        </p:blipFill>
        <p:spPr>
          <a:xfrm>
            <a:off x="9752965" y="-5715"/>
            <a:ext cx="2442210" cy="1593850"/>
          </a:xfrm>
          <a:prstGeom prst="rect">
            <a:avLst/>
          </a:prstGeom>
        </p:spPr>
      </p:pic>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0" i="0" u="none" strike="noStrike" kern="1200" cap="none" spc="200" normalizeH="0" baseline="0" noProof="1">
                <a:solidFill>
                  <a:schemeClr val="bg1"/>
                </a:solidFill>
                <a:uFillTx/>
                <a:latin typeface="Arial" panose="020b0604020202020204" pitchFamily="34" charset="0"/>
                <a:ea typeface="汉仪雅酷黑简"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7"/>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8"/>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9"/>
            </p:custDataLst>
          </p:nvPr>
        </p:nvSpPr>
        <p:spPr/>
        <p:txBody>
          <a:bodyPr/>
          <a:lstStyle>
            <a:lvl1pPr>
              <a:defRPr b="0" baseline="0">
                <a:latin typeface="Arial" panose="020b0604020202020204" pitchFamily="34" charset="0"/>
                <a:ea typeface="汉仪雅酷黑简" panose="00020600040101010101" pitchFamily="18"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2"/>
        </a:solidFill>
        <a:effectLst/>
      </p:bgPr>
    </p:bg>
    <p:spTree>
      <p:nvGrpSpPr>
        <p:cNvPr id="1" name=""/>
        <p:cNvGrpSpPr/>
        <p:nvPr>
          <p:custDataLst>
            <p:tags r:id="rId1"/>
          </p:custDataLst>
        </p:nvPr>
      </p:nvGrpSpPr>
      <p:grpSpPr>
        <a:xfrm>
          <a:off x="0" y="0"/>
          <a:ext cx="0" cy="0"/>
        </a:xfrm>
      </p:grpSpPr>
      <p:sp>
        <p:nvSpPr>
          <p:cNvPr id="7" name="矩形 6"/>
          <p:cNvSpPr/>
          <p:nvPr userDrawn="1">
            <p:custDataLst>
              <p:tags r:id="rId2"/>
            </p:custDataLst>
          </p:nvPr>
        </p:nvSpPr>
        <p:spPr>
          <a:xfrm>
            <a:off x="0" y="0"/>
            <a:ext cx="12201525" cy="6880225"/>
          </a:xfrm>
          <a:prstGeom prst="rect">
            <a:avLst/>
          </a:prstGeom>
          <a:solidFill>
            <a:srgbClr val="0D262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baseline="0">
              <a:latin typeface="Arial" panose="020b0604020202020204" pitchFamily="34" charset="0"/>
              <a:ea typeface="汉仪雅酷黑简" panose="00020600040101010101" pitchFamily="18" charset="-122"/>
            </a:endParaRPr>
          </a:p>
        </p:txBody>
      </p:sp>
      <p:pic>
        <p:nvPicPr>
          <p:cNvPr id="8" name="图片 7" descr="C:\Users\GB50W33\Desktop\5个分层动画PPT 2\宇宙\背景5.png背景5"/>
          <p:cNvPicPr>
            <a:picLocks noChangeAspect="1"/>
          </p:cNvPicPr>
          <p:nvPr userDrawn="1">
            <p:custDataLst>
              <p:tags r:id="rId4"/>
            </p:custDataLst>
          </p:nvPr>
        </p:nvPicPr>
        <p:blipFill>
          <a:blip r:embed="rId3"/>
          <a:stretch>
            <a:fillRect/>
          </a:stretch>
        </p:blipFill>
        <p:spPr>
          <a:xfrm>
            <a:off x="0" y="0"/>
            <a:ext cx="8116570" cy="6884035"/>
          </a:xfrm>
          <a:prstGeom prst="rect">
            <a:avLst/>
          </a:prstGeom>
        </p:spPr>
      </p:pic>
      <p:pic>
        <p:nvPicPr>
          <p:cNvPr id="9" name="图片 8" descr="背景6"/>
          <p:cNvPicPr>
            <a:picLocks noChangeAspect="1"/>
          </p:cNvPicPr>
          <p:nvPr userDrawn="1">
            <p:custDataLst>
              <p:tags r:id="rId6"/>
            </p:custDataLst>
          </p:nvPr>
        </p:nvPicPr>
        <p:blipFill>
          <a:blip r:embed="rId5"/>
          <a:srcRect l="9479" t="49444" r="59557" b="14630"/>
          <a:stretch>
            <a:fillRect/>
          </a:stretch>
        </p:blipFill>
        <p:spPr>
          <a:xfrm>
            <a:off x="6268720" y="0"/>
            <a:ext cx="5948680" cy="3883025"/>
          </a:xfrm>
          <a:custGeom>
            <a:cxnLst>
              <a:cxn ang="3">
                <a:pos x="hc" y="t"/>
              </a:cxn>
              <a:cxn ang="cd2">
                <a:pos x="l" y="vc"/>
              </a:cxn>
              <a:cxn ang="cd4">
                <a:pos x="hc" y="b"/>
              </a:cxn>
              <a:cxn ang="0">
                <a:pos x="r" y="vc"/>
              </a:cxn>
            </a:cxnLst>
            <a:rect l="l" t="t" r="r" b="b"/>
            <a:pathLst>
              <a:path w="5945" h="3880">
                <a:moveTo>
                  <a:pt x="0" y="0"/>
                </a:moveTo>
                <a:lnTo>
                  <a:pt x="5432" y="0"/>
                </a:lnTo>
                <a:cubicBezTo>
                  <a:pt x="5715" y="0"/>
                  <a:pt x="5945" y="230"/>
                  <a:pt x="5945" y="513"/>
                </a:cubicBezTo>
                <a:lnTo>
                  <a:pt x="5945" y="3822"/>
                </a:lnTo>
                <a:cubicBezTo>
                  <a:pt x="5945" y="3840"/>
                  <a:pt x="5944" y="3857"/>
                  <a:pt x="5942" y="3874"/>
                </a:cubicBezTo>
                <a:lnTo>
                  <a:pt x="5942" y="3880"/>
                </a:lnTo>
                <a:lnTo>
                  <a:pt x="0" y="3880"/>
                </a:lnTo>
                <a:lnTo>
                  <a:pt x="0" y="0"/>
                </a:lnTo>
                <a:close/>
              </a:path>
            </a:pathLst>
          </a:custGeom>
        </p:spPr>
      </p:pic>
      <p:sp>
        <p:nvSpPr>
          <p:cNvPr id="2" name="标题 1"/>
          <p:cNvSpPr>
            <a:spLocks noGrp="1"/>
          </p:cNvSpPr>
          <p:nvPr>
            <p:ph type="title" hasCustomPrompt="1"/>
            <p:custDataLst>
              <p:tags r:id="rId7"/>
            </p:custDataLst>
          </p:nvPr>
        </p:nvSpPr>
        <p:spPr>
          <a:xfrm>
            <a:off x="1472400" y="2610000"/>
            <a:ext cx="4842000" cy="928800"/>
          </a:xfrm>
        </p:spPr>
        <p:txBody>
          <a:bodyPr lIns="90000" tIns="0" rIns="90000" bIns="0" anchor="b" anchorCtr="0">
            <a:normAutofit/>
          </a:bodyPr>
          <a:lstStyle>
            <a:lvl1pPr>
              <a:lnSpc>
                <a:spcPct val="100000"/>
              </a:lnSpc>
              <a:defRPr sz="5400" b="0" u="none" strike="noStrike" kern="1200" cap="none" spc="0" normalizeH="0" baseline="0">
                <a:solidFill>
                  <a:schemeClr val="bg1"/>
                </a:solidFill>
                <a:uFillTx/>
                <a:latin typeface="Arial" panose="020b0604020202020204" pitchFamily="34" charset="0"/>
                <a:ea typeface="汉仪雅酷黑简" panose="00020600040101010101" pitchFamily="18" charset="-122"/>
              </a:defRPr>
            </a:lvl1pPr>
          </a:lstStyle>
          <a:p>
            <a:r>
              <a:rPr lang="zh-CN" altLang="en-US"/>
              <a:t>单击添加标题</a:t>
            </a:r>
            <a:endParaRPr lang="zh-CN" altLang="en-US"/>
          </a:p>
        </p:txBody>
      </p:sp>
      <p:sp>
        <p:nvSpPr>
          <p:cNvPr id="3" name="文本占位符 2"/>
          <p:cNvSpPr>
            <a:spLocks noGrp="1"/>
          </p:cNvSpPr>
          <p:nvPr>
            <p:ph type="body" idx="1" hasCustomPrompt="1"/>
            <p:custDataLst>
              <p:tags r:id="rId8"/>
            </p:custDataLst>
          </p:nvPr>
        </p:nvSpPr>
        <p:spPr>
          <a:xfrm>
            <a:off x="1540800" y="3564000"/>
            <a:ext cx="3790800" cy="475200"/>
          </a:xfrm>
        </p:spPr>
        <p:txBody>
          <a:bodyPr lIns="90000" tIns="46800" rIns="90000" bIns="46800">
            <a:normAutofit/>
          </a:bodyPr>
          <a:lstStyle>
            <a:lvl1pPr marL="0" indent="0" eaLnBrk="1" fontAlgn="auto" latinLnBrk="0" hangingPunct="1">
              <a:lnSpc>
                <a:spcPct val="100000"/>
              </a:lnSpc>
              <a:spcAft>
                <a:spcPct val="0"/>
              </a:spcAft>
              <a:buNone/>
              <a:defRPr kumimoji="0" lang="zh-CN" altLang="en-US" sz="2000" b="0" i="0" u="none" strike="noStrike" kern="1200" cap="none" spc="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单击此处添加副标题</a:t>
            </a:r>
            <a:endParaRPr lang="zh-CN" altLang="en-US"/>
          </a:p>
        </p:txBody>
      </p:sp>
      <p:sp>
        <p:nvSpPr>
          <p:cNvPr id="4" name="日期占位符 3"/>
          <p:cNvSpPr>
            <a:spLocks noGrp="1"/>
          </p:cNvSpPr>
          <p:nvPr>
            <p:ph type="dt" sz="half" idx="10"/>
            <p:custDataLst>
              <p:tags r:id="rId9"/>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0" baseline="0">
                <a:latin typeface="Arial" panose="020b0604020202020204" pitchFamily="34" charset="0"/>
                <a:ea typeface="汉仪雅酷黑简" panose="00020600040101010101" pitchFamily="18"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49AE70B2-8BF9-45C0-BB95-33D1B9D3A854}" type="slidenum">
              <a:rPr lang="zh-CN" altLang="en-US" smtClean="0"/>
              <a:t/>
            </a:fld>
            <a:endParaRPr lang="zh-CN" altLang="en-US"/>
          </a:p>
        </p:txBody>
      </p:sp>
      <p:sp>
        <p:nvSpPr>
          <p:cNvPr id="11" name="矩形 10"/>
          <p:cNvSpPr/>
          <p:nvPr userDrawn="1">
            <p:custDataLst>
              <p:tags r:id="rId12"/>
            </p:custDataLst>
          </p:nvPr>
        </p:nvSpPr>
        <p:spPr>
          <a:xfrm>
            <a:off x="1638300" y="4143375"/>
            <a:ext cx="1957070" cy="9144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baseline="0">
              <a:latin typeface="Arial" panose="020b0604020202020204" pitchFamily="34" charset="0"/>
              <a:ea typeface="汉仪雅酷黑简" panose="00020600040101010101" pitchFamily="18" charset="-122"/>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pic>
        <p:nvPicPr>
          <p:cNvPr id="11" name="图片 10" descr="C:\Users\GB50W33\Desktop\5个分层动画PPT 2\宇宙\背景5.png背景5"/>
          <p:cNvPicPr>
            <a:picLocks noChangeAspect="1"/>
          </p:cNvPicPr>
          <p:nvPr userDrawn="1">
            <p:custDataLst>
              <p:tags r:id="rId3"/>
            </p:custDataLst>
          </p:nvPr>
        </p:nvPicPr>
        <p:blipFill>
          <a:blip r:embed="rId2"/>
          <a:srcRect l="-1491" b="-2505"/>
          <a:stretch>
            <a:fillRect/>
          </a:stretch>
        </p:blipFill>
        <p:spPr>
          <a:xfrm>
            <a:off x="241300" y="-5715"/>
            <a:ext cx="11947525" cy="6676390"/>
          </a:xfrm>
          <a:prstGeom prst="rect">
            <a:avLst/>
          </a:prstGeom>
        </p:spPr>
      </p:pic>
      <p:pic>
        <p:nvPicPr>
          <p:cNvPr id="12" name="图片 11" descr="背景6"/>
          <p:cNvPicPr>
            <a:picLocks noChangeAspect="1"/>
          </p:cNvPicPr>
          <p:nvPr userDrawn="1">
            <p:custDataLst>
              <p:tags r:id="rId5"/>
            </p:custDataLst>
          </p:nvPr>
        </p:nvPicPr>
        <p:blipFill>
          <a:blip r:embed="rId4"/>
          <a:stretch>
            <a:fillRect/>
          </a:stretch>
        </p:blipFill>
        <p:spPr>
          <a:xfrm>
            <a:off x="9752965" y="-5715"/>
            <a:ext cx="2442210" cy="1593850"/>
          </a:xfrm>
          <a:prstGeom prst="rect">
            <a:avLst/>
          </a:prstGeom>
        </p:spPr>
      </p:pic>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bg1"/>
                </a:solidFill>
                <a:uFillTx/>
                <a:latin typeface="Arial" panose="020b0604020202020204" pitchFamily="34" charset="0"/>
                <a:ea typeface="汉仪雅酷黑简"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7"/>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8"/>
            </p:custDataLst>
          </p:nvPr>
        </p:nvSpPr>
        <p:spPr>
          <a:xfrm>
            <a:off x="6238877" y="952508"/>
            <a:ext cx="5283242" cy="5388907"/>
          </a:xfrm>
        </p:spPr>
        <p:txBody>
          <a:bodyPr>
            <a:normAutofit/>
          </a:bodyPr>
          <a:lstStyle>
            <a:lvl1pPr>
              <a:defRPr sz="1600" b="0" baseline="0">
                <a:solidFill>
                  <a:schemeClr val="bg1"/>
                </a:solidFill>
                <a:latin typeface="Arial" panose="020b0604020202020204" pitchFamily="34" charset="0"/>
                <a:ea typeface="汉仪雅酷黑简" panose="00020600040101010101" pitchFamily="18" charset="-122"/>
              </a:defRPr>
            </a:lvl1pPr>
            <a:lvl2pPr>
              <a:defRPr sz="1600" b="0" baseline="0">
                <a:solidFill>
                  <a:schemeClr val="bg1"/>
                </a:solidFill>
                <a:latin typeface="Arial" panose="020b0604020202020204" pitchFamily="34" charset="0"/>
                <a:ea typeface="汉仪雅酷黑简" panose="00020600040101010101" pitchFamily="18" charset="-122"/>
              </a:defRPr>
            </a:lvl2pPr>
            <a:lvl3pPr>
              <a:defRPr sz="1600" b="0" baseline="0">
                <a:solidFill>
                  <a:schemeClr val="bg1"/>
                </a:solidFill>
                <a:latin typeface="Arial" panose="020b0604020202020204" pitchFamily="34" charset="0"/>
                <a:ea typeface="汉仪雅酷黑简" panose="00020600040101010101" pitchFamily="18" charset="-122"/>
              </a:defRPr>
            </a:lvl3pPr>
            <a:lvl4pPr>
              <a:defRPr sz="1600" b="0" baseline="0">
                <a:solidFill>
                  <a:schemeClr val="bg1"/>
                </a:solidFill>
                <a:latin typeface="Arial" panose="020b0604020202020204" pitchFamily="34" charset="0"/>
                <a:ea typeface="汉仪雅酷黑简" panose="00020600040101010101" pitchFamily="18" charset="-122"/>
              </a:defRPr>
            </a:lvl4pPr>
            <a:lvl5pPr>
              <a:defRPr sz="1600" b="0" baseline="0">
                <a:solidFill>
                  <a:schemeClr val="bg1"/>
                </a:solidFill>
                <a:latin typeface="Arial" panose="020b0604020202020204" pitchFamily="34" charset="0"/>
                <a:ea typeface="汉仪雅酷黑简" panose="00020600040101010101" pitchFamily="18"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8" name="日期占位符 7"/>
          <p:cNvSpPr>
            <a:spLocks noGrp="1"/>
          </p:cNvSpPr>
          <p:nvPr>
            <p:ph type="dt" sz="half" idx="10"/>
            <p:custDataLst>
              <p:tags r:id="rId9"/>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760FBDFE-C587-4B4C-A407-44438C67B59E}" type="datetimeFigureOut">
              <a:rPr lang="zh-CN" altLang="en-US" smtClean="0"/>
              <a:t/>
            </a:fld>
            <a:endParaRPr lang="zh-CN" altLang="en-US"/>
          </a:p>
        </p:txBody>
      </p:sp>
      <p:sp>
        <p:nvSpPr>
          <p:cNvPr id="9" name="页脚占位符 8"/>
          <p:cNvSpPr>
            <a:spLocks noGrp="1"/>
          </p:cNvSpPr>
          <p:nvPr>
            <p:ph type="ftr" sz="quarter" idx="11"/>
            <p:custDataLst>
              <p:tags r:id="rId10"/>
            </p:custDataLst>
          </p:nvPr>
        </p:nvSpPr>
        <p:spPr/>
        <p:txBody>
          <a:bodyPr/>
          <a:lstStyle>
            <a:lvl1pPr>
              <a:defRPr b="0" baseline="0">
                <a:latin typeface="Arial" panose="020b0604020202020204" pitchFamily="34" charset="0"/>
                <a:ea typeface="汉仪雅酷黑简" panose="00020600040101010101" pitchFamily="18" charset="-122"/>
              </a:defRPr>
            </a:lvl1pPr>
          </a:lstStyle>
          <a:p>
            <a:endParaRPr lang="zh-CN" altLang="en-US"/>
          </a:p>
        </p:txBody>
      </p:sp>
      <p:sp>
        <p:nvSpPr>
          <p:cNvPr id="10" name="灯片编号占位符 9"/>
          <p:cNvSpPr>
            <a:spLocks noGrp="1"/>
          </p:cNvSpPr>
          <p:nvPr>
            <p:ph type="sldNum" sz="quarter" idx="12"/>
            <p:custDataLst>
              <p:tags r:id="rId11"/>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pic>
        <p:nvPicPr>
          <p:cNvPr id="13" name="图片 12" descr="C:\Users\GB50W33\Desktop\5个分层动画PPT 2\宇宙\背景5.png背景5"/>
          <p:cNvPicPr>
            <a:picLocks noChangeAspect="1"/>
          </p:cNvPicPr>
          <p:nvPr userDrawn="1">
            <p:custDataLst>
              <p:tags r:id="rId3"/>
            </p:custDataLst>
          </p:nvPr>
        </p:nvPicPr>
        <p:blipFill>
          <a:blip r:embed="rId2"/>
          <a:srcRect l="-1491" b="-2505"/>
          <a:stretch>
            <a:fillRect/>
          </a:stretch>
        </p:blipFill>
        <p:spPr>
          <a:xfrm>
            <a:off x="241300" y="-5715"/>
            <a:ext cx="11947525" cy="6676390"/>
          </a:xfrm>
          <a:prstGeom prst="rect">
            <a:avLst/>
          </a:prstGeom>
        </p:spPr>
      </p:pic>
      <p:pic>
        <p:nvPicPr>
          <p:cNvPr id="14" name="图片 13" descr="背景6"/>
          <p:cNvPicPr>
            <a:picLocks noChangeAspect="1"/>
          </p:cNvPicPr>
          <p:nvPr userDrawn="1">
            <p:custDataLst>
              <p:tags r:id="rId5"/>
            </p:custDataLst>
          </p:nvPr>
        </p:nvPicPr>
        <p:blipFill>
          <a:blip r:embed="rId4"/>
          <a:stretch>
            <a:fillRect/>
          </a:stretch>
        </p:blipFill>
        <p:spPr>
          <a:xfrm>
            <a:off x="9752965" y="-5715"/>
            <a:ext cx="2442210" cy="1593850"/>
          </a:xfrm>
          <a:prstGeom prst="rect">
            <a:avLst/>
          </a:prstGeom>
        </p:spPr>
      </p:pic>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bg1"/>
                </a:solidFill>
                <a:uFillTx/>
                <a:latin typeface="Arial" panose="020b0604020202020204" pitchFamily="34" charset="0"/>
                <a:ea typeface="汉仪雅酷黑简"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7"/>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bg1"/>
                </a:solidFill>
                <a:uFillTx/>
                <a:latin typeface="Arial" panose="020b0604020202020204" pitchFamily="34" charset="0"/>
                <a:ea typeface="汉仪雅酷黑简" panose="00020600040101010101" pitchFamily="18"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8"/>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9"/>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0"/>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0" name="日期占位符 9"/>
          <p:cNvSpPr>
            <a:spLocks noGrp="1"/>
          </p:cNvSpPr>
          <p:nvPr>
            <p:ph type="dt" sz="half" idx="10"/>
            <p:custDataLst>
              <p:tags r:id="rId11"/>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760FBDFE-C587-4B4C-A407-44438C67B59E}" type="datetimeFigureOut">
              <a:rPr lang="zh-CN" altLang="en-US" smtClean="0"/>
              <a:t/>
            </a:fld>
            <a:endParaRPr lang="zh-CN" altLang="en-US"/>
          </a:p>
        </p:txBody>
      </p:sp>
      <p:sp>
        <p:nvSpPr>
          <p:cNvPr id="11" name="页脚占位符 10"/>
          <p:cNvSpPr>
            <a:spLocks noGrp="1"/>
          </p:cNvSpPr>
          <p:nvPr>
            <p:ph type="ftr" sz="quarter" idx="11"/>
            <p:custDataLst>
              <p:tags r:id="rId12"/>
            </p:custDataLst>
          </p:nvPr>
        </p:nvSpPr>
        <p:spPr/>
        <p:txBody>
          <a:bodyPr/>
          <a:lstStyle>
            <a:lvl1pPr>
              <a:defRPr b="0" baseline="0">
                <a:latin typeface="Arial" panose="020b0604020202020204" pitchFamily="34" charset="0"/>
                <a:ea typeface="汉仪雅酷黑简" panose="00020600040101010101" pitchFamily="18" charset="-122"/>
              </a:defRPr>
            </a:lvl1pPr>
          </a:lstStyle>
          <a:p>
            <a:endParaRPr lang="zh-CN" altLang="en-US"/>
          </a:p>
        </p:txBody>
      </p:sp>
      <p:sp>
        <p:nvSpPr>
          <p:cNvPr id="12" name="灯片编号占位符 11"/>
          <p:cNvSpPr>
            <a:spLocks noGrp="1"/>
          </p:cNvSpPr>
          <p:nvPr>
            <p:ph type="sldNum" sz="quarter" idx="12"/>
            <p:custDataLst>
              <p:tags r:id="rId13"/>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pic>
        <p:nvPicPr>
          <p:cNvPr id="9" name="图片 8" descr="C:\Users\GB50W33\Desktop\5个分层动画PPT 2\宇宙\背景5.png背景5"/>
          <p:cNvPicPr>
            <a:picLocks noChangeAspect="1"/>
          </p:cNvPicPr>
          <p:nvPr userDrawn="1">
            <p:custDataLst>
              <p:tags r:id="rId3"/>
            </p:custDataLst>
          </p:nvPr>
        </p:nvPicPr>
        <p:blipFill>
          <a:blip r:embed="rId2"/>
          <a:stretch>
            <a:fillRect/>
          </a:stretch>
        </p:blipFill>
        <p:spPr>
          <a:xfrm>
            <a:off x="0" y="0"/>
            <a:ext cx="8116570" cy="6857365"/>
          </a:xfrm>
          <a:prstGeom prst="rect">
            <a:avLst/>
          </a:prstGeom>
        </p:spPr>
      </p:pic>
      <p:pic>
        <p:nvPicPr>
          <p:cNvPr id="10" name="图片 9" descr="背景7"/>
          <p:cNvPicPr>
            <a:picLocks noChangeAspect="1"/>
          </p:cNvPicPr>
          <p:nvPr userDrawn="1">
            <p:custDataLst>
              <p:tags r:id="rId5"/>
            </p:custDataLst>
          </p:nvPr>
        </p:nvPicPr>
        <p:blipFill>
          <a:blip r:embed="rId4"/>
          <a:srcRect l="31375" t="45528" r="49307" b="27623"/>
          <a:stretch>
            <a:fillRect/>
          </a:stretch>
        </p:blipFill>
        <p:spPr>
          <a:xfrm flipH="1">
            <a:off x="294640" y="2174240"/>
            <a:ext cx="5991860" cy="4685030"/>
          </a:xfrm>
          <a:prstGeom prst="rect">
            <a:avLst/>
          </a:prstGeom>
        </p:spPr>
      </p:pic>
      <p:sp>
        <p:nvSpPr>
          <p:cNvPr id="2" name="标题 1"/>
          <p:cNvSpPr>
            <a:spLocks noGrp="1"/>
          </p:cNvSpPr>
          <p:nvPr>
            <p:ph type="title"/>
            <p:custDataLst>
              <p:tags r:id="rId6"/>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bg1"/>
                </a:solidFill>
                <a:uFillTx/>
                <a:latin typeface="Arial" panose="020b0604020202020204" pitchFamily="34" charset="0"/>
                <a:ea typeface="汉仪雅酷黑简"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6" name="日期占位符 5"/>
          <p:cNvSpPr>
            <a:spLocks noGrp="1"/>
          </p:cNvSpPr>
          <p:nvPr>
            <p:ph type="dt" sz="half" idx="10"/>
            <p:custDataLst>
              <p:tags r:id="rId7"/>
            </p:custDataLst>
          </p:nvPr>
        </p:nvSpPr>
        <p:spPr/>
        <p:txBody>
          <a:bodyPr/>
          <a:lstStyle>
            <a:lvl1pPr>
              <a:defRPr b="0" baseline="0">
                <a:ea typeface="汉仪雅酷黑简" panose="00020600040101010101" pitchFamily="18" charset="-122"/>
              </a:defRPr>
            </a:lvl1pPr>
          </a:lstStyle>
          <a:p>
            <a:fld id="{760FBDFE-C587-4B4C-A407-44438C67B59E}" type="datetimeFigureOut">
              <a:rPr lang="zh-CN" altLang="en-US" smtClean="0"/>
              <a:t/>
            </a:fld>
            <a:endParaRPr lang="zh-CN" altLang="en-US"/>
          </a:p>
        </p:txBody>
      </p:sp>
      <p:sp>
        <p:nvSpPr>
          <p:cNvPr id="7" name="页脚占位符 6"/>
          <p:cNvSpPr>
            <a:spLocks noGrp="1"/>
          </p:cNvSpPr>
          <p:nvPr>
            <p:ph type="ftr" sz="quarter" idx="11"/>
            <p:custDataLst>
              <p:tags r:id="rId8"/>
            </p:custDataLst>
          </p:nvPr>
        </p:nvSpPr>
        <p:spPr/>
        <p:txBody>
          <a:bodyPr/>
          <a:lstStyle>
            <a:lvl1pPr>
              <a:defRPr b="0" baseline="0">
                <a:ea typeface="汉仪雅酷黑简" panose="00020600040101010101" pitchFamily="18" charset="-122"/>
              </a:defRPr>
            </a:lvl1pPr>
          </a:lstStyle>
          <a:p>
            <a:endParaRPr lang="zh-CN" altLang="en-US"/>
          </a:p>
        </p:txBody>
      </p:sp>
      <p:sp>
        <p:nvSpPr>
          <p:cNvPr id="8" name="灯片编号占位符 7"/>
          <p:cNvSpPr>
            <a:spLocks noGrp="1"/>
          </p:cNvSpPr>
          <p:nvPr>
            <p:ph type="sldNum" sz="quarter" idx="12"/>
            <p:custDataLst>
              <p:tags r:id="rId9"/>
            </p:custDataLst>
          </p:nvPr>
        </p:nvSpPr>
        <p:spPr/>
        <p:txBody>
          <a:bodyPr/>
          <a:lstStyle>
            <a:lvl1pPr>
              <a:defRPr b="0" baseline="0">
                <a:ea typeface="汉仪雅酷黑简" panose="00020600040101010101" pitchFamily="18"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5" name="日期占位符 4"/>
          <p:cNvSpPr>
            <a:spLocks noGrp="1"/>
          </p:cNvSpPr>
          <p:nvPr>
            <p:ph type="dt" sz="half" idx="10"/>
            <p:custDataLst>
              <p:tags r:id="rId2"/>
            </p:custDataLst>
          </p:nvPr>
        </p:nvSpPr>
        <p:spPr/>
        <p:txBody>
          <a:bodyPr/>
          <a:lstStyle>
            <a:lvl1pPr>
              <a:defRPr baseline="0"/>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3"/>
            </p:custDataLst>
          </p:nvPr>
        </p:nvSpPr>
        <p:spPr/>
        <p:txBody>
          <a:bodyPr/>
          <a:lstStyle>
            <a:lvl1pPr>
              <a:defRPr baseline="0"/>
            </a:lvl1pPr>
          </a:lstStyle>
          <a:p>
            <a:endParaRPr lang="zh-CN" altLang="en-US"/>
          </a:p>
        </p:txBody>
      </p:sp>
      <p:sp>
        <p:nvSpPr>
          <p:cNvPr id="7" name="灯片编号占位符 6"/>
          <p:cNvSpPr>
            <a:spLocks noGrp="1"/>
          </p:cNvSpPr>
          <p:nvPr>
            <p:ph type="sldNum" sz="quarter" idx="12"/>
            <p:custDataLst>
              <p:tags r:id="rId4"/>
            </p:custDataLst>
          </p:nvPr>
        </p:nvSpPr>
        <p:spPr/>
        <p:txBody>
          <a:bodyPr/>
          <a:lstStyle>
            <a:lvl1pPr>
              <a:defRPr baseline="0"/>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pic>
        <p:nvPicPr>
          <p:cNvPr id="11" name="图片 10" descr="C:\Users\GB50W33\Desktop\5个分层动画PPT 2\宇宙\背景5.png背景5"/>
          <p:cNvPicPr>
            <a:picLocks noChangeAspect="1"/>
          </p:cNvPicPr>
          <p:nvPr userDrawn="1">
            <p:custDataLst>
              <p:tags r:id="rId3"/>
            </p:custDataLst>
          </p:nvPr>
        </p:nvPicPr>
        <p:blipFill>
          <a:blip r:embed="rId2"/>
          <a:srcRect l="-1491" b="-2505"/>
          <a:stretch>
            <a:fillRect/>
          </a:stretch>
        </p:blipFill>
        <p:spPr>
          <a:xfrm>
            <a:off x="241300" y="-5715"/>
            <a:ext cx="11947525" cy="6676390"/>
          </a:xfrm>
          <a:prstGeom prst="rect">
            <a:avLst/>
          </a:prstGeom>
        </p:spPr>
      </p:pic>
      <p:pic>
        <p:nvPicPr>
          <p:cNvPr id="12" name="图片 11" descr="背景6"/>
          <p:cNvPicPr>
            <a:picLocks noChangeAspect="1"/>
          </p:cNvPicPr>
          <p:nvPr userDrawn="1">
            <p:custDataLst>
              <p:tags r:id="rId5"/>
            </p:custDataLst>
          </p:nvPr>
        </p:nvPicPr>
        <p:blipFill>
          <a:blip r:embed="rId4"/>
          <a:stretch>
            <a:fillRect/>
          </a:stretch>
        </p:blipFill>
        <p:spPr>
          <a:xfrm>
            <a:off x="9752965" y="-5715"/>
            <a:ext cx="2442210" cy="1593850"/>
          </a:xfrm>
          <a:prstGeom prst="rect">
            <a:avLst/>
          </a:prstGeom>
        </p:spPr>
      </p:pic>
      <p:sp>
        <p:nvSpPr>
          <p:cNvPr id="2" name="标题 1"/>
          <p:cNvSpPr>
            <a:spLocks noGrp="1"/>
          </p:cNvSpPr>
          <p:nvPr>
            <p:ph type="title"/>
            <p:custDataLst>
              <p:tags r:id="rId6"/>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bg1"/>
                </a:solidFill>
                <a:uFillTx/>
                <a:latin typeface="Arial" panose="020b0604020202020204" pitchFamily="34" charset="0"/>
                <a:ea typeface="汉仪雅酷黑简"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7"/>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8"/>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汉仪雅酷黑简" panose="00020600040101010101" pitchFamily="18" charset="-122"/>
                <a:cs typeface="+mn-cs"/>
                <a:sym typeface="+mn-ea"/>
              </a:defRPr>
            </a:lvl1pPr>
          </a:lstStyle>
          <a:p>
            <a:pPr lvl="0"/>
            <a:r>
              <a:rPr>
                <a:sym typeface="+mn-ea"/>
              </a:rPr>
              <a:t>单击此处编辑母版文本样式</a:t>
            </a:r>
            <a:endParaRPr>
              <a:sym typeface="+mn-ea"/>
            </a:endParaRPr>
          </a:p>
        </p:txBody>
      </p:sp>
      <p:sp>
        <p:nvSpPr>
          <p:cNvPr id="8" name="日期占位符 7"/>
          <p:cNvSpPr>
            <a:spLocks noGrp="1"/>
          </p:cNvSpPr>
          <p:nvPr>
            <p:ph type="dt" sz="half" idx="10"/>
            <p:custDataLst>
              <p:tags r:id="rId9"/>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760FBDFE-C587-4B4C-A407-44438C67B59E}" type="datetimeFigureOut">
              <a:rPr lang="zh-CN" altLang="en-US" smtClean="0"/>
              <a:t/>
            </a:fld>
            <a:endParaRPr lang="zh-CN" altLang="en-US"/>
          </a:p>
        </p:txBody>
      </p:sp>
      <p:sp>
        <p:nvSpPr>
          <p:cNvPr id="9" name="页脚占位符 8"/>
          <p:cNvSpPr>
            <a:spLocks noGrp="1"/>
          </p:cNvSpPr>
          <p:nvPr>
            <p:ph type="ftr" sz="quarter" idx="11"/>
            <p:custDataLst>
              <p:tags r:id="rId10"/>
            </p:custDataLst>
          </p:nvPr>
        </p:nvSpPr>
        <p:spPr/>
        <p:txBody>
          <a:bodyPr/>
          <a:lstStyle>
            <a:lvl1pPr>
              <a:defRPr b="0" baseline="0">
                <a:latin typeface="Arial" panose="020b0604020202020204" pitchFamily="34" charset="0"/>
                <a:ea typeface="汉仪雅酷黑简" panose="00020600040101010101" pitchFamily="18" charset="-122"/>
              </a:defRPr>
            </a:lvl1pPr>
          </a:lstStyle>
          <a:p>
            <a:endParaRPr lang="zh-CN" altLang="en-US"/>
          </a:p>
        </p:txBody>
      </p:sp>
      <p:sp>
        <p:nvSpPr>
          <p:cNvPr id="10" name="灯片编号占位符 9"/>
          <p:cNvSpPr>
            <a:spLocks noGrp="1"/>
          </p:cNvSpPr>
          <p:nvPr>
            <p:ph type="sldNum" sz="quarter" idx="12"/>
            <p:custDataLst>
              <p:tags r:id="rId11"/>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pic>
        <p:nvPicPr>
          <p:cNvPr id="10" name="图片 9" descr="C:\Users\GB50W33\Desktop\5个分层动画PPT 2\宇宙\背景5.png背景5"/>
          <p:cNvPicPr>
            <a:picLocks noChangeAspect="1"/>
          </p:cNvPicPr>
          <p:nvPr userDrawn="1">
            <p:custDataLst>
              <p:tags r:id="rId3"/>
            </p:custDataLst>
          </p:nvPr>
        </p:nvPicPr>
        <p:blipFill>
          <a:blip r:embed="rId2"/>
          <a:srcRect l="-1491" b="-2505"/>
          <a:stretch>
            <a:fillRect/>
          </a:stretch>
        </p:blipFill>
        <p:spPr>
          <a:xfrm>
            <a:off x="241300" y="-5715"/>
            <a:ext cx="11947525" cy="6676390"/>
          </a:xfrm>
          <a:prstGeom prst="rect">
            <a:avLst/>
          </a:prstGeom>
        </p:spPr>
      </p:pic>
      <p:pic>
        <p:nvPicPr>
          <p:cNvPr id="11" name="图片 10" descr="背景6"/>
          <p:cNvPicPr>
            <a:picLocks noChangeAspect="1"/>
          </p:cNvPicPr>
          <p:nvPr userDrawn="1">
            <p:custDataLst>
              <p:tags r:id="rId5"/>
            </p:custDataLst>
          </p:nvPr>
        </p:nvPicPr>
        <p:blipFill>
          <a:blip r:embed="rId4"/>
          <a:stretch>
            <a:fillRect/>
          </a:stretch>
        </p:blipFill>
        <p:spPr>
          <a:xfrm>
            <a:off x="9752965" y="-5715"/>
            <a:ext cx="2442210" cy="1593850"/>
          </a:xfrm>
          <a:prstGeom prst="rect">
            <a:avLst/>
          </a:prstGeom>
        </p:spPr>
      </p:pic>
      <p:sp>
        <p:nvSpPr>
          <p:cNvPr id="2" name="竖排标题 1"/>
          <p:cNvSpPr>
            <a:spLocks noGrp="1"/>
          </p:cNvSpPr>
          <p:nvPr>
            <p:ph type="title" orient="vert"/>
            <p:custDataLst>
              <p:tags r:id="rId6"/>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ct val="0"/>
              </a:spcAft>
              <a:buNone/>
              <a:defRPr kumimoji="0" lang="zh-CN" altLang="en-US" sz="2400" b="0" i="0" u="none" strike="noStrike" kern="1200" cap="none" spc="200" normalizeH="0" baseline="0" noProof="1">
                <a:solidFill>
                  <a:schemeClr val="bg1"/>
                </a:solidFill>
                <a:uFillTx/>
                <a:latin typeface="Arial" panose="020b0604020202020204" pitchFamily="34" charset="0"/>
                <a:ea typeface="汉仪雅酷黑简"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7"/>
            </p:custDataLst>
          </p:nvPr>
        </p:nvSpPr>
        <p:spPr>
          <a:xfrm>
            <a:off x="669925" y="952500"/>
            <a:ext cx="9828101" cy="5388907"/>
          </a:xfrm>
        </p:spPr>
        <p:txBody>
          <a:bodyPr vert="eaVert">
            <a:normAutofit/>
          </a:bodyPr>
          <a:lstStyle>
            <a:lvl1pPr indent="0" eaLnBrk="1" fontAlgn="auto" latinLnBrk="0" hangingPunct="1">
              <a:defRPr b="0" baseline="0">
                <a:solidFill>
                  <a:schemeClr val="bg1"/>
                </a:solidFill>
                <a:latin typeface="Arial" panose="020b0604020202020204" pitchFamily="34" charset="0"/>
                <a:ea typeface="汉仪雅酷黑简" panose="00020600040101010101" pitchFamily="18" charset="-122"/>
              </a:defRPr>
            </a:lvl1pPr>
            <a:lvl2pPr indent="0" eaLnBrk="1" fontAlgn="auto" latinLnBrk="0" hangingPunct="1">
              <a:defRPr b="0" baseline="0">
                <a:solidFill>
                  <a:schemeClr val="bg1"/>
                </a:solidFill>
                <a:latin typeface="Arial" panose="020b0604020202020204" pitchFamily="34" charset="0"/>
                <a:ea typeface="汉仪雅酷黑简" panose="00020600040101010101" pitchFamily="18" charset="-122"/>
              </a:defRPr>
            </a:lvl2pPr>
            <a:lvl3pPr indent="0" eaLnBrk="1" fontAlgn="auto" latinLnBrk="0" hangingPunct="1">
              <a:defRPr b="0" baseline="0">
                <a:solidFill>
                  <a:schemeClr val="bg1"/>
                </a:solidFill>
                <a:latin typeface="Arial" panose="020b0604020202020204" pitchFamily="34" charset="0"/>
                <a:ea typeface="汉仪雅酷黑简" panose="00020600040101010101" pitchFamily="18" charset="-122"/>
              </a:defRPr>
            </a:lvl3pPr>
            <a:lvl4pPr indent="0" eaLnBrk="1" fontAlgn="auto" latinLnBrk="0" hangingPunct="1">
              <a:defRPr b="0" baseline="0">
                <a:solidFill>
                  <a:schemeClr val="bg1"/>
                </a:solidFill>
                <a:latin typeface="Arial" panose="020b0604020202020204" pitchFamily="34" charset="0"/>
                <a:ea typeface="汉仪雅酷黑简" panose="00020600040101010101" pitchFamily="18" charset="-122"/>
              </a:defRPr>
            </a:lvl4pPr>
            <a:lvl5pPr indent="0" eaLnBrk="1" fontAlgn="auto" latinLnBrk="0" hangingPunct="1">
              <a:defRPr b="0" baseline="0">
                <a:solidFill>
                  <a:schemeClr val="bg1"/>
                </a:solidFill>
                <a:latin typeface="Arial" panose="020b0604020202020204" pitchFamily="34" charset="0"/>
                <a:ea typeface="汉仪雅酷黑简" panose="00020600040101010101" pitchFamily="18"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8"/>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9"/>
            </p:custDataLst>
          </p:nvPr>
        </p:nvSpPr>
        <p:spPr/>
        <p:txBody>
          <a:bodyPr/>
          <a:lstStyle>
            <a:lvl1pPr>
              <a:defRPr b="0" baseline="0">
                <a:latin typeface="Arial" panose="020b0604020202020204" pitchFamily="34" charset="0"/>
                <a:ea typeface="汉仪雅酷黑简" panose="00020600040101010101" pitchFamily="18"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lvl1pPr>
              <a:defRPr>
                <a:solidFill>
                  <a:schemeClr val="tx2"/>
                </a:solidFill>
              </a:defRPr>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lvl1pPr>
              <a:defRPr/>
            </a:lvl1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4D06F2E5-9496-4127-80BC-6E48DECFB06D}"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6ADCF32-45EE-4F2C-B467-2815205CBDDD}"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pic>
        <p:nvPicPr>
          <p:cNvPr id="9" name="图片 8" descr="C:\Users\GB50W33\Desktop\5个分层动画PPT 2\宇宙\背景5.png背景5"/>
          <p:cNvPicPr>
            <a:picLocks noChangeAspect="1"/>
          </p:cNvPicPr>
          <p:nvPr userDrawn="1">
            <p:custDataLst>
              <p:tags r:id="rId3"/>
            </p:custDataLst>
          </p:nvPr>
        </p:nvPicPr>
        <p:blipFill>
          <a:blip r:embed="rId2"/>
          <a:srcRect l="-1491" b="-2505"/>
          <a:stretch>
            <a:fillRect/>
          </a:stretch>
        </p:blipFill>
        <p:spPr>
          <a:xfrm>
            <a:off x="241300" y="-5715"/>
            <a:ext cx="11947525" cy="6676390"/>
          </a:xfrm>
          <a:prstGeom prst="rect">
            <a:avLst/>
          </a:prstGeom>
        </p:spPr>
      </p:pic>
      <p:pic>
        <p:nvPicPr>
          <p:cNvPr id="10" name="图片 9" descr="背景6"/>
          <p:cNvPicPr>
            <a:picLocks noChangeAspect="1"/>
          </p:cNvPicPr>
          <p:nvPr userDrawn="1">
            <p:custDataLst>
              <p:tags r:id="rId5"/>
            </p:custDataLst>
          </p:nvPr>
        </p:nvPicPr>
        <p:blipFill>
          <a:blip r:embed="rId4"/>
          <a:stretch>
            <a:fillRect/>
          </a:stretch>
        </p:blipFill>
        <p:spPr>
          <a:xfrm>
            <a:off x="9752965" y="-5715"/>
            <a:ext cx="2442210" cy="1593850"/>
          </a:xfrm>
          <a:prstGeom prst="rect">
            <a:avLst/>
          </a:prstGeom>
        </p:spPr>
      </p:pic>
      <p:sp>
        <p:nvSpPr>
          <p:cNvPr id="7" name="内容占位符 6"/>
          <p:cNvSpPr>
            <a:spLocks noGrp="1"/>
          </p:cNvSpPr>
          <p:nvPr>
            <p:ph sz="quarter" idx="13"/>
            <p:custDataLst>
              <p:tags r:id="rId6"/>
            </p:custDataLst>
          </p:nvPr>
        </p:nvSpPr>
        <p:spPr>
          <a:xfrm>
            <a:off x="669930" y="952508"/>
            <a:ext cx="10852237" cy="5388907"/>
          </a:xfrm>
        </p:spPr>
        <p:txBody>
          <a:bodyPr/>
          <a:lstStyle>
            <a:lvl1pPr>
              <a:defRPr b="0" baseline="0">
                <a:solidFill>
                  <a:schemeClr val="bg1"/>
                </a:solidFill>
                <a:ea typeface="汉仪雅酷黑简" panose="00020600040101010101" pitchFamily="18" charset="-122"/>
              </a:defRPr>
            </a:lvl1pPr>
            <a:lvl2pPr>
              <a:defRPr b="0" baseline="0">
                <a:solidFill>
                  <a:schemeClr val="bg1"/>
                </a:solidFill>
                <a:ea typeface="汉仪雅酷黑简" panose="00020600040101010101" pitchFamily="18" charset="-122"/>
              </a:defRPr>
            </a:lvl2pPr>
            <a:lvl3pPr>
              <a:defRPr b="0" baseline="0">
                <a:solidFill>
                  <a:schemeClr val="bg1"/>
                </a:solidFill>
                <a:ea typeface="汉仪雅酷黑简" panose="00020600040101010101" pitchFamily="18" charset="-122"/>
              </a:defRPr>
            </a:lvl3pPr>
            <a:lvl4pPr>
              <a:defRPr b="0" baseline="0">
                <a:solidFill>
                  <a:schemeClr val="bg1"/>
                </a:solidFill>
                <a:ea typeface="汉仪雅酷黑简" panose="00020600040101010101" pitchFamily="18" charset="-122"/>
              </a:defRPr>
            </a:lvl4pPr>
            <a:lvl5pPr>
              <a:defRPr b="0" baseline="0">
                <a:solidFill>
                  <a:schemeClr val="bg1"/>
                </a:solidFill>
                <a:ea typeface="汉仪雅酷黑简" panose="00020600040101010101" pitchFamily="18"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 name="日期占位符 1"/>
          <p:cNvSpPr>
            <a:spLocks noGrp="1"/>
          </p:cNvSpPr>
          <p:nvPr>
            <p:ph type="dt" sz="half" idx="14"/>
            <p:custDataLst>
              <p:tags r:id="rId7"/>
            </p:custDataLst>
          </p:nvPr>
        </p:nvSpPr>
        <p:spPr/>
        <p:txBody>
          <a:bodyPr/>
          <a:lstStyle>
            <a:lvl1pPr>
              <a:defRPr b="0" baseline="0">
                <a:ea typeface="汉仪雅酷黑简" panose="00020600040101010101" pitchFamily="18"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5"/>
            <p:custDataLst>
              <p:tags r:id="rId8"/>
            </p:custDataLst>
          </p:nvPr>
        </p:nvSpPr>
        <p:spPr/>
        <p:txBody>
          <a:bodyPr/>
          <a:lstStyle>
            <a:lvl1pPr>
              <a:defRPr b="0" baseline="0">
                <a:ea typeface="汉仪雅酷黑简" panose="00020600040101010101" pitchFamily="18" charset="-122"/>
              </a:defRPr>
            </a:lvl1pPr>
          </a:lstStyle>
          <a:p>
            <a:endParaRPr lang="zh-CN" altLang="en-US"/>
          </a:p>
        </p:txBody>
      </p:sp>
      <p:sp>
        <p:nvSpPr>
          <p:cNvPr id="8" name="灯片编号占位符 7"/>
          <p:cNvSpPr>
            <a:spLocks noGrp="1"/>
          </p:cNvSpPr>
          <p:nvPr>
            <p:ph type="sldNum" sz="quarter" idx="16"/>
            <p:custDataLst>
              <p:tags r:id="rId9"/>
            </p:custDataLst>
          </p:nvPr>
        </p:nvSpPr>
        <p:spPr/>
        <p:txBody>
          <a:bodyPr/>
          <a:lstStyle>
            <a:lvl1pPr>
              <a:defRPr b="0" baseline="0">
                <a:ea typeface="汉仪雅酷黑简" panose="00020600040101010101" pitchFamily="18"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pic>
        <p:nvPicPr>
          <p:cNvPr id="17" name="图片 16" descr="光晕2"/>
          <p:cNvPicPr>
            <a:picLocks noChangeAspect="1"/>
          </p:cNvPicPr>
          <p:nvPr userDrawn="1">
            <p:custDataLst>
              <p:tags r:id="rId3"/>
            </p:custDataLst>
          </p:nvPr>
        </p:nvPicPr>
        <p:blipFill>
          <a:blip r:embed="rId2"/>
          <a:stretch>
            <a:fillRect/>
          </a:stretch>
        </p:blipFill>
        <p:spPr>
          <a:xfrm>
            <a:off x="539115" y="303530"/>
            <a:ext cx="11120120" cy="6255385"/>
          </a:xfrm>
          <a:prstGeom prst="rect">
            <a:avLst/>
          </a:prstGeom>
        </p:spPr>
      </p:pic>
      <p:pic>
        <p:nvPicPr>
          <p:cNvPr id="18" name="图片 17" descr="C:\Users\GB50W33\Desktop\5个分层动画PPT 2\宇宙\背景2.png背景2"/>
          <p:cNvPicPr>
            <a:picLocks noChangeAspect="1"/>
          </p:cNvPicPr>
          <p:nvPr userDrawn="1">
            <p:custDataLst>
              <p:tags r:id="rId5"/>
            </p:custDataLst>
          </p:nvPr>
        </p:nvPicPr>
        <p:blipFill>
          <a:blip r:embed="rId4"/>
          <a:stretch>
            <a:fillRect/>
          </a:stretch>
        </p:blipFill>
        <p:spPr>
          <a:xfrm>
            <a:off x="34925" y="0"/>
            <a:ext cx="12119610" cy="6817360"/>
          </a:xfrm>
          <a:prstGeom prst="rect">
            <a:avLst/>
          </a:prstGeom>
        </p:spPr>
      </p:pic>
      <p:pic>
        <p:nvPicPr>
          <p:cNvPr id="19" name="图片 18" descr="C:\Users\GB50W33\Desktop\5个分层动画PPT 2\宇宙\背景5.png背景5"/>
          <p:cNvPicPr>
            <a:picLocks noChangeAspect="1"/>
          </p:cNvPicPr>
          <p:nvPr userDrawn="1">
            <p:custDataLst>
              <p:tags r:id="rId7"/>
            </p:custDataLst>
          </p:nvPr>
        </p:nvPicPr>
        <p:blipFill>
          <a:blip r:embed="rId6"/>
          <a:stretch>
            <a:fillRect/>
          </a:stretch>
        </p:blipFill>
        <p:spPr>
          <a:xfrm>
            <a:off x="539115" y="303848"/>
            <a:ext cx="11120120" cy="6254750"/>
          </a:xfrm>
          <a:prstGeom prst="rect">
            <a:avLst/>
          </a:prstGeom>
        </p:spPr>
      </p:pic>
      <p:pic>
        <p:nvPicPr>
          <p:cNvPr id="20" name="图片 19" descr="C:\Users\GB50W33\Desktop\5个分层动画PPT 2\宇宙\背景3.png背景3"/>
          <p:cNvPicPr>
            <a:picLocks noChangeAspect="1"/>
          </p:cNvPicPr>
          <p:nvPr userDrawn="1">
            <p:custDataLst>
              <p:tags r:id="rId9"/>
            </p:custDataLst>
          </p:nvPr>
        </p:nvPicPr>
        <p:blipFill>
          <a:blip r:embed="rId8"/>
          <a:stretch>
            <a:fillRect/>
          </a:stretch>
        </p:blipFill>
        <p:spPr>
          <a:xfrm>
            <a:off x="539115" y="303848"/>
            <a:ext cx="11120120" cy="6254750"/>
          </a:xfrm>
          <a:prstGeom prst="rect">
            <a:avLst/>
          </a:prstGeom>
        </p:spPr>
      </p:pic>
      <p:pic>
        <p:nvPicPr>
          <p:cNvPr id="21" name="图片 20" descr="C:\Users\GB50W33\Desktop\5个分层动画PPT 2\宇宙\背景4.png背景4"/>
          <p:cNvPicPr>
            <a:picLocks noChangeAspect="1"/>
          </p:cNvPicPr>
          <p:nvPr userDrawn="1">
            <p:custDataLst>
              <p:tags r:id="rId11"/>
            </p:custDataLst>
          </p:nvPr>
        </p:nvPicPr>
        <p:blipFill>
          <a:blip r:embed="rId10"/>
          <a:stretch>
            <a:fillRect/>
          </a:stretch>
        </p:blipFill>
        <p:spPr>
          <a:xfrm>
            <a:off x="539115" y="303848"/>
            <a:ext cx="11120120" cy="6254750"/>
          </a:xfrm>
          <a:prstGeom prst="rect">
            <a:avLst/>
          </a:prstGeom>
        </p:spPr>
      </p:pic>
      <p:pic>
        <p:nvPicPr>
          <p:cNvPr id="22" name="图片 21" descr="C:\Users\GB50W33\Desktop\5个分层动画PPT 2\宇宙\背景6.png背景6"/>
          <p:cNvPicPr>
            <a:picLocks noChangeAspect="1"/>
          </p:cNvPicPr>
          <p:nvPr userDrawn="1">
            <p:custDataLst>
              <p:tags r:id="rId13"/>
            </p:custDataLst>
          </p:nvPr>
        </p:nvPicPr>
        <p:blipFill>
          <a:blip r:embed="rId12"/>
          <a:stretch>
            <a:fillRect/>
          </a:stretch>
        </p:blipFill>
        <p:spPr>
          <a:xfrm>
            <a:off x="539115" y="303848"/>
            <a:ext cx="11120120" cy="6254750"/>
          </a:xfrm>
          <a:prstGeom prst="rect">
            <a:avLst/>
          </a:prstGeom>
        </p:spPr>
      </p:pic>
      <p:pic>
        <p:nvPicPr>
          <p:cNvPr id="23" name="图片 22" descr="C:\Users\GB50W33\Desktop\5个分层动画PPT 2\宇宙\背景8.png背景8"/>
          <p:cNvPicPr>
            <a:picLocks noChangeAspect="1"/>
          </p:cNvPicPr>
          <p:nvPr userDrawn="1">
            <p:custDataLst>
              <p:tags r:id="rId15"/>
            </p:custDataLst>
          </p:nvPr>
        </p:nvPicPr>
        <p:blipFill>
          <a:blip r:embed="rId14"/>
          <a:stretch>
            <a:fillRect/>
          </a:stretch>
        </p:blipFill>
        <p:spPr>
          <a:xfrm>
            <a:off x="539115" y="303848"/>
            <a:ext cx="11120120" cy="6254750"/>
          </a:xfrm>
          <a:prstGeom prst="rect">
            <a:avLst/>
          </a:prstGeom>
        </p:spPr>
      </p:pic>
      <p:pic>
        <p:nvPicPr>
          <p:cNvPr id="24" name="图片 23" descr="C:\Users\GB50W33\Desktop\5个分层动画PPT 2\宇宙\背景7.png背景7"/>
          <p:cNvPicPr>
            <a:picLocks noChangeAspect="1"/>
          </p:cNvPicPr>
          <p:nvPr userDrawn="1">
            <p:custDataLst>
              <p:tags r:id="rId17"/>
            </p:custDataLst>
          </p:nvPr>
        </p:nvPicPr>
        <p:blipFill>
          <a:blip r:embed="rId16"/>
          <a:stretch>
            <a:fillRect/>
          </a:stretch>
        </p:blipFill>
        <p:spPr>
          <a:xfrm>
            <a:off x="539115" y="301308"/>
            <a:ext cx="11120120" cy="6254750"/>
          </a:xfrm>
          <a:prstGeom prst="rect">
            <a:avLst/>
          </a:prstGeom>
        </p:spPr>
      </p:pic>
      <p:sp>
        <p:nvSpPr>
          <p:cNvPr id="15" name="矩形 14"/>
          <p:cNvSpPr/>
          <p:nvPr userDrawn="1">
            <p:custDataLst>
              <p:tags r:id="rId18"/>
            </p:custDataLst>
          </p:nvPr>
        </p:nvSpPr>
        <p:spPr>
          <a:xfrm>
            <a:off x="7236599" y="1764814"/>
            <a:ext cx="871538" cy="2064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baseline="0">
              <a:latin typeface="Arial" panose="020b0604020202020204" pitchFamily="34" charset="0"/>
              <a:ea typeface="汉仪雅酷黑简" panose="00020600040101010101" pitchFamily="18" charset="-122"/>
            </a:endParaRPr>
          </a:p>
        </p:txBody>
      </p:sp>
      <p:sp>
        <p:nvSpPr>
          <p:cNvPr id="4" name="日期占位符 3"/>
          <p:cNvSpPr>
            <a:spLocks noGrp="1"/>
          </p:cNvSpPr>
          <p:nvPr>
            <p:ph type="dt" sz="half" idx="15"/>
            <p:custDataLst>
              <p:tags r:id="rId19"/>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6"/>
            <p:custDataLst>
              <p:tags r:id="rId20"/>
            </p:custDataLst>
          </p:nvPr>
        </p:nvSpPr>
        <p:spPr/>
        <p:txBody>
          <a:bodyPr/>
          <a:lstStyle>
            <a:lvl1pPr>
              <a:defRPr b="0" baseline="0">
                <a:latin typeface="Arial" panose="020b0604020202020204" pitchFamily="34" charset="0"/>
                <a:ea typeface="汉仪雅酷黑简" panose="00020600040101010101" pitchFamily="18" charset="-122"/>
              </a:defRPr>
            </a:lvl1pPr>
          </a:lstStyle>
          <a:p>
            <a:endParaRPr lang="zh-CN" altLang="en-US"/>
          </a:p>
        </p:txBody>
      </p:sp>
      <p:sp>
        <p:nvSpPr>
          <p:cNvPr id="6" name="灯片编号占位符 5"/>
          <p:cNvSpPr>
            <a:spLocks noGrp="1"/>
          </p:cNvSpPr>
          <p:nvPr>
            <p:ph type="sldNum" sz="quarter" idx="17"/>
            <p:custDataLst>
              <p:tags r:id="rId21"/>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49AE70B2-8BF9-45C0-BB95-33D1B9D3A854}" type="slidenum">
              <a:rPr lang="zh-CN" altLang="en-US" smtClean="0"/>
              <a:t/>
            </a:fld>
            <a:endParaRPr lang="zh-CN" altLang="en-US"/>
          </a:p>
        </p:txBody>
      </p:sp>
      <p:sp>
        <p:nvSpPr>
          <p:cNvPr id="54" name="文本占位符 53"/>
          <p:cNvSpPr>
            <a:spLocks noGrp="1"/>
          </p:cNvSpPr>
          <p:nvPr>
            <p:ph type="body" sz="quarter" idx="14" hasCustomPrompt="1"/>
            <p:custDataLst>
              <p:tags r:id="rId22"/>
            </p:custDataLst>
          </p:nvPr>
        </p:nvSpPr>
        <p:spPr>
          <a:xfrm>
            <a:off x="7146000" y="4946400"/>
            <a:ext cx="2397600" cy="414000"/>
          </a:xfrm>
        </p:spPr>
        <p:txBody>
          <a:bodyPr>
            <a:normAutofit/>
          </a:bodyPr>
          <a:lstStyle>
            <a:lvl1pPr marL="0" indent="0">
              <a:lnSpc>
                <a:spcPct val="100000"/>
              </a:lnSpc>
              <a:spcAft>
                <a:spcPct val="0"/>
              </a:spcAft>
              <a:buNone/>
              <a:defRPr sz="1800" b="0" spc="200" baseline="0">
                <a:solidFill>
                  <a:schemeClr val="accent6"/>
                </a:solidFill>
                <a:latin typeface="Arial" panose="020b0604020202020204" pitchFamily="34" charset="0"/>
                <a:ea typeface="汉仪雅酷黑简" panose="00020600040101010101" pitchFamily="18" charset="-122"/>
              </a:defRPr>
            </a:lvl1pPr>
          </a:lstStyle>
          <a:p>
            <a:pPr lvl="0"/>
            <a:r>
              <a:rPr lang="zh-CN" altLang="en-US"/>
              <a:t>汇报人姓名</a:t>
            </a:r>
            <a:endParaRPr lang="zh-CN" altLang="en-US"/>
          </a:p>
        </p:txBody>
      </p:sp>
      <p:sp>
        <p:nvSpPr>
          <p:cNvPr id="52" name="文本占位符 51"/>
          <p:cNvSpPr>
            <a:spLocks noGrp="1"/>
          </p:cNvSpPr>
          <p:nvPr>
            <p:ph type="body" sz="quarter" idx="13" hasCustomPrompt="1"/>
            <p:custDataLst>
              <p:tags r:id="rId23"/>
            </p:custDataLst>
          </p:nvPr>
        </p:nvSpPr>
        <p:spPr>
          <a:xfrm>
            <a:off x="7084800" y="3542400"/>
            <a:ext cx="2646000" cy="288000"/>
          </a:xfrm>
        </p:spPr>
        <p:txBody>
          <a:bodyPr tIns="0" bIns="0">
            <a:noAutofit/>
          </a:bodyPr>
          <a:lstStyle>
            <a:lvl1pPr marL="0" indent="0">
              <a:lnSpc>
                <a:spcPct val="100000"/>
              </a:lnSpc>
              <a:spcAft>
                <a:spcPct val="0"/>
              </a:spcAft>
              <a:buNone/>
              <a:defRPr sz="1800" b="0" spc="350" baseline="0">
                <a:solidFill>
                  <a:schemeClr val="bg1">
                    <a:lumMod val="65000"/>
                  </a:schemeClr>
                </a:solidFill>
                <a:latin typeface="Arial" panose="020b0604020202020204" pitchFamily="34" charset="0"/>
                <a:ea typeface="汉仪雅酷黑简" panose="00020600040101010101" pitchFamily="18" charset="-122"/>
              </a:defRPr>
            </a:lvl1pPr>
          </a:lstStyle>
          <a:p>
            <a:pPr lvl="0"/>
            <a:r>
              <a:rPr lang="zh-CN" altLang="en-US"/>
              <a:t>单击添加副标题</a:t>
            </a:r>
            <a:endParaRPr lang="zh-CN" altLang="en-US"/>
          </a:p>
        </p:txBody>
      </p:sp>
      <p:sp>
        <p:nvSpPr>
          <p:cNvPr id="2" name="标题 1"/>
          <p:cNvSpPr>
            <a:spLocks noGrp="1"/>
          </p:cNvSpPr>
          <p:nvPr>
            <p:ph type="title" hasCustomPrompt="1"/>
            <p:custDataLst>
              <p:tags r:id="rId24"/>
            </p:custDataLst>
          </p:nvPr>
        </p:nvSpPr>
        <p:spPr>
          <a:xfrm>
            <a:off x="7088400" y="2138400"/>
            <a:ext cx="4881600" cy="1314000"/>
          </a:xfrm>
        </p:spPr>
        <p:txBody>
          <a:bodyPr vert="horz" lIns="90000" tIns="0" rIns="90000" bIns="0" rtlCol="0" anchor="b" anchorCtr="0">
            <a:normAutofit/>
          </a:bodyPr>
          <a:lstStyle>
            <a:lvl1pPr marL="0" marR="0" algn="l" defTabSz="914400" rtl="0" eaLnBrk="1" fontAlgn="auto" latinLnBrk="0" hangingPunct="1">
              <a:lnSpc>
                <a:spcPct val="110000"/>
              </a:lnSpc>
              <a:spcAft>
                <a:spcPts val="1000"/>
              </a:spcAft>
              <a:buNone/>
              <a:defRPr kumimoji="0" lang="zh-CN" altLang="en-US" sz="8000" b="0" i="0" u="none" strike="noStrike" kern="1200" cap="none" spc="270" normalizeH="0" baseline="0" noProof="1">
                <a:solidFill>
                  <a:schemeClr val="bg1"/>
                </a:solidFill>
                <a:uFillTx/>
                <a:latin typeface="Arial" panose="020b0604020202020204" pitchFamily="34" charset="0"/>
                <a:ea typeface="汉仪雅酷黑简" panose="00020600040101010101" pitchFamily="18" charset="-122"/>
                <a:cs typeface="+mj-cs"/>
                <a:sym typeface="+mn-ea"/>
              </a:defRPr>
            </a:lvl1pPr>
          </a:lstStyle>
          <a:p>
            <a:pPr lvl="0"/>
            <a:r>
              <a:rPr lang="zh-CN" altLang="en-US">
                <a:sym typeface="+mn-ea"/>
              </a:rPr>
              <a:t>添加标题</a:t>
            </a:r>
            <a:endParaRPr>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path" presetSubtype="0" repeatCount="indefinite" fill="hold" nodeType="withEffect">
                                  <p:stCondLst>
                                    <p:cond delay="0"/>
                                  </p:stCondLst>
                                  <p:childTnLst>
                                    <p:animMotion origin="layout" path="M -0.00090103 0.000669551 C -0.000617829 -0.0027398 0.00116917 -0.00724318 0.00308777 -0.00938201 C 0.00500641 -0.0115205 0.00633362 -0.0104897 0.00605051 -0.00708071 C 0.0057673 -0.00367117 0.00398026 0.000832026 0.00206143 0.00297127 C 0.000142821 0.00511026 -0.00118421 0.00407901 -0.00090103 0.000669551 Z" pathEditMode="relative" rAng="-1631059968" ptsTypes="">
                                      <p:cBhvr>
                                        <p:cTn id="6" dur="5000" fill="hold"/>
                                        <p:tgtEl>
                                          <p:spTgt spid="19"/>
                                        </p:tgtEl>
                                        <p:attrNameLst>
                                          <p:attrName>ppt_x</p:attrName>
                                          <p:attrName>ppt_y</p:attrName>
                                        </p:attrNameLst>
                                      </p:cBhvr>
                                      <p:rCtr x="1" y="0"/>
                                    </p:animMotion>
                                  </p:childTnLst>
                                </p:cTn>
                              </p:par>
                              <p:par>
                                <p:cTn id="7" presetID="1" presetClass="path" presetSubtype="0" repeatCount="indefinite" fill="hold" nodeType="withEffect">
                                  <p:stCondLst>
                                    <p:cond delay="0"/>
                                  </p:stCondLst>
                                  <p:childTnLst>
                                    <p:animMotion origin="layout" path="M 0.00828243 -0.00747881 C 0.00760696 -0.00988623 0.00394802 -0.00984263 0.000114403 -0.00738046 C -0.00371908 -0.00491842 -0.0062817 -0.000966619 -0.00560626 0.00144077 C -0.00493084 0.00384837 -0.00127195 0.00380429 0.00256161 0.00134231 C 0.00639523 -0.00111975 0.00895771 -0.00507142 0.00828243 -0.00747881 Z" pathEditMode="relative" rAng="2003435648" ptsTypes="">
                                      <p:cBhvr>
                                        <p:cTn id="8" dur="5000" fill="hold"/>
                                        <p:tgtEl>
                                          <p:spTgt spid="17"/>
                                        </p:tgtEl>
                                        <p:attrNameLst>
                                          <p:attrName>ppt_x</p:attrName>
                                          <p:attrName>ppt_y</p:attrName>
                                        </p:attrNameLst>
                                      </p:cBhvr>
                                      <p:rCtr x="-3" y="7"/>
                                    </p:animMotion>
                                  </p:childTnLst>
                                </p:cTn>
                              </p:par>
                              <p:par>
                                <p:cTn id="9" presetID="1" presetClass="path" presetSubtype="0" repeatCount="indefinite" fill="hold" nodeType="withEffect">
                                  <p:stCondLst>
                                    <p:cond delay="0"/>
                                  </p:stCondLst>
                                  <p:childTnLst>
                                    <p:animMotion origin="layout" path="M 0.00428927 -0.00628799 C 0.00453614 -0.00491158 0.00347699 -0.00252917 0.00192494 -0.000969925 C 0.000373083 0.000589094 -0.00108676 0.00073734 -0.00133361 -0.000639031 C -0.00158043 -0.00201545 -0.000521312 -0.00439786 0.00103054 -0.00595691 C 0.00258258 -0.00751624 0.00404242 -0.00766446 0.00428927 -0.00628799 Z" pathEditMode="relative" rAng="2003435648" ptsTypes="">
                                      <p:cBhvr>
                                        <p:cTn id="10" dur="5000" fill="hold"/>
                                        <p:tgtEl>
                                          <p:spTgt spid="18"/>
                                        </p:tgtEl>
                                        <p:attrNameLst>
                                          <p:attrName>ppt_x</p:attrName>
                                          <p:attrName>ppt_y</p:attrName>
                                        </p:attrNameLst>
                                      </p:cBhvr>
                                      <p:rCtr x="0" y="0"/>
                                    </p:animMotion>
                                  </p:childTnLst>
                                </p:cTn>
                              </p:par>
                              <p:par>
                                <p:cTn id="11" presetID="1" presetClass="path" presetSubtype="0" repeatCount="indefinite" fill="hold" nodeType="withEffect">
                                  <p:stCondLst>
                                    <p:cond delay="0"/>
                                  </p:stCondLst>
                                  <p:childTnLst>
                                    <p:animMotion origin="layout" path="M 0.00863059 -0.00637286 C 0.0094851 -0.00321969 0.0075824 0.0010654 0.00438372 0.00319203 C 0.00118519 0.00531856 -0.00210446 0.0044855 -0.00295899 0.00133238 C -0.0038135 -0.00182074 -0.00191091 -0.00610583 0.00128759 -0.00823239 C 0.00448633 -0.0103589 0.00777609 -0.009526 0.00863059 -0.00637286 Z" pathEditMode="relative" rAng="2003435648" ptsTypes="">
                                      <p:cBhvr>
                                        <p:cTn id="12" dur="5000" fill="hold"/>
                                        <p:tgtEl>
                                          <p:spTgt spid="20"/>
                                        </p:tgtEl>
                                        <p:attrNameLst>
                                          <p:attrName>ppt_x</p:attrName>
                                          <p:attrName>ppt_y</p:attrName>
                                        </p:attrNameLst>
                                      </p:cBhvr>
                                      <p:rCtr x="0" y="0"/>
                                    </p:animMotion>
                                  </p:childTnLst>
                                </p:cTn>
                              </p:par>
                              <p:par>
                                <p:cTn id="13" presetID="1" presetClass="path" presetSubtype="0" repeatCount="indefinite" fill="hold" nodeType="withEffect">
                                  <p:stCondLst>
                                    <p:cond delay="0"/>
                                  </p:stCondLst>
                                  <p:childTnLst>
                                    <p:animMotion origin="layout" path="M 0.0237365 0.00488483 C 0.0201077 0.022176 0.00752577 0.0322277 -0.00434847 0.0273216 C -0.0162221 0.0224155 -0.0229141 0.00439982 -0.0192851 -0.0128905 C -0.0156564 -0.0301814 -0.00307472 -0.0402327 0.0087992 -0.0353269 C 0.0206731 -0.0304206 0.0273649 -0.0124055 0.0237365 0.00488483 Z" pathEditMode="relative" rAng="1602224128" ptsTypes="">
                                      <p:cBhvr>
                                        <p:cTn id="14" dur="5000" fill="hold"/>
                                        <p:tgtEl>
                                          <p:spTgt spid="21"/>
                                        </p:tgtEl>
                                        <p:attrNameLst>
                                          <p:attrName>ppt_x</p:attrName>
                                          <p:attrName>ppt_y</p:attrName>
                                        </p:attrNameLst>
                                      </p:cBhvr>
                                      <p:rCtr x="-14" y="1"/>
                                    </p:animMotion>
                                  </p:childTnLst>
                                </p:cTn>
                              </p:par>
                              <p:par>
                                <p:cTn id="15" presetID="1" presetClass="path" presetSubtype="0" repeatCount="indefinite" fill="hold" nodeType="withEffect">
                                  <p:stCondLst>
                                    <p:cond delay="0"/>
                                  </p:stCondLst>
                                  <p:childTnLst>
                                    <p:animMotion origin="layout" path="M 0.0267467 -0.0176533 C 0.0296835 0.00290025 0.0208822 0.0251952 0.00710094 0.0321124 C -0.00668086 0.0390301 -0.0202488 0.0279631 -0.0231857 0.00740951 C -0.0261226 -0.0131439 -0.0173216 -0.0354389 -0.00353986 -0.0423565 C 0.0102415 -0.0492736 0.02381 -0.0382066 0.0267467 -0.0176533 Z" pathEditMode="relative" rAng="469762016" ptsTypes="">
                                      <p:cBhvr>
                                        <p:cTn id="16" dur="5000" fill="hold"/>
                                        <p:tgtEl>
                                          <p:spTgt spid="22"/>
                                        </p:tgtEl>
                                        <p:attrNameLst>
                                          <p:attrName>ppt_x</p:attrName>
                                          <p:attrName>ppt_y</p:attrName>
                                        </p:attrNameLst>
                                      </p:cBhvr>
                                      <p:rCtr x="-17" y="15"/>
                                    </p:animMotion>
                                  </p:childTnLst>
                                </p:cTn>
                              </p:par>
                              <p:par>
                                <p:cTn id="17" presetID="1" presetClass="path" presetSubtype="0" repeatCount="indefinite" fill="hold" nodeType="withEffect">
                                  <p:stCondLst>
                                    <p:cond delay="0"/>
                                  </p:stCondLst>
                                  <p:childTnLst>
                                    <p:animMotion origin="layout" path="M 0.0497612 -0.0116318 C 0.0509876 0.0209831 0.0317642 0.0464622 0.00685289 0.0452416 C -0.0180588 0.0440216 -0.0392714 0.0165614 -0.0404972 -0.0160532 C -0.0417236 -0.0486674 -0.0225005 -0.0741467 0.0024106 -0.0729263 C 0.0273224 -0.0717063 0.0485352 -0.0442462 0.0497612 -0.0116318 Z" pathEditMode="relative" rAng="1161822208" ptsTypes="">
                                      <p:cBhvr>
                                        <p:cTn id="18" dur="5000" fill="hold"/>
                                        <p:tgtEl>
                                          <p:spTgt spid="23"/>
                                        </p:tgtEl>
                                        <p:attrNameLst>
                                          <p:attrName>ppt_x</p:attrName>
                                          <p:attrName>ppt_y</p:attrName>
                                        </p:attrNameLst>
                                      </p:cBhvr>
                                      <p:rCtr x="-22" y="9"/>
                                    </p:animMotion>
                                  </p:childTnLst>
                                </p:cTn>
                              </p:par>
                              <p:par>
                                <p:cTn id="19" presetID="1" presetClass="path" presetSubtype="0" repeatCount="indefinite" fill="hold" nodeType="withEffect">
                                  <p:stCondLst>
                                    <p:cond delay="0"/>
                                  </p:stCondLst>
                                  <p:childTnLst>
                                    <p:animMotion origin="layout" path="M 0.0332483 -0.00973237 C 0.0321546 0.0140726 0.0181222 0.0328908 0.00192627 0.0322729 C -0.0142701 0.0316545 -0.0265266 0.0118329 -0.0254327 -0.0119725 C -0.0243388 -0.0357773 -0.0103067 -0.0545957 0.00588964 -0.0539776 C 0.0220855 -0.0533589 0.0343424 -0.0335378 0.0332483 -0.00973237 Z" pathEditMode="relative" rAng="1287651328" ptsTypes="">
                                      <p:cBhvr>
                                        <p:cTn id="20" dur="5000" fill="hold"/>
                                        <p:tgtEl>
                                          <p:spTgt spid="24"/>
                                        </p:tgtEl>
                                        <p:attrNameLst>
                                          <p:attrName>ppt_x</p:attrName>
                                          <p:attrName>ppt_y</p:attrName>
                                        </p:attrNameLst>
                                      </p:cBhvr>
                                      <p:rCtr x="-22" y="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custDataLst>
            <p:tags r:id="rId1"/>
          </p:custDataLst>
        </p:nvPr>
      </p:nvGrpSpPr>
      <p:grpSpPr>
        <a:xfrm>
          <a:off x="0" y="0"/>
          <a:ext cx="0" cy="0"/>
        </a:xfrm>
      </p:grpSpPr>
      <p:pic>
        <p:nvPicPr>
          <p:cNvPr id="9" name="图片 8" descr="C:\Users\GB50W33\Desktop\5个分层动画PPT 2\宇宙\背景5.png背景5"/>
          <p:cNvPicPr>
            <a:picLocks noChangeAspect="1"/>
          </p:cNvPicPr>
          <p:nvPr userDrawn="1">
            <p:custDataLst>
              <p:tags r:id="rId3"/>
            </p:custDataLst>
          </p:nvPr>
        </p:nvPicPr>
        <p:blipFill>
          <a:blip r:embed="rId2"/>
          <a:srcRect l="-1491" b="-2505"/>
          <a:stretch>
            <a:fillRect/>
          </a:stretch>
        </p:blipFill>
        <p:spPr>
          <a:xfrm>
            <a:off x="241300" y="-5715"/>
            <a:ext cx="11947525" cy="6676390"/>
          </a:xfrm>
          <a:prstGeom prst="rect">
            <a:avLst/>
          </a:prstGeom>
        </p:spPr>
      </p:pic>
      <p:pic>
        <p:nvPicPr>
          <p:cNvPr id="10" name="图片 9" descr="背景6"/>
          <p:cNvPicPr>
            <a:picLocks noChangeAspect="1"/>
          </p:cNvPicPr>
          <p:nvPr userDrawn="1">
            <p:custDataLst>
              <p:tags r:id="rId5"/>
            </p:custDataLst>
          </p:nvPr>
        </p:nvPicPr>
        <p:blipFill>
          <a:blip r:embed="rId4"/>
          <a:stretch>
            <a:fillRect/>
          </a:stretch>
        </p:blipFill>
        <p:spPr>
          <a:xfrm>
            <a:off x="9745014" y="2236"/>
            <a:ext cx="2442210" cy="1593850"/>
          </a:xfrm>
          <a:prstGeom prst="rect">
            <a:avLst/>
          </a:prstGeom>
        </p:spPr>
      </p:pic>
      <p:sp>
        <p:nvSpPr>
          <p:cNvPr id="2" name="标题 1"/>
          <p:cNvSpPr>
            <a:spLocks noGrp="1"/>
          </p:cNvSpPr>
          <p:nvPr>
            <p:ph type="title"/>
            <p:custDataLst>
              <p:tags r:id="rId6"/>
            </p:custDataLst>
          </p:nvPr>
        </p:nvSpPr>
        <p:spPr/>
        <p:txBody>
          <a:bodyPr/>
          <a:lstStyle>
            <a:lvl1pPr>
              <a:defRPr b="0" baseline="0">
                <a:latin typeface="Arial" panose="020b0604020202020204" pitchFamily="34" charset="0"/>
                <a:ea typeface="汉仪雅酷黑简" panose="00020600040101010101" pitchFamily="18" charset="-122"/>
              </a:defRPr>
            </a:lvl1pPr>
          </a:lstStyle>
          <a:p>
            <a:r>
              <a:rPr lang="zh-CN" altLang="en-US"/>
              <a:t>单击此处编辑母版标题样式</a:t>
            </a:r>
            <a:endParaRPr lang="zh-CN" altLang="en-US"/>
          </a:p>
        </p:txBody>
      </p:sp>
      <p:sp>
        <p:nvSpPr>
          <p:cNvPr id="6" name="日期占位符 5"/>
          <p:cNvSpPr>
            <a:spLocks noGrp="1"/>
          </p:cNvSpPr>
          <p:nvPr>
            <p:ph type="dt" sz="half" idx="10"/>
            <p:custDataLst>
              <p:tags r:id="rId7"/>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760FBDFE-C587-4B4C-A407-44438C67B59E}" type="datetimeFigureOut">
              <a:rPr lang="zh-CN" altLang="en-US" smtClean="0"/>
              <a:t/>
            </a:fld>
            <a:endParaRPr lang="zh-CN" altLang="en-US"/>
          </a:p>
        </p:txBody>
      </p:sp>
      <p:sp>
        <p:nvSpPr>
          <p:cNvPr id="7" name="页脚占位符 6"/>
          <p:cNvSpPr>
            <a:spLocks noGrp="1"/>
          </p:cNvSpPr>
          <p:nvPr>
            <p:ph type="ftr" sz="quarter" idx="11"/>
            <p:custDataLst>
              <p:tags r:id="rId8"/>
            </p:custDataLst>
          </p:nvPr>
        </p:nvSpPr>
        <p:spPr/>
        <p:txBody>
          <a:bodyPr/>
          <a:lstStyle>
            <a:lvl1pPr>
              <a:defRPr b="0" baseline="0">
                <a:latin typeface="Arial" panose="020b0604020202020204" pitchFamily="34" charset="0"/>
                <a:ea typeface="汉仪雅酷黑简" panose="00020600040101010101" pitchFamily="18" charset="-122"/>
              </a:defRPr>
            </a:lvl1pPr>
          </a:lstStyle>
          <a:p>
            <a:endParaRPr lang="zh-CN" altLang="en-US"/>
          </a:p>
        </p:txBody>
      </p:sp>
      <p:sp>
        <p:nvSpPr>
          <p:cNvPr id="8" name="灯片编号占位符 7"/>
          <p:cNvSpPr>
            <a:spLocks noGrp="1"/>
          </p:cNvSpPr>
          <p:nvPr>
            <p:ph type="sldNum" sz="quarter" idx="12"/>
            <p:custDataLst>
              <p:tags r:id="rId9"/>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custDataLst>
            <p:tags r:id="rId1"/>
          </p:custDataLst>
        </p:nvPr>
      </p:nvGrpSpPr>
      <p:grpSpPr>
        <a:xfrm>
          <a:off x="0" y="0"/>
          <a:ext cx="0" cy="0"/>
        </a:xfrm>
      </p:grpSpPr>
      <p:pic>
        <p:nvPicPr>
          <p:cNvPr id="11" name="图片 10" descr="C:\Users\GB50W33\Desktop\5个分层动画PPT 2\宇宙\背景5.png背景5"/>
          <p:cNvPicPr>
            <a:picLocks noChangeAspect="1"/>
          </p:cNvPicPr>
          <p:nvPr userDrawn="1">
            <p:custDataLst>
              <p:tags r:id="rId3"/>
            </p:custDataLst>
          </p:nvPr>
        </p:nvPicPr>
        <p:blipFill>
          <a:blip r:embed="rId2"/>
          <a:srcRect l="-1491" b="-2505"/>
          <a:stretch>
            <a:fillRect/>
          </a:stretch>
        </p:blipFill>
        <p:spPr>
          <a:xfrm>
            <a:off x="241300" y="-5715"/>
            <a:ext cx="11947525" cy="6676390"/>
          </a:xfrm>
          <a:prstGeom prst="rect">
            <a:avLst/>
          </a:prstGeom>
        </p:spPr>
      </p:pic>
      <p:sp>
        <p:nvSpPr>
          <p:cNvPr id="8" name="矩形 7"/>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baseline="0">
              <a:latin typeface="Arial" panose="020b0604020202020204" pitchFamily="34" charset="0"/>
              <a:ea typeface="汉仪雅酷黑简" panose="00020600040101010101" pitchFamily="18" charset="-122"/>
            </a:endParaRPr>
          </a:p>
        </p:txBody>
      </p:sp>
      <p:pic>
        <p:nvPicPr>
          <p:cNvPr id="12" name="图片 11" descr="背景6"/>
          <p:cNvPicPr>
            <a:picLocks noChangeAspect="1"/>
          </p:cNvPicPr>
          <p:nvPr userDrawn="1">
            <p:custDataLst>
              <p:tags r:id="rId6"/>
            </p:custDataLst>
          </p:nvPr>
        </p:nvPicPr>
        <p:blipFill>
          <a:blip r:embed="rId5"/>
          <a:stretch>
            <a:fillRect/>
          </a:stretch>
        </p:blipFill>
        <p:spPr>
          <a:xfrm>
            <a:off x="9745014" y="2236"/>
            <a:ext cx="2442210" cy="159385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0" baseline="0">
                <a:solidFill>
                  <a:schemeClr val="bg1"/>
                </a:solidFill>
                <a:latin typeface="Arial" panose="020b0604020202020204" pitchFamily="34" charset="0"/>
                <a:ea typeface="汉仪雅酷黑简" panose="00020600040101010101" pitchFamily="18"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0" baseline="0">
                <a:solidFill>
                  <a:schemeClr val="bg1"/>
                </a:solidFill>
                <a:latin typeface="Arial" panose="020b0604020202020204" pitchFamily="34" charset="0"/>
                <a:ea typeface="汉仪雅酷黑简" panose="00020600040101010101" pitchFamily="18" charset="-122"/>
              </a:defRPr>
            </a:lvl1pPr>
            <a:lvl2pPr>
              <a:defRPr b="0" baseline="0">
                <a:solidFill>
                  <a:schemeClr val="bg1"/>
                </a:solidFill>
                <a:latin typeface="Arial" panose="020b0604020202020204" pitchFamily="34" charset="0"/>
                <a:ea typeface="汉仪雅酷黑简" panose="00020600040101010101" pitchFamily="18" charset="-122"/>
              </a:defRPr>
            </a:lvl2pPr>
            <a:lvl3pPr>
              <a:defRPr b="0" baseline="0">
                <a:solidFill>
                  <a:schemeClr val="bg1"/>
                </a:solidFill>
                <a:latin typeface="Arial" panose="020b0604020202020204" pitchFamily="34" charset="0"/>
                <a:ea typeface="汉仪雅酷黑简" panose="00020600040101010101" pitchFamily="18" charset="-122"/>
              </a:defRPr>
            </a:lvl3pPr>
            <a:lvl4pPr>
              <a:defRPr b="0" baseline="0">
                <a:solidFill>
                  <a:schemeClr val="bg1"/>
                </a:solidFill>
                <a:latin typeface="Arial" panose="020b0604020202020204" pitchFamily="34" charset="0"/>
                <a:ea typeface="汉仪雅酷黑简" panose="00020600040101010101" pitchFamily="18" charset="-122"/>
              </a:defRPr>
            </a:lvl4pPr>
            <a:lvl5pPr>
              <a:defRPr b="0" baseline="0">
                <a:solidFill>
                  <a:schemeClr val="bg1"/>
                </a:solidFill>
                <a:latin typeface="Arial" panose="020b0604020202020204" pitchFamily="34" charset="0"/>
                <a:ea typeface="汉仪雅酷黑简" panose="00020600040101010101" pitchFamily="18"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日期占位符 5"/>
          <p:cNvSpPr>
            <a:spLocks noGrp="1"/>
          </p:cNvSpPr>
          <p:nvPr>
            <p:ph type="dt" sz="half" idx="14"/>
            <p:custDataLst>
              <p:tags r:id="rId9"/>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760FBDFE-C587-4B4C-A407-44438C67B59E}" type="datetimeFigureOut">
              <a:rPr lang="zh-CN" altLang="en-US" smtClean="0"/>
              <a:t/>
            </a:fld>
            <a:endParaRPr lang="zh-CN" altLang="en-US"/>
          </a:p>
        </p:txBody>
      </p:sp>
      <p:sp>
        <p:nvSpPr>
          <p:cNvPr id="9" name="页脚占位符 8"/>
          <p:cNvSpPr>
            <a:spLocks noGrp="1"/>
          </p:cNvSpPr>
          <p:nvPr>
            <p:ph type="ftr" sz="quarter" idx="15"/>
            <p:custDataLst>
              <p:tags r:id="rId10"/>
            </p:custDataLst>
          </p:nvPr>
        </p:nvSpPr>
        <p:spPr/>
        <p:txBody>
          <a:bodyPr/>
          <a:lstStyle>
            <a:lvl1pPr>
              <a:defRPr b="0" baseline="0">
                <a:latin typeface="Arial" panose="020b0604020202020204" pitchFamily="34" charset="0"/>
                <a:ea typeface="汉仪雅酷黑简" panose="00020600040101010101" pitchFamily="18" charset="-122"/>
              </a:defRPr>
            </a:lvl1pPr>
          </a:lstStyle>
          <a:p>
            <a:endParaRPr lang="zh-CN" altLang="en-US"/>
          </a:p>
        </p:txBody>
      </p:sp>
      <p:sp>
        <p:nvSpPr>
          <p:cNvPr id="10" name="灯片编号占位符 9"/>
          <p:cNvSpPr>
            <a:spLocks noGrp="1"/>
          </p:cNvSpPr>
          <p:nvPr>
            <p:ph type="sldNum" sz="quarter" idx="16"/>
            <p:custDataLst>
              <p:tags r:id="rId11"/>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custDataLst>
            <p:tags r:id="rId1"/>
          </p:custDataLst>
        </p:nvPr>
      </p:nvGrpSpPr>
      <p:grpSpPr>
        <a:xfrm>
          <a:off x="0" y="0"/>
          <a:ext cx="0" cy="0"/>
        </a:xfrm>
      </p:grpSpPr>
      <p:pic>
        <p:nvPicPr>
          <p:cNvPr id="12" name="图片 11" descr="C:\Users\GB50W33\Desktop\5个分层动画PPT 2\宇宙\背景5.png背景5"/>
          <p:cNvPicPr>
            <a:picLocks noChangeAspect="1"/>
          </p:cNvPicPr>
          <p:nvPr userDrawn="1">
            <p:custDataLst>
              <p:tags r:id="rId3"/>
            </p:custDataLst>
          </p:nvPr>
        </p:nvPicPr>
        <p:blipFill>
          <a:blip r:embed="rId2"/>
          <a:srcRect l="-1491" b="-2505"/>
          <a:stretch>
            <a:fillRect/>
          </a:stretch>
        </p:blipFill>
        <p:spPr>
          <a:xfrm>
            <a:off x="241300" y="-5715"/>
            <a:ext cx="11947525" cy="6676390"/>
          </a:xfrm>
          <a:prstGeom prst="rect">
            <a:avLst/>
          </a:prstGeom>
        </p:spPr>
      </p:pic>
      <p:pic>
        <p:nvPicPr>
          <p:cNvPr id="13" name="图片 12" descr="背景6"/>
          <p:cNvPicPr>
            <a:picLocks noChangeAspect="1"/>
          </p:cNvPicPr>
          <p:nvPr userDrawn="1">
            <p:custDataLst>
              <p:tags r:id="rId5"/>
            </p:custDataLst>
          </p:nvPr>
        </p:nvPicPr>
        <p:blipFill>
          <a:blip r:embed="rId4"/>
          <a:stretch>
            <a:fillRect/>
          </a:stretch>
        </p:blipFill>
        <p:spPr>
          <a:xfrm>
            <a:off x="9745014" y="2236"/>
            <a:ext cx="2442210" cy="1593850"/>
          </a:xfrm>
          <a:prstGeom prst="rect">
            <a:avLst/>
          </a:prstGeom>
        </p:spPr>
      </p:pic>
      <p:sp>
        <p:nvSpPr>
          <p:cNvPr id="8" name="矩形 7"/>
          <p:cNvSpPr/>
          <p:nvPr userDrawn="1">
            <p:custDataLst>
              <p:tags r:id="rId6"/>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0" baseline="0">
              <a:latin typeface="Arial" panose="020b0604020202020204" pitchFamily="34" charset="0"/>
              <a:ea typeface="汉仪雅酷黑简" panose="00020600040101010101" pitchFamily="18" charset="-122"/>
              <a:sym typeface="+mn-ea"/>
            </a:endParaRPr>
          </a:p>
        </p:txBody>
      </p:sp>
      <p:sp>
        <p:nvSpPr>
          <p:cNvPr id="2" name="标题 1"/>
          <p:cNvSpPr>
            <a:spLocks noGrp="1"/>
          </p:cNvSpPr>
          <p:nvPr>
            <p:ph type="title" hasCustomPrompt="1"/>
            <p:custDataLst>
              <p:tags r:id="rId7"/>
            </p:custDataLst>
          </p:nvPr>
        </p:nvSpPr>
        <p:spPr>
          <a:xfrm>
            <a:off x="583200" y="770400"/>
            <a:ext cx="3960000" cy="882000"/>
          </a:xfrm>
        </p:spPr>
        <p:txBody>
          <a:bodyPr anchor="ctr"/>
          <a:lstStyle>
            <a:lvl1pPr>
              <a:defRPr sz="3600" b="0" baseline="0">
                <a:solidFill>
                  <a:schemeClr val="bg1"/>
                </a:solidFill>
                <a:latin typeface="Arial" panose="020b0604020202020204" pitchFamily="34" charset="0"/>
                <a:ea typeface="汉仪雅酷黑简" panose="00020600040101010101" pitchFamily="18" charset="-122"/>
              </a:defRPr>
            </a:lvl1pPr>
          </a:lstStyle>
          <a:p>
            <a:r>
              <a:rPr lang="zh-CN" altLang="en-US"/>
              <a:t>单击编辑标题</a:t>
            </a:r>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0" baseline="0">
                <a:solidFill>
                  <a:schemeClr val="bg1"/>
                </a:solidFill>
                <a:latin typeface="Arial" panose="020b0604020202020204" pitchFamily="34" charset="0"/>
                <a:ea typeface="汉仪雅酷黑简" panose="00020600040101010101" pitchFamily="18" charset="-122"/>
              </a:defRPr>
            </a:lvl1pPr>
            <a:lvl2pPr>
              <a:defRPr b="0" baseline="0">
                <a:solidFill>
                  <a:schemeClr val="bg1"/>
                </a:solidFill>
                <a:latin typeface="Arial" panose="020b0604020202020204" pitchFamily="34" charset="0"/>
                <a:ea typeface="汉仪雅酷黑简" panose="00020600040101010101" pitchFamily="18" charset="-122"/>
              </a:defRPr>
            </a:lvl2pPr>
            <a:lvl3pPr>
              <a:defRPr b="0" baseline="0">
                <a:solidFill>
                  <a:schemeClr val="bg1"/>
                </a:solidFill>
                <a:latin typeface="Arial" panose="020b0604020202020204" pitchFamily="34" charset="0"/>
                <a:ea typeface="汉仪雅酷黑简" panose="00020600040101010101" pitchFamily="18" charset="-122"/>
              </a:defRPr>
            </a:lvl3pPr>
            <a:lvl4pPr>
              <a:defRPr b="0" baseline="0">
                <a:solidFill>
                  <a:schemeClr val="bg1"/>
                </a:solidFill>
                <a:latin typeface="Arial" panose="020b0604020202020204" pitchFamily="34" charset="0"/>
                <a:ea typeface="汉仪雅酷黑简" panose="00020600040101010101" pitchFamily="18" charset="-122"/>
              </a:defRPr>
            </a:lvl4pPr>
            <a:lvl5pPr>
              <a:defRPr b="0" baseline="0">
                <a:solidFill>
                  <a:schemeClr val="bg1"/>
                </a:solidFill>
                <a:latin typeface="Arial" panose="020b0604020202020204" pitchFamily="34" charset="0"/>
                <a:ea typeface="汉仪雅酷黑简" panose="00020600040101010101" pitchFamily="18"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0" baseline="0">
                <a:solidFill>
                  <a:schemeClr val="bg1"/>
                </a:solidFill>
                <a:latin typeface="Arial" panose="020b0604020202020204" pitchFamily="34" charset="0"/>
                <a:ea typeface="汉仪雅酷黑简" panose="00020600040101010101" pitchFamily="18" charset="-122"/>
              </a:defRPr>
            </a:lvl1pPr>
            <a:lvl2pPr>
              <a:defRPr b="0" baseline="0">
                <a:solidFill>
                  <a:schemeClr val="bg1"/>
                </a:solidFill>
                <a:latin typeface="Arial" panose="020b0604020202020204" pitchFamily="34" charset="0"/>
                <a:ea typeface="汉仪雅酷黑简" panose="00020600040101010101" pitchFamily="18" charset="-122"/>
              </a:defRPr>
            </a:lvl2pPr>
            <a:lvl3pPr>
              <a:defRPr b="0" baseline="0">
                <a:solidFill>
                  <a:schemeClr val="bg1"/>
                </a:solidFill>
                <a:latin typeface="Arial" panose="020b0604020202020204" pitchFamily="34" charset="0"/>
                <a:ea typeface="汉仪雅酷黑简" panose="00020600040101010101" pitchFamily="18" charset="-122"/>
              </a:defRPr>
            </a:lvl3pPr>
            <a:lvl4pPr>
              <a:defRPr b="0" baseline="0">
                <a:solidFill>
                  <a:schemeClr val="bg1"/>
                </a:solidFill>
                <a:latin typeface="Arial" panose="020b0604020202020204" pitchFamily="34" charset="0"/>
                <a:ea typeface="汉仪雅酷黑简" panose="00020600040101010101" pitchFamily="18" charset="-122"/>
              </a:defRPr>
            </a:lvl4pPr>
            <a:lvl5pPr>
              <a:defRPr b="0" baseline="0">
                <a:solidFill>
                  <a:schemeClr val="bg1"/>
                </a:solidFill>
                <a:latin typeface="Arial" panose="020b0604020202020204" pitchFamily="34" charset="0"/>
                <a:ea typeface="汉仪雅酷黑简" panose="00020600040101010101" pitchFamily="18"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日期占位符 5"/>
          <p:cNvSpPr>
            <a:spLocks noGrp="1"/>
          </p:cNvSpPr>
          <p:nvPr>
            <p:ph type="dt" sz="half" idx="15"/>
            <p:custDataLst>
              <p:tags r:id="rId10"/>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760FBDFE-C587-4B4C-A407-44438C67B59E}" type="datetimeFigureOut">
              <a:rPr lang="zh-CN" altLang="en-US" smtClean="0"/>
              <a:t/>
            </a:fld>
            <a:endParaRPr lang="zh-CN" altLang="en-US"/>
          </a:p>
        </p:txBody>
      </p:sp>
      <p:sp>
        <p:nvSpPr>
          <p:cNvPr id="10" name="页脚占位符 9"/>
          <p:cNvSpPr>
            <a:spLocks noGrp="1"/>
          </p:cNvSpPr>
          <p:nvPr>
            <p:ph type="ftr" sz="quarter" idx="16"/>
            <p:custDataLst>
              <p:tags r:id="rId11"/>
            </p:custDataLst>
          </p:nvPr>
        </p:nvSpPr>
        <p:spPr/>
        <p:txBody>
          <a:bodyPr/>
          <a:lstStyle>
            <a:lvl1pPr>
              <a:defRPr b="0" baseline="0">
                <a:latin typeface="Arial" panose="020b0604020202020204" pitchFamily="34" charset="0"/>
                <a:ea typeface="汉仪雅酷黑简" panose="00020600040101010101" pitchFamily="18" charset="-122"/>
              </a:defRPr>
            </a:lvl1pPr>
          </a:lstStyle>
          <a:p>
            <a:endParaRPr lang="zh-CN" altLang="en-US"/>
          </a:p>
        </p:txBody>
      </p:sp>
      <p:sp>
        <p:nvSpPr>
          <p:cNvPr id="11" name="灯片编号占位符 10"/>
          <p:cNvSpPr>
            <a:spLocks noGrp="1"/>
          </p:cNvSpPr>
          <p:nvPr>
            <p:ph type="sldNum" sz="quarter" idx="17"/>
            <p:custDataLst>
              <p:tags r:id="rId12"/>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0" baseline="0">
              <a:latin typeface="Arial" panose="020b0604020202020204" pitchFamily="34" charset="0"/>
              <a:ea typeface="汉仪雅酷黑简" panose="00020600040101010101" pitchFamily="18" charset="-122"/>
              <a:sym typeface="+mn-ea"/>
            </a:endParaRPr>
          </a:p>
        </p:txBody>
      </p:sp>
      <p:pic>
        <p:nvPicPr>
          <p:cNvPr id="13" name="图片 12" descr="背景6"/>
          <p:cNvPicPr>
            <a:picLocks noChangeAspect="1"/>
          </p:cNvPicPr>
          <p:nvPr userDrawn="1">
            <p:custDataLst>
              <p:tags r:id="rId4"/>
            </p:custDataLst>
          </p:nvPr>
        </p:nvPicPr>
        <p:blipFill>
          <a:blip r:embed="rId3"/>
          <a:stretch>
            <a:fillRect/>
          </a:stretch>
        </p:blipFill>
        <p:spPr>
          <a:xfrm>
            <a:off x="9745014" y="2236"/>
            <a:ext cx="2442210" cy="1593850"/>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0" baseline="0">
                <a:solidFill>
                  <a:schemeClr val="bg1"/>
                </a:solidFill>
                <a:latin typeface="Arial" panose="020b0604020202020204" pitchFamily="34" charset="0"/>
                <a:ea typeface="汉仪雅酷黑简" panose="00020600040101010101" pitchFamily="18" charset="-122"/>
              </a:defRPr>
            </a:lvl1pPr>
          </a:lstStyle>
          <a:p>
            <a:r>
              <a:rPr lang="zh-CN" altLang="en-US"/>
              <a:t>单击此处编辑母版标题样式</a:t>
            </a:r>
            <a:endParaRPr lang="zh-CN" altLang="en-US"/>
          </a:p>
        </p:txBody>
      </p:sp>
      <p:sp>
        <p:nvSpPr>
          <p:cNvPr id="7" name="文本占位符 6"/>
          <p:cNvSpPr>
            <a:spLocks noGrp="1"/>
          </p:cNvSpPr>
          <p:nvPr>
            <p:ph type="body" sz="quarter" idx="13"/>
            <p:custDataLst>
              <p:tags r:id="rId6"/>
            </p:custDataLst>
          </p:nvPr>
        </p:nvSpPr>
        <p:spPr>
          <a:xfrm>
            <a:off x="612000" y="1659600"/>
            <a:ext cx="10975975" cy="828000"/>
          </a:xfrm>
        </p:spPr>
        <p:txBody>
          <a:bodyPr/>
          <a:lstStyle>
            <a:lvl1pPr algn="ctr">
              <a:defRPr b="0" baseline="0">
                <a:solidFill>
                  <a:schemeClr val="bg1"/>
                </a:solidFill>
                <a:latin typeface="Arial" panose="020b0604020202020204" pitchFamily="34" charset="0"/>
                <a:ea typeface="汉仪雅酷黑简" panose="00020600040101010101" pitchFamily="18"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7"/>
            </p:custDataLst>
          </p:nvPr>
        </p:nvSpPr>
        <p:spPr>
          <a:xfrm>
            <a:off x="612775" y="2808000"/>
            <a:ext cx="10965600" cy="3430800"/>
          </a:xfrm>
        </p:spPr>
        <p:txBody>
          <a:bodyPr/>
          <a:lstStyle>
            <a:lvl1pPr>
              <a:defRPr b="0" baseline="0">
                <a:solidFill>
                  <a:schemeClr val="bg1"/>
                </a:solidFill>
                <a:latin typeface="Arial" panose="020b0604020202020204" pitchFamily="34" charset="0"/>
                <a:ea typeface="汉仪雅酷黑简" panose="00020600040101010101" pitchFamily="18" charset="-122"/>
              </a:defRPr>
            </a:lvl1pPr>
            <a:lvl2pPr>
              <a:defRPr b="0" baseline="0">
                <a:solidFill>
                  <a:schemeClr val="bg1"/>
                </a:solidFill>
                <a:latin typeface="Arial" panose="020b0604020202020204" pitchFamily="34" charset="0"/>
                <a:ea typeface="汉仪雅酷黑简" panose="00020600040101010101" pitchFamily="18" charset="-122"/>
              </a:defRPr>
            </a:lvl2pPr>
            <a:lvl3pPr>
              <a:defRPr b="0" baseline="0">
                <a:solidFill>
                  <a:schemeClr val="bg1"/>
                </a:solidFill>
                <a:latin typeface="Arial" panose="020b0604020202020204" pitchFamily="34" charset="0"/>
                <a:ea typeface="汉仪雅酷黑简" panose="00020600040101010101" pitchFamily="18" charset="-122"/>
              </a:defRPr>
            </a:lvl3pPr>
            <a:lvl4pPr>
              <a:defRPr b="0" baseline="0">
                <a:solidFill>
                  <a:schemeClr val="bg1"/>
                </a:solidFill>
                <a:latin typeface="Arial" panose="020b0604020202020204" pitchFamily="34" charset="0"/>
                <a:ea typeface="汉仪雅酷黑简" panose="00020600040101010101" pitchFamily="18" charset="-122"/>
              </a:defRPr>
            </a:lvl4pPr>
            <a:lvl5pPr>
              <a:defRPr b="0" baseline="0">
                <a:solidFill>
                  <a:schemeClr val="bg1"/>
                </a:solidFill>
                <a:latin typeface="Arial" panose="020b0604020202020204" pitchFamily="34" charset="0"/>
                <a:ea typeface="汉仪雅酷黑简" panose="00020600040101010101" pitchFamily="18"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日期占位符 5"/>
          <p:cNvSpPr>
            <a:spLocks noGrp="1"/>
          </p:cNvSpPr>
          <p:nvPr>
            <p:ph type="dt" sz="half" idx="15"/>
            <p:custDataLst>
              <p:tags r:id="rId8"/>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6"/>
            <p:custDataLst>
              <p:tags r:id="rId9"/>
            </p:custDataLst>
          </p:nvPr>
        </p:nvSpPr>
        <p:spPr/>
        <p:txBody>
          <a:bodyPr/>
          <a:lstStyle>
            <a:lvl1pPr>
              <a:defRPr b="0" baseline="0">
                <a:latin typeface="Arial" panose="020b0604020202020204" pitchFamily="34" charset="0"/>
                <a:ea typeface="汉仪雅酷黑简" panose="00020600040101010101" pitchFamily="18" charset="-122"/>
              </a:defRPr>
            </a:lvl1pPr>
          </a:lstStyle>
          <a:p>
            <a:endParaRPr lang="zh-CN" altLang="en-US"/>
          </a:p>
        </p:txBody>
      </p:sp>
      <p:sp>
        <p:nvSpPr>
          <p:cNvPr id="11" name="灯片编号占位符 10"/>
          <p:cNvSpPr>
            <a:spLocks noGrp="1"/>
          </p:cNvSpPr>
          <p:nvPr>
            <p:ph type="sldNum" sz="quarter" idx="17"/>
            <p:custDataLst>
              <p:tags r:id="rId10"/>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custDataLst>
            <p:tags r:id="rId1"/>
          </p:custDataLst>
        </p:nvPr>
      </p:nvGrpSpPr>
      <p:grpSpPr>
        <a:xfrm>
          <a:off x="0" y="0"/>
          <a:ext cx="0" cy="0"/>
        </a:xfrm>
      </p:grpSpPr>
      <p:pic>
        <p:nvPicPr>
          <p:cNvPr id="12" name="图片 11" descr="C:\Users\GB50W33\Desktop\5个分层动画PPT 2\宇宙\背景5.png背景5"/>
          <p:cNvPicPr>
            <a:picLocks noChangeAspect="1"/>
          </p:cNvPicPr>
          <p:nvPr userDrawn="1">
            <p:custDataLst>
              <p:tags r:id="rId3"/>
            </p:custDataLst>
          </p:nvPr>
        </p:nvPicPr>
        <p:blipFill>
          <a:blip r:embed="rId2"/>
          <a:srcRect l="-1491" b="-2505"/>
          <a:stretch>
            <a:fillRect/>
          </a:stretch>
        </p:blipFill>
        <p:spPr>
          <a:xfrm>
            <a:off x="241300" y="-5715"/>
            <a:ext cx="11947525" cy="6676390"/>
          </a:xfrm>
          <a:prstGeom prst="rect">
            <a:avLst/>
          </a:prstGeom>
        </p:spPr>
      </p:pic>
      <p:pic>
        <p:nvPicPr>
          <p:cNvPr id="13" name="图片 12" descr="背景6"/>
          <p:cNvPicPr>
            <a:picLocks noChangeAspect="1"/>
          </p:cNvPicPr>
          <p:nvPr userDrawn="1">
            <p:custDataLst>
              <p:tags r:id="rId5"/>
            </p:custDataLst>
          </p:nvPr>
        </p:nvPicPr>
        <p:blipFill>
          <a:blip r:embed="rId4"/>
          <a:stretch>
            <a:fillRect/>
          </a:stretch>
        </p:blipFill>
        <p:spPr>
          <a:xfrm>
            <a:off x="9752965" y="-5715"/>
            <a:ext cx="2442210" cy="1593850"/>
          </a:xfrm>
          <a:prstGeom prst="rect">
            <a:avLst/>
          </a:prstGeom>
        </p:spPr>
      </p:pic>
      <p:sp>
        <p:nvSpPr>
          <p:cNvPr id="8" name="矩形 7"/>
          <p:cNvSpPr/>
          <p:nvPr userDrawn="1">
            <p:custDataLst>
              <p:tags r:id="rId6"/>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0" baseline="0">
              <a:latin typeface="Arial" panose="020b0604020202020204" pitchFamily="34" charset="0"/>
              <a:ea typeface="汉仪雅酷黑简" panose="00020600040101010101" pitchFamily="18" charset="-122"/>
              <a:sym typeface="+mn-ea"/>
            </a:endParaRPr>
          </a:p>
        </p:txBody>
      </p:sp>
      <p:sp>
        <p:nvSpPr>
          <p:cNvPr id="2" name="标题 1"/>
          <p:cNvSpPr>
            <a:spLocks noGrp="1"/>
          </p:cNvSpPr>
          <p:nvPr>
            <p:ph type="title"/>
            <p:custDataLst>
              <p:tags r:id="rId7"/>
            </p:custDataLst>
          </p:nvPr>
        </p:nvSpPr>
        <p:spPr>
          <a:xfrm>
            <a:off x="604800" y="669600"/>
            <a:ext cx="10976400" cy="565200"/>
          </a:xfrm>
        </p:spPr>
        <p:txBody>
          <a:bodyPr anchor="ctr"/>
          <a:lstStyle>
            <a:lvl1pPr algn="ctr">
              <a:defRPr sz="3200" b="0" baseline="0">
                <a:solidFill>
                  <a:schemeClr val="bg1"/>
                </a:solidFill>
                <a:latin typeface="Arial" panose="020b0604020202020204" pitchFamily="34" charset="0"/>
                <a:ea typeface="汉仪雅酷黑简" panose="00020600040101010101" pitchFamily="18" charset="-122"/>
              </a:defRPr>
            </a:lvl1pPr>
          </a:lstStyle>
          <a:p>
            <a:r>
              <a:rPr lang="zh-CN" altLang="en-US"/>
              <a:t>单击此处编辑母版标题样式</a:t>
            </a:r>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0" baseline="0">
                <a:solidFill>
                  <a:schemeClr val="bg1"/>
                </a:solidFill>
                <a:latin typeface="Arial" panose="020b0604020202020204" pitchFamily="34" charset="0"/>
                <a:ea typeface="汉仪雅酷黑简" panose="00020600040101010101" pitchFamily="18" charset="-122"/>
              </a:defRPr>
            </a:lvl1pPr>
            <a:lvl2pPr>
              <a:defRPr b="0" baseline="0">
                <a:solidFill>
                  <a:schemeClr val="bg1"/>
                </a:solidFill>
                <a:latin typeface="Arial" panose="020b0604020202020204" pitchFamily="34" charset="0"/>
                <a:ea typeface="汉仪雅酷黑简" panose="00020600040101010101" pitchFamily="18" charset="-122"/>
              </a:defRPr>
            </a:lvl2pPr>
            <a:lvl3pPr>
              <a:defRPr b="0" baseline="0">
                <a:solidFill>
                  <a:schemeClr val="bg1"/>
                </a:solidFill>
                <a:latin typeface="Arial" panose="020b0604020202020204" pitchFamily="34" charset="0"/>
                <a:ea typeface="汉仪雅酷黑简" panose="00020600040101010101" pitchFamily="18" charset="-122"/>
              </a:defRPr>
            </a:lvl3pPr>
            <a:lvl4pPr>
              <a:defRPr b="0" baseline="0">
                <a:solidFill>
                  <a:schemeClr val="bg1"/>
                </a:solidFill>
                <a:latin typeface="Arial" panose="020b0604020202020204" pitchFamily="34" charset="0"/>
                <a:ea typeface="汉仪雅酷黑简" panose="00020600040101010101" pitchFamily="18" charset="-122"/>
              </a:defRPr>
            </a:lvl4pPr>
            <a:lvl5pPr>
              <a:defRPr b="0" baseline="0">
                <a:solidFill>
                  <a:schemeClr val="bg1"/>
                </a:solidFill>
                <a:latin typeface="Arial" panose="020b0604020202020204" pitchFamily="34" charset="0"/>
                <a:ea typeface="汉仪雅酷黑简" panose="00020600040101010101" pitchFamily="18"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0" baseline="0">
                <a:solidFill>
                  <a:schemeClr val="bg1"/>
                </a:solidFill>
                <a:latin typeface="Arial" panose="020b0604020202020204" pitchFamily="34" charset="0"/>
                <a:ea typeface="汉仪雅酷黑简" panose="00020600040101010101" pitchFamily="18" charset="-122"/>
              </a:defRPr>
            </a:lvl1pPr>
          </a:lstStyle>
          <a:p>
            <a:pPr lvl="0"/>
            <a:r>
              <a:rPr lang="zh-CN" altLang="en-US"/>
              <a:t>单击此处编辑母版文本样式</a:t>
            </a:r>
            <a:endParaRPr lang="zh-CN" altLang="en-US"/>
          </a:p>
        </p:txBody>
      </p:sp>
      <p:sp>
        <p:nvSpPr>
          <p:cNvPr id="6" name="日期占位符 5"/>
          <p:cNvSpPr>
            <a:spLocks noGrp="1"/>
          </p:cNvSpPr>
          <p:nvPr>
            <p:ph type="dt" sz="half" idx="15"/>
            <p:custDataLst>
              <p:tags r:id="rId10"/>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760FBDFE-C587-4B4C-A407-44438C67B59E}" type="datetimeFigureOut">
              <a:rPr lang="zh-CN" altLang="en-US" smtClean="0"/>
              <a:t/>
            </a:fld>
            <a:endParaRPr lang="zh-CN" altLang="en-US"/>
          </a:p>
        </p:txBody>
      </p:sp>
      <p:sp>
        <p:nvSpPr>
          <p:cNvPr id="10" name="页脚占位符 9"/>
          <p:cNvSpPr>
            <a:spLocks noGrp="1"/>
          </p:cNvSpPr>
          <p:nvPr>
            <p:ph type="ftr" sz="quarter" idx="16"/>
            <p:custDataLst>
              <p:tags r:id="rId11"/>
            </p:custDataLst>
          </p:nvPr>
        </p:nvSpPr>
        <p:spPr/>
        <p:txBody>
          <a:bodyPr/>
          <a:lstStyle>
            <a:lvl1pPr>
              <a:defRPr b="0" baseline="0">
                <a:latin typeface="Arial" panose="020b0604020202020204" pitchFamily="34" charset="0"/>
                <a:ea typeface="汉仪雅酷黑简" panose="00020600040101010101" pitchFamily="18" charset="-122"/>
              </a:defRPr>
            </a:lvl1pPr>
          </a:lstStyle>
          <a:p>
            <a:endParaRPr lang="zh-CN" altLang="en-US"/>
          </a:p>
        </p:txBody>
      </p:sp>
      <p:sp>
        <p:nvSpPr>
          <p:cNvPr id="11" name="灯片编号占位符 10"/>
          <p:cNvSpPr>
            <a:spLocks noGrp="1"/>
          </p:cNvSpPr>
          <p:nvPr>
            <p:ph type="sldNum" sz="quarter" idx="17"/>
            <p:custDataLst>
              <p:tags r:id="rId12"/>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custDataLst>
            <p:tags r:id="rId1"/>
          </p:custDataLst>
        </p:nvPr>
      </p:nvGrpSpPr>
      <p:grpSpPr>
        <a:xfrm>
          <a:off x="0" y="0"/>
          <a:ext cx="0" cy="0"/>
        </a:xfrm>
      </p:grpSpPr>
      <p:pic>
        <p:nvPicPr>
          <p:cNvPr id="14" name="图片 13" descr="C:\Users\GB50W33\Desktop\5个分层动画PPT 2\宇宙\背景5.png背景5"/>
          <p:cNvPicPr>
            <a:picLocks noChangeAspect="1"/>
          </p:cNvPicPr>
          <p:nvPr userDrawn="1">
            <p:custDataLst>
              <p:tags r:id="rId3"/>
            </p:custDataLst>
          </p:nvPr>
        </p:nvPicPr>
        <p:blipFill>
          <a:blip r:embed="rId2"/>
          <a:srcRect l="-1491" b="-2505"/>
          <a:stretch>
            <a:fillRect/>
          </a:stretch>
        </p:blipFill>
        <p:spPr>
          <a:xfrm>
            <a:off x="241300" y="-5715"/>
            <a:ext cx="11947525" cy="6676390"/>
          </a:xfrm>
          <a:prstGeom prst="rect">
            <a:avLst/>
          </a:prstGeom>
        </p:spPr>
      </p:pic>
      <p:sp>
        <p:nvSpPr>
          <p:cNvPr id="10" name="矩形 9"/>
          <p:cNvSpPr/>
          <p:nvPr userDrawn="1">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0" baseline="0">
              <a:latin typeface="Arial" panose="020b0604020202020204" pitchFamily="34" charset="0"/>
              <a:ea typeface="汉仪雅酷黑简" panose="00020600040101010101" pitchFamily="18" charset="-122"/>
              <a:sym typeface="+mn-ea"/>
            </a:endParaRPr>
          </a:p>
        </p:txBody>
      </p:sp>
      <p:pic>
        <p:nvPicPr>
          <p:cNvPr id="15" name="图片 14" descr="背景6"/>
          <p:cNvPicPr>
            <a:picLocks noChangeAspect="1"/>
          </p:cNvPicPr>
          <p:nvPr userDrawn="1">
            <p:custDataLst>
              <p:tags r:id="rId6"/>
            </p:custDataLst>
          </p:nvPr>
        </p:nvPicPr>
        <p:blipFill>
          <a:blip r:embed="rId5"/>
          <a:stretch>
            <a:fillRect/>
          </a:stretch>
        </p:blipFill>
        <p:spPr>
          <a:xfrm>
            <a:off x="9752965" y="-5715"/>
            <a:ext cx="2442210" cy="159385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0" baseline="0">
                <a:solidFill>
                  <a:schemeClr val="bg1"/>
                </a:solidFill>
                <a:latin typeface="Arial" panose="020b0604020202020204" pitchFamily="34" charset="0"/>
                <a:ea typeface="汉仪雅酷黑简" panose="00020600040101010101" pitchFamily="18" charset="-122"/>
              </a:defRPr>
            </a:lvl1pPr>
          </a:lstStyle>
          <a:p>
            <a:r>
              <a:rPr lang="zh-CN" altLang="en-US"/>
              <a:t>单击此处编辑母版标题样式</a:t>
            </a:r>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0" baseline="0">
                <a:solidFill>
                  <a:schemeClr val="bg1"/>
                </a:solidFill>
                <a:latin typeface="Arial" panose="020b0604020202020204" pitchFamily="34" charset="0"/>
                <a:ea typeface="汉仪雅酷黑简" panose="00020600040101010101" pitchFamily="18" charset="-122"/>
              </a:defRPr>
            </a:lvl1pPr>
            <a:lvl2pPr>
              <a:defRPr b="0" baseline="0">
                <a:solidFill>
                  <a:schemeClr val="bg1"/>
                </a:solidFill>
                <a:latin typeface="Arial" panose="020b0604020202020204" pitchFamily="34" charset="0"/>
                <a:ea typeface="汉仪雅酷黑简" panose="00020600040101010101" pitchFamily="18" charset="-122"/>
              </a:defRPr>
            </a:lvl2pPr>
            <a:lvl3pPr>
              <a:defRPr b="0" baseline="0">
                <a:solidFill>
                  <a:schemeClr val="bg1"/>
                </a:solidFill>
                <a:latin typeface="Arial" panose="020b0604020202020204" pitchFamily="34" charset="0"/>
                <a:ea typeface="汉仪雅酷黑简" panose="00020600040101010101" pitchFamily="18" charset="-122"/>
              </a:defRPr>
            </a:lvl3pPr>
            <a:lvl4pPr>
              <a:defRPr b="0" baseline="0">
                <a:solidFill>
                  <a:schemeClr val="bg1"/>
                </a:solidFill>
                <a:latin typeface="Arial" panose="020b0604020202020204" pitchFamily="34" charset="0"/>
                <a:ea typeface="汉仪雅酷黑简" panose="00020600040101010101" pitchFamily="18" charset="-122"/>
              </a:defRPr>
            </a:lvl4pPr>
            <a:lvl5pPr>
              <a:defRPr b="0" baseline="0">
                <a:solidFill>
                  <a:schemeClr val="bg1"/>
                </a:solidFill>
                <a:latin typeface="Arial" panose="020b0604020202020204" pitchFamily="34" charset="0"/>
                <a:ea typeface="汉仪雅酷黑简" panose="00020600040101010101" pitchFamily="18"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0" baseline="0">
                <a:solidFill>
                  <a:schemeClr val="bg1"/>
                </a:solidFill>
                <a:latin typeface="Arial" panose="020b0604020202020204" pitchFamily="34" charset="0"/>
                <a:ea typeface="汉仪雅酷黑简" panose="00020600040101010101" pitchFamily="18" charset="-122"/>
              </a:defRPr>
            </a:lvl1pPr>
            <a:lvl2pPr>
              <a:defRPr b="0" baseline="0">
                <a:solidFill>
                  <a:schemeClr val="bg1"/>
                </a:solidFill>
                <a:latin typeface="Arial" panose="020b0604020202020204" pitchFamily="34" charset="0"/>
                <a:ea typeface="汉仪雅酷黑简" panose="00020600040101010101" pitchFamily="18" charset="-122"/>
              </a:defRPr>
            </a:lvl2pPr>
            <a:lvl3pPr>
              <a:defRPr b="0" baseline="0">
                <a:solidFill>
                  <a:schemeClr val="bg1"/>
                </a:solidFill>
                <a:latin typeface="Arial" panose="020b0604020202020204" pitchFamily="34" charset="0"/>
                <a:ea typeface="汉仪雅酷黑简" panose="00020600040101010101" pitchFamily="18" charset="-122"/>
              </a:defRPr>
            </a:lvl3pPr>
            <a:lvl4pPr>
              <a:defRPr b="0" baseline="0">
                <a:solidFill>
                  <a:schemeClr val="bg1"/>
                </a:solidFill>
                <a:latin typeface="Arial" panose="020b0604020202020204" pitchFamily="34" charset="0"/>
                <a:ea typeface="汉仪雅酷黑简" panose="00020600040101010101" pitchFamily="18" charset="-122"/>
              </a:defRPr>
            </a:lvl4pPr>
            <a:lvl5pPr>
              <a:defRPr b="0" baseline="0">
                <a:solidFill>
                  <a:schemeClr val="bg1"/>
                </a:solidFill>
                <a:latin typeface="Arial" panose="020b0604020202020204" pitchFamily="34" charset="0"/>
                <a:ea typeface="汉仪雅酷黑简" panose="00020600040101010101" pitchFamily="18"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0" baseline="0">
                <a:solidFill>
                  <a:schemeClr val="bg1"/>
                </a:solidFill>
                <a:latin typeface="Arial" panose="020b0604020202020204" pitchFamily="34" charset="0"/>
                <a:ea typeface="汉仪雅酷黑简" panose="00020600040101010101" pitchFamily="18"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0" baseline="0">
                <a:solidFill>
                  <a:schemeClr val="bg1"/>
                </a:solidFill>
                <a:latin typeface="Arial" panose="020b0604020202020204" pitchFamily="34" charset="0"/>
                <a:ea typeface="汉仪雅酷黑简" panose="00020600040101010101" pitchFamily="18" charset="-122"/>
              </a:defRPr>
            </a:lvl1pPr>
          </a:lstStyle>
          <a:p>
            <a:pPr lvl="0"/>
            <a:r>
              <a:rPr lang="zh-CN" altLang="en-US"/>
              <a:t>单击此处编辑母版文本样式</a:t>
            </a:r>
            <a:endParaRPr lang="zh-CN" altLang="en-US"/>
          </a:p>
        </p:txBody>
      </p:sp>
      <p:sp>
        <p:nvSpPr>
          <p:cNvPr id="6" name="日期占位符 5"/>
          <p:cNvSpPr>
            <a:spLocks noGrp="1"/>
          </p:cNvSpPr>
          <p:nvPr>
            <p:ph type="dt" sz="half" idx="17"/>
            <p:custDataLst>
              <p:tags r:id="rId12"/>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8"/>
            <p:custDataLst>
              <p:tags r:id="rId13"/>
            </p:custDataLst>
          </p:nvPr>
        </p:nvSpPr>
        <p:spPr/>
        <p:txBody>
          <a:bodyPr/>
          <a:lstStyle>
            <a:lvl1pPr>
              <a:defRPr b="0" baseline="0">
                <a:latin typeface="Arial" panose="020b0604020202020204" pitchFamily="34" charset="0"/>
                <a:ea typeface="汉仪雅酷黑简" panose="00020600040101010101" pitchFamily="18" charset="-122"/>
              </a:defRPr>
            </a:lvl1pPr>
          </a:lstStyle>
          <a:p>
            <a:endParaRPr lang="zh-CN" altLang="en-US"/>
          </a:p>
        </p:txBody>
      </p:sp>
      <p:sp>
        <p:nvSpPr>
          <p:cNvPr id="12" name="灯片编号占位符 11"/>
          <p:cNvSpPr>
            <a:spLocks noGrp="1"/>
          </p:cNvSpPr>
          <p:nvPr>
            <p:ph type="sldNum" sz="quarter" idx="19"/>
            <p:custDataLst>
              <p:tags r:id="rId14"/>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custDataLst>
            <p:tags r:id="rId1"/>
          </p:custDataLst>
        </p:nvPr>
      </p:nvGrpSpPr>
      <p:grpSpPr>
        <a:xfrm>
          <a:off x="0" y="0"/>
          <a:ext cx="0" cy="0"/>
        </a:xfrm>
      </p:grpSpPr>
      <p:pic>
        <p:nvPicPr>
          <p:cNvPr id="11" name="图片 10" descr="C:\Users\GB50W33\Desktop\5个分层动画PPT 2\宇宙\背景5.png背景5"/>
          <p:cNvPicPr>
            <a:picLocks noChangeAspect="1"/>
          </p:cNvPicPr>
          <p:nvPr userDrawn="1">
            <p:custDataLst>
              <p:tags r:id="rId3"/>
            </p:custDataLst>
          </p:nvPr>
        </p:nvPicPr>
        <p:blipFill>
          <a:blip r:embed="rId2"/>
          <a:srcRect l="-1491" b="-2505"/>
          <a:stretch>
            <a:fillRect/>
          </a:stretch>
        </p:blipFill>
        <p:spPr>
          <a:xfrm>
            <a:off x="241300" y="-5715"/>
            <a:ext cx="11947525" cy="6676390"/>
          </a:xfrm>
          <a:prstGeom prst="rect">
            <a:avLst/>
          </a:prstGeom>
        </p:spPr>
      </p:pic>
      <p:sp>
        <p:nvSpPr>
          <p:cNvPr id="10" name="矩形 9"/>
          <p:cNvSpPr/>
          <p:nvPr userDrawn="1">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0" baseline="0">
              <a:latin typeface="Arial" panose="020b0604020202020204" pitchFamily="34" charset="0"/>
              <a:ea typeface="汉仪雅酷黑简" panose="00020600040101010101" pitchFamily="18" charset="-122"/>
              <a:sym typeface="+mn-ea"/>
            </a:endParaRPr>
          </a:p>
        </p:txBody>
      </p:sp>
      <p:pic>
        <p:nvPicPr>
          <p:cNvPr id="12" name="图片 11" descr="背景6"/>
          <p:cNvPicPr>
            <a:picLocks noChangeAspect="1"/>
          </p:cNvPicPr>
          <p:nvPr userDrawn="1">
            <p:custDataLst>
              <p:tags r:id="rId6"/>
            </p:custDataLst>
          </p:nvPr>
        </p:nvPicPr>
        <p:blipFill>
          <a:blip r:embed="rId5"/>
          <a:stretch>
            <a:fillRect/>
          </a:stretch>
        </p:blipFill>
        <p:spPr>
          <a:xfrm>
            <a:off x="9752965" y="-5715"/>
            <a:ext cx="2442210" cy="1593850"/>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0" baseline="0">
                <a:solidFill>
                  <a:schemeClr val="bg1"/>
                </a:solidFill>
                <a:latin typeface="Arial" panose="020b0604020202020204" pitchFamily="34" charset="0"/>
                <a:ea typeface="汉仪雅酷黑简" panose="00020600040101010101" pitchFamily="18" charset="-122"/>
              </a:defRPr>
            </a:lvl1pPr>
          </a:lstStyle>
          <a:p>
            <a:r>
              <a:rPr lang="zh-CN" altLang="en-US"/>
              <a:t>单击此处编辑标题</a:t>
            </a:r>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0" baseline="0">
                <a:solidFill>
                  <a:schemeClr val="bg1"/>
                </a:solidFill>
                <a:latin typeface="Arial" panose="020b0604020202020204" pitchFamily="34" charset="0"/>
                <a:ea typeface="汉仪雅酷黑简" panose="00020600040101010101" pitchFamily="18" charset="-122"/>
              </a:defRPr>
            </a:lvl1pPr>
          </a:lstStyle>
          <a:p>
            <a:pPr lvl="0"/>
            <a:r>
              <a:rPr lang="zh-CN" altLang="en-US"/>
              <a:t>单击此处编辑母版文本样式</a:t>
            </a:r>
            <a:endParaRPr lang="zh-CN" altLang="en-US"/>
          </a:p>
        </p:txBody>
      </p:sp>
      <p:sp>
        <p:nvSpPr>
          <p:cNvPr id="6" name="日期占位符 5"/>
          <p:cNvSpPr>
            <a:spLocks noGrp="1"/>
          </p:cNvSpPr>
          <p:nvPr>
            <p:ph type="dt" sz="half" idx="14"/>
            <p:custDataLst>
              <p:tags r:id="rId9"/>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5"/>
            <p:custDataLst>
              <p:tags r:id="rId10"/>
            </p:custDataLst>
          </p:nvPr>
        </p:nvSpPr>
        <p:spPr/>
        <p:txBody>
          <a:bodyPr/>
          <a:lstStyle>
            <a:lvl1pPr>
              <a:defRPr b="0" baseline="0">
                <a:latin typeface="Arial" panose="020b0604020202020204" pitchFamily="34" charset="0"/>
                <a:ea typeface="汉仪雅酷黑简" panose="00020600040101010101" pitchFamily="18" charset="-122"/>
              </a:defRPr>
            </a:lvl1pPr>
          </a:lstStyle>
          <a:p>
            <a:endParaRPr lang="zh-CN" altLang="en-US"/>
          </a:p>
        </p:txBody>
      </p:sp>
      <p:sp>
        <p:nvSpPr>
          <p:cNvPr id="9" name="灯片编号占位符 8"/>
          <p:cNvSpPr>
            <a:spLocks noGrp="1"/>
          </p:cNvSpPr>
          <p:nvPr>
            <p:ph type="sldNum" sz="quarter" idx="16"/>
            <p:custDataLst>
              <p:tags r:id="rId11"/>
            </p:custDataLst>
          </p:nvPr>
        </p:nvSpPr>
        <p:spPr/>
        <p:txBody>
          <a:bodyPr/>
          <a:lstStyle>
            <a:lvl1pPr>
              <a:defRPr b="0" baseline="0">
                <a:latin typeface="Arial" panose="020b0604020202020204" pitchFamily="34" charset="0"/>
                <a:ea typeface="汉仪雅酷黑简" panose="00020600040101010101" pitchFamily="18"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节标题">
    <p:bg>
      <p:bgPr>
        <a:blipFill dpi="0" rotWithShape="1">
          <a:blip r:embed="rId9">
            <a:lum/>
            <a:extLst>
              <a:ext uri="{28A0092B-C50C-407E-A947-70E740481C1C}">
                <a14:useLocalDpi xmlns:a14="http://schemas.microsoft.com/office/drawing/2010/main" val="0"/>
              </a:ext>
            </a:extLst>
          </a:blip>
          <a:stretch>
            <a:fillRect/>
          </a:stretch>
        </a:blipFill>
        <a:effectLst/>
      </p:bgPr>
    </p:bg>
    <p:spTree>
      <p:nvGrpSpPr>
        <p:cNvPr id="1" name=""/>
        <p:cNvGrpSpPr/>
        <p:nvPr>
          <p:custDataLst>
            <p:tags r:id="rId1"/>
          </p:custDataLst>
        </p:nvPr>
      </p:nvGrpSpPr>
      <p:grpSpPr>
        <a:xfrm>
          <a:off x="0" y="0"/>
          <a:ext cx="0" cy="0"/>
        </a:xfrm>
      </p:grpSpPr>
      <p:sp>
        <p:nvSpPr>
          <p:cNvPr id="7" name="MH_Number_1"/>
          <p:cNvSpPr/>
          <p:nvPr>
            <p:custDataLst>
              <p:tags r:id="rId2"/>
            </p:custDataLst>
          </p:nvPr>
        </p:nvSpPr>
        <p:spPr>
          <a:xfrm>
            <a:off x="3176677" y="1550387"/>
            <a:ext cx="2179872" cy="217840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endParaRPr lang="zh-CN" altLang="en-US" sz="11500" b="1">
              <a:solidFill>
                <a:srgbClr val="FFFFFF"/>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Times New Roman" panose="02020603050405020304" pitchFamily="18" charset="0"/>
            </a:endParaRPr>
          </a:p>
        </p:txBody>
      </p:sp>
      <p:sp>
        <p:nvSpPr>
          <p:cNvPr id="8" name="MH_Entry_1"/>
          <p:cNvSpPr/>
          <p:nvPr>
            <p:custDataLst>
              <p:tags r:id="rId3"/>
            </p:custDataLst>
          </p:nvPr>
        </p:nvSpPr>
        <p:spPr>
          <a:xfrm>
            <a:off x="5723137" y="1550386"/>
            <a:ext cx="5562485" cy="1009703"/>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48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2" name="标题 1"/>
          <p:cNvSpPr>
            <a:spLocks noGrp="1"/>
          </p:cNvSpPr>
          <p:nvPr>
            <p:ph type="title" hasCustomPrompt="1"/>
            <p:custDataLst>
              <p:tags r:id="rId4"/>
            </p:custDataLst>
          </p:nvPr>
        </p:nvSpPr>
        <p:spPr>
          <a:xfrm>
            <a:off x="5738687" y="1550386"/>
            <a:ext cx="5546935" cy="998229"/>
          </a:xfrm>
        </p:spPr>
        <p:txBody>
          <a:bodyPr anchor="ctr" anchorCtr="0">
            <a:normAutofit/>
          </a:bodyPr>
          <a:lstStyle>
            <a:lvl1pPr algn="ctr">
              <a:defRPr sz="4800" b="1">
                <a:solidFill>
                  <a:schemeClr val="bg1"/>
                </a:solidFill>
                <a:effectLst>
                  <a:outerShdw blurRad="38100" dist="38100" dir="2700000" algn="tl">
                    <a:srgbClr val="000000">
                      <a:alpha val="43137"/>
                    </a:srgbClr>
                  </a:outerShdw>
                </a:effectLst>
              </a:defRPr>
            </a:lvl1pPr>
          </a:lstStyle>
          <a:p>
            <a:r>
              <a:rPr lang="zh-CN" altLang="en-US"/>
              <a:t>单击此处编辑标题</a:t>
            </a:r>
            <a:endParaRPr lang="zh-CN" altLang="en-US"/>
          </a:p>
        </p:txBody>
      </p:sp>
      <p:sp>
        <p:nvSpPr>
          <p:cNvPr id="4" name="日期占位符 3"/>
          <p:cNvSpPr>
            <a:spLocks noGrp="1"/>
          </p:cNvSpPr>
          <p:nvPr>
            <p:ph type="dt" sz="half" idx="10"/>
            <p:custDataLst>
              <p:tags r:id="rId5"/>
            </p:custDataLst>
          </p:nvPr>
        </p:nvSpPr>
        <p:spPr/>
        <p:txBody>
          <a:bodyPr/>
          <a:lstStyle/>
          <a:p>
            <a:fld id="{4D06F2E5-9496-4127-80BC-6E48DECFB06D}"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36ADCF32-45EE-4F2C-B467-2815205CBDDD}" type="slidenum">
              <a:rPr lang="zh-CN" altLang="en-US" smtClean="0"/>
              <a:t/>
            </a:fld>
            <a:endParaRPr lang="zh-CN" altLang="en-US"/>
          </a:p>
        </p:txBody>
      </p:sp>
      <p:sp>
        <p:nvSpPr>
          <p:cNvPr id="9" name="文本占位符 2"/>
          <p:cNvSpPr>
            <a:spLocks noGrp="1"/>
          </p:cNvSpPr>
          <p:nvPr>
            <p:ph type="body" idx="13" hasCustomPrompt="1"/>
            <p:custDataLst>
              <p:tags r:id="rId8"/>
            </p:custDataLst>
          </p:nvPr>
        </p:nvSpPr>
        <p:spPr>
          <a:xfrm>
            <a:off x="2979937" y="1707024"/>
            <a:ext cx="2664580" cy="1865126"/>
          </a:xfrm>
        </p:spPr>
        <p:txBody>
          <a:bodyPr wrap="square" anchor="ctr" anchorCtr="0">
            <a:normAutofit/>
          </a:bodyPr>
          <a:lstStyle>
            <a:lvl1pPr marL="0" indent="0" algn="ctr">
              <a:buNone/>
              <a:defRPr sz="9600" b="1">
                <a:solidFill>
                  <a:schemeClr val="bg1"/>
                </a:solidFill>
                <a:effectLst>
                  <a:outerShdw blurRad="38100" dist="38100" dir="2700000" algn="tl">
                    <a:srgbClr val="000000">
                      <a:alpha val="43137"/>
                    </a:srgbClr>
                  </a:outerShdw>
                </a:effectLs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文本</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lvl1pPr>
              <a:defRPr>
                <a:solidFill>
                  <a:schemeClr val="tx2"/>
                </a:solidFill>
              </a:defRPr>
            </a:lvl1p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lvl1pPr>
              <a:defRPr/>
            </a:lvl1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lvl1pPr>
              <a:defRPr/>
            </a:lvl1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4D06F2E5-9496-4127-80BC-6E48DECFB06D}"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36ADCF32-45EE-4F2C-B467-2815205CBDDD}"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10" name="Rectangle 90"/>
          <p:cNvSpPr>
            <a:spLocks noChangeArrowheads="1"/>
          </p:cNvSpPr>
          <p:nvPr>
            <p:custDataLst>
              <p:tags r:id="rId2"/>
            </p:custDataLst>
          </p:nvPr>
        </p:nvSpPr>
        <p:spPr bwMode="auto">
          <a:xfrm>
            <a:off x="136525" y="133350"/>
            <a:ext cx="11922125" cy="6572250"/>
          </a:xfrm>
          <a:prstGeom prst="rect">
            <a:avLst/>
          </a:prstGeom>
          <a:noFill/>
          <a:ln w="33338" cap="rnd">
            <a:solidFill>
              <a:schemeClr val="accent1"/>
            </a:solidFill>
            <a:rou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Tx/>
              <a:buNone/>
            </a:pPr>
            <a:endParaRPr lang="zh-CN" altLang="en-US" sz="1800"/>
          </a:p>
        </p:txBody>
      </p:sp>
      <p:sp>
        <p:nvSpPr>
          <p:cNvPr id="11" name="MH_Number_1"/>
          <p:cNvSpPr/>
          <p:nvPr>
            <p:custDataLst>
              <p:tags r:id="rId3"/>
            </p:custDataLst>
          </p:nvPr>
        </p:nvSpPr>
        <p:spPr>
          <a:xfrm>
            <a:off x="508000" y="607334"/>
            <a:ext cx="228600" cy="68035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ct val="0"/>
              </a:spcBef>
              <a:spcAft>
                <a:spcPct val="0"/>
              </a:spcAft>
              <a:defRPr/>
            </a:pPr>
            <a:endParaRPr lang="zh-CN" altLang="en-US" sz="2800" b="1">
              <a:solidFill>
                <a:schemeClr val="tx1"/>
              </a:solidFill>
              <a:latin typeface="微软雅黑" panose="020b0503020204020204" charset="-122"/>
              <a:ea typeface="微软雅黑" panose="020b0503020204020204" charset="-122"/>
              <a:cs typeface="Times New Roman" panose="02020603050405020304" pitchFamily="18" charset="0"/>
            </a:endParaRPr>
          </a:p>
        </p:txBody>
      </p:sp>
      <p:sp>
        <p:nvSpPr>
          <p:cNvPr id="12" name="MH_Entry_1"/>
          <p:cNvSpPr/>
          <p:nvPr>
            <p:custDataLst>
              <p:tags r:id="rId4"/>
            </p:custDataLst>
          </p:nvPr>
        </p:nvSpPr>
        <p:spPr>
          <a:xfrm>
            <a:off x="852714" y="593954"/>
            <a:ext cx="7507514" cy="69373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2400" spc="200">
              <a:solidFill>
                <a:srgbClr val="333132"/>
              </a:solidFill>
              <a:latin typeface="微软雅黑" panose="020b0503020204020204" charset="-122"/>
              <a:ea typeface="微软雅黑" panose="020b0503020204020204" charset="-122"/>
            </a:endParaRPr>
          </a:p>
        </p:txBody>
      </p:sp>
      <p:sp>
        <p:nvSpPr>
          <p:cNvPr id="2" name="标题 1"/>
          <p:cNvSpPr>
            <a:spLocks noGrp="1"/>
          </p:cNvSpPr>
          <p:nvPr>
            <p:ph type="title"/>
            <p:custDataLst>
              <p:tags r:id="rId5"/>
            </p:custDataLst>
          </p:nvPr>
        </p:nvSpPr>
        <p:spPr>
          <a:xfrm>
            <a:off x="838200" y="272256"/>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6"/>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7"/>
            </p:custDataLst>
          </p:nvPr>
        </p:nvSpPr>
        <p:spPr>
          <a:xfrm>
            <a:off x="839788" y="2505075"/>
            <a:ext cx="5157787" cy="3684588"/>
          </a:xfrm>
        </p:spPr>
        <p:txBody>
          <a:bodyPr/>
          <a:lstStyle>
            <a:lvl1pPr>
              <a:defRPr/>
            </a:lvl1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8"/>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9"/>
            </p:custDataLst>
          </p:nvPr>
        </p:nvSpPr>
        <p:spPr>
          <a:xfrm>
            <a:off x="6172200" y="2505075"/>
            <a:ext cx="5183188" cy="3684588"/>
          </a:xfrm>
        </p:spPr>
        <p:txBody>
          <a:bodyPr/>
          <a:lstStyle>
            <a:lvl1pPr>
              <a:defRPr/>
            </a:lvl1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10"/>
            </p:custDataLst>
          </p:nvPr>
        </p:nvSpPr>
        <p:spPr/>
        <p:txBody>
          <a:bodyPr/>
          <a:lstStyle/>
          <a:p>
            <a:fld id="{4D06F2E5-9496-4127-80BC-6E48DECFB06D}" type="datetimeFigureOut">
              <a:rPr lang="zh-CN" altLang="en-US" smtClean="0"/>
              <a:t/>
            </a:fld>
            <a:endParaRPr lang="zh-CN" altLang="en-US"/>
          </a:p>
        </p:txBody>
      </p:sp>
      <p:sp>
        <p:nvSpPr>
          <p:cNvPr id="8" name="页脚占位符 7"/>
          <p:cNvSpPr>
            <a:spLocks noGrp="1"/>
          </p:cNvSpPr>
          <p:nvPr>
            <p:ph type="ftr" sz="quarter" idx="11"/>
            <p:custDataLst>
              <p:tags r:id="rId11"/>
            </p:custDataLst>
          </p:nvPr>
        </p:nvSpPr>
        <p:spPr/>
        <p:txBody>
          <a:bodyPr/>
          <a:lstStyle/>
          <a:p>
            <a:endParaRPr lang="zh-CN" altLang="en-US"/>
          </a:p>
        </p:txBody>
      </p:sp>
      <p:sp>
        <p:nvSpPr>
          <p:cNvPr id="9" name="灯片编号占位符 8"/>
          <p:cNvSpPr>
            <a:spLocks noGrp="1"/>
          </p:cNvSpPr>
          <p:nvPr>
            <p:ph type="sldNum" sz="quarter" idx="12"/>
            <p:custDataLst>
              <p:tags r:id="rId12"/>
            </p:custDataLst>
          </p:nvPr>
        </p:nvSpPr>
        <p:spPr/>
        <p:txBody>
          <a:bodyPr/>
          <a:lstStyle/>
          <a:p>
            <a:fld id="{36ADCF32-45EE-4F2C-B467-2815205CBDDD}" type="slidenum">
              <a:rPr lang="zh-CN" altLang="en-US" smtClean="0"/>
              <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2" presetClass="entr" presetSubtype="8"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Ls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仅标题">
    <p:bg>
      <p:bgPr>
        <a:blipFill dpi="0" rotWithShape="1">
          <a:blip r:embed="rId10">
            <a:lum/>
            <a:extLst>
              <a:ext uri="{28A0092B-C50C-407E-A947-70E740481C1C}">
                <a14:useLocalDpi xmlns:a14="http://schemas.microsoft.com/office/drawing/2010/main" val="0"/>
              </a:ext>
            </a:extLst>
          </a:blip>
          <a:stretch>
            <a:fillRect/>
          </a:stretch>
        </a:blipFill>
        <a:effectLst/>
      </p:bgPr>
    </p:bg>
    <p:spTree>
      <p:nvGrpSpPr>
        <p:cNvPr id="1" name=""/>
        <p:cNvGrpSpPr/>
        <p:nvPr>
          <p:custDataLst>
            <p:tags r:id="rId1"/>
          </p:custDataLst>
        </p:nvPr>
      </p:nvGrpSpPr>
      <p:grpSpPr>
        <a:xfrm>
          <a:off x="0" y="0"/>
          <a:ext cx="0" cy="0"/>
        </a:xfrm>
      </p:grpSpPr>
      <p:sp>
        <p:nvSpPr>
          <p:cNvPr id="6" name="KSO_Shape"/>
          <p:cNvSpPr/>
          <p:nvPr>
            <p:custDataLst>
              <p:tags r:id="rId2"/>
            </p:custDataLst>
          </p:nvPr>
        </p:nvSpPr>
        <p:spPr bwMode="auto">
          <a:xfrm>
            <a:off x="5143500" y="1276321"/>
            <a:ext cx="1905000" cy="1330325"/>
          </a:xfrm>
          <a:custGeom>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accent5"/>
          </a:solidFill>
          <a:ln>
            <a:noFill/>
          </a:ln>
          <a:effectLst>
            <a:outerShdw blurRad="63500" sx="102000" sy="102000" algn="ctr" rotWithShape="0">
              <a:prstClr val="black">
                <a:alpha val="40000"/>
              </a:prstClr>
            </a:outerShdw>
          </a:effectLst>
        </p:spPr>
        <p:txBody>
          <a:bodyPr anchor="ctr">
            <a:scene3d>
              <a:camera prst="orthographicFront"/>
              <a:lightRig rig="threePt" dir="t"/>
            </a:scene3d>
          </a:bodyPr>
          <a:lstStyle/>
          <a:p>
            <a:pPr algn="ctr">
              <a:defRPr/>
            </a:pPr>
            <a:endParaRPr lang="zh-CN" altLang="en-US">
              <a:solidFill>
                <a:srgbClr val="FFFFFF"/>
              </a:solidFill>
            </a:endParaRPr>
          </a:p>
        </p:txBody>
      </p:sp>
      <p:cxnSp>
        <p:nvCxnSpPr>
          <p:cNvPr id="7" name="直接连接符 6"/>
          <p:cNvCxnSpPr/>
          <p:nvPr>
            <p:custDataLst>
              <p:tags r:id="rId3"/>
            </p:custDataLst>
          </p:nvPr>
        </p:nvCxnSpPr>
        <p:spPr>
          <a:xfrm>
            <a:off x="4453206" y="3813559"/>
            <a:ext cx="3313043" cy="0"/>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sp>
        <p:nvSpPr>
          <p:cNvPr id="8" name="矩形 7"/>
          <p:cNvSpPr/>
          <p:nvPr>
            <p:custDataLst>
              <p:tags r:id="rId4"/>
            </p:custDataLst>
          </p:nvPr>
        </p:nvSpPr>
        <p:spPr>
          <a:xfrm>
            <a:off x="4217160" y="2760154"/>
            <a:ext cx="3792443" cy="1455098"/>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5"/>
            </p:custDataLst>
          </p:nvPr>
        </p:nvSpPr>
        <p:spPr>
          <a:xfrm>
            <a:off x="4217159" y="2673568"/>
            <a:ext cx="3792443" cy="1091710"/>
          </a:xfrm>
        </p:spPr>
        <p:txBody>
          <a:bodyPr anchor="b" anchorCtr="0">
            <a:normAutofit/>
          </a:bodyPr>
          <a:lstStyle>
            <a:lvl1pPr algn="ctr">
              <a:defRPr sz="5400" b="1">
                <a:solidFill>
                  <a:schemeClr val="bg1"/>
                </a:solidFill>
                <a:effectLst>
                  <a:outerShdw blurRad="38100" dist="38100" dir="2700000" algn="tl">
                    <a:srgbClr val="000000">
                      <a:alpha val="43137"/>
                    </a:srgbClr>
                  </a:outerShdw>
                </a:effectLst>
              </a:defRPr>
            </a:lvl1pPr>
          </a:lstStyle>
          <a:p>
            <a:r>
              <a:rPr lang="zh-CN" altLang="en-US"/>
              <a:t>编辑标题</a:t>
            </a:r>
            <a:endParaRPr lang="zh-CN" altLang="en-US"/>
          </a:p>
        </p:txBody>
      </p:sp>
      <p:sp>
        <p:nvSpPr>
          <p:cNvPr id="3" name="日期占位符 2"/>
          <p:cNvSpPr>
            <a:spLocks noGrp="1"/>
          </p:cNvSpPr>
          <p:nvPr>
            <p:ph type="dt" sz="half" idx="10"/>
            <p:custDataLst>
              <p:tags r:id="rId6"/>
            </p:custDataLst>
          </p:nvPr>
        </p:nvSpPr>
        <p:spPr/>
        <p:txBody>
          <a:bodyPr/>
          <a:lstStyle/>
          <a:p>
            <a:fld id="{4D06F2E5-9496-4127-80BC-6E48DECFB06D}"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36ADCF32-45EE-4F2C-B467-2815205CBDDD}" type="slidenum">
              <a:rPr lang="zh-CN" altLang="en-US" smtClean="0"/>
              <a:t/>
            </a:fld>
            <a:endParaRPr lang="zh-CN" altLang="en-US"/>
          </a:p>
        </p:txBody>
      </p:sp>
      <p:sp>
        <p:nvSpPr>
          <p:cNvPr id="10" name="内容占位符 9"/>
          <p:cNvSpPr>
            <a:spLocks noGrp="1"/>
          </p:cNvSpPr>
          <p:nvPr>
            <p:ph sz="quarter" idx="13"/>
            <p:custDataLst>
              <p:tags r:id="rId9"/>
            </p:custDataLst>
          </p:nvPr>
        </p:nvSpPr>
        <p:spPr>
          <a:xfrm>
            <a:off x="4216400" y="3822700"/>
            <a:ext cx="3792538" cy="426913"/>
          </a:xfrm>
        </p:spPr>
        <p:txBody>
          <a:bodyPr>
            <a:normAutofit/>
          </a:bodyPr>
          <a:lstStyle>
            <a:lvl1pPr marL="0" indent="0" algn="ctr">
              <a:buNone/>
              <a:defRPr sz="1800">
                <a:solidFill>
                  <a:schemeClr val="bg1"/>
                </a:solidFill>
                <a:effectLst>
                  <a:outerShdw blurRad="38100" dist="38100" dir="2700000" algn="tl">
                    <a:srgbClr val="000000">
                      <a:alpha val="43137"/>
                    </a:srgbClr>
                  </a:outerShdw>
                </a:effectLst>
              </a:defRPr>
            </a:lvl1pPr>
          </a:lstStyle>
          <a:p>
            <a:pPr lvl="0"/>
            <a:r>
              <a:rPr lang="zh-CN" altLang="en-US"/>
              <a:t>单击此处编辑母版文本样式</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9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9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Ls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4D06F2E5-9496-4127-80BC-6E48DECFB06D}"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36ADCF32-45EE-4F2C-B467-2815205CBDDD}"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8" name="Rectangle 90"/>
          <p:cNvSpPr>
            <a:spLocks noChangeArrowheads="1"/>
          </p:cNvSpPr>
          <p:nvPr>
            <p:custDataLst>
              <p:tags r:id="rId2"/>
            </p:custDataLst>
          </p:nvPr>
        </p:nvSpPr>
        <p:spPr bwMode="auto">
          <a:xfrm>
            <a:off x="136525" y="133350"/>
            <a:ext cx="11922125" cy="6572250"/>
          </a:xfrm>
          <a:prstGeom prst="rect">
            <a:avLst/>
          </a:prstGeom>
          <a:noFill/>
          <a:ln w="33338" cap="rnd">
            <a:solidFill>
              <a:schemeClr val="accent1"/>
            </a:solidFill>
            <a:rou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Tx/>
              <a:buNone/>
            </a:pPr>
            <a:endParaRPr lang="zh-CN" altLang="en-US" sz="1800"/>
          </a:p>
        </p:txBody>
      </p:sp>
      <p:sp>
        <p:nvSpPr>
          <p:cNvPr id="2" name="标题 1"/>
          <p:cNvSpPr>
            <a:spLocks noGrp="1"/>
          </p:cNvSpPr>
          <p:nvPr>
            <p:ph type="title"/>
            <p:custDataLst>
              <p:tags r:id="rId3"/>
            </p:custDataLst>
          </p:nvPr>
        </p:nvSpPr>
        <p:spPr>
          <a:xfrm>
            <a:off x="839787" y="457200"/>
            <a:ext cx="4165200" cy="1600200"/>
          </a:xfrm>
        </p:spPr>
        <p:txBody>
          <a:bodyPr anchor="t" anchorCtr="0">
            <a:normAutofit/>
          </a:bodyPr>
          <a:lstStyle>
            <a:lvl1pPr>
              <a:defRPr sz="3600">
                <a:solidFill>
                  <a:schemeClr val="tx2"/>
                </a:solidFill>
              </a:defRPr>
            </a:lvl1pPr>
          </a:lstStyle>
          <a:p>
            <a:r>
              <a:rPr lang="zh-CN" altLang="en-US"/>
              <a:t>单击此处编辑母版标题样式</a:t>
            </a:r>
            <a:endParaRPr lang="zh-CN" altLang="en-US"/>
          </a:p>
        </p:txBody>
      </p:sp>
      <p:sp>
        <p:nvSpPr>
          <p:cNvPr id="3" name="图片占位符 2"/>
          <p:cNvSpPr>
            <a:spLocks noGrp="1" noChangeAspect="1"/>
          </p:cNvSpPr>
          <p:nvPr>
            <p:ph type="pic" idx="1"/>
            <p:custDataLst>
              <p:tags r:id="rId4"/>
            </p:custDataLst>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5"/>
            </p:custDataLst>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6"/>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10276764" y="365125"/>
            <a:ext cx="107703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9343030" cy="5811838"/>
          </a:xfrm>
        </p:spPr>
        <p:txBody>
          <a:bodyPr vert="eaVert"/>
          <a:lstStyle>
            <a:lvl1pPr>
              <a:defRPr/>
            </a:lvl1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4D06F2E5-9496-4127-80BC-6E48DECFB06D}"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6ADCF32-45EE-4F2C-B467-2815205CBDDD}"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ags" Target="../tags/tag77.xml" /><Relationship Id="rId12" Type="http://schemas.openxmlformats.org/officeDocument/2006/relationships/tags" Target="../tags/tag78.xml" /><Relationship Id="rId13" Type="http://schemas.openxmlformats.org/officeDocument/2006/relationships/tags" Target="../tags/tag79.xml" /><Relationship Id="rId14" Type="http://schemas.openxmlformats.org/officeDocument/2006/relationships/tags" Target="../tags/tag80.xml" /><Relationship Id="rId15" Type="http://schemas.openxmlformats.org/officeDocument/2006/relationships/tags" Target="../tags/tag81.xml" /><Relationship Id="rId16" Type="http://schemas.openxmlformats.org/officeDocument/2006/relationships/tags" Target="../tags/tag82.xml" /><Relationship Id="rId17" Type="http://schemas.openxmlformats.org/officeDocument/2006/relationships/tags" Target="../tags/tag83.xml" /><Relationship Id="rId18" Type="http://schemas.openxmlformats.org/officeDocument/2006/relationships/tags" Target="../tags/tag84.xml" /><Relationship Id="rId19" Type="http://schemas.openxmlformats.org/officeDocument/2006/relationships/image" Target="../media/image4.jpeg" /><Relationship Id="rId2" Type="http://schemas.openxmlformats.org/officeDocument/2006/relationships/slideLayout" Target="../slideLayouts/slideLayout2.xml" /><Relationship Id="rId20" Type="http://schemas.openxmlformats.org/officeDocument/2006/relationships/tags" Target="../tags/tag85.xml" /><Relationship Id="rId21"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slideLayout" Target="../slideLayouts/slideLayout20.xml" /><Relationship Id="rId11" Type="http://schemas.openxmlformats.org/officeDocument/2006/relationships/slideLayout" Target="../slideLayouts/slideLayout21.xml" /><Relationship Id="rId12" Type="http://schemas.openxmlformats.org/officeDocument/2006/relationships/slideLayout" Target="../slideLayouts/slideLayout22.xml" /><Relationship Id="rId13" Type="http://schemas.openxmlformats.org/officeDocument/2006/relationships/slideLayout" Target="../slideLayouts/slideLayout23.xml" /><Relationship Id="rId14" Type="http://schemas.openxmlformats.org/officeDocument/2006/relationships/slideLayout" Target="../slideLayouts/slideLayout24.xml" /><Relationship Id="rId15" Type="http://schemas.openxmlformats.org/officeDocument/2006/relationships/slideLayout" Target="../slideLayouts/slideLayout25.xml" /><Relationship Id="rId16" Type="http://schemas.openxmlformats.org/officeDocument/2006/relationships/slideLayout" Target="../slideLayouts/slideLayout26.xml" /><Relationship Id="rId17" Type="http://schemas.openxmlformats.org/officeDocument/2006/relationships/slideLayout" Target="../slideLayouts/slideLayout27.xml" /><Relationship Id="rId18" Type="http://schemas.openxmlformats.org/officeDocument/2006/relationships/slideLayout" Target="../slideLayouts/slideLayout28.xml" /><Relationship Id="rId19" Type="http://schemas.openxmlformats.org/officeDocument/2006/relationships/tags" Target="../tags/tag257.xml" /><Relationship Id="rId2" Type="http://schemas.openxmlformats.org/officeDocument/2006/relationships/slideLayout" Target="../slideLayouts/slideLayout12.xml" /><Relationship Id="rId20" Type="http://schemas.openxmlformats.org/officeDocument/2006/relationships/tags" Target="../tags/tag258.xml" /><Relationship Id="rId21" Type="http://schemas.openxmlformats.org/officeDocument/2006/relationships/tags" Target="../tags/tag259.xml" /><Relationship Id="rId22" Type="http://schemas.openxmlformats.org/officeDocument/2006/relationships/tags" Target="../tags/tag260.xml" /><Relationship Id="rId23" Type="http://schemas.openxmlformats.org/officeDocument/2006/relationships/tags" Target="../tags/tag261.xml" /><Relationship Id="rId24" Type="http://schemas.openxmlformats.org/officeDocument/2006/relationships/tags" Target="../tags/tag262.xml" /><Relationship Id="rId25" Type="http://schemas.openxmlformats.org/officeDocument/2006/relationships/tags" Target="../tags/tag263.xml" /><Relationship Id="rId26" Type="http://schemas.openxmlformats.org/officeDocument/2006/relationships/theme" Target="../theme/theme2.xml" /><Relationship Id="rId3" Type="http://schemas.openxmlformats.org/officeDocument/2006/relationships/slideLayout" Target="../slideLayouts/slideLayout13.xml" /><Relationship Id="rId4" Type="http://schemas.openxmlformats.org/officeDocument/2006/relationships/slideLayout" Target="../slideLayouts/slideLayout14.xml" /><Relationship Id="rId5" Type="http://schemas.openxmlformats.org/officeDocument/2006/relationships/slideLayout" Target="../slideLayouts/slideLayout15.xml" /><Relationship Id="rId6" Type="http://schemas.openxmlformats.org/officeDocument/2006/relationships/slideLayout" Target="../slideLayouts/slideLayout16.xml" /><Relationship Id="rId7" Type="http://schemas.openxmlformats.org/officeDocument/2006/relationships/slideLayout" Target="../slideLayouts/slideLayout17.xml" /><Relationship Id="rId8" Type="http://schemas.openxmlformats.org/officeDocument/2006/relationships/slideLayout" Target="../slideLayouts/slideLayout18.xml" /><Relationship Id="rId9" Type="http://schemas.openxmlformats.org/officeDocument/2006/relationships/slideLayout" Target="../slideLayouts/slideLayout1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1"/>
          </p:custDataLst>
        </p:nvPr>
      </p:nvGrpSpPr>
      <p:grpSpPr>
        <a:xfrm>
          <a:off x="0" y="0"/>
          <a:ext cx="0" cy="0"/>
        </a:xfrm>
      </p:grpSpPr>
      <p:sp>
        <p:nvSpPr>
          <p:cNvPr id="7" name="Rectangle 90"/>
          <p:cNvSpPr>
            <a:spLocks noChangeArrowheads="1"/>
          </p:cNvSpPr>
          <p:nvPr>
            <p:custDataLst>
              <p:tags r:id="rId12"/>
            </p:custDataLst>
          </p:nvPr>
        </p:nvSpPr>
        <p:spPr bwMode="auto">
          <a:xfrm>
            <a:off x="136525" y="133350"/>
            <a:ext cx="11922125" cy="6572250"/>
          </a:xfrm>
          <a:prstGeom prst="rect">
            <a:avLst/>
          </a:prstGeom>
          <a:noFill/>
          <a:ln w="33338" cap="rnd">
            <a:solidFill>
              <a:schemeClr val="accent1"/>
            </a:solidFill>
            <a:rou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Tx/>
              <a:buNone/>
            </a:pPr>
            <a:endParaRPr lang="zh-CN" altLang="en-US" sz="1800"/>
          </a:p>
        </p:txBody>
      </p:sp>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0000" tIns="46800" rIns="90000" bIns="4680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0000" tIns="46800" rIns="90000" bIns="46800" rtlCol="0" anchor="ctr">
            <a:normAutofit/>
          </a:bodyPr>
          <a:lstStyle>
            <a:lvl1pPr algn="l">
              <a:lnSpc>
                <a:spcPct val="120000"/>
              </a:lnSpc>
              <a:defRPr sz="1200">
                <a:solidFill>
                  <a:schemeClr val="bg1">
                    <a:lumMod val="50000"/>
                  </a:schemeClr>
                </a:solidFill>
              </a:defRPr>
            </a:lvl1pPr>
          </a:lstStyle>
          <a:p>
            <a:fld id="{4D06F2E5-9496-4127-80BC-6E48DECFB06D}"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0000" tIns="46800" rIns="90000" bIns="46800" rtlCol="0" anchor="ctr">
            <a:normAutofit/>
          </a:bodyPr>
          <a:lstStyle>
            <a:lvl1pPr algn="ctr">
              <a:lnSpc>
                <a:spcPct val="120000"/>
              </a:lnSpc>
              <a:defRPr sz="1200">
                <a:solidFill>
                  <a:schemeClr val="bg1">
                    <a:lumMod val="50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0000" tIns="46800" rIns="90000" bIns="46800" rtlCol="0" anchor="ctr">
            <a:normAutofit/>
          </a:bodyPr>
          <a:lstStyle>
            <a:lvl1pPr algn="r">
              <a:lnSpc>
                <a:spcPct val="120000"/>
              </a:lnSpc>
              <a:defRPr sz="1200">
                <a:solidFill>
                  <a:schemeClr val="bg1">
                    <a:lumMod val="50000"/>
                  </a:schemeClr>
                </a:solidFill>
              </a:defRPr>
            </a:lvl1pPr>
          </a:lstStyle>
          <a:p>
            <a:fld id="{36ADCF32-45EE-4F2C-B467-2815205CBDDD}" type="slidenum">
              <a:rPr lang="zh-CN" altLang="en-US" smtClean="0"/>
              <a:t>0</a:t>
            </a:fld>
            <a:endParaRPr lang="zh-CN" altLang="en-US"/>
          </a:p>
        </p:txBody>
      </p:sp>
      <p:sp>
        <p:nvSpPr>
          <p:cNvPr id="10" name="KSO_TEMPLATE" hidden="1"/>
          <p:cNvSpPr/>
          <p:nvPr>
            <p:custDataLst>
              <p:tags r:id="rId1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公众号二维码"/>
          <p:cNvPicPr>
            <a:picLocks noChangeAspect="1"/>
          </p:cNvPicPr>
          <p:nvPr userDrawn="1">
            <p:custDataLst>
              <p:tags r:id="rId20"/>
            </p:custDataLst>
          </p:nvPr>
        </p:nvPicPr>
        <p:blipFill>
          <a:blip r:embed="rId19"/>
          <a:stretch>
            <a:fillRect/>
          </a:stretch>
        </p:blipFill>
        <p:spPr>
          <a:xfrm>
            <a:off x="10674985" y="5321935"/>
            <a:ext cx="1383665" cy="138366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12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19"/>
          </p:custDataLst>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bg1"/>
                </a:solidFill>
                <a:latin typeface="Arial" panose="020b0604020202020204" pitchFamily="34" charset="0"/>
                <a:ea typeface="汉仪雅酷黑 65W" panose="020b0604020202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bg1"/>
                </a:solidFill>
                <a:latin typeface="Arial" panose="020b0604020202020204" pitchFamily="34" charset="0"/>
                <a:ea typeface="汉仪雅酷黑 65W" panose="020b0604020202020204" pitchFamily="34"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bg1"/>
                </a:solidFill>
                <a:latin typeface="Arial" panose="020b0604020202020204" pitchFamily="34" charset="0"/>
                <a:ea typeface="汉仪雅酷黑 65W" panose="020b0604020202020204" pitchFamily="34"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bg1"/>
          </a:solidFill>
          <a:uFillTx/>
          <a:latin typeface="Arial" panose="020b0604020202020204" pitchFamily="34" charset="0"/>
          <a:ea typeface="汉仪雅酷黑 65W" panose="020b0604020202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hemeOverride" Target="../theme/themeOverride1.xml" /><Relationship Id="rId3" Type="http://schemas.openxmlformats.org/officeDocument/2006/relationships/notesSlide" Target="../notesSlides/notesSlide1.xml" /><Relationship Id="rId4" Type="http://schemas.openxmlformats.org/officeDocument/2006/relationships/tags" Target="../tags/tag275.xml" /><Relationship Id="rId5" Type="http://schemas.openxmlformats.org/officeDocument/2006/relationships/tags" Target="../tags/tag276.xml" /><Relationship Id="rId6" Type="http://schemas.openxmlformats.org/officeDocument/2006/relationships/image" Target="../media/image16.jpeg" /><Relationship Id="rId7" Type="http://schemas.openxmlformats.org/officeDocument/2006/relationships/tags" Target="../tags/tag277.xml" /><Relationship Id="rId8" Type="http://schemas.openxmlformats.org/officeDocument/2006/relationships/tags" Target="../tags/tag27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357.xml" /><Relationship Id="rId11" Type="http://schemas.openxmlformats.org/officeDocument/2006/relationships/image" Target="../media/image20.jpeg" /><Relationship Id="rId12" Type="http://schemas.openxmlformats.org/officeDocument/2006/relationships/tags" Target="../tags/tag358.xml" /><Relationship Id="rId13" Type="http://schemas.openxmlformats.org/officeDocument/2006/relationships/tags" Target="../tags/tag359.xml" /><Relationship Id="rId14" Type="http://schemas.openxmlformats.org/officeDocument/2006/relationships/tags" Target="../tags/tag360.xml" /><Relationship Id="rId2" Type="http://schemas.openxmlformats.org/officeDocument/2006/relationships/tags" Target="../tags/tag351.xml" /><Relationship Id="rId3" Type="http://schemas.openxmlformats.org/officeDocument/2006/relationships/image" Target="../media/image18.jpeg" /><Relationship Id="rId4" Type="http://schemas.openxmlformats.org/officeDocument/2006/relationships/tags" Target="../tags/tag352.xml" /><Relationship Id="rId5" Type="http://schemas.openxmlformats.org/officeDocument/2006/relationships/tags" Target="../tags/tag353.xml" /><Relationship Id="rId6" Type="http://schemas.openxmlformats.org/officeDocument/2006/relationships/image" Target="../media/image19.png" /><Relationship Id="rId7" Type="http://schemas.openxmlformats.org/officeDocument/2006/relationships/tags" Target="../tags/tag354.xml" /><Relationship Id="rId8" Type="http://schemas.openxmlformats.org/officeDocument/2006/relationships/tags" Target="../tags/tag355.xml" /><Relationship Id="rId9" Type="http://schemas.openxmlformats.org/officeDocument/2006/relationships/tags" Target="../tags/tag35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367.xml" /><Relationship Id="rId11" Type="http://schemas.openxmlformats.org/officeDocument/2006/relationships/image" Target="../media/image20.jpeg" /><Relationship Id="rId12" Type="http://schemas.openxmlformats.org/officeDocument/2006/relationships/tags" Target="../tags/tag368.xml" /><Relationship Id="rId13" Type="http://schemas.openxmlformats.org/officeDocument/2006/relationships/tags" Target="../tags/tag369.xml" /><Relationship Id="rId14" Type="http://schemas.openxmlformats.org/officeDocument/2006/relationships/tags" Target="../tags/tag370.xml" /><Relationship Id="rId2" Type="http://schemas.openxmlformats.org/officeDocument/2006/relationships/tags" Target="../tags/tag361.xml" /><Relationship Id="rId3" Type="http://schemas.openxmlformats.org/officeDocument/2006/relationships/image" Target="../media/image18.jpeg" /><Relationship Id="rId4" Type="http://schemas.openxmlformats.org/officeDocument/2006/relationships/tags" Target="../tags/tag362.xml" /><Relationship Id="rId5" Type="http://schemas.openxmlformats.org/officeDocument/2006/relationships/tags" Target="../tags/tag363.xml" /><Relationship Id="rId6" Type="http://schemas.openxmlformats.org/officeDocument/2006/relationships/image" Target="../media/image19.png" /><Relationship Id="rId7" Type="http://schemas.openxmlformats.org/officeDocument/2006/relationships/tags" Target="../tags/tag364.xml" /><Relationship Id="rId8" Type="http://schemas.openxmlformats.org/officeDocument/2006/relationships/tags" Target="../tags/tag365.xml" /><Relationship Id="rId9" Type="http://schemas.openxmlformats.org/officeDocument/2006/relationships/tags" Target="../tags/tag36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377.xml" /><Relationship Id="rId11" Type="http://schemas.openxmlformats.org/officeDocument/2006/relationships/image" Target="../media/image20.jpeg" /><Relationship Id="rId12" Type="http://schemas.openxmlformats.org/officeDocument/2006/relationships/tags" Target="../tags/tag378.xml" /><Relationship Id="rId13" Type="http://schemas.openxmlformats.org/officeDocument/2006/relationships/tags" Target="../tags/tag379.xml" /><Relationship Id="rId14" Type="http://schemas.openxmlformats.org/officeDocument/2006/relationships/tags" Target="../tags/tag380.xml" /><Relationship Id="rId2" Type="http://schemas.openxmlformats.org/officeDocument/2006/relationships/tags" Target="../tags/tag371.xml" /><Relationship Id="rId3" Type="http://schemas.openxmlformats.org/officeDocument/2006/relationships/image" Target="../media/image18.jpeg" /><Relationship Id="rId4" Type="http://schemas.openxmlformats.org/officeDocument/2006/relationships/tags" Target="../tags/tag372.xml" /><Relationship Id="rId5" Type="http://schemas.openxmlformats.org/officeDocument/2006/relationships/tags" Target="../tags/tag373.xml" /><Relationship Id="rId6" Type="http://schemas.openxmlformats.org/officeDocument/2006/relationships/image" Target="../media/image19.png" /><Relationship Id="rId7" Type="http://schemas.openxmlformats.org/officeDocument/2006/relationships/tags" Target="../tags/tag374.xml" /><Relationship Id="rId8" Type="http://schemas.openxmlformats.org/officeDocument/2006/relationships/tags" Target="../tags/tag375.xml" /><Relationship Id="rId9" Type="http://schemas.openxmlformats.org/officeDocument/2006/relationships/tags" Target="../tags/tag37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381.xml" /><Relationship Id="rId3" Type="http://schemas.openxmlformats.org/officeDocument/2006/relationships/tags" Target="../tags/tag382.xml" /><Relationship Id="rId4" Type="http://schemas.openxmlformats.org/officeDocument/2006/relationships/tags" Target="../tags/tag383.xml" /><Relationship Id="rId5" Type="http://schemas.openxmlformats.org/officeDocument/2006/relationships/image" Target="../media/image16.jpeg" /><Relationship Id="rId6" Type="http://schemas.openxmlformats.org/officeDocument/2006/relationships/tags" Target="../tags/tag384.xml" /><Relationship Id="rId7" Type="http://schemas.openxmlformats.org/officeDocument/2006/relationships/tags" Target="../tags/tag38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392.xml" /><Relationship Id="rId11" Type="http://schemas.openxmlformats.org/officeDocument/2006/relationships/image" Target="../media/image20.jpeg" /><Relationship Id="rId12" Type="http://schemas.openxmlformats.org/officeDocument/2006/relationships/tags" Target="../tags/tag393.xml" /><Relationship Id="rId13" Type="http://schemas.openxmlformats.org/officeDocument/2006/relationships/tags" Target="../tags/tag394.xml" /><Relationship Id="rId14" Type="http://schemas.openxmlformats.org/officeDocument/2006/relationships/image" Target="../media/image22.png" /><Relationship Id="rId15" Type="http://schemas.openxmlformats.org/officeDocument/2006/relationships/tags" Target="../tags/tag395.xml" /><Relationship Id="rId16" Type="http://schemas.openxmlformats.org/officeDocument/2006/relationships/tags" Target="../tags/tag396.xml" /><Relationship Id="rId2" Type="http://schemas.openxmlformats.org/officeDocument/2006/relationships/tags" Target="../tags/tag386.xml" /><Relationship Id="rId3" Type="http://schemas.openxmlformats.org/officeDocument/2006/relationships/image" Target="../media/image18.jpeg" /><Relationship Id="rId4" Type="http://schemas.openxmlformats.org/officeDocument/2006/relationships/tags" Target="../tags/tag387.xml" /><Relationship Id="rId5" Type="http://schemas.openxmlformats.org/officeDocument/2006/relationships/tags" Target="../tags/tag388.xml" /><Relationship Id="rId6" Type="http://schemas.openxmlformats.org/officeDocument/2006/relationships/image" Target="../media/image19.png" /><Relationship Id="rId7" Type="http://schemas.openxmlformats.org/officeDocument/2006/relationships/tags" Target="../tags/tag389.xml" /><Relationship Id="rId8" Type="http://schemas.openxmlformats.org/officeDocument/2006/relationships/tags" Target="../tags/tag390.xml" /><Relationship Id="rId9" Type="http://schemas.openxmlformats.org/officeDocument/2006/relationships/tags" Target="../tags/tag39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403.xml" /><Relationship Id="rId11" Type="http://schemas.openxmlformats.org/officeDocument/2006/relationships/image" Target="../media/image20.jpeg" /><Relationship Id="rId12" Type="http://schemas.openxmlformats.org/officeDocument/2006/relationships/tags" Target="../tags/tag404.xml" /><Relationship Id="rId13" Type="http://schemas.openxmlformats.org/officeDocument/2006/relationships/tags" Target="../tags/tag405.xml" /><Relationship Id="rId14" Type="http://schemas.openxmlformats.org/officeDocument/2006/relationships/image" Target="../media/image23.png" /><Relationship Id="rId15" Type="http://schemas.openxmlformats.org/officeDocument/2006/relationships/tags" Target="../tags/tag406.xml" /><Relationship Id="rId16" Type="http://schemas.openxmlformats.org/officeDocument/2006/relationships/tags" Target="../tags/tag407.xml" /><Relationship Id="rId2" Type="http://schemas.openxmlformats.org/officeDocument/2006/relationships/tags" Target="../tags/tag397.xml" /><Relationship Id="rId3" Type="http://schemas.openxmlformats.org/officeDocument/2006/relationships/image" Target="../media/image18.jpeg" /><Relationship Id="rId4" Type="http://schemas.openxmlformats.org/officeDocument/2006/relationships/tags" Target="../tags/tag398.xml" /><Relationship Id="rId5" Type="http://schemas.openxmlformats.org/officeDocument/2006/relationships/tags" Target="../tags/tag399.xml" /><Relationship Id="rId6" Type="http://schemas.openxmlformats.org/officeDocument/2006/relationships/image" Target="../media/image19.png" /><Relationship Id="rId7" Type="http://schemas.openxmlformats.org/officeDocument/2006/relationships/tags" Target="../tags/tag400.xml" /><Relationship Id="rId8" Type="http://schemas.openxmlformats.org/officeDocument/2006/relationships/tags" Target="../tags/tag401.xml" /><Relationship Id="rId9" Type="http://schemas.openxmlformats.org/officeDocument/2006/relationships/tags" Target="../tags/tag40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414.xml" /><Relationship Id="rId11" Type="http://schemas.openxmlformats.org/officeDocument/2006/relationships/image" Target="../media/image20.jpeg" /><Relationship Id="rId12" Type="http://schemas.openxmlformats.org/officeDocument/2006/relationships/tags" Target="../tags/tag415.xml" /><Relationship Id="rId13" Type="http://schemas.openxmlformats.org/officeDocument/2006/relationships/tags" Target="../tags/tag416.xml" /><Relationship Id="rId14" Type="http://schemas.openxmlformats.org/officeDocument/2006/relationships/image" Target="../media/image24.png" /><Relationship Id="rId15" Type="http://schemas.openxmlformats.org/officeDocument/2006/relationships/tags" Target="../tags/tag417.xml" /><Relationship Id="rId16" Type="http://schemas.openxmlformats.org/officeDocument/2006/relationships/tags" Target="../tags/tag418.xml" /><Relationship Id="rId2" Type="http://schemas.openxmlformats.org/officeDocument/2006/relationships/tags" Target="../tags/tag408.xml" /><Relationship Id="rId3" Type="http://schemas.openxmlformats.org/officeDocument/2006/relationships/image" Target="../media/image18.jpeg" /><Relationship Id="rId4" Type="http://schemas.openxmlformats.org/officeDocument/2006/relationships/tags" Target="../tags/tag409.xml" /><Relationship Id="rId5" Type="http://schemas.openxmlformats.org/officeDocument/2006/relationships/tags" Target="../tags/tag410.xml" /><Relationship Id="rId6" Type="http://schemas.openxmlformats.org/officeDocument/2006/relationships/image" Target="../media/image19.png" /><Relationship Id="rId7" Type="http://schemas.openxmlformats.org/officeDocument/2006/relationships/tags" Target="../tags/tag411.xml" /><Relationship Id="rId8" Type="http://schemas.openxmlformats.org/officeDocument/2006/relationships/tags" Target="../tags/tag412.xml" /><Relationship Id="rId9" Type="http://schemas.openxmlformats.org/officeDocument/2006/relationships/tags" Target="../tags/tag41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425.xml" /><Relationship Id="rId11" Type="http://schemas.openxmlformats.org/officeDocument/2006/relationships/image" Target="../media/image20.jpeg" /><Relationship Id="rId12" Type="http://schemas.openxmlformats.org/officeDocument/2006/relationships/tags" Target="../tags/tag426.xml" /><Relationship Id="rId13" Type="http://schemas.openxmlformats.org/officeDocument/2006/relationships/tags" Target="../tags/tag427.xml" /><Relationship Id="rId14" Type="http://schemas.openxmlformats.org/officeDocument/2006/relationships/tags" Target="../tags/tag428.xml" /><Relationship Id="rId2" Type="http://schemas.openxmlformats.org/officeDocument/2006/relationships/tags" Target="../tags/tag419.xml" /><Relationship Id="rId3" Type="http://schemas.openxmlformats.org/officeDocument/2006/relationships/image" Target="../media/image18.jpeg" /><Relationship Id="rId4" Type="http://schemas.openxmlformats.org/officeDocument/2006/relationships/tags" Target="../tags/tag420.xml" /><Relationship Id="rId5" Type="http://schemas.openxmlformats.org/officeDocument/2006/relationships/tags" Target="../tags/tag421.xml" /><Relationship Id="rId6" Type="http://schemas.openxmlformats.org/officeDocument/2006/relationships/image" Target="../media/image19.png" /><Relationship Id="rId7" Type="http://schemas.openxmlformats.org/officeDocument/2006/relationships/tags" Target="../tags/tag422.xml" /><Relationship Id="rId8" Type="http://schemas.openxmlformats.org/officeDocument/2006/relationships/tags" Target="../tags/tag423.xml" /><Relationship Id="rId9" Type="http://schemas.openxmlformats.org/officeDocument/2006/relationships/tags" Target="../tags/tag42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435.xml" /><Relationship Id="rId11" Type="http://schemas.openxmlformats.org/officeDocument/2006/relationships/image" Target="../media/image20.jpeg" /><Relationship Id="rId12" Type="http://schemas.openxmlformats.org/officeDocument/2006/relationships/tags" Target="../tags/tag436.xml" /><Relationship Id="rId13" Type="http://schemas.openxmlformats.org/officeDocument/2006/relationships/tags" Target="../tags/tag437.xml" /><Relationship Id="rId14" Type="http://schemas.openxmlformats.org/officeDocument/2006/relationships/tags" Target="../tags/tag438.xml" /><Relationship Id="rId2" Type="http://schemas.openxmlformats.org/officeDocument/2006/relationships/tags" Target="../tags/tag429.xml" /><Relationship Id="rId3" Type="http://schemas.openxmlformats.org/officeDocument/2006/relationships/image" Target="../media/image18.jpeg" /><Relationship Id="rId4" Type="http://schemas.openxmlformats.org/officeDocument/2006/relationships/tags" Target="../tags/tag430.xml" /><Relationship Id="rId5" Type="http://schemas.openxmlformats.org/officeDocument/2006/relationships/tags" Target="../tags/tag431.xml" /><Relationship Id="rId6" Type="http://schemas.openxmlformats.org/officeDocument/2006/relationships/image" Target="../media/image19.png" /><Relationship Id="rId7" Type="http://schemas.openxmlformats.org/officeDocument/2006/relationships/tags" Target="../tags/tag432.xml" /><Relationship Id="rId8" Type="http://schemas.openxmlformats.org/officeDocument/2006/relationships/tags" Target="../tags/tag433.xml" /><Relationship Id="rId9" Type="http://schemas.openxmlformats.org/officeDocument/2006/relationships/tags" Target="../tags/tag43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439.xml" /><Relationship Id="rId3" Type="http://schemas.openxmlformats.org/officeDocument/2006/relationships/tags" Target="../tags/tag440.xml" /><Relationship Id="rId4" Type="http://schemas.openxmlformats.org/officeDocument/2006/relationships/tags" Target="../tags/tag441.xml" /><Relationship Id="rId5" Type="http://schemas.openxmlformats.org/officeDocument/2006/relationships/image" Target="../media/image16.jpeg" /><Relationship Id="rId6" Type="http://schemas.openxmlformats.org/officeDocument/2006/relationships/tags" Target="../tags/tag442.xml" /><Relationship Id="rId7" Type="http://schemas.openxmlformats.org/officeDocument/2006/relationships/tags" Target="../tags/tag44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6.xml" /><Relationship Id="rId10" Type="http://schemas.openxmlformats.org/officeDocument/2006/relationships/tags" Target="../tags/tag286.xml" /><Relationship Id="rId11" Type="http://schemas.openxmlformats.org/officeDocument/2006/relationships/tags" Target="../tags/tag287.xml" /><Relationship Id="rId12" Type="http://schemas.openxmlformats.org/officeDocument/2006/relationships/tags" Target="../tags/tag288.xml" /><Relationship Id="rId13" Type="http://schemas.openxmlformats.org/officeDocument/2006/relationships/tags" Target="../tags/tag289.xml" /><Relationship Id="rId14" Type="http://schemas.openxmlformats.org/officeDocument/2006/relationships/tags" Target="../tags/tag290.xml" /><Relationship Id="rId2" Type="http://schemas.openxmlformats.org/officeDocument/2006/relationships/tags" Target="../tags/tag279.xml" /><Relationship Id="rId3" Type="http://schemas.openxmlformats.org/officeDocument/2006/relationships/tags" Target="../tags/tag280.xml" /><Relationship Id="rId4" Type="http://schemas.openxmlformats.org/officeDocument/2006/relationships/tags" Target="../tags/tag281.xml" /><Relationship Id="rId5" Type="http://schemas.openxmlformats.org/officeDocument/2006/relationships/tags" Target="../tags/tag282.xml" /><Relationship Id="rId6" Type="http://schemas.openxmlformats.org/officeDocument/2006/relationships/image" Target="../media/image17.png" /><Relationship Id="rId7" Type="http://schemas.openxmlformats.org/officeDocument/2006/relationships/tags" Target="../tags/tag283.xml" /><Relationship Id="rId8" Type="http://schemas.openxmlformats.org/officeDocument/2006/relationships/tags" Target="../tags/tag284.xml" /><Relationship Id="rId9" Type="http://schemas.openxmlformats.org/officeDocument/2006/relationships/tags" Target="../tags/tag28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450.xml" /><Relationship Id="rId11" Type="http://schemas.openxmlformats.org/officeDocument/2006/relationships/image" Target="../media/image20.jpeg" /><Relationship Id="rId12" Type="http://schemas.openxmlformats.org/officeDocument/2006/relationships/tags" Target="../tags/tag451.xml" /><Relationship Id="rId13" Type="http://schemas.openxmlformats.org/officeDocument/2006/relationships/tags" Target="../tags/tag452.xml" /><Relationship Id="rId14" Type="http://schemas.openxmlformats.org/officeDocument/2006/relationships/tags" Target="../tags/tag453.xml" /><Relationship Id="rId2" Type="http://schemas.openxmlformats.org/officeDocument/2006/relationships/tags" Target="../tags/tag444.xml" /><Relationship Id="rId3" Type="http://schemas.openxmlformats.org/officeDocument/2006/relationships/image" Target="../media/image18.jpeg" /><Relationship Id="rId4" Type="http://schemas.openxmlformats.org/officeDocument/2006/relationships/tags" Target="../tags/tag445.xml" /><Relationship Id="rId5" Type="http://schemas.openxmlformats.org/officeDocument/2006/relationships/tags" Target="../tags/tag446.xml" /><Relationship Id="rId6" Type="http://schemas.openxmlformats.org/officeDocument/2006/relationships/image" Target="../media/image19.png" /><Relationship Id="rId7" Type="http://schemas.openxmlformats.org/officeDocument/2006/relationships/tags" Target="../tags/tag447.xml" /><Relationship Id="rId8" Type="http://schemas.openxmlformats.org/officeDocument/2006/relationships/tags" Target="../tags/tag448.xml" /><Relationship Id="rId9" Type="http://schemas.openxmlformats.org/officeDocument/2006/relationships/tags" Target="../tags/tag44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460.xml" /><Relationship Id="rId11" Type="http://schemas.openxmlformats.org/officeDocument/2006/relationships/image" Target="../media/image20.jpeg" /><Relationship Id="rId12" Type="http://schemas.openxmlformats.org/officeDocument/2006/relationships/tags" Target="../tags/tag461.xml" /><Relationship Id="rId13" Type="http://schemas.openxmlformats.org/officeDocument/2006/relationships/tags" Target="../tags/tag462.xml" /><Relationship Id="rId14" Type="http://schemas.openxmlformats.org/officeDocument/2006/relationships/tags" Target="../tags/tag463.xml" /><Relationship Id="rId2" Type="http://schemas.openxmlformats.org/officeDocument/2006/relationships/tags" Target="../tags/tag454.xml" /><Relationship Id="rId3" Type="http://schemas.openxmlformats.org/officeDocument/2006/relationships/image" Target="../media/image18.jpeg" /><Relationship Id="rId4" Type="http://schemas.openxmlformats.org/officeDocument/2006/relationships/tags" Target="../tags/tag455.xml" /><Relationship Id="rId5" Type="http://schemas.openxmlformats.org/officeDocument/2006/relationships/tags" Target="../tags/tag456.xml" /><Relationship Id="rId6" Type="http://schemas.openxmlformats.org/officeDocument/2006/relationships/image" Target="../media/image19.png" /><Relationship Id="rId7" Type="http://schemas.openxmlformats.org/officeDocument/2006/relationships/tags" Target="../tags/tag457.xml" /><Relationship Id="rId8" Type="http://schemas.openxmlformats.org/officeDocument/2006/relationships/tags" Target="../tags/tag458.xml" /><Relationship Id="rId9" Type="http://schemas.openxmlformats.org/officeDocument/2006/relationships/tags" Target="../tags/tag45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image" Target="../media/image20.jpeg" /><Relationship Id="rId11" Type="http://schemas.openxmlformats.org/officeDocument/2006/relationships/tags" Target="../tags/tag470.xml" /><Relationship Id="rId12" Type="http://schemas.openxmlformats.org/officeDocument/2006/relationships/tags" Target="../tags/tag471.xml" /><Relationship Id="rId13" Type="http://schemas.openxmlformats.org/officeDocument/2006/relationships/image" Target="../media/image25.png" /><Relationship Id="rId14" Type="http://schemas.openxmlformats.org/officeDocument/2006/relationships/tags" Target="../tags/tag472.xml" /><Relationship Id="rId15" Type="http://schemas.openxmlformats.org/officeDocument/2006/relationships/tags" Target="../tags/tag473.xml" /><Relationship Id="rId2" Type="http://schemas.openxmlformats.org/officeDocument/2006/relationships/tags" Target="../tags/tag464.xml" /><Relationship Id="rId3" Type="http://schemas.openxmlformats.org/officeDocument/2006/relationships/image" Target="../media/image18.jpeg" /><Relationship Id="rId4" Type="http://schemas.openxmlformats.org/officeDocument/2006/relationships/tags" Target="../tags/tag465.xml" /><Relationship Id="rId5" Type="http://schemas.openxmlformats.org/officeDocument/2006/relationships/tags" Target="../tags/tag466.xml" /><Relationship Id="rId6" Type="http://schemas.openxmlformats.org/officeDocument/2006/relationships/image" Target="../media/image19.png" /><Relationship Id="rId7" Type="http://schemas.openxmlformats.org/officeDocument/2006/relationships/tags" Target="../tags/tag467.xml" /><Relationship Id="rId8" Type="http://schemas.openxmlformats.org/officeDocument/2006/relationships/tags" Target="../tags/tag468.xml" /><Relationship Id="rId9" Type="http://schemas.openxmlformats.org/officeDocument/2006/relationships/tags" Target="../tags/tag46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480.xml" /><Relationship Id="rId11" Type="http://schemas.openxmlformats.org/officeDocument/2006/relationships/image" Target="../media/image20.jpeg" /><Relationship Id="rId12" Type="http://schemas.openxmlformats.org/officeDocument/2006/relationships/tags" Target="../tags/tag481.xml" /><Relationship Id="rId13" Type="http://schemas.openxmlformats.org/officeDocument/2006/relationships/tags" Target="../tags/tag482.xml" /><Relationship Id="rId14" Type="http://schemas.openxmlformats.org/officeDocument/2006/relationships/tags" Target="../tags/tag483.xml" /><Relationship Id="rId2" Type="http://schemas.openxmlformats.org/officeDocument/2006/relationships/tags" Target="../tags/tag474.xml" /><Relationship Id="rId3" Type="http://schemas.openxmlformats.org/officeDocument/2006/relationships/image" Target="../media/image18.jpeg" /><Relationship Id="rId4" Type="http://schemas.openxmlformats.org/officeDocument/2006/relationships/tags" Target="../tags/tag475.xml" /><Relationship Id="rId5" Type="http://schemas.openxmlformats.org/officeDocument/2006/relationships/tags" Target="../tags/tag476.xml" /><Relationship Id="rId6" Type="http://schemas.openxmlformats.org/officeDocument/2006/relationships/image" Target="../media/image19.png" /><Relationship Id="rId7" Type="http://schemas.openxmlformats.org/officeDocument/2006/relationships/tags" Target="../tags/tag477.xml" /><Relationship Id="rId8" Type="http://schemas.openxmlformats.org/officeDocument/2006/relationships/tags" Target="../tags/tag478.xml" /><Relationship Id="rId9" Type="http://schemas.openxmlformats.org/officeDocument/2006/relationships/tags" Target="../tags/tag47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490.xml" /><Relationship Id="rId11" Type="http://schemas.openxmlformats.org/officeDocument/2006/relationships/image" Target="../media/image20.jpeg" /><Relationship Id="rId12" Type="http://schemas.openxmlformats.org/officeDocument/2006/relationships/tags" Target="../tags/tag491.xml" /><Relationship Id="rId13" Type="http://schemas.openxmlformats.org/officeDocument/2006/relationships/tags" Target="../tags/tag492.xml" /><Relationship Id="rId14" Type="http://schemas.openxmlformats.org/officeDocument/2006/relationships/tags" Target="../tags/tag493.xml" /><Relationship Id="rId2" Type="http://schemas.openxmlformats.org/officeDocument/2006/relationships/tags" Target="../tags/tag484.xml" /><Relationship Id="rId3" Type="http://schemas.openxmlformats.org/officeDocument/2006/relationships/image" Target="../media/image18.jpeg" /><Relationship Id="rId4" Type="http://schemas.openxmlformats.org/officeDocument/2006/relationships/tags" Target="../tags/tag485.xml" /><Relationship Id="rId5" Type="http://schemas.openxmlformats.org/officeDocument/2006/relationships/tags" Target="../tags/tag486.xml" /><Relationship Id="rId6" Type="http://schemas.openxmlformats.org/officeDocument/2006/relationships/image" Target="../media/image19.png" /><Relationship Id="rId7" Type="http://schemas.openxmlformats.org/officeDocument/2006/relationships/tags" Target="../tags/tag487.xml" /><Relationship Id="rId8" Type="http://schemas.openxmlformats.org/officeDocument/2006/relationships/tags" Target="../tags/tag488.xml" /><Relationship Id="rId9" Type="http://schemas.openxmlformats.org/officeDocument/2006/relationships/tags" Target="../tags/tag48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500.xml" /><Relationship Id="rId11" Type="http://schemas.openxmlformats.org/officeDocument/2006/relationships/image" Target="../media/image20.jpeg" /><Relationship Id="rId12" Type="http://schemas.openxmlformats.org/officeDocument/2006/relationships/tags" Target="../tags/tag501.xml" /><Relationship Id="rId13" Type="http://schemas.openxmlformats.org/officeDocument/2006/relationships/tags" Target="../tags/tag502.xml" /><Relationship Id="rId14" Type="http://schemas.openxmlformats.org/officeDocument/2006/relationships/tags" Target="../tags/tag503.xml" /><Relationship Id="rId2" Type="http://schemas.openxmlformats.org/officeDocument/2006/relationships/tags" Target="../tags/tag494.xml" /><Relationship Id="rId3" Type="http://schemas.openxmlformats.org/officeDocument/2006/relationships/image" Target="../media/image18.jpeg" /><Relationship Id="rId4" Type="http://schemas.openxmlformats.org/officeDocument/2006/relationships/tags" Target="../tags/tag495.xml" /><Relationship Id="rId5" Type="http://schemas.openxmlformats.org/officeDocument/2006/relationships/tags" Target="../tags/tag496.xml" /><Relationship Id="rId6" Type="http://schemas.openxmlformats.org/officeDocument/2006/relationships/image" Target="../media/image19.png" /><Relationship Id="rId7" Type="http://schemas.openxmlformats.org/officeDocument/2006/relationships/tags" Target="../tags/tag497.xml" /><Relationship Id="rId8" Type="http://schemas.openxmlformats.org/officeDocument/2006/relationships/tags" Target="../tags/tag498.xml" /><Relationship Id="rId9" Type="http://schemas.openxmlformats.org/officeDocument/2006/relationships/tags" Target="../tags/tag499.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510.xml" /><Relationship Id="rId11" Type="http://schemas.openxmlformats.org/officeDocument/2006/relationships/image" Target="../media/image20.jpeg" /><Relationship Id="rId12" Type="http://schemas.openxmlformats.org/officeDocument/2006/relationships/tags" Target="../tags/tag511.xml" /><Relationship Id="rId13" Type="http://schemas.openxmlformats.org/officeDocument/2006/relationships/tags" Target="../tags/tag512.xml" /><Relationship Id="rId14" Type="http://schemas.openxmlformats.org/officeDocument/2006/relationships/tags" Target="../tags/tag513.xml" /><Relationship Id="rId2" Type="http://schemas.openxmlformats.org/officeDocument/2006/relationships/tags" Target="../tags/tag504.xml" /><Relationship Id="rId3" Type="http://schemas.openxmlformats.org/officeDocument/2006/relationships/image" Target="../media/image18.jpeg" /><Relationship Id="rId4" Type="http://schemas.openxmlformats.org/officeDocument/2006/relationships/tags" Target="../tags/tag505.xml" /><Relationship Id="rId5" Type="http://schemas.openxmlformats.org/officeDocument/2006/relationships/tags" Target="../tags/tag506.xml" /><Relationship Id="rId6" Type="http://schemas.openxmlformats.org/officeDocument/2006/relationships/image" Target="../media/image19.png" /><Relationship Id="rId7" Type="http://schemas.openxmlformats.org/officeDocument/2006/relationships/tags" Target="../tags/tag507.xml" /><Relationship Id="rId8" Type="http://schemas.openxmlformats.org/officeDocument/2006/relationships/tags" Target="../tags/tag508.xml" /><Relationship Id="rId9" Type="http://schemas.openxmlformats.org/officeDocument/2006/relationships/tags" Target="../tags/tag50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520.xml" /><Relationship Id="rId11" Type="http://schemas.openxmlformats.org/officeDocument/2006/relationships/image" Target="../media/image20.jpeg" /><Relationship Id="rId12" Type="http://schemas.openxmlformats.org/officeDocument/2006/relationships/tags" Target="../tags/tag521.xml" /><Relationship Id="rId13" Type="http://schemas.openxmlformats.org/officeDocument/2006/relationships/tags" Target="../tags/tag522.xml" /><Relationship Id="rId14" Type="http://schemas.openxmlformats.org/officeDocument/2006/relationships/tags" Target="../tags/tag523.xml" /><Relationship Id="rId2" Type="http://schemas.openxmlformats.org/officeDocument/2006/relationships/tags" Target="../tags/tag514.xml" /><Relationship Id="rId3" Type="http://schemas.openxmlformats.org/officeDocument/2006/relationships/image" Target="../media/image18.jpeg" /><Relationship Id="rId4" Type="http://schemas.openxmlformats.org/officeDocument/2006/relationships/tags" Target="../tags/tag515.xml" /><Relationship Id="rId5" Type="http://schemas.openxmlformats.org/officeDocument/2006/relationships/tags" Target="../tags/tag516.xml" /><Relationship Id="rId6" Type="http://schemas.openxmlformats.org/officeDocument/2006/relationships/image" Target="../media/image19.png" /><Relationship Id="rId7" Type="http://schemas.openxmlformats.org/officeDocument/2006/relationships/tags" Target="../tags/tag517.xml" /><Relationship Id="rId8" Type="http://schemas.openxmlformats.org/officeDocument/2006/relationships/tags" Target="../tags/tag518.xml" /><Relationship Id="rId9" Type="http://schemas.openxmlformats.org/officeDocument/2006/relationships/tags" Target="../tags/tag519.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530.xml" /><Relationship Id="rId11" Type="http://schemas.openxmlformats.org/officeDocument/2006/relationships/image" Target="../media/image20.jpeg" /><Relationship Id="rId12" Type="http://schemas.openxmlformats.org/officeDocument/2006/relationships/tags" Target="../tags/tag531.xml" /><Relationship Id="rId13" Type="http://schemas.openxmlformats.org/officeDocument/2006/relationships/tags" Target="../tags/tag532.xml" /><Relationship Id="rId14" Type="http://schemas.openxmlformats.org/officeDocument/2006/relationships/tags" Target="../tags/tag533.xml" /><Relationship Id="rId2" Type="http://schemas.openxmlformats.org/officeDocument/2006/relationships/tags" Target="../tags/tag524.xml" /><Relationship Id="rId3" Type="http://schemas.openxmlformats.org/officeDocument/2006/relationships/image" Target="../media/image18.jpeg" /><Relationship Id="rId4" Type="http://schemas.openxmlformats.org/officeDocument/2006/relationships/tags" Target="../tags/tag525.xml" /><Relationship Id="rId5" Type="http://schemas.openxmlformats.org/officeDocument/2006/relationships/tags" Target="../tags/tag526.xml" /><Relationship Id="rId6" Type="http://schemas.openxmlformats.org/officeDocument/2006/relationships/image" Target="../media/image19.png" /><Relationship Id="rId7" Type="http://schemas.openxmlformats.org/officeDocument/2006/relationships/tags" Target="../tags/tag527.xml" /><Relationship Id="rId8" Type="http://schemas.openxmlformats.org/officeDocument/2006/relationships/tags" Target="../tags/tag528.xml" /><Relationship Id="rId9" Type="http://schemas.openxmlformats.org/officeDocument/2006/relationships/tags" Target="../tags/tag529.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540.xml" /><Relationship Id="rId11" Type="http://schemas.openxmlformats.org/officeDocument/2006/relationships/image" Target="../media/image20.jpeg" /><Relationship Id="rId12" Type="http://schemas.openxmlformats.org/officeDocument/2006/relationships/tags" Target="../tags/tag541.xml" /><Relationship Id="rId13" Type="http://schemas.openxmlformats.org/officeDocument/2006/relationships/tags" Target="../tags/tag542.xml" /><Relationship Id="rId14" Type="http://schemas.openxmlformats.org/officeDocument/2006/relationships/tags" Target="../tags/tag543.xml" /><Relationship Id="rId2" Type="http://schemas.openxmlformats.org/officeDocument/2006/relationships/tags" Target="../tags/tag534.xml" /><Relationship Id="rId3" Type="http://schemas.openxmlformats.org/officeDocument/2006/relationships/image" Target="../media/image18.jpeg" /><Relationship Id="rId4" Type="http://schemas.openxmlformats.org/officeDocument/2006/relationships/tags" Target="../tags/tag535.xml" /><Relationship Id="rId5" Type="http://schemas.openxmlformats.org/officeDocument/2006/relationships/tags" Target="../tags/tag536.xml" /><Relationship Id="rId6" Type="http://schemas.openxmlformats.org/officeDocument/2006/relationships/image" Target="../media/image19.png" /><Relationship Id="rId7" Type="http://schemas.openxmlformats.org/officeDocument/2006/relationships/tags" Target="../tags/tag537.xml" /><Relationship Id="rId8" Type="http://schemas.openxmlformats.org/officeDocument/2006/relationships/tags" Target="../tags/tag538.xml" /><Relationship Id="rId9" Type="http://schemas.openxmlformats.org/officeDocument/2006/relationships/tags" Target="../tags/tag53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91.xml" /><Relationship Id="rId3" Type="http://schemas.openxmlformats.org/officeDocument/2006/relationships/tags" Target="../tags/tag292.xml" /><Relationship Id="rId4" Type="http://schemas.openxmlformats.org/officeDocument/2006/relationships/tags" Target="../tags/tag293.xml" /><Relationship Id="rId5" Type="http://schemas.openxmlformats.org/officeDocument/2006/relationships/image" Target="../media/image16.jpeg" /><Relationship Id="rId6" Type="http://schemas.openxmlformats.org/officeDocument/2006/relationships/tags" Target="../tags/tag294.xml" /><Relationship Id="rId7" Type="http://schemas.openxmlformats.org/officeDocument/2006/relationships/tags" Target="../tags/tag29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552.xml" /><Relationship Id="rId2" Type="http://schemas.openxmlformats.org/officeDocument/2006/relationships/themeOverride" Target="../theme/themeOverride2.xml" /><Relationship Id="rId3" Type="http://schemas.openxmlformats.org/officeDocument/2006/relationships/notesSlide" Target="../notesSlides/notesSlide2.xml" /><Relationship Id="rId4" Type="http://schemas.openxmlformats.org/officeDocument/2006/relationships/tags" Target="../tags/tag548.xml" /><Relationship Id="rId5" Type="http://schemas.openxmlformats.org/officeDocument/2006/relationships/tags" Target="../tags/tag549.xml" /><Relationship Id="rId6" Type="http://schemas.openxmlformats.org/officeDocument/2006/relationships/image" Target="../media/image16.jpeg" /><Relationship Id="rId7" Type="http://schemas.openxmlformats.org/officeDocument/2006/relationships/tags" Target="../tags/tag550.xml" /><Relationship Id="rId8" Type="http://schemas.openxmlformats.org/officeDocument/2006/relationships/image" Target="../media/image26.png" /><Relationship Id="rId9" Type="http://schemas.openxmlformats.org/officeDocument/2006/relationships/tags" Target="../tags/tag55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302.xml" /><Relationship Id="rId11" Type="http://schemas.openxmlformats.org/officeDocument/2006/relationships/image" Target="../media/image20.jpeg" /><Relationship Id="rId12" Type="http://schemas.openxmlformats.org/officeDocument/2006/relationships/tags" Target="../tags/tag303.xml" /><Relationship Id="rId13" Type="http://schemas.openxmlformats.org/officeDocument/2006/relationships/tags" Target="../tags/tag304.xml" /><Relationship Id="rId14" Type="http://schemas.openxmlformats.org/officeDocument/2006/relationships/tags" Target="../tags/tag305.xml" /><Relationship Id="rId2" Type="http://schemas.openxmlformats.org/officeDocument/2006/relationships/tags" Target="../tags/tag296.xml" /><Relationship Id="rId3" Type="http://schemas.openxmlformats.org/officeDocument/2006/relationships/image" Target="../media/image18.jpeg" /><Relationship Id="rId4" Type="http://schemas.openxmlformats.org/officeDocument/2006/relationships/tags" Target="../tags/tag297.xml" /><Relationship Id="rId5" Type="http://schemas.openxmlformats.org/officeDocument/2006/relationships/tags" Target="../tags/tag298.xml" /><Relationship Id="rId6" Type="http://schemas.openxmlformats.org/officeDocument/2006/relationships/image" Target="../media/image19.png" /><Relationship Id="rId7" Type="http://schemas.openxmlformats.org/officeDocument/2006/relationships/tags" Target="../tags/tag299.xml" /><Relationship Id="rId8" Type="http://schemas.openxmlformats.org/officeDocument/2006/relationships/tags" Target="../tags/tag300.xml" /><Relationship Id="rId9" Type="http://schemas.openxmlformats.org/officeDocument/2006/relationships/tags" Target="../tags/tag30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image" Target="../media/image20.jpeg" /><Relationship Id="rId11" Type="http://schemas.openxmlformats.org/officeDocument/2006/relationships/tags" Target="../tags/tag312.xml" /><Relationship Id="rId12" Type="http://schemas.openxmlformats.org/officeDocument/2006/relationships/tags" Target="../tags/tag313.xml" /><Relationship Id="rId13" Type="http://schemas.openxmlformats.org/officeDocument/2006/relationships/image" Target="../media/image21.png" /><Relationship Id="rId14" Type="http://schemas.openxmlformats.org/officeDocument/2006/relationships/tags" Target="../tags/tag314.xml" /><Relationship Id="rId15" Type="http://schemas.openxmlformats.org/officeDocument/2006/relationships/video" Target="../media/media1.mp4" /><Relationship Id="rId16" Type="http://schemas.microsoft.com/office/2007/relationships/media" Target="../media/media1.mp4" /><Relationship Id="rId17" Type="http://schemas.openxmlformats.org/officeDocument/2006/relationships/tags" Target="../tags/tag315.xml" /><Relationship Id="rId2" Type="http://schemas.openxmlformats.org/officeDocument/2006/relationships/tags" Target="../tags/tag306.xml" /><Relationship Id="rId3" Type="http://schemas.openxmlformats.org/officeDocument/2006/relationships/image" Target="../media/image18.jpeg" /><Relationship Id="rId4" Type="http://schemas.openxmlformats.org/officeDocument/2006/relationships/tags" Target="../tags/tag307.xml" /><Relationship Id="rId5" Type="http://schemas.openxmlformats.org/officeDocument/2006/relationships/tags" Target="../tags/tag308.xml" /><Relationship Id="rId6" Type="http://schemas.openxmlformats.org/officeDocument/2006/relationships/image" Target="../media/image19.png" /><Relationship Id="rId7" Type="http://schemas.openxmlformats.org/officeDocument/2006/relationships/tags" Target="../tags/tag309.xml" /><Relationship Id="rId8" Type="http://schemas.openxmlformats.org/officeDocument/2006/relationships/tags" Target="../tags/tag310.xml" /><Relationship Id="rId9" Type="http://schemas.openxmlformats.org/officeDocument/2006/relationships/tags" Target="../tags/tag31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322.xml" /><Relationship Id="rId11" Type="http://schemas.openxmlformats.org/officeDocument/2006/relationships/image" Target="../media/image20.jpeg" /><Relationship Id="rId12" Type="http://schemas.openxmlformats.org/officeDocument/2006/relationships/tags" Target="../tags/tag323.xml" /><Relationship Id="rId13" Type="http://schemas.openxmlformats.org/officeDocument/2006/relationships/tags" Target="../tags/tag324.xml" /><Relationship Id="rId14" Type="http://schemas.openxmlformats.org/officeDocument/2006/relationships/tags" Target="../tags/tag325.xml" /><Relationship Id="rId2" Type="http://schemas.openxmlformats.org/officeDocument/2006/relationships/tags" Target="../tags/tag316.xml" /><Relationship Id="rId3" Type="http://schemas.openxmlformats.org/officeDocument/2006/relationships/image" Target="../media/image18.jpeg" /><Relationship Id="rId4" Type="http://schemas.openxmlformats.org/officeDocument/2006/relationships/tags" Target="../tags/tag317.xml" /><Relationship Id="rId5" Type="http://schemas.openxmlformats.org/officeDocument/2006/relationships/tags" Target="../tags/tag318.xml" /><Relationship Id="rId6" Type="http://schemas.openxmlformats.org/officeDocument/2006/relationships/image" Target="../media/image19.png" /><Relationship Id="rId7" Type="http://schemas.openxmlformats.org/officeDocument/2006/relationships/tags" Target="../tags/tag319.xml" /><Relationship Id="rId8" Type="http://schemas.openxmlformats.org/officeDocument/2006/relationships/tags" Target="../tags/tag320.xml" /><Relationship Id="rId9" Type="http://schemas.openxmlformats.org/officeDocument/2006/relationships/tags" Target="../tags/tag32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326.xml" /><Relationship Id="rId3" Type="http://schemas.openxmlformats.org/officeDocument/2006/relationships/tags" Target="../tags/tag327.xml" /><Relationship Id="rId4" Type="http://schemas.openxmlformats.org/officeDocument/2006/relationships/tags" Target="../tags/tag328.xml" /><Relationship Id="rId5" Type="http://schemas.openxmlformats.org/officeDocument/2006/relationships/image" Target="../media/image16.jpeg" /><Relationship Id="rId6" Type="http://schemas.openxmlformats.org/officeDocument/2006/relationships/tags" Target="../tags/tag329.xml" /><Relationship Id="rId7" Type="http://schemas.openxmlformats.org/officeDocument/2006/relationships/tags" Target="../tags/tag33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337.xml" /><Relationship Id="rId11" Type="http://schemas.openxmlformats.org/officeDocument/2006/relationships/image" Target="../media/image20.jpeg" /><Relationship Id="rId12" Type="http://schemas.openxmlformats.org/officeDocument/2006/relationships/tags" Target="../tags/tag338.xml" /><Relationship Id="rId13" Type="http://schemas.openxmlformats.org/officeDocument/2006/relationships/tags" Target="../tags/tag339.xml" /><Relationship Id="rId14" Type="http://schemas.openxmlformats.org/officeDocument/2006/relationships/tags" Target="../tags/tag340.xml" /><Relationship Id="rId2" Type="http://schemas.openxmlformats.org/officeDocument/2006/relationships/tags" Target="../tags/tag331.xml" /><Relationship Id="rId3" Type="http://schemas.openxmlformats.org/officeDocument/2006/relationships/image" Target="../media/image18.jpeg" /><Relationship Id="rId4" Type="http://schemas.openxmlformats.org/officeDocument/2006/relationships/tags" Target="../tags/tag332.xml" /><Relationship Id="rId5" Type="http://schemas.openxmlformats.org/officeDocument/2006/relationships/tags" Target="../tags/tag333.xml" /><Relationship Id="rId6" Type="http://schemas.openxmlformats.org/officeDocument/2006/relationships/image" Target="../media/image19.png" /><Relationship Id="rId7" Type="http://schemas.openxmlformats.org/officeDocument/2006/relationships/tags" Target="../tags/tag334.xml" /><Relationship Id="rId8" Type="http://schemas.openxmlformats.org/officeDocument/2006/relationships/tags" Target="../tags/tag335.xml" /><Relationship Id="rId9" Type="http://schemas.openxmlformats.org/officeDocument/2006/relationships/tags" Target="../tags/tag33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347.xml" /><Relationship Id="rId11" Type="http://schemas.openxmlformats.org/officeDocument/2006/relationships/image" Target="../media/image20.jpeg" /><Relationship Id="rId12" Type="http://schemas.openxmlformats.org/officeDocument/2006/relationships/tags" Target="../tags/tag348.xml" /><Relationship Id="rId13" Type="http://schemas.openxmlformats.org/officeDocument/2006/relationships/tags" Target="../tags/tag349.xml" /><Relationship Id="rId14" Type="http://schemas.openxmlformats.org/officeDocument/2006/relationships/tags" Target="../tags/tag350.xml" /><Relationship Id="rId2" Type="http://schemas.openxmlformats.org/officeDocument/2006/relationships/tags" Target="../tags/tag341.xml" /><Relationship Id="rId3" Type="http://schemas.openxmlformats.org/officeDocument/2006/relationships/image" Target="../media/image18.jpeg" /><Relationship Id="rId4" Type="http://schemas.openxmlformats.org/officeDocument/2006/relationships/tags" Target="../tags/tag342.xml" /><Relationship Id="rId5" Type="http://schemas.openxmlformats.org/officeDocument/2006/relationships/tags" Target="../tags/tag343.xml" /><Relationship Id="rId6" Type="http://schemas.openxmlformats.org/officeDocument/2006/relationships/image" Target="../media/image19.png" /><Relationship Id="rId7" Type="http://schemas.openxmlformats.org/officeDocument/2006/relationships/tags" Target="../tags/tag344.xml" /><Relationship Id="rId8" Type="http://schemas.openxmlformats.org/officeDocument/2006/relationships/tags" Target="../tags/tag345.xml" /><Relationship Id="rId9" Type="http://schemas.openxmlformats.org/officeDocument/2006/relationships/tags" Target="../tags/tag34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4"/>
          </p:custDataLst>
        </p:nvPr>
      </p:nvGrpSpPr>
      <p:grpSpPr>
        <a:xfrm>
          <a:off x="0" y="0"/>
          <a:ext cx="0" cy="0"/>
        </a:xfrm>
      </p:grpSpPr>
      <p:sp>
        <p:nvSpPr>
          <p:cNvPr id="12" name="文本框 11"/>
          <p:cNvSpPr txBox="1"/>
          <p:nvPr>
            <p:custDataLst>
              <p:tags r:id="rId5"/>
            </p:custDataLst>
          </p:nvPr>
        </p:nvSpPr>
        <p:spPr>
          <a:xfrm>
            <a:off x="3618865" y="1065530"/>
            <a:ext cx="8051800" cy="1720850"/>
          </a:xfrm>
          <a:prstGeom prst="rect">
            <a:avLst/>
          </a:prstGeom>
        </p:spPr>
        <p:txBody>
          <a:bodyPr vert="horz" lIns="90000" tIns="46800" rIns="90000" bIns="46800" rtlCol="0" anchor="ctr" anchorCtr="0"/>
          <a:lstStyle>
            <a:lvl1pPr algn="ctr">
              <a:lnSpc>
                <a:spcPct val="120000"/>
              </a:lnSpc>
              <a:spcBef>
                <a:spcPct val="0"/>
              </a:spcBef>
              <a:buNone/>
              <a:defRPr sz="4800" b="1">
                <a:solidFill>
                  <a:schemeClr val="bg1"/>
                </a:solidFill>
                <a:effectLst>
                  <a:outerShdw blurRad="38100" dist="38100" dir="2700000" algn="tl">
                    <a:srgbClr val="000000">
                      <a:alpha val="43137"/>
                    </a:srgbClr>
                  </a:outerShdw>
                </a:effectLst>
                <a:latin typeface="+mj-lt"/>
                <a:ea typeface="+mj-ea"/>
                <a:cs typeface="+mj-cs"/>
              </a:defRPr>
            </a:lvl1pPr>
          </a:lstStyle>
          <a:p>
            <a:r>
              <a:rPr lang="zh-CN" altLang="en-US" sz="4000">
                <a:ln>
                  <a:solidFill>
                    <a:srgbClr val="FFFF00"/>
                  </a:solidFill>
                </a:ln>
                <a:solidFill>
                  <a:srgbClr val="FF0000"/>
                </a:solidFill>
                <a:effectLst>
                  <a:glow rad="101600">
                    <a:schemeClr val="accent6">
                      <a:satMod val="175000"/>
                      <a:alpha val="40000"/>
                    </a:schemeClr>
                  </a:glow>
                  <a:outerShdw blurRad="38100" dist="38100" dir="2700000" algn="tl">
                    <a:srgbClr val="000000">
                      <a:alpha val="43137"/>
                    </a:srgbClr>
                  </a:outerShdw>
                </a:effectLst>
                <a:latin typeface="经典特黑简" panose="02010609010101010101" charset="-122"/>
                <a:ea typeface="经典特黑简" panose="02010609010101010101" charset="-122"/>
                <a:cs typeface="经典特黑简" panose="02010609010101010101" charset="-122"/>
              </a:rPr>
              <a:t>扬我国威，天地同心</a:t>
            </a:r>
            <a:endParaRPr lang="zh-CN" altLang="en-US" sz="4000">
              <a:ln>
                <a:solidFill>
                  <a:srgbClr val="FFFF00"/>
                </a:solidFill>
              </a:ln>
              <a:solidFill>
                <a:srgbClr val="FF0000"/>
              </a:solidFill>
              <a:effectLst>
                <a:glow rad="101600">
                  <a:schemeClr val="accent6">
                    <a:satMod val="175000"/>
                    <a:alpha val="40000"/>
                  </a:schemeClr>
                </a:glow>
                <a:outerShdw blurRad="38100" dist="38100" dir="2700000" algn="tl">
                  <a:srgbClr val="000000">
                    <a:alpha val="43137"/>
                  </a:srgbClr>
                </a:outerShdw>
              </a:effectLst>
              <a:latin typeface="经典特黑简" panose="02010609010101010101" charset="-122"/>
              <a:ea typeface="经典特黑简" panose="02010609010101010101" charset="-122"/>
              <a:cs typeface="经典特黑简" panose="02010609010101010101" charset="-122"/>
            </a:endParaRPr>
          </a:p>
          <a:p>
            <a:r>
              <a:rPr lang="zh-CN" altLang="en-US" sz="4000">
                <a:ln>
                  <a:solidFill>
                    <a:srgbClr val="FFFF00"/>
                  </a:solidFill>
                </a:ln>
                <a:solidFill>
                  <a:srgbClr val="FF0000"/>
                </a:solidFill>
                <a:effectLst>
                  <a:glow rad="101600">
                    <a:schemeClr val="accent6">
                      <a:satMod val="175000"/>
                      <a:alpha val="40000"/>
                    </a:schemeClr>
                  </a:glow>
                  <a:outerShdw blurRad="38100" dist="38100" dir="2700000" algn="tl">
                    <a:srgbClr val="000000">
                      <a:alpha val="43137"/>
                    </a:srgbClr>
                  </a:outerShdw>
                </a:effectLst>
                <a:latin typeface="经典特黑简" panose="02010609010101010101" charset="-122"/>
                <a:ea typeface="经典特黑简" panose="02010609010101010101" charset="-122"/>
                <a:cs typeface="经典特黑简" panose="02010609010101010101" charset="-122"/>
              </a:rPr>
              <a:t>“天宫课堂”素材推荐+命题示范</a:t>
            </a:r>
            <a:endParaRPr lang="zh-CN" altLang="en-US" sz="4000">
              <a:ln>
                <a:solidFill>
                  <a:srgbClr val="FFFF00"/>
                </a:solidFill>
              </a:ln>
              <a:solidFill>
                <a:srgbClr val="FF0000"/>
              </a:solidFill>
              <a:effectLst>
                <a:glow rad="101600">
                  <a:schemeClr val="accent6">
                    <a:satMod val="175000"/>
                    <a:alpha val="40000"/>
                  </a:schemeClr>
                </a:glow>
                <a:outerShdw blurRad="38100" dist="38100" dir="2700000" algn="tl">
                  <a:srgbClr val="000000">
                    <a:alpha val="43137"/>
                  </a:srgbClr>
                </a:outerShdw>
              </a:effectLst>
              <a:latin typeface="经典特黑简" panose="02010609010101010101" charset="-122"/>
              <a:ea typeface="经典特黑简" panose="02010609010101010101" charset="-122"/>
              <a:cs typeface="经典特黑简" panose="02010609010101010101" charset="-122"/>
            </a:endParaRPr>
          </a:p>
        </p:txBody>
      </p:sp>
      <p:pic>
        <p:nvPicPr>
          <p:cNvPr id="100" name="图片 99"/>
          <p:cNvPicPr/>
          <p:nvPr>
            <p:custDataLst>
              <p:tags r:id="rId7"/>
            </p:custDataLst>
          </p:nvPr>
        </p:nvPicPr>
        <p:blipFill>
          <a:blip r:embed="rId6"/>
          <a:stretch>
            <a:fillRect/>
          </a:stretch>
        </p:blipFill>
        <p:spPr>
          <a:xfrm>
            <a:off x="4561205" y="2927985"/>
            <a:ext cx="6614795" cy="3358515"/>
          </a:xfrm>
          <a:prstGeom prst="rect">
            <a:avLst/>
          </a:prstGeom>
          <a:noFill/>
          <a:ln w="9525">
            <a:noFill/>
          </a:ln>
          <a:effectLst>
            <a:softEdge rad="317500"/>
          </a:effectLst>
        </p:spPr>
      </p:pic>
    </p:spTree>
    <p:custDataLst>
      <p:tags r:id="rId8"/>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9"/>
            </p:custDataLst>
          </p:nvPr>
        </p:nvSpPr>
        <p:spPr>
          <a:xfrm>
            <a:off x="1426845" y="377190"/>
            <a:ext cx="9983470" cy="6247130"/>
          </a:xfrm>
          <a:prstGeom prst="rect">
            <a:avLst/>
          </a:prstGeom>
          <a:noFill/>
        </p:spPr>
        <p:txBody>
          <a:bodyPr wrap="square" rtlCol="0">
            <a:normAutofit/>
          </a:bodyPr>
          <a:lstStyle/>
          <a:p>
            <a:pPr algn="l">
              <a:lnSpc>
                <a:spcPct val="140000"/>
              </a:lnSpc>
            </a:pPr>
            <a:r>
              <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rPr>
              <a:t>人民日报：</a:t>
            </a:r>
            <a:endPar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endParaRPr>
          </a:p>
          <a:p>
            <a:pPr algn="l">
              <a:lnSpc>
                <a:spcPct val="140000"/>
              </a:lnSpc>
            </a:pPr>
            <a:r>
              <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rPr>
              <a:t> </a:t>
            </a:r>
            <a:r>
              <a:rPr kumimoji="1" lang="en-US" altLang="zh-CN"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rPr>
              <a:t>   </a:t>
            </a:r>
            <a:r>
              <a:rPr kumimoji="1" lang="zh-CN" altLang="en-US" sz="2400" b="1" spc="300">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rPr>
              <a:t>当下，很多孩子已被应试教育搞得筋疲力尽，不爱质疑、不愿提问，更别说提什么标新立异的问题。可这节神奇的太空课，让我们看到了孩子们井喷的想象力和求异思维。</a:t>
            </a:r>
            <a:endParaRPr kumimoji="1" lang="zh-CN" altLang="en-US" sz="2400" b="1" spc="300">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endParaRPr>
          </a:p>
          <a:p>
            <a:pPr algn="l">
              <a:lnSpc>
                <a:spcPct val="140000"/>
              </a:lnSpc>
            </a:pPr>
            <a:r>
              <a:rPr kumimoji="1" lang="zh-CN" altLang="en-US" sz="2400" b="1" spc="300">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rPr>
              <a:t>看来，只要我们为孩子搭建起宽敞的思维平台，允许孩子思想奔放，充分理解、包容其不足，孩子潜在的发散性思维就能够喷薄而出。如果我们平时的教育，能够多给孩子制造提问机会，这对孩子的潜在发展与创造活力，肯定具有积极作用。</a:t>
            </a:r>
            <a:endParaRPr kumimoji="1" lang="zh-CN" altLang="en-US" sz="2400" b="1" spc="300">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endParaRPr>
          </a:p>
          <a:p>
            <a:pPr algn="l">
              <a:lnSpc>
                <a:spcPct val="140000"/>
              </a:lnSpc>
            </a:pPr>
            <a:endParaRPr kumimoji="1" lang="zh-CN" altLang="en-US" sz="2400" b="1" spc="300">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endParaRPr>
          </a:p>
          <a:p>
            <a:pPr algn="ctr">
              <a:lnSpc>
                <a:spcPct val="140000"/>
              </a:lnSpc>
            </a:pPr>
            <a:r>
              <a:rPr kumimoji="1" lang="zh-CN" altLang="en-US" sz="2400" b="1" spc="300">
                <a:solidFill>
                  <a:schemeClr val="accent6"/>
                </a:solidFill>
                <a:latin typeface="黑体" panose="02010609060101010101" charset="-122"/>
                <a:ea typeface="黑体" panose="02010609060101010101" charset="-122"/>
                <a:cs typeface="黑体" panose="02010609060101010101" charset="-122"/>
                <a:sym typeface="Arial" panose="020b0604020202020204" pitchFamily="34" charset="0"/>
              </a:rPr>
              <a:t>（</a:t>
            </a:r>
            <a:r>
              <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rPr>
              <a:t>适用话题：</a:t>
            </a:r>
            <a:r>
              <a:rPr kumimoji="1" lang="zh-CN" altLang="en-US" sz="2400" b="1" spc="300">
                <a:solidFill>
                  <a:schemeClr val="accent6"/>
                </a:solidFill>
                <a:latin typeface="黑体" panose="02010609060101010101" charset="-122"/>
                <a:ea typeface="黑体" panose="02010609060101010101" charset="-122"/>
                <a:cs typeface="黑体" panose="02010609060101010101" charset="-122"/>
                <a:sym typeface="Arial" panose="020b0604020202020204" pitchFamily="34" charset="0"/>
              </a:rPr>
              <a:t>创新 开放 包容 理解等）</a:t>
            </a:r>
            <a:endParaRPr kumimoji="1" lang="zh-CN" altLang="en-US" sz="2400" b="1" spc="300">
              <a:solidFill>
                <a:schemeClr val="accent6"/>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7" name="椭圆 6"/>
          <p:cNvSpPr/>
          <p:nvPr>
            <p:custDataLst>
              <p:tags r:id="rId10"/>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2"/>
            </p:custDataLst>
          </p:nvPr>
        </p:nvPicPr>
        <p:blipFill>
          <a:blip r:embed="rId11">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3"/>
            </p:custDataLst>
          </p:nvPr>
        </p:nvSpPr>
        <p:spPr>
          <a:xfrm>
            <a:off x="212725" y="1098550"/>
            <a:ext cx="792480" cy="304609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时</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评</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精</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选</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spTree>
    <p:custDataLst>
      <p:tags r:id="rId14"/>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 calcmode="lin" valueType="num">
                                      <p:cBhvr additive="base">
                                        <p:cTn id="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9"/>
            </p:custDataLst>
          </p:nvPr>
        </p:nvSpPr>
        <p:spPr>
          <a:xfrm>
            <a:off x="1426845" y="377190"/>
            <a:ext cx="9983470" cy="6247130"/>
          </a:xfrm>
          <a:prstGeom prst="rect">
            <a:avLst/>
          </a:prstGeom>
          <a:noFill/>
        </p:spPr>
        <p:txBody>
          <a:bodyPr wrap="square" rtlCol="0">
            <a:normAutofit/>
          </a:bodyPr>
          <a:lstStyle/>
          <a:p>
            <a:pPr algn="l">
              <a:lnSpc>
                <a:spcPct val="140000"/>
              </a:lnSpc>
            </a:pPr>
            <a:r>
              <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rPr>
              <a:t>人民日报：</a:t>
            </a:r>
            <a:endPar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endParaRPr>
          </a:p>
          <a:p>
            <a:pPr algn="l">
              <a:lnSpc>
                <a:spcPct val="140000"/>
              </a:lnSpc>
            </a:pPr>
            <a:endPar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endParaRPr>
          </a:p>
          <a:p>
            <a:pPr algn="l">
              <a:lnSpc>
                <a:spcPct val="140000"/>
              </a:lnSpc>
            </a:pPr>
            <a:r>
              <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rPr>
              <a:t> </a:t>
            </a:r>
            <a:r>
              <a:rPr kumimoji="1" lang="en-US" altLang="zh-CN"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rPr>
              <a:t>   </a:t>
            </a:r>
            <a:r>
              <a:rPr kumimoji="1" lang="zh-CN" altLang="en-US" sz="2400" b="1" spc="300">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rPr>
              <a:t>“地球是人类的摇篮，但人类不可能永远被束缚在摇篮里。”当中华大地的先人们仰望星空，畅想嫦娥飞天、牛郎织女时，何曾想到后辈以勇气与毅力、牺牲与奉献大踏步走向太空。我们相信，在中国积极推动、合作创新开创世界航天新纪元的努力下，航天探索和航天科技成果将为人类带来更加美好的未来。</a:t>
            </a:r>
            <a:endParaRPr kumimoji="1" lang="zh-CN" altLang="en-US" sz="2400" b="1" spc="300">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endParaRPr>
          </a:p>
          <a:p>
            <a:pPr algn="l">
              <a:lnSpc>
                <a:spcPct val="140000"/>
              </a:lnSpc>
            </a:pPr>
            <a:endParaRPr kumimoji="1" lang="zh-CN" altLang="en-US" sz="2400" b="1" spc="300">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endParaRPr>
          </a:p>
          <a:p>
            <a:pPr algn="ctr">
              <a:lnSpc>
                <a:spcPct val="140000"/>
              </a:lnSpc>
            </a:pPr>
            <a:r>
              <a:rPr kumimoji="1" lang="zh-CN" altLang="en-US" sz="2400" b="1" spc="300">
                <a:solidFill>
                  <a:schemeClr val="accent6"/>
                </a:solidFill>
                <a:latin typeface="黑体" panose="02010609060101010101" charset="-122"/>
                <a:ea typeface="黑体" panose="02010609060101010101" charset="-122"/>
                <a:cs typeface="黑体" panose="02010609060101010101" charset="-122"/>
                <a:sym typeface="Arial" panose="020b0604020202020204" pitchFamily="34" charset="0"/>
              </a:rPr>
              <a:t>（</a:t>
            </a:r>
            <a:r>
              <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rPr>
              <a:t>适用话题：</a:t>
            </a:r>
            <a:r>
              <a:rPr kumimoji="1" lang="zh-CN" altLang="en-US" sz="2400" b="1" spc="300">
                <a:solidFill>
                  <a:schemeClr val="accent6"/>
                </a:solidFill>
                <a:latin typeface="黑体" panose="02010609060101010101" charset="-122"/>
                <a:ea typeface="黑体" panose="02010609060101010101" charset="-122"/>
                <a:cs typeface="黑体" panose="02010609060101010101" charset="-122"/>
                <a:sym typeface="Arial" panose="020b0604020202020204" pitchFamily="34" charset="0"/>
              </a:rPr>
              <a:t>梦想 创新 勇气 探索 未来）</a:t>
            </a:r>
            <a:endParaRPr kumimoji="1" lang="zh-CN" altLang="en-US" sz="2400" b="1" spc="300">
              <a:solidFill>
                <a:schemeClr val="accent6"/>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7" name="椭圆 6"/>
          <p:cNvSpPr/>
          <p:nvPr>
            <p:custDataLst>
              <p:tags r:id="rId10"/>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2"/>
            </p:custDataLst>
          </p:nvPr>
        </p:nvPicPr>
        <p:blipFill>
          <a:blip r:embed="rId11">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3"/>
            </p:custDataLst>
          </p:nvPr>
        </p:nvSpPr>
        <p:spPr>
          <a:xfrm>
            <a:off x="212725" y="1098550"/>
            <a:ext cx="792480" cy="304609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时</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评</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精</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选</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spTree>
    <p:custDataLst>
      <p:tags r:id="rId14"/>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 calcmode="lin" valueType="num">
                                      <p:cBhvr additive="base">
                                        <p:cTn id="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9"/>
            </p:custDataLst>
          </p:nvPr>
        </p:nvSpPr>
        <p:spPr>
          <a:xfrm>
            <a:off x="1426845" y="377190"/>
            <a:ext cx="9983470" cy="6247130"/>
          </a:xfrm>
          <a:prstGeom prst="rect">
            <a:avLst/>
          </a:prstGeom>
          <a:noFill/>
        </p:spPr>
        <p:txBody>
          <a:bodyPr wrap="square" rtlCol="0">
            <a:normAutofit fontScale="90000"/>
          </a:bodyPr>
          <a:lstStyle/>
          <a:p>
            <a:pPr algn="l">
              <a:lnSpc>
                <a:spcPct val="140000"/>
              </a:lnSpc>
            </a:pPr>
            <a:r>
              <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rPr>
              <a:t>光明日报：</a:t>
            </a:r>
            <a:endPar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endParaRPr>
          </a:p>
          <a:p>
            <a:pPr algn="l">
              <a:lnSpc>
                <a:spcPct val="140000"/>
              </a:lnSpc>
            </a:pPr>
            <a:r>
              <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rPr>
              <a:t> </a:t>
            </a:r>
            <a:r>
              <a:rPr kumimoji="1" lang="en-US" altLang="zh-CN"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rPr>
              <a:t>   </a:t>
            </a:r>
            <a:r>
              <a:rPr kumimoji="1" lang="zh-CN" altLang="en-US" sz="2400" b="1" spc="300">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rPr>
              <a:t>星空浩瀚无比，探索永无止境。航天科技是科技进步和创新的重要领域，航天科技成就是国家科技水平和科技能力的重要标志。中国是一个大国，必须成为科技创新大国。习近平总书记指出：“建造空间站，是中国航天事业的重要里程碑，将为人类和平利用太空作出开拓性贡献。”我国广大科技工作者、航天工作者要大力弘扬“两弹一星”精神、载人航天精神和探月精神，自立自强、创新超越，敢于战胜一切艰难险阻，勇于攀登航天科技高峰，让探索太空的脚步迈得更稳更远，早日实现建设航天强国的伟大梦想。要继续发挥新型举国体制优势，加大自主创新工作力度，统筹谋划，再接再厉，推动中国航天空间科学、空间技术、空间应用创新发展，积极开展国际合作，为增进人类福祉作出新的更大贡献。</a:t>
            </a:r>
            <a:endParaRPr kumimoji="1" lang="zh-CN" altLang="en-US" sz="2400" b="1" spc="300">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endParaRPr>
          </a:p>
          <a:p>
            <a:pPr algn="ctr">
              <a:lnSpc>
                <a:spcPct val="140000"/>
              </a:lnSpc>
            </a:pPr>
            <a:r>
              <a:rPr kumimoji="1" lang="zh-CN" altLang="en-US" sz="2400" b="1" spc="300">
                <a:solidFill>
                  <a:schemeClr val="accent6"/>
                </a:solidFill>
                <a:latin typeface="黑体" panose="02010609060101010101" charset="-122"/>
                <a:ea typeface="黑体" panose="02010609060101010101" charset="-122"/>
                <a:cs typeface="黑体" panose="02010609060101010101" charset="-122"/>
                <a:sym typeface="Arial" panose="020b0604020202020204" pitchFamily="34" charset="0"/>
              </a:rPr>
              <a:t>（</a:t>
            </a:r>
            <a:r>
              <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rPr>
              <a:t>适用话题：</a:t>
            </a:r>
            <a:r>
              <a:rPr kumimoji="1" lang="zh-CN" altLang="en-US" sz="2400" b="1" spc="300">
                <a:solidFill>
                  <a:schemeClr val="accent6"/>
                </a:solidFill>
                <a:latin typeface="黑体" panose="02010609060101010101" charset="-122"/>
                <a:ea typeface="黑体" panose="02010609060101010101" charset="-122"/>
                <a:cs typeface="黑体" panose="02010609060101010101" charset="-122"/>
                <a:sym typeface="Arial" panose="020b0604020202020204" pitchFamily="34" charset="0"/>
              </a:rPr>
              <a:t>梦想 创新 勇气 探索 未来）</a:t>
            </a:r>
            <a:endParaRPr kumimoji="1" lang="zh-CN" altLang="en-US" sz="2400" b="1" spc="300">
              <a:solidFill>
                <a:schemeClr val="accent6"/>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7" name="椭圆 6"/>
          <p:cNvSpPr/>
          <p:nvPr>
            <p:custDataLst>
              <p:tags r:id="rId10"/>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2"/>
            </p:custDataLst>
          </p:nvPr>
        </p:nvPicPr>
        <p:blipFill>
          <a:blip r:embed="rId11">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3"/>
            </p:custDataLst>
          </p:nvPr>
        </p:nvSpPr>
        <p:spPr>
          <a:xfrm>
            <a:off x="212725" y="1098550"/>
            <a:ext cx="792480" cy="304609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时</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评</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精</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选</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spTree>
    <p:custDataLst>
      <p:tags r:id="rId14"/>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1468755" y="4253864"/>
            <a:ext cx="2642235" cy="2165985"/>
          </a:xfrm>
          <a:prstGeom prst="rect">
            <a:avLst/>
          </a:prstGeom>
          <a:noFill/>
        </p:spPr>
        <p:txBody>
          <a:bodyPr wrap="square" rtlCol="0">
            <a:normAutofit lnSpcReduction="10000"/>
          </a:bodyPr>
          <a:lstStyle/>
          <a:p>
            <a:r>
              <a:rPr kumimoji="1" lang="en-US" altLang="zh-CN" sz="13800" b="1">
                <a:ln w="19050">
                  <a:solidFill>
                    <a:schemeClr val="accent6"/>
                  </a:solidFill>
                </a:ln>
                <a:noFill/>
                <a:latin typeface="Arial" panose="020b0604020202020204" pitchFamily="34" charset="0"/>
                <a:ea typeface="汉仪雅酷黑 65W" panose="020b0604020202020204" pitchFamily="34" charset="-122"/>
                <a:cs typeface="Arial" panose="020b0604020202020204" pitchFamily="34" charset="0"/>
              </a:rPr>
              <a:t>03</a:t>
            </a:r>
            <a:endParaRPr kumimoji="1" lang="en-US" altLang="zh-CN" sz="13800" b="1">
              <a:ln w="19050">
                <a:solidFill>
                  <a:schemeClr val="accent6"/>
                </a:solidFill>
              </a:ln>
              <a:noFill/>
              <a:latin typeface="Arial" panose="020b0604020202020204" pitchFamily="34" charset="0"/>
              <a:ea typeface="汉仪雅酷黑 65W" panose="020b0604020202020204" pitchFamily="34" charset="-122"/>
              <a:cs typeface="Arial" panose="020b0604020202020204" pitchFamily="34" charset="0"/>
            </a:endParaRPr>
          </a:p>
        </p:txBody>
      </p:sp>
      <p:sp>
        <p:nvSpPr>
          <p:cNvPr id="4" name="标题 3"/>
          <p:cNvSpPr>
            <a:spLocks noGrp="1"/>
          </p:cNvSpPr>
          <p:nvPr>
            <p:ph type="title"/>
            <p:custDataLst>
              <p:tags r:id="rId4"/>
            </p:custDataLst>
          </p:nvPr>
        </p:nvSpPr>
        <p:spPr>
          <a:xfrm>
            <a:off x="758825" y="2451735"/>
            <a:ext cx="4841875" cy="1196340"/>
          </a:xfrm>
        </p:spPr>
        <p:txBody>
          <a:bodyPr>
            <a:noAutofit/>
            <a:scene3d>
              <a:camera prst="orthographicFront"/>
              <a:lightRig rig="threePt" dir="t"/>
            </a:scene3d>
          </a:bodyPr>
          <a:lstStyle/>
          <a:p>
            <a:pPr algn="ctr"/>
            <a:r>
              <a:rPr kumimoji="1" lang="zh-CN" altLang="en-US" sz="8000">
                <a:ln w="22225">
                  <a:solidFill>
                    <a:srgbClr val="FF0000"/>
                  </a:solidFill>
                  <a:prstDash val="solid"/>
                </a:ln>
                <a:solidFill>
                  <a:srgbClr val="FFFF00"/>
                </a:solidFill>
                <a:effectLst>
                  <a:glow rad="101600">
                    <a:schemeClr val="accent5">
                      <a:satMod val="175000"/>
                      <a:alpha val="40000"/>
                    </a:schemeClr>
                  </a:glow>
                </a:effectLst>
                <a:latin typeface="经典特黑简" panose="02010609010101010101" charset="-122"/>
                <a:ea typeface="经典特黑简" panose="02010609010101010101" charset="-122"/>
                <a:cs typeface="Arial" panose="020b0604020202020204" pitchFamily="34" charset="0"/>
                <a:sym typeface="+mn-ea"/>
              </a:rPr>
              <a:t>素材推荐</a:t>
            </a:r>
            <a:endParaRPr kumimoji="1" lang="zh-CN" altLang="en-US" sz="8000">
              <a:ln w="22225">
                <a:solidFill>
                  <a:srgbClr val="FF0000"/>
                </a:solidFill>
                <a:prstDash val="solid"/>
              </a:ln>
              <a:solidFill>
                <a:srgbClr val="FFFF00"/>
              </a:solidFill>
              <a:effectLst>
                <a:glow rad="101600">
                  <a:schemeClr val="accent5">
                    <a:satMod val="175000"/>
                    <a:alpha val="40000"/>
                  </a:schemeClr>
                </a:glow>
              </a:effectLst>
              <a:latin typeface="经典特黑简" panose="02010609010101010101" charset="-122"/>
              <a:ea typeface="经典特黑简" panose="02010609010101010101" charset="-122"/>
              <a:cs typeface="Arial" panose="020b0604020202020204" pitchFamily="34" charset="0"/>
              <a:sym typeface="+mn-ea"/>
            </a:endParaRPr>
          </a:p>
        </p:txBody>
      </p:sp>
      <p:pic>
        <p:nvPicPr>
          <p:cNvPr id="100" name="图片 99"/>
          <p:cNvPicPr/>
          <p:nvPr>
            <p:custDataLst>
              <p:tags r:id="rId6"/>
            </p:custDataLst>
          </p:nvPr>
        </p:nvPicPr>
        <p:blipFill>
          <a:blip r:embed="rId5"/>
          <a:stretch>
            <a:fillRect/>
          </a:stretch>
        </p:blipFill>
        <p:spPr>
          <a:xfrm>
            <a:off x="5264785" y="3334385"/>
            <a:ext cx="6614795" cy="3358515"/>
          </a:xfrm>
          <a:prstGeom prst="rect">
            <a:avLst/>
          </a:prstGeom>
          <a:noFill/>
          <a:ln w="9525">
            <a:noFill/>
          </a:ln>
          <a:effectLst>
            <a:softEdge rad="317500"/>
          </a:effectLst>
        </p:spPr>
      </p:pic>
    </p:spTree>
    <p:custDataLst>
      <p:tags r:id="rId7"/>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9"/>
            </p:custDataLst>
          </p:nvPr>
        </p:nvSpPr>
        <p:spPr>
          <a:xfrm>
            <a:off x="1426845" y="377190"/>
            <a:ext cx="7027545" cy="6247130"/>
          </a:xfrm>
          <a:prstGeom prst="rect">
            <a:avLst/>
          </a:prstGeom>
          <a:noFill/>
        </p:spPr>
        <p:txBody>
          <a:bodyPr wrap="square" rtlCol="0">
            <a:normAutofit lnSpcReduction="10000"/>
          </a:bodyPr>
          <a:lstStyle/>
          <a:p>
            <a:pPr algn="ctr">
              <a:lnSpc>
                <a:spcPct val="140000"/>
              </a:lnSpc>
            </a:pPr>
            <a:r>
              <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rPr>
              <a:t>钱学森</a:t>
            </a:r>
            <a:endPar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endParaRPr>
          </a:p>
          <a:p>
            <a:pPr algn="l">
              <a:lnSpc>
                <a:spcPct val="140000"/>
              </a:lnSpc>
            </a:pPr>
            <a:r>
              <a:rPr kumimoji="1" lang="en-US" altLang="zh-CN" sz="2400" b="1" spc="300">
                <a:solidFill>
                  <a:schemeClr val="bg1"/>
                </a:solidFill>
                <a:latin typeface="Arial" panose="020b0604020202020204" pitchFamily="34" charset="0"/>
                <a:ea typeface="微软雅黑" panose="020b0503020204020204" charset="-122"/>
                <a:sym typeface="Arial" panose="020b0604020202020204" pitchFamily="34" charset="0"/>
              </a:rPr>
              <a:t>      </a:t>
            </a: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钱学森是个有杰出贡献的人，也是个有性格的人。他一生做人都坚持四条原则：第一，不题词；第二，不为人写序；第三，不出席应景活动；第四，不接受媒体采访。钱学森成就卓著，却从不接受各种媒体的采访，他淡泊名利是出了名的。</a:t>
            </a: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l">
              <a:lnSpc>
                <a:spcPct val="140000"/>
              </a:lnSpc>
            </a:pP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ctr">
              <a:lnSpc>
                <a:spcPct val="140000"/>
              </a:lnSpc>
            </a:pPr>
            <a:r>
              <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rPr>
              <a:t>（话题:淡泊名利、物质与精神、品质、个性）</a:t>
            </a:r>
            <a:endPar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10"/>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2"/>
            </p:custDataLst>
          </p:nvPr>
        </p:nvPicPr>
        <p:blipFill>
          <a:blip r:embed="rId11">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3"/>
            </p:custDataLst>
          </p:nvPr>
        </p:nvSpPr>
        <p:spPr>
          <a:xfrm>
            <a:off x="212725" y="1098550"/>
            <a:ext cx="792480" cy="304609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素</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材</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推</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荐</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pic>
        <p:nvPicPr>
          <p:cNvPr id="4" name="图片 3"/>
          <p:cNvPicPr>
            <a:picLocks noChangeAspect="1"/>
          </p:cNvPicPr>
          <p:nvPr>
            <p:custDataLst>
              <p:tags r:id="rId15"/>
            </p:custDataLst>
          </p:nvPr>
        </p:nvPicPr>
        <p:blipFill>
          <a:blip r:embed="rId14"/>
          <a:stretch>
            <a:fillRect/>
          </a:stretch>
        </p:blipFill>
        <p:spPr>
          <a:xfrm>
            <a:off x="8387080" y="1098550"/>
            <a:ext cx="2734945" cy="3649345"/>
          </a:xfrm>
          <a:prstGeom prst="rect">
            <a:avLst/>
          </a:prstGeom>
        </p:spPr>
      </p:pic>
    </p:spTree>
    <p:custDataLst>
      <p:tags r:id="rId16"/>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additive="base">
                                        <p:cTn id="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9"/>
            </p:custDataLst>
          </p:nvPr>
        </p:nvSpPr>
        <p:spPr>
          <a:xfrm>
            <a:off x="1426845" y="377190"/>
            <a:ext cx="7027545" cy="6247130"/>
          </a:xfrm>
          <a:prstGeom prst="rect">
            <a:avLst/>
          </a:prstGeom>
          <a:noFill/>
        </p:spPr>
        <p:txBody>
          <a:bodyPr wrap="square" rtlCol="0">
            <a:normAutofit fontScale="90000" lnSpcReduction="20000"/>
          </a:bodyPr>
          <a:lstStyle/>
          <a:p>
            <a:pPr algn="ctr">
              <a:lnSpc>
                <a:spcPct val="140000"/>
              </a:lnSpc>
            </a:pPr>
            <a:r>
              <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rPr>
              <a:t>孙家栋</a:t>
            </a:r>
            <a:endPar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endParaRPr>
          </a:p>
          <a:p>
            <a:pPr algn="l">
              <a:lnSpc>
                <a:spcPct val="140000"/>
              </a:lnSpc>
            </a:pPr>
            <a:r>
              <a:rPr kumimoji="1" lang="en-US" altLang="zh-CN" sz="2400" b="1" spc="300">
                <a:solidFill>
                  <a:schemeClr val="bg1"/>
                </a:solidFill>
                <a:latin typeface="Arial" panose="020b0604020202020204" pitchFamily="34" charset="0"/>
                <a:ea typeface="微软雅黑" panose="020b0503020204020204" charset="-122"/>
                <a:sym typeface="Arial" panose="020b0604020202020204" pitchFamily="34" charset="0"/>
              </a:rPr>
              <a:t>    </a:t>
            </a: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少年勤学，青年担纲，你是国家的栋梁。导弹、卫星、嫦娥、北斗，满天星斗璀璨，写下你的传奇。年过古稀未伏枥，犹向苍穹寄深情。”这是“感动中国”2016年度人物的颁奖词，虽然寥寥数语，却道出了孙家栋传奇的航天人生。  </a:t>
            </a: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l">
              <a:lnSpc>
                <a:spcPct val="140000"/>
              </a:lnSpc>
            </a:pP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孙家栋的一生与中国航天多个第一密切相连：他主持完成了我国第一颗人造卫星、第一颗返回式卫星、第一颗静止轨道试验通信卫星的总体设计，承担了包括东方红三号通信广播卫星、风云二号气象卫星和中巴资源卫星等第二代应用卫星工程的研制重任，先后担任我国北斗导航工程、探月工程总设计师……</a:t>
            </a: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ctr">
              <a:lnSpc>
                <a:spcPct val="140000"/>
              </a:lnSpc>
            </a:pPr>
            <a:r>
              <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rPr>
              <a:t>（话题：奉献、敬业、爱国）</a:t>
            </a:r>
            <a:endPar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10"/>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2"/>
            </p:custDataLst>
          </p:nvPr>
        </p:nvPicPr>
        <p:blipFill>
          <a:blip r:embed="rId11">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3"/>
            </p:custDataLst>
          </p:nvPr>
        </p:nvSpPr>
        <p:spPr>
          <a:xfrm>
            <a:off x="212725" y="1098550"/>
            <a:ext cx="792480" cy="304609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素</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材</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推</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荐</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pic>
        <p:nvPicPr>
          <p:cNvPr id="6" name="图片 5"/>
          <p:cNvPicPr>
            <a:picLocks noChangeAspect="1"/>
          </p:cNvPicPr>
          <p:nvPr>
            <p:custDataLst>
              <p:tags r:id="rId15"/>
            </p:custDataLst>
          </p:nvPr>
        </p:nvPicPr>
        <p:blipFill>
          <a:blip r:embed="rId14">
            <a:clrChange>
              <a:clrFrom>
                <a:srgbClr val="A01413">
                  <a:alpha val="100000"/>
                </a:srgbClr>
              </a:clrFrom>
              <a:clrTo>
                <a:srgbClr val="A01413">
                  <a:alpha val="100000"/>
                  <a:alpha val="0"/>
                </a:srgbClr>
              </a:clrTo>
            </a:clrChange>
          </a:blip>
          <a:stretch>
            <a:fillRect/>
          </a:stretch>
        </p:blipFill>
        <p:spPr>
          <a:xfrm>
            <a:off x="8543925" y="853440"/>
            <a:ext cx="2488565" cy="3909695"/>
          </a:xfrm>
          <a:prstGeom prst="rect">
            <a:avLst/>
          </a:prstGeom>
        </p:spPr>
      </p:pic>
    </p:spTree>
    <p:custDataLst>
      <p:tags r:id="rId16"/>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additive="base">
                                        <p:cTn id="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9"/>
            </p:custDataLst>
          </p:nvPr>
        </p:nvSpPr>
        <p:spPr>
          <a:xfrm>
            <a:off x="1426845" y="377190"/>
            <a:ext cx="7027545" cy="6247130"/>
          </a:xfrm>
          <a:prstGeom prst="rect">
            <a:avLst/>
          </a:prstGeom>
          <a:noFill/>
        </p:spPr>
        <p:txBody>
          <a:bodyPr wrap="square" rtlCol="0">
            <a:normAutofit/>
          </a:bodyPr>
          <a:lstStyle/>
          <a:p>
            <a:pPr algn="ctr">
              <a:lnSpc>
                <a:spcPct val="140000"/>
              </a:lnSpc>
            </a:pPr>
            <a:r>
              <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rPr>
              <a:t>叶光富</a:t>
            </a:r>
            <a:endPar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endParaRPr>
          </a:p>
          <a:p>
            <a:pPr algn="l">
              <a:lnSpc>
                <a:spcPct val="140000"/>
              </a:lnSpc>
            </a:pPr>
            <a:r>
              <a:rPr kumimoji="1" lang="en-US" altLang="zh-CN" sz="2400" b="1" spc="300">
                <a:solidFill>
                  <a:srgbClr val="FFFF00"/>
                </a:solidFill>
                <a:latin typeface="Arial" panose="020b0604020202020204" pitchFamily="34" charset="0"/>
                <a:ea typeface="微软雅黑" panose="020b0503020204020204" charset="-122"/>
                <a:sym typeface="Arial" panose="020b0604020202020204" pitchFamily="34" charset="0"/>
              </a:rPr>
              <a:t>    </a:t>
            </a: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16日，是叶光富母亲68岁生日，儿子出征就是给她最好的生日礼物。</a:t>
            </a: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l">
              <a:lnSpc>
                <a:spcPct val="140000"/>
              </a:lnSpc>
            </a:pPr>
            <a:r>
              <a:rPr kumimoji="1" lang="en-US" altLang="zh-CN" sz="2400" b="1" spc="300">
                <a:solidFill>
                  <a:schemeClr val="bg1"/>
                </a:solidFill>
                <a:latin typeface="Arial" panose="020b0604020202020204" pitchFamily="34" charset="0"/>
                <a:ea typeface="微软雅黑" panose="020b0503020204020204" charset="-122"/>
                <a:sym typeface="Arial" panose="020b0604020202020204" pitchFamily="34" charset="0"/>
              </a:rPr>
              <a:t>    </a:t>
            </a: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叶光富告诉我们：这些任务由我们三个人共同去完成，有人负责主操作，有人负责辅助的操作和提醒、帮助，具体的分工我们可以在太空中根据实际情况进行适当的调整与安排。</a:t>
            </a: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ctr">
              <a:lnSpc>
                <a:spcPct val="140000"/>
              </a:lnSpc>
            </a:pPr>
            <a:r>
              <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rPr>
              <a:t>（话题：团结合作、家国情怀）</a:t>
            </a:r>
            <a:endPar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10"/>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2"/>
            </p:custDataLst>
          </p:nvPr>
        </p:nvPicPr>
        <p:blipFill>
          <a:blip r:embed="rId11">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3"/>
            </p:custDataLst>
          </p:nvPr>
        </p:nvSpPr>
        <p:spPr>
          <a:xfrm>
            <a:off x="212725" y="1098550"/>
            <a:ext cx="792480" cy="304609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素</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材</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推</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荐</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pic>
        <p:nvPicPr>
          <p:cNvPr id="9" name="图片 8"/>
          <p:cNvPicPr>
            <a:picLocks noChangeAspect="1"/>
          </p:cNvPicPr>
          <p:nvPr>
            <p:custDataLst>
              <p:tags r:id="rId15"/>
            </p:custDataLst>
          </p:nvPr>
        </p:nvPicPr>
        <p:blipFill>
          <a:blip r:embed="rId14"/>
          <a:stretch>
            <a:fillRect/>
          </a:stretch>
        </p:blipFill>
        <p:spPr>
          <a:xfrm>
            <a:off x="8540115" y="1024255"/>
            <a:ext cx="2870835" cy="3795395"/>
          </a:xfrm>
          <a:prstGeom prst="rect">
            <a:avLst/>
          </a:prstGeom>
        </p:spPr>
      </p:pic>
    </p:spTree>
    <p:custDataLst>
      <p:tags r:id="rId16"/>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additive="base">
                                        <p:cTn id="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9"/>
            </p:custDataLst>
          </p:nvPr>
        </p:nvSpPr>
        <p:spPr>
          <a:xfrm>
            <a:off x="1426845" y="377190"/>
            <a:ext cx="9983470" cy="6247130"/>
          </a:xfrm>
          <a:prstGeom prst="rect">
            <a:avLst/>
          </a:prstGeom>
          <a:noFill/>
        </p:spPr>
        <p:txBody>
          <a:bodyPr wrap="square" rtlCol="0">
            <a:normAutofit lnSpcReduction="10000"/>
          </a:bodyPr>
          <a:lstStyle/>
          <a:p>
            <a:pPr algn="ctr">
              <a:lnSpc>
                <a:spcPct val="140000"/>
              </a:lnSpc>
            </a:pPr>
            <a:r>
              <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rPr>
              <a:t>翟志刚</a:t>
            </a:r>
            <a:endPar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endParaRPr>
          </a:p>
          <a:p>
            <a:pPr algn="l">
              <a:lnSpc>
                <a:spcPct val="140000"/>
              </a:lnSpc>
            </a:pPr>
            <a:r>
              <a:rPr kumimoji="1" lang="en-US" altLang="zh-CN" sz="2400" b="1" spc="300">
                <a:solidFill>
                  <a:srgbClr val="FFFF00"/>
                </a:solidFill>
                <a:latin typeface="Arial" panose="020b0604020202020204" pitchFamily="34" charset="0"/>
                <a:ea typeface="微软雅黑" panose="020b0503020204020204" charset="-122"/>
                <a:sym typeface="Arial" panose="020b0604020202020204" pitchFamily="34" charset="0"/>
              </a:rPr>
              <a:t>    </a:t>
            </a: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翟志刚和母亲的感情深厚，对母亲也非常孝顺。日常生活中的翟志刚爱好多，他好研习书法，还擅长交谊舞。闲暇时，翟志刚爱看武打小说，爱看电视小品，他还爱玩电动玩具。翟志刚在航天员大队非常优秀，反应快，处置特殊情况的判断和决策非常准确，同时他训练刻苦，准备充分，此外翟志刚性格开朗，走到哪里都会是一片笑声。翟志刚性格外向，讲话幽默。</a:t>
            </a: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ctr">
              <a:lnSpc>
                <a:spcPct val="140000"/>
              </a:lnSpc>
            </a:pPr>
            <a:r>
              <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rPr>
              <a:t>颁奖词</a:t>
            </a:r>
            <a:endPar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endParaRPr>
          </a:p>
          <a:p>
            <a:pPr algn="l">
              <a:lnSpc>
                <a:spcPct val="140000"/>
              </a:lnSpc>
            </a:pPr>
            <a:r>
              <a:rPr kumimoji="1" lang="en-US" altLang="zh-CN" sz="2400" b="1" spc="300">
                <a:solidFill>
                  <a:schemeClr val="bg1"/>
                </a:solidFill>
                <a:latin typeface="Arial" panose="020b0604020202020204" pitchFamily="34" charset="0"/>
                <a:ea typeface="微软雅黑" panose="020b0503020204020204" charset="-122"/>
                <a:sym typeface="Arial" panose="020b0604020202020204" pitchFamily="34" charset="0"/>
              </a:rPr>
              <a:t>    </a:t>
            </a: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中国人的足迹，从此印进寥廓而深邃的星空，当他们问候世界的时候，给未来留下了深远的回声。</a:t>
            </a: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ctr">
              <a:lnSpc>
                <a:spcPct val="140000"/>
              </a:lnSpc>
            </a:pPr>
            <a:r>
              <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rPr>
              <a:t>【适用主题】</a:t>
            </a:r>
            <a:endPar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endParaRPr>
          </a:p>
          <a:p>
            <a:pPr algn="ctr">
              <a:lnSpc>
                <a:spcPct val="140000"/>
              </a:lnSpc>
            </a:pPr>
            <a:r>
              <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rPr>
              <a:t>奋斗拼搏、爱国敬业</a:t>
            </a:r>
            <a:endPar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10"/>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2"/>
            </p:custDataLst>
          </p:nvPr>
        </p:nvPicPr>
        <p:blipFill>
          <a:blip r:embed="rId11">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3"/>
            </p:custDataLst>
          </p:nvPr>
        </p:nvSpPr>
        <p:spPr>
          <a:xfrm>
            <a:off x="212725" y="1098550"/>
            <a:ext cx="792480" cy="304609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素</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材</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推</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荐</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spTree>
    <p:custDataLst>
      <p:tags r:id="rId14"/>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 calcmode="lin" valueType="num">
                                      <p:cBhvr additive="base">
                                        <p:cTn id="1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anim calcmode="lin" valueType="num">
                                      <p:cBhvr additive="base">
                                        <p:cTn id="25"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9"/>
            </p:custDataLst>
          </p:nvPr>
        </p:nvSpPr>
        <p:spPr>
          <a:xfrm>
            <a:off x="1426845" y="377190"/>
            <a:ext cx="9983470" cy="6247130"/>
          </a:xfrm>
          <a:prstGeom prst="rect">
            <a:avLst/>
          </a:prstGeom>
          <a:noFill/>
        </p:spPr>
        <p:txBody>
          <a:bodyPr wrap="square" rtlCol="0">
            <a:normAutofit lnSpcReduction="10000"/>
          </a:bodyPr>
          <a:lstStyle/>
          <a:p>
            <a:pPr algn="ctr">
              <a:lnSpc>
                <a:spcPct val="140000"/>
              </a:lnSpc>
            </a:pPr>
            <a:r>
              <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rPr>
              <a:t>王亚平</a:t>
            </a:r>
            <a:endPar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endParaRPr>
          </a:p>
          <a:p>
            <a:pPr algn="l">
              <a:lnSpc>
                <a:spcPct val="140000"/>
              </a:lnSpc>
            </a:pPr>
            <a:r>
              <a:rPr kumimoji="1" lang="en-US" altLang="zh-CN" sz="2400" b="1" spc="300">
                <a:solidFill>
                  <a:srgbClr val="FFFF00"/>
                </a:solidFill>
                <a:latin typeface="Arial" panose="020b0604020202020204" pitchFamily="34" charset="0"/>
                <a:ea typeface="微软雅黑" panose="020b0503020204020204" charset="-122"/>
                <a:sym typeface="Arial" panose="020b0604020202020204" pitchFamily="34" charset="0"/>
              </a:rPr>
              <a:t>   </a:t>
            </a:r>
            <a:r>
              <a:rPr kumimoji="1" lang="en-US" altLang="zh-CN" sz="2000" b="1" spc="300">
                <a:solidFill>
                  <a:schemeClr val="bg1"/>
                </a:solidFill>
                <a:latin typeface="Arial" panose="020b0604020202020204" pitchFamily="34" charset="0"/>
                <a:ea typeface="微软雅黑" panose="020b0503020204020204" charset="-122"/>
                <a:sym typeface="Arial" panose="020b0604020202020204" pitchFamily="34" charset="0"/>
              </a:rPr>
              <a:t> </a:t>
            </a:r>
            <a:r>
              <a:rPr kumimoji="1"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rPr>
              <a:t>王亚平出生在山东烟台一个美丽的小山村，那里有漫山遍野的樱桃，父母是地地道道的农民。她从小要强、好学，不仅学习好，体育也棒，擅长长跑。她曾经梦想成为一名医生、律师。但17岁高考那年，她抱着试试看的心理，报名参加了女飞行员的选拔，没想到竟顺利通过体检，并收到飞行学院的录取通知书，幸运地成为了全国第七批37名“女飞”中的一员。从此她与飞行、与蓝天结下了不解之缘。</a:t>
            </a:r>
            <a:endParaRPr kumimoji="1"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ctr">
              <a:lnSpc>
                <a:spcPct val="140000"/>
              </a:lnSpc>
            </a:pPr>
            <a:r>
              <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rPr>
              <a:t>颁奖词</a:t>
            </a:r>
            <a:endPar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endParaRPr>
          </a:p>
          <a:p>
            <a:pPr algn="l">
              <a:lnSpc>
                <a:spcPct val="140000"/>
              </a:lnSpc>
            </a:pPr>
            <a:r>
              <a:rPr kumimoji="1" lang="en-US" altLang="zh-CN" sz="2400" b="1" spc="300">
                <a:solidFill>
                  <a:srgbClr val="FFFF00"/>
                </a:solidFill>
                <a:latin typeface="Arial" panose="020b0604020202020204" pitchFamily="34" charset="0"/>
                <a:ea typeface="微软雅黑" panose="020b0503020204020204" charset="-122"/>
                <a:sym typeface="Arial" panose="020b0604020202020204" pitchFamily="34" charset="0"/>
              </a:rPr>
              <a:t>    </a:t>
            </a: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王亚平作为航天巾帼，带着亿万人的期望，再一次实现了中华飞天梦；作为“太空教师”，她用灿烂的微笑、生动的讲解，激发了无数莘莘学子学习科学、探索科学的精神。</a:t>
            </a:r>
            <a:endPar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endParaRPr>
          </a:p>
          <a:p>
            <a:pPr algn="ctr">
              <a:lnSpc>
                <a:spcPct val="140000"/>
              </a:lnSpc>
            </a:pPr>
            <a:r>
              <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rPr>
              <a:t>【适用主题】</a:t>
            </a:r>
            <a:endPar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endParaRPr>
          </a:p>
          <a:p>
            <a:pPr algn="ctr">
              <a:lnSpc>
                <a:spcPct val="140000"/>
              </a:lnSpc>
            </a:pPr>
            <a:r>
              <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rPr>
              <a:t>拼搏坚持、爱国敬业</a:t>
            </a:r>
            <a:endPar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10"/>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2"/>
            </p:custDataLst>
          </p:nvPr>
        </p:nvPicPr>
        <p:blipFill>
          <a:blip r:embed="rId11">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3"/>
            </p:custDataLst>
          </p:nvPr>
        </p:nvSpPr>
        <p:spPr>
          <a:xfrm>
            <a:off x="212725" y="1098550"/>
            <a:ext cx="792480" cy="304609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素</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材</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推</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荐</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spTree>
    <p:custDataLst>
      <p:tags r:id="rId14"/>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 calcmode="lin" valueType="num">
                                      <p:cBhvr additive="base">
                                        <p:cTn id="1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anim calcmode="lin" valueType="num">
                                      <p:cBhvr additive="base">
                                        <p:cTn id="25"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1468755" y="4253864"/>
            <a:ext cx="2642235" cy="2165985"/>
          </a:xfrm>
          <a:prstGeom prst="rect">
            <a:avLst/>
          </a:prstGeom>
          <a:noFill/>
        </p:spPr>
        <p:txBody>
          <a:bodyPr wrap="square" rtlCol="0">
            <a:normAutofit lnSpcReduction="10000"/>
          </a:bodyPr>
          <a:lstStyle/>
          <a:p>
            <a:r>
              <a:rPr kumimoji="1" lang="en-US" altLang="zh-CN" sz="13800" b="1">
                <a:ln w="19050">
                  <a:solidFill>
                    <a:schemeClr val="accent6"/>
                  </a:solidFill>
                </a:ln>
                <a:noFill/>
                <a:latin typeface="Arial" panose="020b0604020202020204" pitchFamily="34" charset="0"/>
                <a:ea typeface="汉仪雅酷黑 65W" panose="020b0604020202020204" pitchFamily="34" charset="-122"/>
                <a:cs typeface="Arial" panose="020b0604020202020204" pitchFamily="34" charset="0"/>
              </a:rPr>
              <a:t>04</a:t>
            </a:r>
            <a:endParaRPr kumimoji="1" lang="en-US" altLang="zh-CN" sz="13800" b="1">
              <a:ln w="19050">
                <a:solidFill>
                  <a:schemeClr val="accent6"/>
                </a:solidFill>
              </a:ln>
              <a:noFill/>
              <a:latin typeface="Arial" panose="020b0604020202020204" pitchFamily="34" charset="0"/>
              <a:ea typeface="汉仪雅酷黑 65W" panose="020b0604020202020204" pitchFamily="34" charset="-122"/>
              <a:cs typeface="Arial" panose="020b0604020202020204" pitchFamily="34" charset="0"/>
            </a:endParaRPr>
          </a:p>
        </p:txBody>
      </p:sp>
      <p:sp>
        <p:nvSpPr>
          <p:cNvPr id="4" name="标题 3"/>
          <p:cNvSpPr>
            <a:spLocks noGrp="1"/>
          </p:cNvSpPr>
          <p:nvPr>
            <p:ph type="title"/>
            <p:custDataLst>
              <p:tags r:id="rId4"/>
            </p:custDataLst>
          </p:nvPr>
        </p:nvSpPr>
        <p:spPr>
          <a:xfrm>
            <a:off x="758825" y="2451735"/>
            <a:ext cx="4841875" cy="1196340"/>
          </a:xfrm>
        </p:spPr>
        <p:txBody>
          <a:bodyPr>
            <a:noAutofit/>
            <a:scene3d>
              <a:camera prst="orthographicFront"/>
              <a:lightRig rig="threePt" dir="t"/>
            </a:scene3d>
          </a:bodyPr>
          <a:lstStyle/>
          <a:p>
            <a:pPr algn="ctr"/>
            <a:r>
              <a:rPr kumimoji="1" lang="zh-CN" altLang="en-US" sz="8000">
                <a:ln w="22225">
                  <a:solidFill>
                    <a:srgbClr val="FF0000"/>
                  </a:solidFill>
                  <a:prstDash val="solid"/>
                </a:ln>
                <a:solidFill>
                  <a:srgbClr val="FFFF00"/>
                </a:solidFill>
                <a:effectLst>
                  <a:glow rad="101600">
                    <a:schemeClr val="accent5">
                      <a:satMod val="175000"/>
                      <a:alpha val="40000"/>
                    </a:schemeClr>
                  </a:glow>
                </a:effectLst>
                <a:latin typeface="经典特黑简" panose="02010609010101010101" charset="-122"/>
                <a:ea typeface="经典特黑简" panose="02010609010101010101" charset="-122"/>
                <a:cs typeface="Arial" panose="020b0604020202020204" pitchFamily="34" charset="0"/>
                <a:sym typeface="+mn-ea"/>
              </a:rPr>
              <a:t>命题示范</a:t>
            </a:r>
            <a:endParaRPr kumimoji="1" lang="zh-CN" altLang="en-US" sz="8000">
              <a:ln w="22225">
                <a:solidFill>
                  <a:srgbClr val="FF0000"/>
                </a:solidFill>
                <a:prstDash val="solid"/>
              </a:ln>
              <a:solidFill>
                <a:srgbClr val="FFFF00"/>
              </a:solidFill>
              <a:effectLst>
                <a:glow rad="101600">
                  <a:schemeClr val="accent5">
                    <a:satMod val="175000"/>
                    <a:alpha val="40000"/>
                  </a:schemeClr>
                </a:glow>
              </a:effectLst>
              <a:latin typeface="经典特黑简" panose="02010609010101010101" charset="-122"/>
              <a:ea typeface="经典特黑简" panose="02010609010101010101" charset="-122"/>
              <a:cs typeface="Arial" panose="020b0604020202020204" pitchFamily="34" charset="0"/>
              <a:sym typeface="+mn-ea"/>
            </a:endParaRPr>
          </a:p>
        </p:txBody>
      </p:sp>
      <p:pic>
        <p:nvPicPr>
          <p:cNvPr id="100" name="图片 99"/>
          <p:cNvPicPr/>
          <p:nvPr>
            <p:custDataLst>
              <p:tags r:id="rId6"/>
            </p:custDataLst>
          </p:nvPr>
        </p:nvPicPr>
        <p:blipFill>
          <a:blip r:embed="rId5"/>
          <a:stretch>
            <a:fillRect/>
          </a:stretch>
        </p:blipFill>
        <p:spPr>
          <a:xfrm>
            <a:off x="5264785" y="3334385"/>
            <a:ext cx="6614795" cy="3358515"/>
          </a:xfrm>
          <a:prstGeom prst="rect">
            <a:avLst/>
          </a:prstGeom>
          <a:noFill/>
          <a:ln w="9525">
            <a:noFill/>
          </a:ln>
          <a:effectLst>
            <a:softEdge rad="317500"/>
          </a:effectLst>
        </p:spPr>
      </p:pic>
    </p:spTree>
    <p:custDataLst>
      <p:tags r:id="rId7"/>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338455" y="583565"/>
            <a:ext cx="1471930" cy="3562350"/>
          </a:xfrm>
          <a:prstGeom prst="rect">
            <a:avLst/>
          </a:prstGeom>
          <a:noFill/>
        </p:spPr>
        <p:txBody>
          <a:bodyPr vert="eaVert" wrap="square" lIns="0" tIns="0" rIns="0" rtlCol="0" anchor="t" anchorCtr="0">
            <a:normAutofit/>
          </a:bodyPr>
          <a:lstStyle/>
          <a:p>
            <a:pPr algn="r"/>
            <a:r>
              <a:rPr kumimoji="1" lang="zh-CN" altLang="en-US" sz="4800" b="1">
                <a:ln>
                  <a:solidFill>
                    <a:schemeClr val="accent1"/>
                  </a:solidFill>
                </a:ln>
                <a:noFill/>
                <a:effectLst>
                  <a:innerShdw dist="25400" dir="16200000">
                    <a:schemeClr val="bg1">
                      <a:alpha val="50000"/>
                    </a:schemeClr>
                  </a:innerShdw>
                </a:effectLst>
                <a:latin typeface="Arial" panose="020b0604020202020204" pitchFamily="34" charset="0"/>
                <a:ea typeface="汉仪雅酷黑简" panose="00020600040101010101" pitchFamily="18" charset="-122"/>
                <a:cs typeface="Arial Black" panose="020b0a04020102020204" charset="0"/>
              </a:rPr>
              <a:t>CONTENTS</a:t>
            </a:r>
            <a:endParaRPr kumimoji="1" lang="zh-CN" altLang="en-US" sz="4800" b="1">
              <a:ln>
                <a:solidFill>
                  <a:schemeClr val="accent1"/>
                </a:solidFill>
              </a:ln>
              <a:noFill/>
              <a:effectLst>
                <a:innerShdw dist="25400" dir="16200000">
                  <a:schemeClr val="bg1">
                    <a:alpha val="50000"/>
                  </a:schemeClr>
                </a:innerShdw>
              </a:effectLst>
              <a:latin typeface="Arial" panose="020b0604020202020204" pitchFamily="34" charset="0"/>
              <a:ea typeface="汉仪雅酷黑简" panose="00020600040101010101" pitchFamily="18" charset="-122"/>
              <a:cs typeface="Arial Black" panose="020b0a04020102020204" charset="0"/>
            </a:endParaRPr>
          </a:p>
        </p:txBody>
      </p:sp>
      <p:sp>
        <p:nvSpPr>
          <p:cNvPr id="206" name="Object 206"/>
          <p:cNvSpPr txBox="1"/>
          <p:nvPr>
            <p:custDataLst>
              <p:tags r:id="rId4"/>
            </p:custDataLst>
          </p:nvPr>
        </p:nvSpPr>
        <p:spPr>
          <a:xfrm>
            <a:off x="1914525" y="450850"/>
            <a:ext cx="1540510" cy="2473960"/>
          </a:xfrm>
          <a:prstGeom prst="rect">
            <a:avLst/>
          </a:prstGeom>
        </p:spPr>
        <p:txBody>
          <a:bodyPr vert="eaVert" rtlCol="0" anchor="b" anchorCtr="0">
            <a:normAutofit/>
          </a:bodyPr>
          <a:lstStyle/>
          <a:p>
            <a:pPr algn="ctr">
              <a:lnSpc>
                <a:spcPct val="100000"/>
              </a:lnSpc>
            </a:pPr>
            <a:r>
              <a:rPr lang="zh-CN" sz="6000" i="0">
                <a:solidFill>
                  <a:schemeClr val="bg1"/>
                </a:solidFill>
                <a:latin typeface="Arial" panose="020b0604020202020204" pitchFamily="34" charset="0"/>
                <a:ea typeface="汉仪雅酷黑简" panose="00020600040101010101" pitchFamily="18" charset="-122"/>
                <a:cs typeface="汉仪雅酷黑简" panose="00020600040101010101" pitchFamily="18" charset="-122"/>
              </a:rPr>
              <a:t>目 录</a:t>
            </a:r>
            <a:endParaRPr lang="zh-CN" sz="6000" i="0">
              <a:solidFill>
                <a:schemeClr val="bg1"/>
              </a:solidFill>
              <a:latin typeface="Arial" panose="020b0604020202020204" pitchFamily="34" charset="0"/>
              <a:ea typeface="汉仪雅酷黑简" panose="00020600040101010101" pitchFamily="18" charset="-122"/>
              <a:cs typeface="汉仪雅酷黑简" panose="00020600040101010101" pitchFamily="18" charset="-122"/>
            </a:endParaRPr>
          </a:p>
        </p:txBody>
      </p:sp>
      <p:sp>
        <p:nvSpPr>
          <p:cNvPr id="39" name="文本框 38"/>
          <p:cNvSpPr txBox="1"/>
          <p:nvPr>
            <p:custDataLst>
              <p:tags r:id="rId5"/>
            </p:custDataLst>
          </p:nvPr>
        </p:nvSpPr>
        <p:spPr>
          <a:xfrm>
            <a:off x="7710805" y="843915"/>
            <a:ext cx="2814955" cy="582930"/>
          </a:xfrm>
          <a:prstGeom prst="rect">
            <a:avLst/>
          </a:prstGeom>
          <a:noFill/>
        </p:spPr>
        <p:txBody>
          <a:bodyPr wrap="square" tIns="36195" bIns="0" rtlCol="0">
            <a:noAutofit/>
            <a:scene3d>
              <a:camera prst="orthographicFront"/>
              <a:lightRig rig="threePt" dir="t"/>
            </a:scene3d>
          </a:bodyPr>
          <a:lstStyle/>
          <a:p>
            <a:pPr algn="ctr">
              <a:lnSpc>
                <a:spcPct val="100000"/>
              </a:lnSpc>
            </a:pPr>
            <a:r>
              <a:rPr kumimoji="1" lang="zh-CN" altLang="en-US" sz="4400">
                <a:solidFill>
                  <a:srgbClr val="FF0000"/>
                </a:solidFill>
                <a:effectLst>
                  <a:outerShdw blurRad="38100" dist="25400" dir="5400000" algn="ctr" rotWithShape="0">
                    <a:srgbClr val="6E747A">
                      <a:alpha val="43000"/>
                    </a:srgbClr>
                  </a:outerShdw>
                </a:effectLst>
                <a:latin typeface="经典特黑简" panose="02010609010101010101" charset="-122"/>
                <a:ea typeface="经典特黑简" panose="02010609010101010101" charset="-122"/>
                <a:cs typeface="Arial" panose="020b0604020202020204" pitchFamily="34" charset="0"/>
              </a:rPr>
              <a:t>天宫课堂</a:t>
            </a:r>
            <a:endParaRPr kumimoji="1" lang="zh-CN" altLang="en-US" sz="4400">
              <a:solidFill>
                <a:srgbClr val="FF0000"/>
              </a:solidFill>
              <a:effectLst>
                <a:outerShdw blurRad="38100" dist="25400" dir="5400000" algn="ctr" rotWithShape="0">
                  <a:srgbClr val="6E747A">
                    <a:alpha val="43000"/>
                  </a:srgbClr>
                </a:outerShdw>
              </a:effectLst>
              <a:latin typeface="经典特黑简" panose="02010609010101010101" charset="-122"/>
              <a:ea typeface="经典特黑简" panose="02010609010101010101" charset="-122"/>
              <a:cs typeface="Arial" panose="020b0604020202020204" pitchFamily="34" charset="0"/>
            </a:endParaRPr>
          </a:p>
        </p:txBody>
      </p:sp>
      <p:pic>
        <p:nvPicPr>
          <p:cNvPr id="75" name="图片 74" descr="背景8"/>
          <p:cNvPicPr>
            <a:picLocks noChangeAspect="1"/>
          </p:cNvPicPr>
          <p:nvPr>
            <p:custDataLst>
              <p:tags r:id="rId7"/>
            </p:custDataLst>
          </p:nvPr>
        </p:nvPicPr>
        <p:blipFill>
          <a:blip r:embed="rId6"/>
          <a:stretch>
            <a:fillRect/>
          </a:stretch>
        </p:blipFill>
        <p:spPr>
          <a:xfrm>
            <a:off x="6870700" y="2386965"/>
            <a:ext cx="609600" cy="601980"/>
          </a:xfrm>
          <a:prstGeom prst="rect">
            <a:avLst/>
          </a:prstGeom>
        </p:spPr>
      </p:pic>
      <p:sp>
        <p:nvSpPr>
          <p:cNvPr id="77" name="文本框 76"/>
          <p:cNvSpPr txBox="1"/>
          <p:nvPr>
            <p:custDataLst>
              <p:tags r:id="rId8"/>
            </p:custDataLst>
          </p:nvPr>
        </p:nvSpPr>
        <p:spPr>
          <a:xfrm>
            <a:off x="7710805" y="2326640"/>
            <a:ext cx="2814955" cy="582930"/>
          </a:xfrm>
          <a:prstGeom prst="rect">
            <a:avLst/>
          </a:prstGeom>
          <a:noFill/>
        </p:spPr>
        <p:txBody>
          <a:bodyPr wrap="square" tIns="36195" bIns="0" rtlCol="0">
            <a:noAutofit/>
            <a:scene3d>
              <a:camera prst="orthographicFront"/>
              <a:lightRig rig="threePt" dir="t"/>
            </a:scene3d>
          </a:bodyPr>
          <a:lstStyle/>
          <a:p>
            <a:pPr algn="ctr">
              <a:lnSpc>
                <a:spcPct val="100000"/>
              </a:lnSpc>
            </a:pPr>
            <a:r>
              <a:rPr kumimoji="1" lang="zh-CN" altLang="en-US" sz="4400">
                <a:solidFill>
                  <a:srgbClr val="FF0000"/>
                </a:solidFill>
                <a:effectLst>
                  <a:outerShdw blurRad="38100" dist="25400" dir="5400000" algn="ctr" rotWithShape="0">
                    <a:srgbClr val="6E747A">
                      <a:alpha val="43000"/>
                    </a:srgbClr>
                  </a:outerShdw>
                </a:effectLst>
                <a:latin typeface="经典特黑简" panose="02010609010101010101" charset="-122"/>
                <a:ea typeface="经典特黑简" panose="02010609010101010101" charset="-122"/>
                <a:cs typeface="Arial" panose="020b0604020202020204" pitchFamily="34" charset="0"/>
              </a:rPr>
              <a:t>时评精选</a:t>
            </a:r>
            <a:endParaRPr kumimoji="1" lang="zh-CN" altLang="en-US" sz="4400">
              <a:solidFill>
                <a:srgbClr val="FF0000"/>
              </a:solidFill>
              <a:effectLst>
                <a:outerShdw blurRad="38100" dist="25400" dir="5400000" algn="ctr" rotWithShape="0">
                  <a:srgbClr val="6E747A">
                    <a:alpha val="43000"/>
                  </a:srgbClr>
                </a:outerShdw>
              </a:effectLst>
              <a:latin typeface="经典特黑简" panose="02010609010101010101" charset="-122"/>
              <a:ea typeface="经典特黑简" panose="02010609010101010101" charset="-122"/>
              <a:cs typeface="Arial" panose="020b0604020202020204" pitchFamily="34" charset="0"/>
            </a:endParaRPr>
          </a:p>
        </p:txBody>
      </p:sp>
      <p:sp>
        <p:nvSpPr>
          <p:cNvPr id="82" name="文本框 81"/>
          <p:cNvSpPr txBox="1"/>
          <p:nvPr>
            <p:custDataLst>
              <p:tags r:id="rId9"/>
            </p:custDataLst>
          </p:nvPr>
        </p:nvSpPr>
        <p:spPr>
          <a:xfrm>
            <a:off x="7710805" y="3809365"/>
            <a:ext cx="2814955" cy="582930"/>
          </a:xfrm>
          <a:prstGeom prst="rect">
            <a:avLst/>
          </a:prstGeom>
          <a:noFill/>
        </p:spPr>
        <p:txBody>
          <a:bodyPr wrap="square" tIns="36195" bIns="0" rtlCol="0">
            <a:noAutofit/>
            <a:scene3d>
              <a:camera prst="orthographicFront"/>
              <a:lightRig rig="threePt" dir="t"/>
            </a:scene3d>
          </a:bodyPr>
          <a:lstStyle/>
          <a:p>
            <a:pPr algn="ctr">
              <a:lnSpc>
                <a:spcPct val="100000"/>
              </a:lnSpc>
            </a:pPr>
            <a:r>
              <a:rPr kumimoji="1" lang="zh-CN" altLang="en-US" sz="4400">
                <a:solidFill>
                  <a:srgbClr val="FF0000"/>
                </a:solidFill>
                <a:effectLst>
                  <a:outerShdw blurRad="38100" dist="25400" dir="5400000" algn="ctr" rotWithShape="0">
                    <a:srgbClr val="6E747A">
                      <a:alpha val="43000"/>
                    </a:srgbClr>
                  </a:outerShdw>
                </a:effectLst>
                <a:latin typeface="经典特黑简" panose="02010609010101010101" charset="-122"/>
                <a:ea typeface="经典特黑简" panose="02010609010101010101" charset="-122"/>
                <a:cs typeface="Arial" panose="020b0604020202020204" pitchFamily="34" charset="0"/>
              </a:rPr>
              <a:t>素材推荐</a:t>
            </a:r>
            <a:endParaRPr kumimoji="1" lang="zh-CN" altLang="en-US" sz="4400">
              <a:solidFill>
                <a:srgbClr val="FF0000"/>
              </a:solidFill>
              <a:effectLst>
                <a:outerShdw blurRad="38100" dist="25400" dir="5400000" algn="ctr" rotWithShape="0">
                  <a:srgbClr val="6E747A">
                    <a:alpha val="43000"/>
                  </a:srgbClr>
                </a:outerShdw>
              </a:effectLst>
              <a:latin typeface="经典特黑简" panose="02010609010101010101" charset="-122"/>
              <a:ea typeface="经典特黑简" panose="02010609010101010101" charset="-122"/>
              <a:cs typeface="Arial" panose="020b0604020202020204" pitchFamily="34" charset="0"/>
            </a:endParaRPr>
          </a:p>
        </p:txBody>
      </p:sp>
      <p:sp>
        <p:nvSpPr>
          <p:cNvPr id="87" name="文本框 86"/>
          <p:cNvSpPr txBox="1"/>
          <p:nvPr>
            <p:custDataLst>
              <p:tags r:id="rId10"/>
            </p:custDataLst>
          </p:nvPr>
        </p:nvSpPr>
        <p:spPr>
          <a:xfrm>
            <a:off x="7710805" y="5292090"/>
            <a:ext cx="2814955" cy="582930"/>
          </a:xfrm>
          <a:prstGeom prst="rect">
            <a:avLst/>
          </a:prstGeom>
          <a:noFill/>
        </p:spPr>
        <p:txBody>
          <a:bodyPr wrap="square" tIns="36195" bIns="0" rtlCol="0">
            <a:noAutofit/>
            <a:scene3d>
              <a:camera prst="orthographicFront"/>
              <a:lightRig rig="threePt" dir="t"/>
            </a:scene3d>
          </a:bodyPr>
          <a:lstStyle/>
          <a:p>
            <a:pPr algn="ctr">
              <a:lnSpc>
                <a:spcPct val="100000"/>
              </a:lnSpc>
            </a:pPr>
            <a:r>
              <a:rPr kumimoji="1" lang="zh-CN" altLang="en-US" sz="4400">
                <a:solidFill>
                  <a:srgbClr val="FF0000"/>
                </a:solidFill>
                <a:effectLst>
                  <a:outerShdw blurRad="38100" dist="25400" dir="5400000" algn="ctr" rotWithShape="0">
                    <a:srgbClr val="6E747A">
                      <a:alpha val="43000"/>
                    </a:srgbClr>
                  </a:outerShdw>
                </a:effectLst>
                <a:latin typeface="经典特黑简" panose="02010609010101010101" charset="-122"/>
                <a:ea typeface="经典特黑简" panose="02010609010101010101" charset="-122"/>
                <a:cs typeface="Arial" panose="020b0604020202020204" pitchFamily="34" charset="0"/>
              </a:rPr>
              <a:t>命题示范</a:t>
            </a:r>
            <a:endParaRPr kumimoji="1" lang="zh-CN" altLang="en-US" sz="4400">
              <a:solidFill>
                <a:srgbClr val="FF0000"/>
              </a:solidFill>
              <a:effectLst>
                <a:outerShdw blurRad="38100" dist="25400" dir="5400000" algn="ctr" rotWithShape="0">
                  <a:srgbClr val="6E747A">
                    <a:alpha val="43000"/>
                  </a:srgbClr>
                </a:outerShdw>
              </a:effectLst>
              <a:latin typeface="经典特黑简" panose="02010609010101010101" charset="-122"/>
              <a:ea typeface="经典特黑简" panose="02010609010101010101" charset="-122"/>
              <a:cs typeface="Arial" panose="020b0604020202020204" pitchFamily="34" charset="0"/>
            </a:endParaRPr>
          </a:p>
        </p:txBody>
      </p:sp>
      <p:pic>
        <p:nvPicPr>
          <p:cNvPr id="42" name="图片 41" descr="背景8"/>
          <p:cNvPicPr>
            <a:picLocks noChangeAspect="1"/>
          </p:cNvPicPr>
          <p:nvPr>
            <p:custDataLst>
              <p:tags r:id="rId11"/>
            </p:custDataLst>
          </p:nvPr>
        </p:nvPicPr>
        <p:blipFill>
          <a:blip r:embed="rId6"/>
          <a:stretch>
            <a:fillRect/>
          </a:stretch>
        </p:blipFill>
        <p:spPr>
          <a:xfrm>
            <a:off x="6870700" y="5351780"/>
            <a:ext cx="609600" cy="601980"/>
          </a:xfrm>
          <a:prstGeom prst="rect">
            <a:avLst/>
          </a:prstGeom>
        </p:spPr>
      </p:pic>
      <p:pic>
        <p:nvPicPr>
          <p:cNvPr id="3" name="图片 2" descr="背景8"/>
          <p:cNvPicPr>
            <a:picLocks noChangeAspect="1"/>
          </p:cNvPicPr>
          <p:nvPr>
            <p:custDataLst>
              <p:tags r:id="rId12"/>
            </p:custDataLst>
          </p:nvPr>
        </p:nvPicPr>
        <p:blipFill>
          <a:blip r:embed="rId6"/>
          <a:stretch>
            <a:fillRect/>
          </a:stretch>
        </p:blipFill>
        <p:spPr>
          <a:xfrm>
            <a:off x="6870700" y="959485"/>
            <a:ext cx="609600" cy="601980"/>
          </a:xfrm>
          <a:prstGeom prst="rect">
            <a:avLst/>
          </a:prstGeom>
        </p:spPr>
      </p:pic>
      <p:pic>
        <p:nvPicPr>
          <p:cNvPr id="4" name="图片 3" descr="背景8"/>
          <p:cNvPicPr>
            <a:picLocks noChangeAspect="1"/>
          </p:cNvPicPr>
          <p:nvPr>
            <p:custDataLst>
              <p:tags r:id="rId13"/>
            </p:custDataLst>
          </p:nvPr>
        </p:nvPicPr>
        <p:blipFill>
          <a:blip r:embed="rId6"/>
          <a:stretch>
            <a:fillRect/>
          </a:stretch>
        </p:blipFill>
        <p:spPr>
          <a:xfrm>
            <a:off x="6870700" y="3940175"/>
            <a:ext cx="609600" cy="601980"/>
          </a:xfrm>
          <a:prstGeom prst="rect">
            <a:avLst/>
          </a:prstGeom>
        </p:spPr>
      </p:pic>
    </p:spTree>
    <p:custDataLst>
      <p:tags r:id="rId14"/>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9"/>
            </p:custDataLst>
          </p:nvPr>
        </p:nvSpPr>
        <p:spPr>
          <a:xfrm>
            <a:off x="1426845" y="377190"/>
            <a:ext cx="9983470" cy="6247130"/>
          </a:xfrm>
          <a:prstGeom prst="rect">
            <a:avLst/>
          </a:prstGeom>
          <a:noFill/>
        </p:spPr>
        <p:txBody>
          <a:bodyPr wrap="square" rtlCol="0"/>
          <a:lstStyle/>
          <a:p>
            <a:pPr algn="l">
              <a:lnSpc>
                <a:spcPct val="140000"/>
              </a:lnSpc>
            </a:pPr>
            <a:r>
              <a:rPr kumimoji="1" lang="zh-CN" altLang="en-US" sz="1600" b="1" spc="300">
                <a:solidFill>
                  <a:schemeClr val="bg1"/>
                </a:solidFill>
                <a:latin typeface="Arial" panose="020b0604020202020204" pitchFamily="34" charset="0"/>
                <a:ea typeface="微软雅黑" panose="020b0503020204020204" charset="-122"/>
                <a:sym typeface="Arial" panose="020b0604020202020204" pitchFamily="34" charset="0"/>
              </a:rPr>
              <a:t>阅读下面的材料，按要求作文。</a:t>
            </a:r>
            <a:endParaRPr kumimoji="1" lang="zh-CN" altLang="en-US" sz="16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l">
              <a:lnSpc>
                <a:spcPct val="140000"/>
              </a:lnSpc>
            </a:pPr>
            <a:r>
              <a:rPr kumimoji="1" lang="zh-CN" altLang="en-US" sz="1600" b="1" spc="300">
                <a:solidFill>
                  <a:schemeClr val="bg1"/>
                </a:solidFill>
                <a:latin typeface="Arial" panose="020b0604020202020204" pitchFamily="34" charset="0"/>
                <a:ea typeface="微软雅黑" panose="020b0503020204020204" charset="-122"/>
                <a:sym typeface="Arial" panose="020b0604020202020204" pitchFamily="34" charset="0"/>
              </a:rPr>
              <a:t>材料一</a:t>
            </a:r>
            <a:r>
              <a:rPr kumimoji="1" lang="zh-CN" altLang="en-US" sz="1600" b="1" spc="300">
                <a:solidFill>
                  <a:srgbClr val="FFFF00"/>
                </a:solidFill>
                <a:latin typeface="Arial" panose="020b0604020202020204" pitchFamily="34" charset="0"/>
                <a:ea typeface="微软雅黑" panose="020b0503020204020204" charset="-122"/>
                <a:sym typeface="Arial" panose="020b0604020202020204" pitchFamily="34" charset="0"/>
              </a:rPr>
              <a:t>：一句声音清晰、沉着冷静的“北京明白”，让他在神舟十二号网络直播中迅速蹿红。他就是“神十二”航天飞行的北京总调度、“90后”小伙儿高健。高健从小就对航天感兴趣，九岁那年，看着航天英雄杨利伟搭乘飞船首次进入太空，他内心激动无比，从此播下航天的种子。因为心中有梦，读小学时的高健就显得和其他孩子有所不同。放学后别的孩子都在外面玩耍，他就在家捧着航天科普类书籍看很久，还总喜欢问“十万个为什么”。因为梦之不系，从小学到大学，他始终严格要求自己，保持绝对自律，把知识掌握得非常牢固，也取得了不俗的学习成绩。然而在成绩面前，他却这样说：“我从来不是天赋异禀、智商超高，只是在平日里付出了比别人多百倍的努力。”</a:t>
            </a:r>
            <a:endParaRPr kumimoji="1" lang="zh-CN" altLang="en-US" sz="1600" b="1" spc="300">
              <a:solidFill>
                <a:srgbClr val="FFFF00"/>
              </a:solidFill>
              <a:latin typeface="Arial" panose="020b0604020202020204" pitchFamily="34" charset="0"/>
              <a:ea typeface="微软雅黑" panose="020b0503020204020204" charset="-122"/>
              <a:sym typeface="Arial" panose="020b0604020202020204" pitchFamily="34" charset="0"/>
            </a:endParaRPr>
          </a:p>
          <a:p>
            <a:pPr algn="l">
              <a:lnSpc>
                <a:spcPct val="140000"/>
              </a:lnSpc>
            </a:pPr>
            <a:r>
              <a:rPr kumimoji="1" lang="zh-CN" altLang="en-US" sz="1600" b="1" spc="300">
                <a:solidFill>
                  <a:schemeClr val="bg1"/>
                </a:solidFill>
                <a:latin typeface="Arial" panose="020b0604020202020204" pitchFamily="34" charset="0"/>
                <a:ea typeface="微软雅黑" panose="020b0503020204020204" charset="-122"/>
                <a:sym typeface="Arial" panose="020b0604020202020204" pitchFamily="34" charset="0"/>
              </a:rPr>
              <a:t>材料二：</a:t>
            </a:r>
            <a:r>
              <a:rPr kumimoji="1" lang="zh-CN" altLang="en-US" sz="1600" b="1" spc="300">
                <a:solidFill>
                  <a:srgbClr val="FFFF00"/>
                </a:solidFill>
                <a:latin typeface="Arial" panose="020b0604020202020204" pitchFamily="34" charset="0"/>
                <a:ea typeface="微软雅黑" panose="020b0503020204020204" charset="-122"/>
                <a:sym typeface="Arial" panose="020b0604020202020204" pitchFamily="34" charset="0"/>
              </a:rPr>
              <a:t>2021年，是中国的航天之年——“天问一号”带着“祝融号”火星车成功登陆火星，空间站在轨驻留三个月的“神十二”成功返回地球，“神十三”已载着三位宇航员开始为期六个月的太空之旅。中国人探索太空的脚步正不断积蓄力量，向着更高的目标迈进。无数航天成就的背后，凝聚着的是几代航天人不断传承的“航天精神”。高健的故事，恰是“航天精神”具体生动的展现。“航天精神”犹如奋进的号角，激励着中华儿女在人生的征程上劈波斩浪、不断向前。</a:t>
            </a:r>
            <a:endParaRPr kumimoji="1" lang="zh-CN" altLang="en-US" sz="1600" b="1" spc="300">
              <a:solidFill>
                <a:srgbClr val="FFFF00"/>
              </a:solidFill>
              <a:latin typeface="Arial" panose="020b0604020202020204" pitchFamily="34" charset="0"/>
              <a:ea typeface="微软雅黑" panose="020b0503020204020204" charset="-122"/>
              <a:sym typeface="Arial" panose="020b0604020202020204" pitchFamily="34" charset="0"/>
            </a:endParaRPr>
          </a:p>
          <a:p>
            <a:pPr algn="l">
              <a:lnSpc>
                <a:spcPct val="140000"/>
              </a:lnSpc>
            </a:pPr>
            <a:r>
              <a:rPr kumimoji="1" lang="zh-CN" altLang="en-US" sz="1600" b="1" spc="300">
                <a:solidFill>
                  <a:schemeClr val="bg1"/>
                </a:solidFill>
                <a:latin typeface="Arial" panose="020b0604020202020204" pitchFamily="34" charset="0"/>
                <a:ea typeface="微软雅黑" panose="020b0503020204020204" charset="-122"/>
                <a:sym typeface="Arial" panose="020b0604020202020204" pitchFamily="34" charset="0"/>
              </a:rPr>
              <a:t>读了上述两则材料，你有什么思考和感悟，请结合自身实际，写一篇文章。</a:t>
            </a:r>
            <a:endParaRPr kumimoji="1" lang="zh-CN" altLang="en-US" sz="16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l">
              <a:lnSpc>
                <a:spcPct val="140000"/>
              </a:lnSpc>
            </a:pPr>
            <a:r>
              <a:rPr kumimoji="1" lang="zh-CN" altLang="en-US" sz="1600" b="1" spc="300">
                <a:solidFill>
                  <a:schemeClr val="bg1"/>
                </a:solidFill>
                <a:latin typeface="Arial" panose="020b0604020202020204" pitchFamily="34" charset="0"/>
                <a:ea typeface="微软雅黑" panose="020b0503020204020204" charset="-122"/>
                <a:sym typeface="Arial" panose="020b0604020202020204" pitchFamily="34" charset="0"/>
              </a:rPr>
              <a:t>要求：结合材料，自选角度，确定立意，自拟标题；切合身份，贴合背景；不要套作，不得抄袭；不得泄露个人信息；不少于800字。</a:t>
            </a:r>
            <a:endParaRPr kumimoji="1" lang="zh-CN" altLang="en-US" sz="1600" b="1" spc="3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10"/>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2"/>
            </p:custDataLst>
          </p:nvPr>
        </p:nvPicPr>
        <p:blipFill>
          <a:blip r:embed="rId11">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3"/>
            </p:custDataLst>
          </p:nvPr>
        </p:nvSpPr>
        <p:spPr>
          <a:xfrm>
            <a:off x="212725" y="1098550"/>
            <a:ext cx="792480" cy="304609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命</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题</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示</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范</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spTree>
    <p:custDataLst>
      <p:tags r:id="rId14"/>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9"/>
            </p:custDataLst>
          </p:nvPr>
        </p:nvSpPr>
        <p:spPr>
          <a:xfrm>
            <a:off x="1426845" y="377190"/>
            <a:ext cx="9983470" cy="6247130"/>
          </a:xfrm>
          <a:prstGeom prst="rect">
            <a:avLst/>
          </a:prstGeom>
          <a:noFill/>
        </p:spPr>
        <p:txBody>
          <a:bodyPr wrap="square" rtlCol="0"/>
          <a:lstStyle/>
          <a:p>
            <a:pPr algn="ctr">
              <a:lnSpc>
                <a:spcPct val="140000"/>
              </a:lnSpc>
            </a:pPr>
            <a:r>
              <a:rPr kumimoji="1" lang="zh-CN" altLang="en-US" sz="2000" b="1" spc="300">
                <a:solidFill>
                  <a:srgbClr val="FFFF00"/>
                </a:solidFill>
                <a:latin typeface="Arial" panose="020b0604020202020204" pitchFamily="34" charset="0"/>
                <a:ea typeface="微软雅黑" panose="020b0503020204020204" charset="-122"/>
                <a:sym typeface="Arial" panose="020b0604020202020204" pitchFamily="34" charset="0"/>
              </a:rPr>
              <a:t>【审题】</a:t>
            </a:r>
            <a:endParaRPr kumimoji="1" lang="zh-CN" altLang="en-US" sz="2000" b="1" spc="300">
              <a:solidFill>
                <a:srgbClr val="FFFF00"/>
              </a:solidFill>
              <a:latin typeface="Arial" panose="020b0604020202020204" pitchFamily="34" charset="0"/>
              <a:ea typeface="微软雅黑" panose="020b0503020204020204" charset="-122"/>
              <a:sym typeface="Arial" panose="020b0604020202020204" pitchFamily="34" charset="0"/>
            </a:endParaRPr>
          </a:p>
          <a:p>
            <a:pPr algn="l">
              <a:lnSpc>
                <a:spcPct val="140000"/>
              </a:lnSpc>
            </a:pPr>
            <a:r>
              <a:rPr kumimoji="1" lang="zh-CN" altLang="en-US" sz="2000" b="1" spc="300">
                <a:solidFill>
                  <a:srgbClr val="FFFF00"/>
                </a:solidFill>
                <a:latin typeface="Arial" panose="020b0604020202020204" pitchFamily="34" charset="0"/>
                <a:ea typeface="微软雅黑" panose="020b0503020204020204" charset="-122"/>
                <a:sym typeface="Arial" panose="020b0604020202020204" pitchFamily="34" charset="0"/>
              </a:rPr>
              <a:t>材料一</a:t>
            </a:r>
            <a:r>
              <a:rPr kumimoji="1"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rPr>
              <a:t>着眼于具体的航天人代表，“神十二”航天飞行的北京总调度、“90后”小伙儿高健，具体讲述他由航天梦想指引，努力奋斗终于圆梦的故事。</a:t>
            </a:r>
            <a:endParaRPr kumimoji="1"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l">
              <a:lnSpc>
                <a:spcPct val="140000"/>
              </a:lnSpc>
            </a:pPr>
            <a:r>
              <a:rPr kumimoji="1" lang="zh-CN" altLang="en-US" sz="2000" b="1" spc="300">
                <a:solidFill>
                  <a:srgbClr val="FFFF00"/>
                </a:solidFill>
                <a:latin typeface="Arial" panose="020b0604020202020204" pitchFamily="34" charset="0"/>
                <a:ea typeface="微软雅黑" panose="020b0503020204020204" charset="-122"/>
                <a:sym typeface="Arial" panose="020b0604020202020204" pitchFamily="34" charset="0"/>
              </a:rPr>
              <a:t>材料二</a:t>
            </a:r>
            <a:r>
              <a:rPr kumimoji="1"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rPr>
              <a:t>展现中国航天成就，聚焦于“航天精神”，指明正是因为“航天精神”的传承，才让我们取得如此骄人的成绩，“航天精神”会激励我们在人生的征程上劈波斩浪、不断向前。由此可以看出，本次作文围绕“航天精神”审题立意。</a:t>
            </a:r>
            <a:endParaRPr kumimoji="1"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l">
              <a:lnSpc>
                <a:spcPct val="140000"/>
              </a:lnSpc>
            </a:pPr>
            <a:r>
              <a:rPr kumimoji="1" lang="en-US" altLang="zh-CN" sz="2000" b="1" spc="300">
                <a:solidFill>
                  <a:schemeClr val="bg1"/>
                </a:solidFill>
                <a:latin typeface="Arial" panose="020b0604020202020204" pitchFamily="34" charset="0"/>
                <a:ea typeface="微软雅黑" panose="020b0503020204020204" charset="-122"/>
                <a:sym typeface="Arial" panose="020b0604020202020204" pitchFamily="34" charset="0"/>
              </a:rPr>
              <a:t>    </a:t>
            </a:r>
            <a:r>
              <a:rPr kumimoji="1"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rPr>
              <a:t>考生首先要明确“</a:t>
            </a:r>
            <a:r>
              <a:rPr kumimoji="1" lang="zh-CN" altLang="en-US" sz="2000" b="1" spc="300">
                <a:solidFill>
                  <a:srgbClr val="FFFF00"/>
                </a:solidFill>
                <a:latin typeface="Arial" panose="020b0604020202020204" pitchFamily="34" charset="0"/>
                <a:ea typeface="微软雅黑" panose="020b0503020204020204" charset="-122"/>
                <a:sym typeface="Arial" panose="020b0604020202020204" pitchFamily="34" charset="0"/>
              </a:rPr>
              <a:t>航天精神</a:t>
            </a:r>
            <a:r>
              <a:rPr kumimoji="1"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rPr>
              <a:t>”的内涵，如</a:t>
            </a:r>
            <a:r>
              <a:rPr kumimoji="1" lang="zh-CN" altLang="en-US" sz="2000" b="1" spc="300">
                <a:solidFill>
                  <a:srgbClr val="FFFF00"/>
                </a:solidFill>
                <a:latin typeface="Arial" panose="020b0604020202020204" pitchFamily="34" charset="0"/>
                <a:ea typeface="微软雅黑" panose="020b0503020204020204" charset="-122"/>
                <a:sym typeface="Arial" panose="020b0604020202020204" pitchFamily="34" charset="0"/>
              </a:rPr>
              <a:t>热爱祖国、报效国家，不畏艰难、勇于登攀，同舟共济、团结协作</a:t>
            </a:r>
            <a:r>
              <a:rPr kumimoji="1"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rPr>
              <a:t>等。</a:t>
            </a:r>
            <a:endParaRPr kumimoji="1"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l">
              <a:lnSpc>
                <a:spcPct val="140000"/>
              </a:lnSpc>
            </a:pPr>
            <a:r>
              <a:rPr kumimoji="1"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rPr>
              <a:t> </a:t>
            </a:r>
            <a:r>
              <a:rPr kumimoji="1" lang="en-US" altLang="zh-CN" sz="2000" b="1" spc="300">
                <a:solidFill>
                  <a:schemeClr val="bg1"/>
                </a:solidFill>
                <a:latin typeface="Arial" panose="020b0604020202020204" pitchFamily="34" charset="0"/>
                <a:ea typeface="微软雅黑" panose="020b0503020204020204" charset="-122"/>
                <a:sym typeface="Arial" panose="020b0604020202020204" pitchFamily="34" charset="0"/>
              </a:rPr>
              <a:t>   </a:t>
            </a:r>
            <a:r>
              <a:rPr kumimoji="1"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rPr>
              <a:t>然后思考“航天精神”对于我们的</a:t>
            </a:r>
            <a:r>
              <a:rPr kumimoji="1" lang="zh-CN" altLang="en-US" sz="2000" b="1" spc="300">
                <a:solidFill>
                  <a:srgbClr val="FFFF00"/>
                </a:solidFill>
                <a:latin typeface="Arial" panose="020b0604020202020204" pitchFamily="34" charset="0"/>
                <a:ea typeface="微软雅黑" panose="020b0503020204020204" charset="-122"/>
                <a:sym typeface="Arial" panose="020b0604020202020204" pitchFamily="34" charset="0"/>
              </a:rPr>
              <a:t>启示</a:t>
            </a:r>
            <a:r>
              <a:rPr kumimoji="1"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rPr>
              <a:t>。考生写作的重点不能仅仅歌颂航天精神，更应着眼于</a:t>
            </a:r>
            <a:r>
              <a:rPr kumimoji="1" lang="zh-CN" altLang="en-US" sz="2000" b="1" spc="300">
                <a:solidFill>
                  <a:srgbClr val="FFFF00"/>
                </a:solidFill>
                <a:latin typeface="Arial" panose="020b0604020202020204" pitchFamily="34" charset="0"/>
                <a:ea typeface="微软雅黑" panose="020b0503020204020204" charset="-122"/>
                <a:sym typeface="Arial" panose="020b0604020202020204" pitchFamily="34" charset="0"/>
              </a:rPr>
              <a:t>如何传承航天精神</a:t>
            </a:r>
            <a:r>
              <a:rPr kumimoji="1"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rPr>
              <a:t>，书写航天精神在我们具体的学习、生活中的指导意义，也就是着眼于“怎么做”，尤其是作为高三学子，在高考的战场上遇到困难的时候，如何利用航天精神给自己打气。</a:t>
            </a:r>
            <a:endParaRPr kumimoji="1"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10"/>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2"/>
            </p:custDataLst>
          </p:nvPr>
        </p:nvPicPr>
        <p:blipFill>
          <a:blip r:embed="rId11">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3"/>
            </p:custDataLst>
          </p:nvPr>
        </p:nvSpPr>
        <p:spPr>
          <a:xfrm>
            <a:off x="212725" y="1098550"/>
            <a:ext cx="792480" cy="304609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命</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题</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示</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范</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spTree>
    <p:custDataLst>
      <p:tags r:id="rId14"/>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wipe(left)">
                                      <p:cBhvr>
                                        <p:cTn id="7" dur="500"/>
                                        <p:tgtEl>
                                          <p:spTgt spid="5">
                                            <p:txEl>
                                              <p:pRg st="3" end="3"/>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wipe(left)">
                                      <p:cBhvr>
                                        <p:cTn id="1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9"/>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1"/>
            </p:custDataLst>
          </p:nvPr>
        </p:nvPicPr>
        <p:blipFill>
          <a:blip r:embed="rId10">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2"/>
            </p:custDataLst>
          </p:nvPr>
        </p:nvSpPr>
        <p:spPr>
          <a:xfrm>
            <a:off x="212725" y="1098550"/>
            <a:ext cx="792480" cy="304609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课</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堂</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训</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练</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pic>
        <p:nvPicPr>
          <p:cNvPr id="4" name="图片 3"/>
          <p:cNvPicPr>
            <a:picLocks noChangeAspect="1"/>
          </p:cNvPicPr>
          <p:nvPr>
            <p:custDataLst>
              <p:tags r:id="rId14"/>
            </p:custDataLst>
          </p:nvPr>
        </p:nvPicPr>
        <p:blipFill>
          <a:blip r:embed="rId13"/>
          <a:stretch>
            <a:fillRect/>
          </a:stretch>
        </p:blipFill>
        <p:spPr>
          <a:xfrm>
            <a:off x="1393825" y="217170"/>
            <a:ext cx="9621520" cy="6423660"/>
          </a:xfrm>
          <a:prstGeom prst="rect">
            <a:avLst/>
          </a:prstGeom>
        </p:spPr>
      </p:pic>
    </p:spTree>
    <p:custDataLst>
      <p:tags r:id="rId15"/>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9"/>
            </p:custDataLst>
          </p:nvPr>
        </p:nvSpPr>
        <p:spPr>
          <a:xfrm>
            <a:off x="1426845" y="377190"/>
            <a:ext cx="9983470" cy="6247130"/>
          </a:xfrm>
          <a:prstGeom prst="rect">
            <a:avLst/>
          </a:prstGeom>
          <a:noFill/>
        </p:spPr>
        <p:txBody>
          <a:bodyPr wrap="square" rtlCol="0"/>
          <a:lstStyle/>
          <a:p>
            <a:pPr algn="ctr">
              <a:lnSpc>
                <a:spcPct val="150000"/>
              </a:lnSpc>
            </a:pPr>
            <a:r>
              <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rPr>
              <a:t>高分标题</a:t>
            </a:r>
            <a:endPar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endParaRPr>
          </a:p>
          <a:p>
            <a:pPr algn="l">
              <a:lnSpc>
                <a:spcPct val="150000"/>
              </a:lnSpc>
            </a:pP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《让“天宫之光”照亮青春梦想》</a:t>
            </a: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l">
              <a:lnSpc>
                <a:spcPct val="150000"/>
              </a:lnSpc>
            </a:pP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《天宫课堂播撒种子，中华复兴我来接棒》  </a:t>
            </a: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l">
              <a:lnSpc>
                <a:spcPct val="150000"/>
              </a:lnSpc>
            </a:pP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《从天宫课堂学航天精神》</a:t>
            </a: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l">
              <a:lnSpc>
                <a:spcPct val="150000"/>
              </a:lnSpc>
            </a:pP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《勇于攀登航天科技高峰》</a:t>
            </a: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l">
              <a:lnSpc>
                <a:spcPct val="150000"/>
              </a:lnSpc>
            </a:pP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《弘扬科学家精神 着力培育时代新人》</a:t>
            </a: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l">
              <a:lnSpc>
                <a:spcPct val="150000"/>
              </a:lnSpc>
            </a:pP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《自立自强 创新超越》《神舟飞天，筑梦天宫》</a:t>
            </a: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l">
              <a:lnSpc>
                <a:spcPct val="150000"/>
              </a:lnSpc>
            </a:pP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《星空无垠，梦想更远》</a:t>
            </a: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l">
              <a:lnSpc>
                <a:spcPct val="150000"/>
              </a:lnSpc>
            </a:pP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《勇担创新使命，夯实科技强国建设根基》</a:t>
            </a: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10"/>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2"/>
            </p:custDataLst>
          </p:nvPr>
        </p:nvPicPr>
        <p:blipFill>
          <a:blip r:embed="rId11">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3"/>
            </p:custDataLst>
          </p:nvPr>
        </p:nvSpPr>
        <p:spPr>
          <a:xfrm>
            <a:off x="212725" y="1098550"/>
            <a:ext cx="792480" cy="304609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金</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题</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示</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范</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spTree>
    <p:custDataLst>
      <p:tags r:id="rId14"/>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500"/>
                                        <p:tgtEl>
                                          <p:spTgt spid="5">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left)">
                                      <p:cBhvr>
                                        <p:cTn id="22" dur="500"/>
                                        <p:tgtEl>
                                          <p:spTgt spid="5">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left)">
                                      <p:cBhvr>
                                        <p:cTn id="27" dur="500"/>
                                        <p:tgtEl>
                                          <p:spTgt spid="5">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wipe(left)">
                                      <p:cBhvr>
                                        <p:cTn id="32" dur="500"/>
                                        <p:tgtEl>
                                          <p:spTgt spid="5">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wipe(left)">
                                      <p:cBhvr>
                                        <p:cTn id="37" dur="500"/>
                                        <p:tgtEl>
                                          <p:spTgt spid="5">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wipe(left)">
                                      <p:cBhvr>
                                        <p:cTn id="42" dur="500"/>
                                        <p:tgtEl>
                                          <p:spTgt spid="5">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wipe(left)">
                                      <p:cBhvr>
                                        <p:cTn id="47"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9"/>
            </p:custDataLst>
          </p:nvPr>
        </p:nvSpPr>
        <p:spPr>
          <a:xfrm>
            <a:off x="1426845" y="257810"/>
            <a:ext cx="9983470" cy="6366510"/>
          </a:xfrm>
          <a:prstGeom prst="rect">
            <a:avLst/>
          </a:prstGeom>
          <a:noFill/>
        </p:spPr>
        <p:txBody>
          <a:bodyPr wrap="square" rtlCol="0"/>
          <a:lstStyle/>
          <a:p>
            <a:pPr algn="ctr">
              <a:lnSpc>
                <a:spcPct val="120000"/>
              </a:lnSpc>
            </a:pPr>
            <a:r>
              <a:rPr kumimoji="1" lang="zh-CN" altLang="en-US" sz="1200" b="1" spc="300">
                <a:solidFill>
                  <a:srgbClr val="FFFF00"/>
                </a:solidFill>
                <a:latin typeface="黑体" panose="02010609060101010101" charset="-122"/>
                <a:ea typeface="黑体" panose="02010609060101010101" charset="-122"/>
                <a:cs typeface="楷体" panose="02010609060101010101" charset="-122"/>
                <a:sym typeface="Arial" panose="020b0604020202020204" pitchFamily="34" charset="0"/>
              </a:rPr>
              <a:t>星辰大海，有您在，有我在</a:t>
            </a:r>
            <a:endPar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“嫦娥”问月，“北斗”指路，“神舟十二”返回，“神舟十三”升空……从近地到探月、探火，一颗颗卫星翱翔于九天。仰望星空，感谢不畏艰难，勇于问天的航天前辈，让夏夜的星河更加璀璨。</a:t>
            </a:r>
            <a:endPar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en-US" altLang="zh-CN" sz="12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12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rPr>
              <a:t>岭上松如旗，抉疏铁石姿。您们在，灯亮着。</a:t>
            </a:r>
            <a:endParaRPr kumimoji="1" lang="zh-CN" altLang="en-US" sz="12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择一事，终一生。长河落日，大地疮痍，国人四顾茫然。尊敬的前辈，是你们，从科研院所到试验基地，从荒凉戈壁到浩瀚海洋，五十年坚守，五十年奋斗，栉风沐雨，终让我们的祖国从无到有，从弱到强，从“东方红”奏响太空到“天问一号”遥指火星……“强者，不是没有眼泪，而是含着泪仍然在奔跑。”历尽千难成伟业，人间万事出艰辛。尊敬的前辈，您是我们摸索前行时温暖的灯火，有您在，不惧暗夜；您是我们前行路上的北斗，有您在，永不迷失方向。如今，你们踏下的足迹，留在了我们一代又一代人的心里；你们的精神，熔铸进了一代又一代中国人的血脉。</a:t>
            </a:r>
            <a:endPar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12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rPr>
              <a:t>乔木亭亭倚盖苍，栉风沐雨自担当。他们在，不止步。</a:t>
            </a:r>
            <a:endParaRPr kumimoji="1" lang="zh-CN" altLang="en-US" sz="12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踏南天，碎凌霄。尊敬的前辈，在您的身后，站起了新一代的航天人。他们擎起前行的火把，以令人惊叹的速度奔跑，刷新纪录，创造奇迹。您看，不到33岁的他们，致力于长征五号实验；平均31岁的“小卫星家族”，创新研究微小卫星；平均28岁的他们，成功研发云雀系统……您看，还有她们，一样可以乘风破浪、征服星辰大海的她们：长五发射时笑着笑着就哭了的孙振莲，“天路”团队负责任人姬涛，航天员刘洋、王亚平，“北京明白”“90后”小伙高健……他们亦并肩站在了您的身后，仰望星空，热泪盈眶。“含泪奔跑的路上，每个中国航天人同在，我们的一滴泪，最终会凝聚成天上的一颗星。”上枝拂青云，中心十数围。年轻的他和她，至其诚，致其极。</a:t>
            </a:r>
            <a:endPar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en-US" altLang="zh-CN" sz="12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12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rPr>
              <a:t>一叶度春风，芳芳自相接。我来了，在路上。</a:t>
            </a:r>
            <a:endParaRPr kumimoji="1" lang="zh-CN" altLang="en-US" sz="12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百年树人，念兹在兹。尊敬的前辈，感谢你们，不仅身体力行，艰苦奋斗，自强不息，还坚持把这份精神传达给我们。梁任公“今日之责任，不在他人，而全在我少年”的铮铮呐喊萦绕耳畔，张之洞“国势之强由于人，人材之成出于学”的谆谆教导言犹在耳。我辈青年理应担当强国重任。看，在卤菜店案板下上网课的柯恩雅眼里对知识充满渴求，那么强烈，那么灼热。空间再狭仄，也阻挡不了发愤图强的心。听，独臂励志篮球少年张家城运球撞击地面的声音，那么激烈，那么热血。身体残疾，也困厄不住顽强不屈的魂。感，曹原为了捍卫自己的梦想，夜以继日地蹲在实验室里，那么坚定，那么执着。作为高三学子，我们不会因为高考路上的风雨而退缩，我们也会秉承航天精神，勇敢追梦！</a:t>
            </a:r>
            <a:endPar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尊敬的前辈，您的一腔赤诚，不会被辜负，和我一样胸怀航天梦的新一代，正在赶来的路上。</a:t>
            </a:r>
            <a:endPar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天梯无捷径，唯有苦攀登。尊敬的前辈，请您放心，星辰大海，有您在，有我在，我辈一定谨遵教诲，仰望星空，脚踏实地，拥抱星辰大海，弘扬航天精神；让夜晚的天空因无数颗星的闪耀而熠熠生辉，让中国的航天事业因更多的我们而薪火相传，行稳致远。</a:t>
            </a:r>
            <a:endPar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p:txBody>
      </p:sp>
      <p:sp>
        <p:nvSpPr>
          <p:cNvPr id="7" name="椭圆 6"/>
          <p:cNvSpPr/>
          <p:nvPr>
            <p:custDataLst>
              <p:tags r:id="rId10"/>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2"/>
            </p:custDataLst>
          </p:nvPr>
        </p:nvPicPr>
        <p:blipFill>
          <a:blip r:embed="rId11">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3"/>
            </p:custDataLst>
          </p:nvPr>
        </p:nvSpPr>
        <p:spPr>
          <a:xfrm>
            <a:off x="212725" y="1098550"/>
            <a:ext cx="792480" cy="304609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佳</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作</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示</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范</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spTree>
    <p:custDataLst>
      <p:tags r:id="rId14"/>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9"/>
            </p:custDataLst>
          </p:nvPr>
        </p:nvSpPr>
        <p:spPr>
          <a:xfrm>
            <a:off x="1426845" y="257810"/>
            <a:ext cx="9514840" cy="6366510"/>
          </a:xfrm>
          <a:prstGeom prst="rect">
            <a:avLst/>
          </a:prstGeom>
          <a:noFill/>
        </p:spPr>
        <p:txBody>
          <a:bodyPr wrap="square" rtlCol="0"/>
          <a:lstStyle/>
          <a:p>
            <a:pPr algn="ctr">
              <a:lnSpc>
                <a:spcPct val="110000"/>
              </a:lnSpc>
            </a:pPr>
            <a:r>
              <a:rPr kumimoji="1" lang="zh-CN" altLang="en-US" sz="2400" b="1" spc="300">
                <a:solidFill>
                  <a:srgbClr val="FFFF00"/>
                </a:solidFill>
                <a:latin typeface="黑体" panose="02010609060101010101" charset="-122"/>
                <a:ea typeface="黑体" panose="02010609060101010101" charset="-122"/>
                <a:cs typeface="楷体" panose="02010609060101010101" charset="-122"/>
                <a:sym typeface="Arial" panose="020b0604020202020204" pitchFamily="34" charset="0"/>
              </a:rPr>
              <a:t>星辰大海，有您在，有我在</a:t>
            </a:r>
            <a:endParaRPr kumimoji="1" lang="zh-CN" altLang="en-US"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10000"/>
              </a:lnSpc>
            </a:pPr>
            <a:r>
              <a:rPr kumimoji="1" lang="en-US" altLang="zh-CN"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“嫦娥”问月，“北斗”指路，“神舟十二”返回，“神舟十三”升空……从近地到探月、探火，一颗颗卫星翱翔于九天。仰望星空，感谢不畏艰难，勇于问天的航天前辈，让夏夜的星河更加璀璨。</a:t>
            </a:r>
            <a:endParaRPr kumimoji="1" lang="zh-CN" altLang="en-US"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10000"/>
              </a:lnSpc>
            </a:pPr>
            <a:r>
              <a:rPr kumimoji="1" lang="en-US" altLang="zh-CN"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en-US" altLang="zh-CN" sz="24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24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rPr>
              <a:t>岭上松如旗，抉疏铁石姿。您们在，灯亮着。</a:t>
            </a:r>
            <a:endParaRPr kumimoji="1" lang="zh-CN" altLang="en-US" sz="24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10000"/>
              </a:lnSpc>
            </a:pPr>
            <a:r>
              <a:rPr kumimoji="1" lang="en-US" altLang="zh-CN"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择一事，终一生。长河落日，大地疮痍，国人四顾茫然。尊敬的前辈，是你们，从科研院所到试验基地，从荒凉戈壁到浩瀚海洋，五十年坚守，五十年奋斗，栉风沐雨，终让我们的祖国从无到有，从弱到强，从“东方红”奏响太空到“天问一号”遥指火星……“强者，不是没有眼泪，而是含着泪仍然在奔跑。”历尽千难成伟业，人间万事出艰辛。尊敬的前辈，您是我们摸索前行时温暖的灯火，有您在，不惧暗夜；您是我们前行路上的北斗，有您在，永不迷失方向。如今，你们踏下的足迹，留在了我们一代又一代人的心里；你们的精神，熔铸进了一代又一代中国人的血脉。</a:t>
            </a:r>
            <a:endParaRPr kumimoji="1" lang="zh-CN" altLang="en-US"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00000"/>
              </a:lnSpc>
            </a:pPr>
            <a:r>
              <a:rPr kumimoji="1" lang="en-US" altLang="zh-CN"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endParaRPr kumimoji="1" lang="en-US" altLang="zh-CN"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p:txBody>
      </p:sp>
      <p:sp>
        <p:nvSpPr>
          <p:cNvPr id="7" name="椭圆 6"/>
          <p:cNvSpPr/>
          <p:nvPr>
            <p:custDataLst>
              <p:tags r:id="rId10"/>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2"/>
            </p:custDataLst>
          </p:nvPr>
        </p:nvPicPr>
        <p:blipFill>
          <a:blip r:embed="rId11">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3"/>
            </p:custDataLst>
          </p:nvPr>
        </p:nvSpPr>
        <p:spPr>
          <a:xfrm>
            <a:off x="212725" y="1098550"/>
            <a:ext cx="792480" cy="304609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佳</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作</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示</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范</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spTree>
    <p:custDataLst>
      <p:tags r:id="rId14"/>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9"/>
            </p:custDataLst>
          </p:nvPr>
        </p:nvSpPr>
        <p:spPr>
          <a:xfrm>
            <a:off x="1426845" y="257810"/>
            <a:ext cx="9065895" cy="6366510"/>
          </a:xfrm>
          <a:prstGeom prst="rect">
            <a:avLst/>
          </a:prstGeom>
          <a:noFill/>
        </p:spPr>
        <p:txBody>
          <a:bodyPr wrap="square" rtlCol="0"/>
          <a:lstStyle/>
          <a:p>
            <a:pPr algn="l">
              <a:lnSpc>
                <a:spcPct val="120000"/>
              </a:lnSpc>
            </a:pPr>
            <a:r>
              <a:rPr kumimoji="1" lang="en-US" altLang="zh-CN"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24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rPr>
              <a:t>乔木亭亭倚盖苍，栉风沐雨自担当。他们在，不止步。</a:t>
            </a:r>
            <a:endParaRPr kumimoji="1" lang="zh-CN" altLang="en-US" sz="24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踏南天，碎凌霄。尊敬的前辈，在您的身后，站起了新一代的航天人。他们擎起前行的火把，以令人惊叹的速度奔跑，刷新纪录，创造奇迹。您看，不到33岁的他们，致力于长征五号实验；平均31岁的“小卫星家族”，创新研究微小卫星；平均28岁的他们，成功研发云雀系统……您看，还有她们，一样可以乘风破浪、征服星辰大海的她们：长五发射时笑着笑着就哭了的孙振莲，“天路”团队负责任人姬涛，航天员刘洋、王亚平，“北京明白”“90后”小伙高健……他们亦并肩站在了您的身后，仰望星空，热泪盈眶。“含泪奔跑的路上，每个中国航天人同在，我们的一滴泪，最终会凝聚成天上的一颗星。”上枝拂青云，中心十数围。年轻的他和她，至其诚，致其极。</a:t>
            </a:r>
            <a:endParaRPr kumimoji="1" lang="zh-CN" altLang="en-US"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endParaRPr kumimoji="1" lang="en-US" altLang="zh-CN"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p:txBody>
      </p:sp>
      <p:sp>
        <p:nvSpPr>
          <p:cNvPr id="7" name="椭圆 6"/>
          <p:cNvSpPr/>
          <p:nvPr>
            <p:custDataLst>
              <p:tags r:id="rId10"/>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2"/>
            </p:custDataLst>
          </p:nvPr>
        </p:nvPicPr>
        <p:blipFill>
          <a:blip r:embed="rId11">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3"/>
            </p:custDataLst>
          </p:nvPr>
        </p:nvSpPr>
        <p:spPr>
          <a:xfrm>
            <a:off x="212725" y="1098550"/>
            <a:ext cx="792480" cy="304609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佳</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作</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示</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范</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spTree>
    <p:custDataLst>
      <p:tags r:id="rId14"/>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9"/>
            </p:custDataLst>
          </p:nvPr>
        </p:nvSpPr>
        <p:spPr>
          <a:xfrm>
            <a:off x="1426845" y="257810"/>
            <a:ext cx="9253855" cy="6366510"/>
          </a:xfrm>
          <a:prstGeom prst="rect">
            <a:avLst/>
          </a:prstGeom>
          <a:noFill/>
        </p:spPr>
        <p:txBody>
          <a:bodyPr wrap="square" rtlCol="0"/>
          <a:lstStyle/>
          <a:p>
            <a:pPr algn="l">
              <a:lnSpc>
                <a:spcPct val="120000"/>
              </a:lnSpc>
            </a:pPr>
            <a:r>
              <a:rPr kumimoji="1" lang="en-US" altLang="zh-CN"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24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rPr>
              <a:t>一叶度春风，芳芳自相接。我来了，在路上。</a:t>
            </a:r>
            <a:endParaRPr kumimoji="1" lang="zh-CN" altLang="en-US" sz="24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百年树人，念兹在兹。尊敬的前辈，感谢你们，不仅身体力行，艰苦奋斗，自强不息，还坚持把这份精神传达给我们。梁任公“今日之责任，不在他人，而全在我少年”的铮铮呐喊萦绕耳畔，张之洞“国势之强由于人，人材之成出于学”的谆谆教导言犹在耳。我辈青年理应担当强国重任。看，在卤菜店案板下上网课的柯恩雅眼里对知识充满渴求，那么强烈，那么灼热。空间再狭仄，也阻挡不了发愤图强的心。听，独臂励志篮球少年张家城运球撞击地面的声音，那么激烈，那么热血。身体残疾，也困厄不住顽强不屈的魂。感，曹原为了捍卫自己的梦想，夜以继日地蹲在实验室里，那么坚定，那么执着。作为高三学子，我们不会因为高考路上的风雨而退缩，我们也会秉承航天精神，勇敢追梦！</a:t>
            </a:r>
            <a:endParaRPr kumimoji="1" lang="zh-CN" altLang="en-US"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endParaRPr kumimoji="1" lang="en-US" altLang="zh-CN"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p:txBody>
      </p:sp>
      <p:sp>
        <p:nvSpPr>
          <p:cNvPr id="7" name="椭圆 6"/>
          <p:cNvSpPr/>
          <p:nvPr>
            <p:custDataLst>
              <p:tags r:id="rId10"/>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2"/>
            </p:custDataLst>
          </p:nvPr>
        </p:nvPicPr>
        <p:blipFill>
          <a:blip r:embed="rId11">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3"/>
            </p:custDataLst>
          </p:nvPr>
        </p:nvSpPr>
        <p:spPr>
          <a:xfrm>
            <a:off x="212725" y="1098550"/>
            <a:ext cx="792480" cy="304609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佳</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作</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示</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范</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spTree>
    <p:custDataLst>
      <p:tags r:id="rId14"/>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9"/>
            </p:custDataLst>
          </p:nvPr>
        </p:nvSpPr>
        <p:spPr>
          <a:xfrm>
            <a:off x="1426845" y="257810"/>
            <a:ext cx="8985885" cy="6366510"/>
          </a:xfrm>
          <a:prstGeom prst="rect">
            <a:avLst/>
          </a:prstGeom>
          <a:noFill/>
        </p:spPr>
        <p:txBody>
          <a:bodyPr wrap="square" rtlCol="0"/>
          <a:lstStyle/>
          <a:p>
            <a:pPr algn="l">
              <a:lnSpc>
                <a:spcPct val="120000"/>
              </a:lnSpc>
            </a:pPr>
            <a:r>
              <a:rPr kumimoji="1" lang="en-US" altLang="zh-CN"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尊敬的前辈，您的一腔赤诚，不会被辜负，和我一样胸怀航天梦的新一代，正在赶来的路上。</a:t>
            </a:r>
            <a:endParaRPr kumimoji="1" lang="zh-CN" altLang="en-US"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24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rPr>
              <a:t>天梯无捷径，唯有苦攀登</a:t>
            </a:r>
            <a:r>
              <a:rPr kumimoji="1" lang="zh-CN" altLang="en-US"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尊敬的前辈，请您放心，星辰大海，有您在，有我在，我辈一定谨遵教诲，仰望星空，脚踏实地，拥抱星辰大海，弘扬航天精神；让夜晚的天空因无数颗星的闪耀而熠熠生辉，让中国的航天事业因更多的我们而薪火相传，行稳致远。</a:t>
            </a:r>
            <a:endParaRPr kumimoji="1" lang="zh-CN" altLang="en-US" sz="24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p:txBody>
      </p:sp>
      <p:sp>
        <p:nvSpPr>
          <p:cNvPr id="7" name="椭圆 6"/>
          <p:cNvSpPr/>
          <p:nvPr>
            <p:custDataLst>
              <p:tags r:id="rId10"/>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2"/>
            </p:custDataLst>
          </p:nvPr>
        </p:nvPicPr>
        <p:blipFill>
          <a:blip r:embed="rId11">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3"/>
            </p:custDataLst>
          </p:nvPr>
        </p:nvSpPr>
        <p:spPr>
          <a:xfrm>
            <a:off x="212725" y="1098550"/>
            <a:ext cx="792480" cy="304609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佳</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作</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示</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范</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spTree>
    <p:custDataLst>
      <p:tags r:id="rId14"/>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9"/>
            </p:custDataLst>
          </p:nvPr>
        </p:nvSpPr>
        <p:spPr>
          <a:xfrm>
            <a:off x="1426845" y="257810"/>
            <a:ext cx="9983470" cy="6366510"/>
          </a:xfrm>
          <a:prstGeom prst="rect">
            <a:avLst/>
          </a:prstGeom>
          <a:noFill/>
        </p:spPr>
        <p:txBody>
          <a:bodyPr wrap="square" rtlCol="0"/>
          <a:lstStyle/>
          <a:p>
            <a:pPr algn="ctr">
              <a:lnSpc>
                <a:spcPct val="120000"/>
              </a:lnSpc>
            </a:pPr>
            <a:r>
              <a:rPr kumimoji="1" lang="zh-CN" altLang="en-US" sz="1200" b="1" spc="300">
                <a:solidFill>
                  <a:srgbClr val="FFFF00"/>
                </a:solidFill>
                <a:latin typeface="黑体" panose="02010609060101010101" charset="-122"/>
                <a:ea typeface="黑体" panose="02010609060101010101" charset="-122"/>
                <a:cs typeface="楷体" panose="02010609060101010101" charset="-122"/>
                <a:sym typeface="Arial" panose="020b0604020202020204" pitchFamily="34" charset="0"/>
              </a:rPr>
              <a:t>星辰大海，有您在，有我在</a:t>
            </a:r>
            <a:endPar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“嫦娥”问月，“北斗”指路，“神舟十二”返回，“神舟十三”升空……从近地到探月、探火，一颗颗卫星翱翔于九天。仰望星空，感谢不畏艰难，勇于问天的航天前辈，让夏夜的星河更加璀璨。</a:t>
            </a:r>
            <a:endPar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en-US" altLang="zh-CN" sz="12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12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rPr>
              <a:t>岭上松如旗，抉疏铁石姿。您们在，灯亮着。</a:t>
            </a:r>
            <a:endParaRPr kumimoji="1" lang="zh-CN" altLang="en-US" sz="12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择一事，终一生。长河落日，大地疮痍，国人四顾茫然。尊敬的前辈，是你们，从科研院所到试验基地，从荒凉戈壁到浩瀚海洋，五十年坚守，五十年奋斗，栉风沐雨，终让我们的祖国从无到有，从弱到强，从“东方红”奏响太空到“天问一号”遥指火星……“强者，不是没有眼泪，而是含着泪仍然在奔跑。”历尽千难成伟业，人间万事出艰辛。尊敬的前辈，您是我们摸索前行时温暖的灯火，有您在，不惧暗夜；您是我们前行路上的北斗，有您在，永不迷失方向。如今，你们踏下的足迹，留在了我们一代又一代人的心里；你们的精神，熔铸进了一代又一代中国人的血脉。</a:t>
            </a:r>
            <a:endPar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12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rPr>
              <a:t>乔木亭亭倚盖苍，栉风沐雨自担当。他们在，不止步。</a:t>
            </a:r>
            <a:endParaRPr kumimoji="1" lang="zh-CN" altLang="en-US" sz="12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踏南天，碎凌霄。尊敬的前辈，在您的身后，站起了新一代的航天人。他们擎起前行的火把，以令人惊叹的速度奔跑，刷新纪录，创造奇迹。您看，不到33岁的他们，致力于长征五号实验；平均31岁的“小卫星家族”，创新研究微小卫星；平均28岁的他们，成功研发云雀系统……您看，还有她们，一样可以乘风破浪、征服星辰大海的她们：长五发射时笑着笑着就哭了的孙振莲，“天路”团队负责任人姬涛，航天员刘洋、王亚平，“北京明白”“90后”小伙高健……他们亦并肩站在了您的身后，仰望星空，热泪盈眶。“含泪奔跑的路上，每个中国航天人同在，我们的一滴泪，最终会凝聚成天上的一颗星。”上枝拂青云，中心十数围。年轻的他和她，至其诚，致其极。</a:t>
            </a:r>
            <a:endPar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en-US" altLang="zh-CN" sz="12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12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rPr>
              <a:t>一叶度春风，芳芳自相接。我来了，在路上。</a:t>
            </a:r>
            <a:endParaRPr kumimoji="1" lang="zh-CN" altLang="en-US" sz="1200" b="1" spc="300">
              <a:solidFill>
                <a:srgbClr val="FFFF00"/>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百年树人，念兹在兹。尊敬的前辈，感谢你们，不仅身体力行，艰苦奋斗，自强不息，还坚持把这份精神传达给我们。梁任公“今日之责任，不在他人，而全在我少年”的铮铮呐喊萦绕耳畔，张之洞“国势之强由于人，人材之成出于学”的谆谆教导言犹在耳。我辈青年理应担当强国重任。看，在卤菜店案板下上网课的柯恩雅眼里对知识充满渴求，那么强烈，那么灼热。空间再狭仄，也阻挡不了发愤图强的心。听，独臂励志篮球少年张家城运球撞击地面的声音，那么激烈，那么热血。身体残疾，也困厄不住顽强不屈的魂。感，曹原为了捍卫自己的梦想，夜以继日地蹲在实验室里，那么坚定，那么执着。作为高三学子，我们不会因为高考路上的风雨而退缩，我们也会秉承航天精神，勇敢追梦！</a:t>
            </a:r>
            <a:endPar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尊敬的前辈，您的一腔赤诚，不会被辜负，和我一样胸怀航天梦的新一代，正在赶来的路上。</a:t>
            </a:r>
            <a:endPar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lnSpc>
                <a:spcPct val="120000"/>
              </a:lnSpc>
            </a:pPr>
            <a:r>
              <a:rPr kumimoji="1" lang="en-US" altLang="zh-CN"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    </a:t>
            </a:r>
            <a:r>
              <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rPr>
              <a:t>天梯无捷径，唯有苦攀登。尊敬的前辈，请您放心，星辰大海，有您在，有我在，我辈一定谨遵教诲，仰望星空，脚踏实地，拥抱星辰大海，弘扬航天精神；让夜晚的天空因无数颗星的闪耀而熠熠生辉，让中国的航天事业因更多的我们而薪火相传，行稳致远。</a:t>
            </a:r>
            <a:endParaRPr kumimoji="1" lang="zh-CN" altLang="en-US" sz="1200" b="1" spc="30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p:txBody>
      </p:sp>
      <p:sp>
        <p:nvSpPr>
          <p:cNvPr id="7" name="椭圆 6"/>
          <p:cNvSpPr/>
          <p:nvPr>
            <p:custDataLst>
              <p:tags r:id="rId10"/>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2"/>
            </p:custDataLst>
          </p:nvPr>
        </p:nvPicPr>
        <p:blipFill>
          <a:blip r:embed="rId11">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3"/>
            </p:custDataLst>
          </p:nvPr>
        </p:nvSpPr>
        <p:spPr>
          <a:xfrm>
            <a:off x="212725" y="1098550"/>
            <a:ext cx="792480" cy="304609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佳</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作</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示</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范</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spTree>
    <p:custDataLst>
      <p:tags r:id="rId14"/>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1468755" y="4253864"/>
            <a:ext cx="2642235" cy="2165985"/>
          </a:xfrm>
          <a:prstGeom prst="rect">
            <a:avLst/>
          </a:prstGeom>
          <a:noFill/>
        </p:spPr>
        <p:txBody>
          <a:bodyPr wrap="square" rtlCol="0">
            <a:normAutofit lnSpcReduction="10000"/>
          </a:bodyPr>
          <a:lstStyle/>
          <a:p>
            <a:r>
              <a:rPr kumimoji="1" lang="en-US" altLang="zh-CN" sz="13800" b="1">
                <a:ln w="19050">
                  <a:solidFill>
                    <a:schemeClr val="accent6"/>
                  </a:solidFill>
                </a:ln>
                <a:noFill/>
                <a:latin typeface="Arial" panose="020b0604020202020204" pitchFamily="34" charset="0"/>
                <a:ea typeface="汉仪雅酷黑 65W" panose="020b0604020202020204" pitchFamily="34" charset="-122"/>
                <a:cs typeface="Arial" panose="020b0604020202020204" pitchFamily="34" charset="0"/>
              </a:rPr>
              <a:t>01</a:t>
            </a:r>
            <a:endParaRPr kumimoji="1" lang="en-US" altLang="zh-CN" sz="13800" b="1">
              <a:ln w="19050">
                <a:solidFill>
                  <a:schemeClr val="accent6"/>
                </a:solidFill>
              </a:ln>
              <a:noFill/>
              <a:latin typeface="Arial" panose="020b0604020202020204" pitchFamily="34" charset="0"/>
              <a:ea typeface="汉仪雅酷黑 65W" panose="020b0604020202020204" pitchFamily="34" charset="-122"/>
              <a:cs typeface="Arial" panose="020b0604020202020204" pitchFamily="34" charset="0"/>
            </a:endParaRPr>
          </a:p>
        </p:txBody>
      </p:sp>
      <p:sp>
        <p:nvSpPr>
          <p:cNvPr id="4" name="标题 3"/>
          <p:cNvSpPr>
            <a:spLocks noGrp="1"/>
          </p:cNvSpPr>
          <p:nvPr>
            <p:ph type="title"/>
            <p:custDataLst>
              <p:tags r:id="rId4"/>
            </p:custDataLst>
          </p:nvPr>
        </p:nvSpPr>
        <p:spPr>
          <a:xfrm>
            <a:off x="758825" y="2451735"/>
            <a:ext cx="4841875" cy="1196340"/>
          </a:xfrm>
        </p:spPr>
        <p:txBody>
          <a:bodyPr>
            <a:noAutofit/>
            <a:scene3d>
              <a:camera prst="orthographicFront"/>
              <a:lightRig rig="threePt" dir="t"/>
            </a:scene3d>
          </a:bodyPr>
          <a:lstStyle/>
          <a:p>
            <a:pPr algn="ctr"/>
            <a:r>
              <a:rPr kumimoji="1" lang="zh-CN" altLang="en-US" sz="8000">
                <a:ln w="22225">
                  <a:solidFill>
                    <a:srgbClr val="FF0000"/>
                  </a:solidFill>
                  <a:prstDash val="solid"/>
                </a:ln>
                <a:solidFill>
                  <a:srgbClr val="FFFF00"/>
                </a:solidFill>
                <a:effectLst>
                  <a:glow rad="101600">
                    <a:schemeClr val="accent5">
                      <a:satMod val="175000"/>
                      <a:alpha val="40000"/>
                    </a:schemeClr>
                  </a:glow>
                </a:effectLst>
                <a:latin typeface="经典特黑简" panose="02010609010101010101" charset="-122"/>
                <a:ea typeface="经典特黑简" panose="02010609010101010101" charset="-122"/>
                <a:cs typeface="Arial" panose="020b0604020202020204" pitchFamily="34" charset="0"/>
                <a:sym typeface="+mn-ea"/>
              </a:rPr>
              <a:t>天宫课堂</a:t>
            </a:r>
            <a:endParaRPr kumimoji="1" lang="zh-CN" altLang="en-US" sz="8000">
              <a:ln w="22225">
                <a:solidFill>
                  <a:srgbClr val="FF0000"/>
                </a:solidFill>
                <a:prstDash val="solid"/>
              </a:ln>
              <a:solidFill>
                <a:srgbClr val="FFFF00"/>
              </a:solidFill>
              <a:effectLst>
                <a:glow rad="101600">
                  <a:schemeClr val="accent5">
                    <a:satMod val="175000"/>
                    <a:alpha val="40000"/>
                  </a:schemeClr>
                </a:glow>
              </a:effectLst>
              <a:latin typeface="经典特黑简" panose="02010609010101010101" charset="-122"/>
              <a:ea typeface="经典特黑简" panose="02010609010101010101" charset="-122"/>
              <a:cs typeface="Arial" panose="020b0604020202020204" pitchFamily="34" charset="0"/>
              <a:sym typeface="+mn-ea"/>
            </a:endParaRPr>
          </a:p>
        </p:txBody>
      </p:sp>
      <p:pic>
        <p:nvPicPr>
          <p:cNvPr id="100" name="图片 99"/>
          <p:cNvPicPr/>
          <p:nvPr>
            <p:custDataLst>
              <p:tags r:id="rId6"/>
            </p:custDataLst>
          </p:nvPr>
        </p:nvPicPr>
        <p:blipFill>
          <a:blip r:embed="rId5"/>
          <a:stretch>
            <a:fillRect/>
          </a:stretch>
        </p:blipFill>
        <p:spPr>
          <a:xfrm>
            <a:off x="5264785" y="3334385"/>
            <a:ext cx="6614795" cy="3358515"/>
          </a:xfrm>
          <a:prstGeom prst="rect">
            <a:avLst/>
          </a:prstGeom>
          <a:noFill/>
          <a:ln w="9525">
            <a:noFill/>
          </a:ln>
          <a:effectLst>
            <a:softEdge rad="317500"/>
          </a:effectLst>
        </p:spPr>
      </p:pic>
    </p:spTree>
    <p:custDataLst>
      <p:tags r:id="rId7"/>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4"/>
          </p:custDataLst>
        </p:nvPr>
      </p:nvGrpSpPr>
      <p:grpSpPr>
        <a:xfrm>
          <a:off x="0" y="0"/>
          <a:ext cx="0" cy="0"/>
        </a:xfrm>
      </p:grpSpPr>
      <p:sp>
        <p:nvSpPr>
          <p:cNvPr id="12" name="文本框 11"/>
          <p:cNvSpPr txBox="1"/>
          <p:nvPr>
            <p:custDataLst>
              <p:tags r:id="rId5"/>
            </p:custDataLst>
          </p:nvPr>
        </p:nvSpPr>
        <p:spPr>
          <a:xfrm>
            <a:off x="3618865" y="1065530"/>
            <a:ext cx="8051800" cy="1720850"/>
          </a:xfrm>
          <a:prstGeom prst="rect">
            <a:avLst/>
          </a:prstGeom>
        </p:spPr>
        <p:txBody>
          <a:bodyPr vert="horz" lIns="90000" tIns="46800" rIns="90000" bIns="46800" rtlCol="0" anchor="ctr" anchorCtr="0"/>
          <a:lstStyle>
            <a:lvl1pPr algn="ctr">
              <a:lnSpc>
                <a:spcPct val="120000"/>
              </a:lnSpc>
              <a:spcBef>
                <a:spcPct val="0"/>
              </a:spcBef>
              <a:buNone/>
              <a:defRPr sz="4800" b="1">
                <a:solidFill>
                  <a:schemeClr val="bg1"/>
                </a:solidFill>
                <a:effectLst>
                  <a:outerShdw blurRad="38100" dist="38100" dir="2700000" algn="tl">
                    <a:srgbClr val="000000">
                      <a:alpha val="43137"/>
                    </a:srgbClr>
                  </a:outerShdw>
                </a:effectLst>
                <a:latin typeface="+mj-lt"/>
                <a:ea typeface="+mj-ea"/>
                <a:cs typeface="+mj-cs"/>
              </a:defRPr>
            </a:lvl1pPr>
          </a:lstStyle>
          <a:p>
            <a:r>
              <a:rPr lang="zh-CN" altLang="en-US" sz="4000">
                <a:ln>
                  <a:solidFill>
                    <a:srgbClr val="FFFF00"/>
                  </a:solidFill>
                </a:ln>
                <a:solidFill>
                  <a:srgbClr val="FF0000"/>
                </a:solidFill>
                <a:effectLst>
                  <a:glow rad="101600">
                    <a:schemeClr val="accent6">
                      <a:satMod val="175000"/>
                      <a:alpha val="40000"/>
                    </a:schemeClr>
                  </a:glow>
                  <a:outerShdw blurRad="38100" dist="38100" dir="2700000" algn="tl">
                    <a:srgbClr val="000000">
                      <a:alpha val="43137"/>
                    </a:srgbClr>
                  </a:outerShdw>
                </a:effectLst>
                <a:latin typeface="经典特黑简" panose="02010609010101010101" charset="-122"/>
                <a:ea typeface="经典特黑简" panose="02010609010101010101" charset="-122"/>
                <a:cs typeface="经典特黑简" panose="02010609010101010101" charset="-122"/>
              </a:rPr>
              <a:t>扬我国威，天地同心</a:t>
            </a:r>
            <a:endParaRPr lang="zh-CN" altLang="en-US" sz="4000">
              <a:ln>
                <a:solidFill>
                  <a:srgbClr val="FFFF00"/>
                </a:solidFill>
              </a:ln>
              <a:solidFill>
                <a:srgbClr val="FF0000"/>
              </a:solidFill>
              <a:effectLst>
                <a:glow rad="101600">
                  <a:schemeClr val="accent6">
                    <a:satMod val="175000"/>
                    <a:alpha val="40000"/>
                  </a:schemeClr>
                </a:glow>
                <a:outerShdw blurRad="38100" dist="38100" dir="2700000" algn="tl">
                  <a:srgbClr val="000000">
                    <a:alpha val="43137"/>
                  </a:srgbClr>
                </a:outerShdw>
              </a:effectLst>
              <a:latin typeface="经典特黑简" panose="02010609010101010101" charset="-122"/>
              <a:ea typeface="经典特黑简" panose="02010609010101010101" charset="-122"/>
              <a:cs typeface="经典特黑简" panose="02010609010101010101" charset="-122"/>
            </a:endParaRPr>
          </a:p>
          <a:p>
            <a:r>
              <a:rPr lang="zh-CN" altLang="en-US" sz="4000">
                <a:ln>
                  <a:solidFill>
                    <a:srgbClr val="FFFF00"/>
                  </a:solidFill>
                </a:ln>
                <a:solidFill>
                  <a:srgbClr val="FF0000"/>
                </a:solidFill>
                <a:effectLst>
                  <a:glow rad="101600">
                    <a:schemeClr val="accent6">
                      <a:satMod val="175000"/>
                      <a:alpha val="40000"/>
                    </a:schemeClr>
                  </a:glow>
                  <a:outerShdw blurRad="38100" dist="38100" dir="2700000" algn="tl">
                    <a:srgbClr val="000000">
                      <a:alpha val="43137"/>
                    </a:srgbClr>
                  </a:outerShdw>
                </a:effectLst>
                <a:latin typeface="经典特黑简" panose="02010609010101010101" charset="-122"/>
                <a:ea typeface="经典特黑简" panose="02010609010101010101" charset="-122"/>
                <a:cs typeface="经典特黑简" panose="02010609010101010101" charset="-122"/>
              </a:rPr>
              <a:t>“天宫课堂”素材推荐+命题示范</a:t>
            </a:r>
            <a:endParaRPr lang="zh-CN" altLang="en-US" sz="4000">
              <a:ln>
                <a:solidFill>
                  <a:srgbClr val="FFFF00"/>
                </a:solidFill>
              </a:ln>
              <a:solidFill>
                <a:srgbClr val="FF0000"/>
              </a:solidFill>
              <a:effectLst>
                <a:glow rad="101600">
                  <a:schemeClr val="accent6">
                    <a:satMod val="175000"/>
                    <a:alpha val="40000"/>
                  </a:schemeClr>
                </a:glow>
                <a:outerShdw blurRad="38100" dist="38100" dir="2700000" algn="tl">
                  <a:srgbClr val="000000">
                    <a:alpha val="43137"/>
                  </a:srgbClr>
                </a:outerShdw>
              </a:effectLst>
              <a:latin typeface="经典特黑简" panose="02010609010101010101" charset="-122"/>
              <a:ea typeface="经典特黑简" panose="02010609010101010101" charset="-122"/>
              <a:cs typeface="经典特黑简" panose="02010609010101010101" charset="-122"/>
            </a:endParaRPr>
          </a:p>
        </p:txBody>
      </p:sp>
      <p:pic>
        <p:nvPicPr>
          <p:cNvPr id="100" name="图片 99"/>
          <p:cNvPicPr/>
          <p:nvPr>
            <p:custDataLst>
              <p:tags r:id="rId7"/>
            </p:custDataLst>
          </p:nvPr>
        </p:nvPicPr>
        <p:blipFill>
          <a:blip r:embed="rId6"/>
          <a:stretch>
            <a:fillRect/>
          </a:stretch>
        </p:blipFill>
        <p:spPr>
          <a:xfrm>
            <a:off x="4561205" y="2927985"/>
            <a:ext cx="6614795" cy="3358515"/>
          </a:xfrm>
          <a:prstGeom prst="rect">
            <a:avLst/>
          </a:prstGeom>
          <a:noFill/>
          <a:ln w="9525">
            <a:noFill/>
          </a:ln>
          <a:effectLst>
            <a:softEdge rad="317500"/>
          </a:effectLst>
        </p:spPr>
      </p:pic>
      <p:pic>
        <p:nvPicPr>
          <p:cNvPr id="101" name="New picture"/>
          <p:cNvPicPr/>
          <p:nvPr>
            <p:custDataLst>
              <p:tags r:id="rId9"/>
            </p:custDataLst>
          </p:nvPr>
        </p:nvPicPr>
        <p:blipFill>
          <a:blip r:embed="rId8"/>
          <a:stretch>
            <a:fillRect/>
          </a:stretch>
        </p:blipFill>
        <p:spPr>
          <a:xfrm>
            <a:off x="12611100" y="11087100"/>
            <a:ext cx="304800" cy="228600"/>
          </a:xfrm>
          <a:prstGeom prst="cube">
            <a:avLst/>
          </a:prstGeom>
        </p:spPr>
      </p:pic>
    </p:spTree>
    <p:custDataLst>
      <p:tags r:id="rId10"/>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9"/>
            </p:custDataLst>
          </p:nvPr>
        </p:nvSpPr>
        <p:spPr>
          <a:xfrm>
            <a:off x="1426845" y="377190"/>
            <a:ext cx="9983470" cy="6247130"/>
          </a:xfrm>
          <a:prstGeom prst="rect">
            <a:avLst/>
          </a:prstGeom>
          <a:noFill/>
        </p:spPr>
        <p:txBody>
          <a:bodyPr wrap="square" rtlCol="0">
            <a:normAutofit/>
          </a:bodyPr>
          <a:lstStyle/>
          <a:p>
            <a:pPr algn="ctr">
              <a:lnSpc>
                <a:spcPct val="140000"/>
              </a:lnSpc>
            </a:pPr>
            <a:r>
              <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rPr>
              <a:t>“天宫课堂”第一课</a:t>
            </a:r>
            <a:endPar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endParaRPr>
          </a:p>
          <a:p>
            <a:pPr>
              <a:lnSpc>
                <a:spcPct val="140000"/>
              </a:lnSpc>
            </a:pPr>
            <a:r>
              <a:rPr kumimoji="1" lang="en-US" altLang="zh-CN" sz="2400" b="1" spc="300">
                <a:solidFill>
                  <a:sysClr val="window" lastClr="FFFFFF"/>
                </a:solidFill>
                <a:latin typeface="Arial" panose="020b0604020202020204" pitchFamily="34" charset="0"/>
                <a:ea typeface="微软雅黑" panose="020b0503020204020204" charset="-122"/>
                <a:sym typeface="Arial" panose="020b0604020202020204" pitchFamily="34" charset="0"/>
              </a:rPr>
              <a:t>    </a:t>
            </a:r>
            <a:r>
              <a:rPr kumimoji="1" lang="zh-CN" altLang="en-US" sz="2400" b="1" spc="300">
                <a:solidFill>
                  <a:sysClr val="window" lastClr="FFFFFF"/>
                </a:solidFill>
                <a:latin typeface="Arial" panose="020b0604020202020204" pitchFamily="34" charset="0"/>
                <a:ea typeface="微软雅黑" panose="020b0503020204020204" charset="-122"/>
                <a:sym typeface="Arial" panose="020b0604020202020204" pitchFamily="34" charset="0"/>
              </a:rPr>
              <a:t>“欢迎来到‘天宫课堂’！”12月9日16时许，随着一声清脆的声音，神舟十三号乘组航天员翟志刚、王亚平、叶光富的“天宫课堂”第一课正式开讲。在大约60分钟的时长里，三位“来自天上的老师”介绍展示了</a:t>
            </a:r>
            <a:r>
              <a:rPr kumimoji="1" lang="zh-CN" altLang="en-US" sz="2400" b="1" spc="300">
                <a:solidFill>
                  <a:schemeClr val="accent6"/>
                </a:solidFill>
                <a:latin typeface="Arial" panose="020b0604020202020204" pitchFamily="34" charset="0"/>
                <a:ea typeface="微软雅黑" panose="020b0503020204020204" charset="-122"/>
                <a:sym typeface="Arial" panose="020b0604020202020204" pitchFamily="34" charset="0"/>
              </a:rPr>
              <a:t>空间站工作生活场景，演示了微重力环境下细胞学实验、人体运动、液体表面张力等神奇现象</a:t>
            </a:r>
            <a:r>
              <a:rPr kumimoji="1" lang="zh-CN" altLang="en-US" sz="2400" b="1" spc="300">
                <a:solidFill>
                  <a:sysClr val="window" lastClr="FFFFFF"/>
                </a:solidFill>
                <a:latin typeface="Arial" panose="020b0604020202020204" pitchFamily="34" charset="0"/>
                <a:ea typeface="微软雅黑" panose="020b0503020204020204" charset="-122"/>
                <a:sym typeface="Arial" panose="020b0604020202020204" pitchFamily="34" charset="0"/>
              </a:rPr>
              <a:t>，让人仿佛置身于浩瀚太空之中，领略宇宙无穷的奥秘。授课期间，航天员通过视频通话形式与地面课堂师生进行了实时互动交流。 </a:t>
            </a:r>
            <a:endParaRPr kumimoji="1" lang="zh-CN" altLang="en-US" sz="2400" b="1" spc="30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nSpc>
                <a:spcPct val="140000"/>
              </a:lnSpc>
            </a:pPr>
            <a:r>
              <a:rPr kumimoji="1" lang="en-US" altLang="zh-CN" sz="2400" b="1" spc="300">
                <a:solidFill>
                  <a:sysClr val="window" lastClr="FFFFFF"/>
                </a:solidFill>
                <a:latin typeface="Arial" panose="020b0604020202020204" pitchFamily="34" charset="0"/>
                <a:ea typeface="微软雅黑" panose="020b0503020204020204" charset="-122"/>
                <a:sym typeface="Arial" panose="020b0604020202020204" pitchFamily="34" charset="0"/>
              </a:rPr>
              <a:t>    </a:t>
            </a:r>
            <a:r>
              <a:rPr kumimoji="1" lang="zh-CN" altLang="en-US" sz="2400" b="1" spc="300">
                <a:solidFill>
                  <a:sysClr val="window" lastClr="FFFFFF"/>
                </a:solidFill>
                <a:latin typeface="Arial" panose="020b0604020202020204" pitchFamily="34" charset="0"/>
                <a:ea typeface="微软雅黑" panose="020b0503020204020204" charset="-122"/>
                <a:sym typeface="Arial" panose="020b0604020202020204" pitchFamily="34" charset="0"/>
              </a:rPr>
              <a:t>与此同时，神舟十三号乘组也能通过空间站内的液晶屏幕，清楚地看到地面课堂内孩子们的一举一动，还能实时进行“天地对话”。 </a:t>
            </a:r>
            <a:endParaRPr kumimoji="1" lang="zh-CN" altLang="en-US" sz="2400" b="1" spc="3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10"/>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2"/>
            </p:custDataLst>
          </p:nvPr>
        </p:nvPicPr>
        <p:blipFill>
          <a:blip r:embed="rId11">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3"/>
            </p:custDataLst>
          </p:nvPr>
        </p:nvSpPr>
        <p:spPr>
          <a:xfrm>
            <a:off x="212725" y="1098550"/>
            <a:ext cx="792480" cy="304609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天</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宫</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课</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堂</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spTree>
    <p:custDataLst>
      <p:tags r:id="rId14"/>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9"/>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1"/>
            </p:custDataLst>
          </p:nvPr>
        </p:nvPicPr>
        <p:blipFill>
          <a:blip r:embed="rId10">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2"/>
            </p:custDataLst>
          </p:nvPr>
        </p:nvSpPr>
        <p:spPr>
          <a:xfrm>
            <a:off x="304165" y="335280"/>
            <a:ext cx="792480" cy="452310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天</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宫</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课</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堂</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视</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频</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pic>
        <p:nvPicPr>
          <p:cNvPr id="4" name="天宫课堂">
            <a:hlinkClick action="ppaction://media"/>
          </p:cNvPr>
          <p:cNvPicPr/>
          <p:nvPr>
            <a:videoFile r:link="rId15"/>
            <p:custDataLst>
              <p:tags r:id="rId14"/>
            </p:custDataLst>
            <p:extLst>
              <p:ext uri="{DAA4B4D4-6D71-4841-9C94-3DE7FCFB9230}">
                <p14:media xmlns:p14="http://schemas.microsoft.com/office/powerpoint/2010/main" r:embed="rId16"/>
              </p:ext>
            </p:extLst>
          </p:nvPr>
        </p:nvPicPr>
        <p:blipFill>
          <a:blip r:embed="rId13"/>
          <a:stretch>
            <a:fillRect/>
          </a:stretch>
        </p:blipFill>
        <p:spPr>
          <a:xfrm>
            <a:off x="1480185" y="212090"/>
            <a:ext cx="9780905" cy="6433185"/>
          </a:xfrm>
          <a:prstGeom prst="rect">
            <a:avLst/>
          </a:prstGeom>
        </p:spPr>
      </p:pic>
    </p:spTree>
    <p:custDataLst>
      <p:tags r:id="rId17"/>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p:tgtEl>
                        <p:sldTgt/>
                      </p:tgtEl>
                    </p:cond>
                  </p:end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9"/>
            </p:custDataLst>
          </p:nvPr>
        </p:nvSpPr>
        <p:spPr>
          <a:xfrm>
            <a:off x="1426845" y="377190"/>
            <a:ext cx="9983470" cy="6247130"/>
          </a:xfrm>
          <a:prstGeom prst="rect">
            <a:avLst/>
          </a:prstGeom>
          <a:noFill/>
        </p:spPr>
        <p:txBody>
          <a:bodyPr wrap="square" rtlCol="0">
            <a:normAutofit lnSpcReduction="10000"/>
          </a:bodyPr>
          <a:lstStyle/>
          <a:p>
            <a:pPr algn="ctr">
              <a:lnSpc>
                <a:spcPct val="130000"/>
              </a:lnSpc>
            </a:pPr>
            <a:r>
              <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rPr>
              <a:t>授课意义</a:t>
            </a:r>
            <a:endPar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endParaRPr>
          </a:p>
          <a:p>
            <a:pPr algn="l">
              <a:lnSpc>
                <a:spcPct val="130000"/>
              </a:lnSpc>
            </a:pPr>
            <a:r>
              <a:rPr kumimoji="1" lang="en-US" altLang="zh-CN" sz="2400" b="1" spc="300">
                <a:solidFill>
                  <a:srgbClr val="FFFF00"/>
                </a:solidFill>
                <a:latin typeface="Arial" panose="020b0604020202020204" pitchFamily="34" charset="0"/>
                <a:ea typeface="微软雅黑" panose="020b0503020204020204" charset="-122"/>
                <a:sym typeface="Arial" panose="020b0604020202020204" pitchFamily="34" charset="0"/>
              </a:rPr>
              <a:t>   </a:t>
            </a:r>
            <a:r>
              <a:rPr kumimoji="1" lang="en-US" altLang="zh-CN" sz="2400" b="1" spc="300">
                <a:solidFill>
                  <a:schemeClr val="bg1"/>
                </a:solidFill>
                <a:latin typeface="Arial" panose="020b0604020202020204" pitchFamily="34" charset="0"/>
                <a:ea typeface="微软雅黑" panose="020b0503020204020204" charset="-122"/>
                <a:sym typeface="Arial" panose="020b0604020202020204" pitchFamily="34" charset="0"/>
              </a:rPr>
              <a:t> </a:t>
            </a: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中国空间站作为国家太空实验室，也是重要的太空科普教育基地，蕴含着得天独厚的丰富教育资源，对激发社会大众特别是青少年弘扬科学精神、热爱航天事业具有特殊优势。 </a:t>
            </a: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l">
              <a:lnSpc>
                <a:spcPct val="130000"/>
              </a:lnSpc>
            </a:pPr>
            <a:r>
              <a:rPr kumimoji="1" lang="en-US" altLang="zh-CN" sz="2400" b="1" spc="300">
                <a:solidFill>
                  <a:schemeClr val="bg1"/>
                </a:solidFill>
                <a:latin typeface="Arial" panose="020b0604020202020204" pitchFamily="34" charset="0"/>
                <a:ea typeface="微软雅黑" panose="020b0503020204020204" charset="-122"/>
                <a:sym typeface="Arial" panose="020b0604020202020204" pitchFamily="34" charset="0"/>
              </a:rPr>
              <a:t>    </a:t>
            </a: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“天宫课堂”结合载人飞行任务，贯穿中国空间站建造和在轨运营系列化推出，授课将由中国航天员担任“太空教师”，以青少年为主要对象，采取天地协同互动方式开展。</a:t>
            </a: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ctr">
              <a:lnSpc>
                <a:spcPct val="130000"/>
              </a:lnSpc>
            </a:pPr>
            <a:r>
              <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rPr>
              <a:t>航天精神</a:t>
            </a:r>
            <a:endParaRPr kumimoji="1" lang="zh-CN" altLang="en-US" sz="2400" b="1" spc="300">
              <a:solidFill>
                <a:srgbClr val="FFFF00"/>
              </a:solidFill>
              <a:latin typeface="Arial" panose="020b0604020202020204" pitchFamily="34" charset="0"/>
              <a:ea typeface="微软雅黑" panose="020b0503020204020204" charset="-122"/>
              <a:sym typeface="Arial" panose="020b0604020202020204" pitchFamily="34" charset="0"/>
            </a:endParaRPr>
          </a:p>
          <a:p>
            <a:pPr algn="l">
              <a:lnSpc>
                <a:spcPct val="130000"/>
              </a:lnSpc>
            </a:pPr>
            <a:r>
              <a:rPr kumimoji="1" lang="en-US" altLang="zh-CN" sz="2400" b="1" spc="300">
                <a:solidFill>
                  <a:schemeClr val="bg1"/>
                </a:solidFill>
                <a:latin typeface="Arial" panose="020b0604020202020204" pitchFamily="34" charset="0"/>
                <a:ea typeface="微软雅黑" panose="020b0503020204020204" charset="-122"/>
                <a:sym typeface="Arial" panose="020b0604020202020204" pitchFamily="34" charset="0"/>
              </a:rPr>
              <a:t>    </a:t>
            </a: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1胸怀祖国、服务人民的爱国精神。  </a:t>
            </a: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l">
              <a:lnSpc>
                <a:spcPct val="130000"/>
              </a:lnSpc>
            </a:pPr>
            <a:r>
              <a:rPr kumimoji="1" lang="en-US" altLang="zh-CN" sz="2400" b="1" spc="300">
                <a:solidFill>
                  <a:schemeClr val="bg1"/>
                </a:solidFill>
                <a:latin typeface="Arial" panose="020b0604020202020204" pitchFamily="34" charset="0"/>
                <a:ea typeface="微软雅黑" panose="020b0503020204020204" charset="-122"/>
                <a:sym typeface="Arial" panose="020b0604020202020204" pitchFamily="34" charset="0"/>
              </a:rPr>
              <a:t>    </a:t>
            </a: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2勇攀高峰、敢为人先的创新精神。</a:t>
            </a: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l">
              <a:lnSpc>
                <a:spcPct val="130000"/>
              </a:lnSpc>
            </a:pPr>
            <a:r>
              <a:rPr kumimoji="1" lang="en-US" altLang="zh-CN" sz="2400" b="1" spc="300">
                <a:solidFill>
                  <a:schemeClr val="bg1"/>
                </a:solidFill>
                <a:latin typeface="Arial" panose="020b0604020202020204" pitchFamily="34" charset="0"/>
                <a:ea typeface="微软雅黑" panose="020b0503020204020204" charset="-122"/>
                <a:sym typeface="Arial" panose="020b0604020202020204" pitchFamily="34" charset="0"/>
              </a:rPr>
              <a:t>    </a:t>
            </a: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3淡泊名利、潜心研究的奉献精神。  </a:t>
            </a: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l">
              <a:lnSpc>
                <a:spcPct val="130000"/>
              </a:lnSpc>
            </a:pPr>
            <a:r>
              <a:rPr kumimoji="1" lang="en-US" altLang="zh-CN" sz="2400" b="1" spc="300">
                <a:solidFill>
                  <a:schemeClr val="bg1"/>
                </a:solidFill>
                <a:latin typeface="Arial" panose="020b0604020202020204" pitchFamily="34" charset="0"/>
                <a:ea typeface="微软雅黑" panose="020b0503020204020204" charset="-122"/>
                <a:sym typeface="Arial" panose="020b0604020202020204" pitchFamily="34" charset="0"/>
              </a:rPr>
              <a:t>    </a:t>
            </a: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4集智攻关、团结协作的协同精神。</a:t>
            </a: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a:p>
            <a:pPr algn="l">
              <a:lnSpc>
                <a:spcPct val="130000"/>
              </a:lnSpc>
            </a:pPr>
            <a:r>
              <a:rPr kumimoji="1" lang="en-US" altLang="zh-CN" sz="2400" b="1" spc="300">
                <a:solidFill>
                  <a:schemeClr val="bg1"/>
                </a:solidFill>
                <a:latin typeface="Arial" panose="020b0604020202020204" pitchFamily="34" charset="0"/>
                <a:ea typeface="微软雅黑" panose="020b0503020204020204" charset="-122"/>
                <a:sym typeface="Arial" panose="020b0604020202020204" pitchFamily="34" charset="0"/>
              </a:rPr>
              <a:t>    </a:t>
            </a:r>
            <a:r>
              <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rPr>
              <a:t>5甘为人梯、奖掖后学的育人精神。</a:t>
            </a:r>
            <a:endParaRPr kumimoji="1" lang="zh-CN" altLang="en-US" sz="2400" b="1" spc="3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10"/>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2"/>
            </p:custDataLst>
          </p:nvPr>
        </p:nvPicPr>
        <p:blipFill>
          <a:blip r:embed="rId11">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3"/>
            </p:custDataLst>
          </p:nvPr>
        </p:nvSpPr>
        <p:spPr>
          <a:xfrm>
            <a:off x="212725" y="1098550"/>
            <a:ext cx="792480" cy="304609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天</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宫</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课</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堂</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spTree>
    <p:custDataLst>
      <p:tags r:id="rId14"/>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1468755" y="4253864"/>
            <a:ext cx="2642235" cy="2165985"/>
          </a:xfrm>
          <a:prstGeom prst="rect">
            <a:avLst/>
          </a:prstGeom>
          <a:noFill/>
        </p:spPr>
        <p:txBody>
          <a:bodyPr wrap="square" rtlCol="0">
            <a:normAutofit lnSpcReduction="10000"/>
          </a:bodyPr>
          <a:lstStyle/>
          <a:p>
            <a:r>
              <a:rPr kumimoji="1" lang="en-US" altLang="zh-CN" sz="13800" b="1">
                <a:ln w="19050">
                  <a:solidFill>
                    <a:schemeClr val="accent6"/>
                  </a:solidFill>
                </a:ln>
                <a:noFill/>
                <a:latin typeface="Arial" panose="020b0604020202020204" pitchFamily="34" charset="0"/>
                <a:ea typeface="汉仪雅酷黑 65W" panose="020b0604020202020204" pitchFamily="34" charset="-122"/>
                <a:cs typeface="Arial" panose="020b0604020202020204" pitchFamily="34" charset="0"/>
              </a:rPr>
              <a:t>02</a:t>
            </a:r>
            <a:endParaRPr kumimoji="1" lang="en-US" altLang="zh-CN" sz="13800" b="1">
              <a:ln w="19050">
                <a:solidFill>
                  <a:schemeClr val="accent6"/>
                </a:solidFill>
              </a:ln>
              <a:noFill/>
              <a:latin typeface="Arial" panose="020b0604020202020204" pitchFamily="34" charset="0"/>
              <a:ea typeface="汉仪雅酷黑 65W" panose="020b0604020202020204" pitchFamily="34" charset="-122"/>
              <a:cs typeface="Arial" panose="020b0604020202020204" pitchFamily="34" charset="0"/>
            </a:endParaRPr>
          </a:p>
        </p:txBody>
      </p:sp>
      <p:sp>
        <p:nvSpPr>
          <p:cNvPr id="4" name="标题 3"/>
          <p:cNvSpPr>
            <a:spLocks noGrp="1"/>
          </p:cNvSpPr>
          <p:nvPr>
            <p:ph type="title"/>
            <p:custDataLst>
              <p:tags r:id="rId4"/>
            </p:custDataLst>
          </p:nvPr>
        </p:nvSpPr>
        <p:spPr>
          <a:xfrm>
            <a:off x="758825" y="2451735"/>
            <a:ext cx="4841875" cy="1196340"/>
          </a:xfrm>
        </p:spPr>
        <p:txBody>
          <a:bodyPr>
            <a:noAutofit/>
            <a:scene3d>
              <a:camera prst="orthographicFront"/>
              <a:lightRig rig="threePt" dir="t"/>
            </a:scene3d>
          </a:bodyPr>
          <a:lstStyle/>
          <a:p>
            <a:pPr algn="ctr"/>
            <a:r>
              <a:rPr kumimoji="1" lang="zh-CN" altLang="en-US" sz="8000">
                <a:ln w="22225">
                  <a:solidFill>
                    <a:srgbClr val="FF0000"/>
                  </a:solidFill>
                  <a:prstDash val="solid"/>
                </a:ln>
                <a:solidFill>
                  <a:srgbClr val="FFFF00"/>
                </a:solidFill>
                <a:effectLst>
                  <a:glow rad="101600">
                    <a:schemeClr val="accent5">
                      <a:satMod val="175000"/>
                      <a:alpha val="40000"/>
                    </a:schemeClr>
                  </a:glow>
                </a:effectLst>
                <a:latin typeface="经典特黑简" panose="02010609010101010101" charset="-122"/>
                <a:ea typeface="经典特黑简" panose="02010609010101010101" charset="-122"/>
                <a:cs typeface="Arial" panose="020b0604020202020204" pitchFamily="34" charset="0"/>
                <a:sym typeface="+mn-ea"/>
              </a:rPr>
              <a:t>时评精选</a:t>
            </a:r>
            <a:endParaRPr kumimoji="1" lang="zh-CN" altLang="en-US" sz="8000">
              <a:ln w="22225">
                <a:solidFill>
                  <a:srgbClr val="FF0000"/>
                </a:solidFill>
                <a:prstDash val="solid"/>
              </a:ln>
              <a:solidFill>
                <a:srgbClr val="FFFF00"/>
              </a:solidFill>
              <a:effectLst>
                <a:glow rad="101600">
                  <a:schemeClr val="accent5">
                    <a:satMod val="175000"/>
                    <a:alpha val="40000"/>
                  </a:schemeClr>
                </a:glow>
              </a:effectLst>
              <a:latin typeface="经典特黑简" panose="02010609010101010101" charset="-122"/>
              <a:ea typeface="经典特黑简" panose="02010609010101010101" charset="-122"/>
              <a:cs typeface="Arial" panose="020b0604020202020204" pitchFamily="34" charset="0"/>
              <a:sym typeface="+mn-ea"/>
            </a:endParaRPr>
          </a:p>
        </p:txBody>
      </p:sp>
      <p:pic>
        <p:nvPicPr>
          <p:cNvPr id="100" name="图片 99"/>
          <p:cNvPicPr/>
          <p:nvPr>
            <p:custDataLst>
              <p:tags r:id="rId6"/>
            </p:custDataLst>
          </p:nvPr>
        </p:nvPicPr>
        <p:blipFill>
          <a:blip r:embed="rId5"/>
          <a:stretch>
            <a:fillRect/>
          </a:stretch>
        </p:blipFill>
        <p:spPr>
          <a:xfrm>
            <a:off x="5264785" y="3334385"/>
            <a:ext cx="6614795" cy="3358515"/>
          </a:xfrm>
          <a:prstGeom prst="rect">
            <a:avLst/>
          </a:prstGeom>
          <a:noFill/>
          <a:ln w="9525">
            <a:noFill/>
          </a:ln>
          <a:effectLst>
            <a:softEdge rad="317500"/>
          </a:effectLst>
        </p:spPr>
      </p:pic>
    </p:spTree>
    <p:custDataLst>
      <p:tags r:id="rId7"/>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9"/>
            </p:custDataLst>
          </p:nvPr>
        </p:nvSpPr>
        <p:spPr>
          <a:xfrm>
            <a:off x="1426845" y="377190"/>
            <a:ext cx="9983470" cy="6247130"/>
          </a:xfrm>
          <a:prstGeom prst="rect">
            <a:avLst/>
          </a:prstGeom>
          <a:noFill/>
        </p:spPr>
        <p:txBody>
          <a:bodyPr wrap="square" rtlCol="0">
            <a:normAutofit/>
          </a:bodyPr>
          <a:lstStyle/>
          <a:p>
            <a:pPr algn="l">
              <a:lnSpc>
                <a:spcPct val="140000"/>
              </a:lnSpc>
            </a:pPr>
            <a:r>
              <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rPr>
              <a:t>新华社：</a:t>
            </a:r>
            <a:endPar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endParaRPr>
          </a:p>
          <a:p>
            <a:pPr algn="l">
              <a:lnSpc>
                <a:spcPct val="140000"/>
              </a:lnSpc>
            </a:pPr>
            <a:endPar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endParaRPr>
          </a:p>
          <a:p>
            <a:pPr algn="l">
              <a:lnSpc>
                <a:spcPct val="140000"/>
              </a:lnSpc>
            </a:pPr>
            <a:r>
              <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rPr>
              <a:t> </a:t>
            </a:r>
            <a:r>
              <a:rPr kumimoji="1" lang="en-US" altLang="zh-CN"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rPr>
              <a:t> </a:t>
            </a:r>
            <a:r>
              <a:rPr kumimoji="1" lang="zh-CN" altLang="en-US" sz="2400" b="1" spc="300">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rPr>
              <a:t>壮丽而神秘的星空吸引了无数先驱和智者。他们用超越时代的智慧和勇气乃至生命留下了惠泽后世的壮举。哥白尼仰望星空发表了“日心说”，布鲁诺用生命和鲜血捍卫发展了哥白尼的学说……仰望星空，召唤着一代又一代人思考、探索，使伟大的科学精神在民众间生根发芽，使思想之树枝繁叶茂、茁壮成长，照亮人类文明进步的旅途。</a:t>
            </a:r>
            <a:endParaRPr kumimoji="1" lang="zh-CN" altLang="en-US" sz="2400" b="1" spc="300">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endParaRPr>
          </a:p>
          <a:p>
            <a:pPr algn="l">
              <a:lnSpc>
                <a:spcPct val="140000"/>
              </a:lnSpc>
            </a:pPr>
            <a:endParaRPr kumimoji="1" lang="zh-CN" altLang="en-US" sz="2400" b="1" spc="300">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endParaRPr>
          </a:p>
          <a:p>
            <a:pPr algn="ctr">
              <a:lnSpc>
                <a:spcPct val="140000"/>
              </a:lnSpc>
            </a:pPr>
            <a:r>
              <a:rPr kumimoji="1" lang="zh-CN" altLang="en-US" sz="2400" b="1" spc="300">
                <a:solidFill>
                  <a:schemeClr val="accent6"/>
                </a:solidFill>
                <a:latin typeface="黑体" panose="02010609060101010101" charset="-122"/>
                <a:ea typeface="黑体" panose="02010609060101010101" charset="-122"/>
                <a:cs typeface="黑体" panose="02010609060101010101" charset="-122"/>
                <a:sym typeface="Arial" panose="020b0604020202020204" pitchFamily="34" charset="0"/>
              </a:rPr>
              <a:t>（</a:t>
            </a:r>
            <a:r>
              <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rPr>
              <a:t>适用话题：</a:t>
            </a:r>
            <a:r>
              <a:rPr kumimoji="1" lang="zh-CN" altLang="en-US" sz="2400" b="1" spc="300">
                <a:solidFill>
                  <a:schemeClr val="accent6"/>
                </a:solidFill>
                <a:latin typeface="黑体" panose="02010609060101010101" charset="-122"/>
                <a:ea typeface="黑体" panose="02010609060101010101" charset="-122"/>
                <a:cs typeface="黑体" panose="02010609060101010101" charset="-122"/>
                <a:sym typeface="Arial" panose="020b0604020202020204" pitchFamily="34" charset="0"/>
              </a:rPr>
              <a:t>科学探索 理想追求 文明 奉献）</a:t>
            </a:r>
            <a:r>
              <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rPr>
              <a:t> </a:t>
            </a:r>
            <a:endParaRPr kumimoji="1" lang="zh-CN" altLang="en-US" sz="2400" b="1" spc="300">
              <a:solidFill>
                <a:schemeClr val="accent6"/>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7" name="椭圆 6"/>
          <p:cNvSpPr/>
          <p:nvPr>
            <p:custDataLst>
              <p:tags r:id="rId10"/>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2"/>
            </p:custDataLst>
          </p:nvPr>
        </p:nvPicPr>
        <p:blipFill>
          <a:blip r:embed="rId11">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3"/>
            </p:custDataLst>
          </p:nvPr>
        </p:nvSpPr>
        <p:spPr>
          <a:xfrm>
            <a:off x="212725" y="1098550"/>
            <a:ext cx="792480" cy="304609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时</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评</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精</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选</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spTree>
    <p:custDataLst>
      <p:tags r:id="rId14"/>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 calcmode="lin" valueType="num">
                                      <p:cBhvr additive="base">
                                        <p:cTn id="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 name="图片 1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5"/>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a:blip r:embed="rId6"/>
          <a:stretch>
            <a:fillRect/>
          </a:stretch>
        </p:blipFill>
        <p:spPr>
          <a:xfrm>
            <a:off x="8648700" y="4819650"/>
            <a:ext cx="3543300" cy="2038350"/>
          </a:xfrm>
          <a:prstGeom prst="rect">
            <a:avLst/>
          </a:prstGeom>
          <a:effectLst>
            <a:softEdge rad="635000"/>
          </a:effectLst>
        </p:spPr>
      </p:pic>
      <p:sp>
        <p:nvSpPr>
          <p:cNvPr id="10" name="Freeform 51"/>
          <p:cNvSpPr/>
          <p:nvPr>
            <p:custDataLst>
              <p:tags r:id="rId8"/>
            </p:custDataLst>
          </p:nvPr>
        </p:nvSpPr>
        <p:spPr bwMode="auto">
          <a:xfrm rot="10800000">
            <a:off x="11122025" y="0"/>
            <a:ext cx="1069975" cy="1174750"/>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9"/>
            </p:custDataLst>
          </p:nvPr>
        </p:nvSpPr>
        <p:spPr>
          <a:xfrm>
            <a:off x="1426845" y="377190"/>
            <a:ext cx="9983470" cy="6247130"/>
          </a:xfrm>
          <a:prstGeom prst="rect">
            <a:avLst/>
          </a:prstGeom>
          <a:noFill/>
        </p:spPr>
        <p:txBody>
          <a:bodyPr wrap="square" rtlCol="0">
            <a:normAutofit/>
          </a:bodyPr>
          <a:lstStyle/>
          <a:p>
            <a:pPr algn="l">
              <a:lnSpc>
                <a:spcPct val="140000"/>
              </a:lnSpc>
            </a:pPr>
            <a:r>
              <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rPr>
              <a:t>新华社：</a:t>
            </a:r>
            <a:endPar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endParaRPr>
          </a:p>
          <a:p>
            <a:pPr algn="l">
              <a:lnSpc>
                <a:spcPct val="140000"/>
              </a:lnSpc>
            </a:pPr>
            <a:r>
              <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rPr>
              <a:t> </a:t>
            </a:r>
            <a:r>
              <a:rPr kumimoji="1" lang="en-US" altLang="zh-CN"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rPr>
              <a:t>   </a:t>
            </a:r>
            <a:r>
              <a:rPr kumimoji="1" lang="zh-CN" altLang="en-US" sz="2400" b="1" spc="300">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rPr>
              <a:t>相对于深邃寥廓的宇宙，人的一生短暂而渺小。但也正因为生命和梦想的存在，才让寂寥的宇宙富有生机和意义。追逐梦想，既需要仰望星空的科学理想和精神，更需要脚踏实地勤奋实践。仰望星空，会让人站得更高、看得更远，让人们懂得在有限的生命中，该如何认识个人和天地之间的关系，如何认识个人对国家和历史的责任。把个体生命同国家、民族、人民的命运紧密联系在一起，把个人的梦想放置于集体的梦想之中，不骄不馁、不断奋进，人生的意义必将更加深邃。</a:t>
            </a:r>
            <a:endParaRPr kumimoji="1" lang="zh-CN" altLang="en-US" sz="2400" b="1" spc="300">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endParaRPr>
          </a:p>
          <a:p>
            <a:pPr algn="l">
              <a:lnSpc>
                <a:spcPct val="140000"/>
              </a:lnSpc>
            </a:pPr>
            <a:endParaRPr kumimoji="1" lang="zh-CN" altLang="en-US" sz="2400" b="1" spc="300">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endParaRPr>
          </a:p>
          <a:p>
            <a:pPr algn="ctr">
              <a:lnSpc>
                <a:spcPct val="140000"/>
              </a:lnSpc>
            </a:pPr>
            <a:r>
              <a:rPr kumimoji="1" lang="zh-CN" altLang="en-US" sz="2400" b="1" spc="300">
                <a:solidFill>
                  <a:schemeClr val="accent6"/>
                </a:solidFill>
                <a:latin typeface="黑体" panose="02010609060101010101" charset="-122"/>
                <a:ea typeface="黑体" panose="02010609060101010101" charset="-122"/>
                <a:cs typeface="黑体" panose="02010609060101010101" charset="-122"/>
                <a:sym typeface="Arial" panose="020b0604020202020204" pitchFamily="34" charset="0"/>
              </a:rPr>
              <a:t>（</a:t>
            </a:r>
            <a:r>
              <a:rPr kumimoji="1" lang="zh-CN" altLang="en-US" sz="2400" b="1" spc="300">
                <a:solidFill>
                  <a:srgbClr val="FFFF00"/>
                </a:solidFill>
                <a:latin typeface="黑体" panose="02010609060101010101" charset="-122"/>
                <a:ea typeface="黑体" panose="02010609060101010101" charset="-122"/>
                <a:cs typeface="黑体" panose="02010609060101010101" charset="-122"/>
                <a:sym typeface="Arial" panose="020b0604020202020204" pitchFamily="34" charset="0"/>
              </a:rPr>
              <a:t>适用话题：</a:t>
            </a:r>
            <a:r>
              <a:rPr kumimoji="1" lang="zh-CN" altLang="en-US" sz="2400" b="1" spc="300">
                <a:solidFill>
                  <a:schemeClr val="accent6"/>
                </a:solidFill>
                <a:latin typeface="黑体" panose="02010609060101010101" charset="-122"/>
                <a:ea typeface="黑体" panose="02010609060101010101" charset="-122"/>
                <a:cs typeface="黑体" panose="02010609060101010101" charset="-122"/>
                <a:sym typeface="Arial" panose="020b0604020202020204" pitchFamily="34" charset="0"/>
              </a:rPr>
              <a:t>理想追求 伟大与渺小 家国情怀 生命意义等）</a:t>
            </a:r>
            <a:endParaRPr kumimoji="1" lang="zh-CN" altLang="en-US" sz="2400" b="1" spc="300">
              <a:solidFill>
                <a:schemeClr val="accent6"/>
              </a:solidFill>
              <a:latin typeface="黑体" panose="02010609060101010101" charset="-122"/>
              <a:ea typeface="黑体" panose="02010609060101010101" charset="-122"/>
              <a:cs typeface="黑体" panose="02010609060101010101" charset="-122"/>
              <a:sym typeface="Arial" panose="020b0604020202020204" pitchFamily="34" charset="0"/>
            </a:endParaRPr>
          </a:p>
          <a:p>
            <a:pPr algn="l">
              <a:lnSpc>
                <a:spcPct val="140000"/>
              </a:lnSpc>
            </a:pPr>
            <a:endParaRPr kumimoji="1" lang="zh-CN" altLang="en-US" sz="2400" b="1" spc="300">
              <a:solidFill>
                <a:schemeClr val="accent6"/>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7" name="椭圆 6"/>
          <p:cNvSpPr/>
          <p:nvPr>
            <p:custDataLst>
              <p:tags r:id="rId10"/>
            </p:custDataLst>
          </p:nvPr>
        </p:nvSpPr>
        <p:spPr>
          <a:xfrm>
            <a:off x="11529057" y="10490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custDataLst>
              <p:tags r:id="rId12"/>
            </p:custDataLst>
          </p:nvPr>
        </p:nvPicPr>
        <p:blipFill>
          <a:blip r:embed="rId11">
            <a:clrChange>
              <a:clrFrom>
                <a:srgbClr val="FFFFFF">
                  <a:alpha val="100000"/>
                </a:srgbClr>
              </a:clrFrom>
              <a:clrTo>
                <a:srgbClr val="FFFFFF">
                  <a:alpha val="100000"/>
                  <a:alpha val="0"/>
                </a:srgbClr>
              </a:clrTo>
            </a:clrChange>
          </a:blip>
          <a:stretch>
            <a:fillRect/>
          </a:stretch>
        </p:blipFill>
        <p:spPr>
          <a:xfrm>
            <a:off x="0" y="4763135"/>
            <a:ext cx="1096645" cy="2005330"/>
          </a:xfrm>
          <a:prstGeom prst="rect">
            <a:avLst/>
          </a:prstGeom>
          <a:noFill/>
          <a:ln w="9525">
            <a:noFill/>
          </a:ln>
        </p:spPr>
      </p:pic>
      <p:sp>
        <p:nvSpPr>
          <p:cNvPr id="2" name="矩形 1"/>
          <p:cNvSpPr/>
          <p:nvPr>
            <p:custDataLst>
              <p:tags r:id="rId13"/>
            </p:custDataLst>
          </p:nvPr>
        </p:nvSpPr>
        <p:spPr>
          <a:xfrm>
            <a:off x="212725" y="1098550"/>
            <a:ext cx="792480" cy="3046095"/>
          </a:xfrm>
          <a:prstGeom prst="rect">
            <a:avLst/>
          </a:prstGeom>
          <a:noFill/>
          <a:ln>
            <a:noFill/>
          </a:ln>
        </p:spPr>
        <p:txBody>
          <a:bodyPr wrap="none" rtlCol="0" anchor="t">
            <a:spAutoFit/>
          </a:bodyPr>
          <a:lstStyle/>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时</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评</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精</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a:p>
            <a:pPr algn="ctr"/>
            <a:r>
              <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rPr>
              <a:t>选</a:t>
            </a:r>
            <a:endParaRPr lang="zh-CN" altLang="en-US" sz="4800">
              <a:ln>
                <a:solidFill>
                  <a:srgbClr val="FFFF00"/>
                </a:solidFill>
              </a:ln>
              <a:solidFill>
                <a:srgbClr val="C00000"/>
              </a:solidFill>
              <a:effectLst>
                <a:glow rad="139700">
                  <a:schemeClr val="accent5">
                    <a:satMod val="175000"/>
                    <a:alpha val="40000"/>
                  </a:schemeClr>
                </a:glow>
                <a:outerShdw blurRad="38100" dist="25400" dir="5400000" algn="ctr" rotWithShape="0">
                  <a:srgbClr val="6E747A">
                    <a:alpha val="43000"/>
                  </a:srgbClr>
                </a:outerShdw>
              </a:effectLst>
              <a:latin typeface="经典特黑简" panose="02010609010101010101" charset="-122"/>
              <a:ea typeface="经典特黑简" panose="02010609010101010101" charset="-122"/>
            </a:endParaRPr>
          </a:p>
        </p:txBody>
      </p:sp>
    </p:spTree>
    <p:custDataLst>
      <p:tags r:id="rId14"/>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additive="base">
                                        <p:cTn id="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UNIQUEID" val="213"/>
</p:tagLst>
</file>

<file path=ppt/tags/tag10.xml><?xml version="1.0" encoding="utf-8"?>
<p:tagLst xmlns:p="http://schemas.openxmlformats.org/presentationml/2006/main">
  <p:tag name="AS_UNIQUEID" val="222"/>
</p:tagLst>
</file>

<file path=ppt/tags/tag100.xml><?xml version="1.0" encoding="utf-8"?>
<p:tagLst xmlns:p="http://schemas.openxmlformats.org/presentationml/2006/main">
  <p:tag name="AS_UNIQUEID" val="31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1.xml><?xml version="1.0" encoding="utf-8"?>
<p:tagLst xmlns:p="http://schemas.openxmlformats.org/presentationml/2006/main">
  <p:tag name="AS_UNIQUEID" val="31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2.xml><?xml version="1.0" encoding="utf-8"?>
<p:tagLst xmlns:p="http://schemas.openxmlformats.org/presentationml/2006/main">
  <p:tag name="AS_UNIQUEID" val="314"/>
</p:tagLst>
</file>

<file path=ppt/tags/tag103.xml><?xml version="1.0" encoding="utf-8"?>
<p:tagLst xmlns:p="http://schemas.openxmlformats.org/presentationml/2006/main">
  <p:tag name="AS_UNIQUEID" val="31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 name="KSO_WM_UNIT_PLACING_PICTURE_USER_VIEWPORT" val="{&quot;height&quot;:9850,&quot;width&quot;:17512}"/>
</p:tagLst>
</file>

<file path=ppt/tags/tag104.xml><?xml version="1.0" encoding="utf-8"?>
<p:tagLst xmlns:p="http://schemas.openxmlformats.org/presentationml/2006/main">
  <p:tag name="AS_UNIQUEID" val="31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5.xml><?xml version="1.0" encoding="utf-8"?>
<p:tagLst xmlns:p="http://schemas.openxmlformats.org/presentationml/2006/main">
  <p:tag name="AS_UNIQUEID" val="31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6.xml><?xml version="1.0" encoding="utf-8"?>
<p:tagLst xmlns:p="http://schemas.openxmlformats.org/presentationml/2006/main">
  <p:tag name="AS_UNIQUEID" val="31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7.xml><?xml version="1.0" encoding="utf-8"?>
<p:tagLst xmlns:p="http://schemas.openxmlformats.org/presentationml/2006/main">
  <p:tag name="AS_UNIQUEID" val="31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8.xml><?xml version="1.0" encoding="utf-8"?>
<p:tagLst xmlns:p="http://schemas.openxmlformats.org/presentationml/2006/main">
  <p:tag name="AS_UNIQUEID" val="32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9.xml><?xml version="1.0" encoding="utf-8"?>
<p:tagLst xmlns:p="http://schemas.openxmlformats.org/presentationml/2006/main">
  <p:tag name="AS_UNIQUEID" val="32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AS_UNIQUEID" val="223"/>
</p:tagLst>
</file>

<file path=ppt/tags/tag110.xml><?xml version="1.0" encoding="utf-8"?>
<p:tagLst xmlns:p="http://schemas.openxmlformats.org/presentationml/2006/main">
  <p:tag name="AS_UNIQUEID" val="322"/>
</p:tagLst>
</file>

<file path=ppt/tags/tag111.xml><?xml version="1.0" encoding="utf-8"?>
<p:tagLst xmlns:p="http://schemas.openxmlformats.org/presentationml/2006/main">
  <p:tag name="AS_UNIQUEID" val="32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2.xml><?xml version="1.0" encoding="utf-8"?>
<p:tagLst xmlns:p="http://schemas.openxmlformats.org/presentationml/2006/main">
  <p:tag name="AS_UNIQUEID" val="32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 name="KSO_WM_UNIT_PLACING_PICTURE_USER_VIEWPORT" val="{&quot;height&quot;:9850,&quot;width&quot;:17512}"/>
</p:tagLst>
</file>

<file path=ppt/tags/tag113.xml><?xml version="1.0" encoding="utf-8"?>
<p:tagLst xmlns:p="http://schemas.openxmlformats.org/presentationml/2006/main">
  <p:tag name="AS_UNIQUEID" val="32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 name="KSO_WM_UNIT_PLACING_PICTURE_USER_VIEWPORT" val="{&quot;height&quot;:3880,&quot;width&quot;:5945}"/>
</p:tagLst>
</file>

<file path=ppt/tags/tag114.xml><?xml version="1.0" encoding="utf-8"?>
<p:tagLst xmlns:p="http://schemas.openxmlformats.org/presentationml/2006/main">
  <p:tag name="AS_UNIQUEID" val="32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5.xml><?xml version="1.0" encoding="utf-8"?>
<p:tagLst xmlns:p="http://schemas.openxmlformats.org/presentationml/2006/main">
  <p:tag name="AS_UNIQUEID" val="32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6.xml><?xml version="1.0" encoding="utf-8"?>
<p:tagLst xmlns:p="http://schemas.openxmlformats.org/presentationml/2006/main">
  <p:tag name="AS_UNIQUEID" val="32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7.xml><?xml version="1.0" encoding="utf-8"?>
<p:tagLst xmlns:p="http://schemas.openxmlformats.org/presentationml/2006/main">
  <p:tag name="AS_UNIQUEID" val="32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8.xml><?xml version="1.0" encoding="utf-8"?>
<p:tagLst xmlns:p="http://schemas.openxmlformats.org/presentationml/2006/main">
  <p:tag name="AS_UNIQUEID" val="33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9.xml><?xml version="1.0" encoding="utf-8"?>
<p:tagLst xmlns:p="http://schemas.openxmlformats.org/presentationml/2006/main">
  <p:tag name="AS_UNIQUEID" val="33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AS_UNIQUEID" val="224"/>
</p:tagLst>
</file>

<file path=ppt/tags/tag120.xml><?xml version="1.0" encoding="utf-8"?>
<p:tagLst xmlns:p="http://schemas.openxmlformats.org/presentationml/2006/main">
  <p:tag name="AS_UNIQUEID" val="332"/>
</p:tagLst>
</file>

<file path=ppt/tags/tag121.xml><?xml version="1.0" encoding="utf-8"?>
<p:tagLst xmlns:p="http://schemas.openxmlformats.org/presentationml/2006/main">
  <p:tag name="AS_UNIQUEID" val="33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 name="KSO_WM_UNIT_PLACING_PICTURE_USER_VIEWPORT" val="{&quot;height&quot;:9850,&quot;width&quot;:17512}"/>
</p:tagLst>
</file>

<file path=ppt/tags/tag122.xml><?xml version="1.0" encoding="utf-8"?>
<p:tagLst xmlns:p="http://schemas.openxmlformats.org/presentationml/2006/main">
  <p:tag name="AS_UNIQUEID" val="33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3.xml><?xml version="1.0" encoding="utf-8"?>
<p:tagLst xmlns:p="http://schemas.openxmlformats.org/presentationml/2006/main">
  <p:tag name="AS_UNIQUEID" val="33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4.xml><?xml version="1.0" encoding="utf-8"?>
<p:tagLst xmlns:p="http://schemas.openxmlformats.org/presentationml/2006/main">
  <p:tag name="AS_UNIQUEID" val="33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5.xml><?xml version="1.0" encoding="utf-8"?>
<p:tagLst xmlns:p="http://schemas.openxmlformats.org/presentationml/2006/main">
  <p:tag name="AS_UNIQUEID" val="33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6.xml><?xml version="1.0" encoding="utf-8"?>
<p:tagLst xmlns:p="http://schemas.openxmlformats.org/presentationml/2006/main">
  <p:tag name="AS_UNIQUEID" val="33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7.xml><?xml version="1.0" encoding="utf-8"?>
<p:tagLst xmlns:p="http://schemas.openxmlformats.org/presentationml/2006/main">
  <p:tag name="AS_UNIQUEID" val="33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8.xml><?xml version="1.0" encoding="utf-8"?>
<p:tagLst xmlns:p="http://schemas.openxmlformats.org/presentationml/2006/main">
  <p:tag name="AS_UNIQUEID" val="34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9.xml><?xml version="1.0" encoding="utf-8"?>
<p:tagLst xmlns:p="http://schemas.openxmlformats.org/presentationml/2006/main">
  <p:tag name="AS_UNIQUEID" val="341"/>
</p:tagLst>
</file>

<file path=ppt/tags/tag13.xml><?xml version="1.0" encoding="utf-8"?>
<p:tagLst xmlns:p="http://schemas.openxmlformats.org/presentationml/2006/main">
  <p:tag name="AS_UNIQUEID" val="225"/>
</p:tagLst>
</file>

<file path=ppt/tags/tag130.xml><?xml version="1.0" encoding="utf-8"?>
<p:tagLst xmlns:p="http://schemas.openxmlformats.org/presentationml/2006/main">
  <p:tag name="AS_UNIQUEID" val="34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 name="KSO_WM_UNIT_PLACING_PICTURE_USER_VIEWPORT" val="{&quot;height&quot;:9850,&quot;width&quot;:17512}"/>
</p:tagLst>
</file>

<file path=ppt/tags/tag131.xml><?xml version="1.0" encoding="utf-8"?>
<p:tagLst xmlns:p="http://schemas.openxmlformats.org/presentationml/2006/main">
  <p:tag name="AS_UNIQUEID" val="34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2.xml><?xml version="1.0" encoding="utf-8"?>
<p:tagLst xmlns:p="http://schemas.openxmlformats.org/presentationml/2006/main">
  <p:tag name="AS_UNIQUEID" val="34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3.xml><?xml version="1.0" encoding="utf-8"?>
<p:tagLst xmlns:p="http://schemas.openxmlformats.org/presentationml/2006/main">
  <p:tag name="AS_UNIQUEID" val="34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4.xml><?xml version="1.0" encoding="utf-8"?>
<p:tagLst xmlns:p="http://schemas.openxmlformats.org/presentationml/2006/main">
  <p:tag name="AS_UNIQUEID" val="34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5.xml><?xml version="1.0" encoding="utf-8"?>
<p:tagLst xmlns:p="http://schemas.openxmlformats.org/presentationml/2006/main">
  <p:tag name="AS_UNIQUEID" val="34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6.xml><?xml version="1.0" encoding="utf-8"?>
<p:tagLst xmlns:p="http://schemas.openxmlformats.org/presentationml/2006/main">
  <p:tag name="AS_UNIQUEID" val="34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7.xml><?xml version="1.0" encoding="utf-8"?>
<p:tagLst xmlns:p="http://schemas.openxmlformats.org/presentationml/2006/main">
  <p:tag name="AS_UNIQUEID" val="34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8.xml><?xml version="1.0" encoding="utf-8"?>
<p:tagLst xmlns:p="http://schemas.openxmlformats.org/presentationml/2006/main">
  <p:tag name="AS_UNIQUEID" val="35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9.xml><?xml version="1.0" encoding="utf-8"?>
<p:tagLst xmlns:p="http://schemas.openxmlformats.org/presentationml/2006/main">
  <p:tag name="AS_UNIQUEID" val="35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xml><?xml version="1.0" encoding="utf-8"?>
<p:tagLst xmlns:p="http://schemas.openxmlformats.org/presentationml/2006/main">
  <p:tag name="AS_UNIQUEID" val="226"/>
</p:tagLst>
</file>

<file path=ppt/tags/tag140.xml><?xml version="1.0" encoding="utf-8"?>
<p:tagLst xmlns:p="http://schemas.openxmlformats.org/presentationml/2006/main">
  <p:tag name="AS_UNIQUEID" val="352"/>
</p:tagLst>
</file>

<file path=ppt/tags/tag141.xml><?xml version="1.0" encoding="utf-8"?>
<p:tagLst xmlns:p="http://schemas.openxmlformats.org/presentationml/2006/main">
  <p:tag name="AS_UNIQUEID" val="35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 name="KSO_WM_UNIT_PLACING_PICTURE_USER_VIEWPORT" val="{&quot;height&quot;:9850,&quot;width&quot;:17512}"/>
</p:tagLst>
</file>

<file path=ppt/tags/tag142.xml><?xml version="1.0" encoding="utf-8"?>
<p:tagLst xmlns:p="http://schemas.openxmlformats.org/presentationml/2006/main">
  <p:tag name="AS_UNIQUEID" val="35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3.xml><?xml version="1.0" encoding="utf-8"?>
<p:tagLst xmlns:p="http://schemas.openxmlformats.org/presentationml/2006/main">
  <p:tag name="AS_UNIQUEID" val="35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4.xml><?xml version="1.0" encoding="utf-8"?>
<p:tagLst xmlns:p="http://schemas.openxmlformats.org/presentationml/2006/main">
  <p:tag name="AS_UNIQUEID" val="35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5.xml><?xml version="1.0" encoding="utf-8"?>
<p:tagLst xmlns:p="http://schemas.openxmlformats.org/presentationml/2006/main">
  <p:tag name="AS_UNIQUEID" val="35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6.xml><?xml version="1.0" encoding="utf-8"?>
<p:tagLst xmlns:p="http://schemas.openxmlformats.org/presentationml/2006/main">
  <p:tag name="AS_UNIQUEID" val="35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7.xml><?xml version="1.0" encoding="utf-8"?>
<p:tagLst xmlns:p="http://schemas.openxmlformats.org/presentationml/2006/main">
  <p:tag name="AS_UNIQUEID" val="359"/>
</p:tagLst>
</file>

<file path=ppt/tags/tag148.xml><?xml version="1.0" encoding="utf-8"?>
<p:tagLst xmlns:p="http://schemas.openxmlformats.org/presentationml/2006/main">
  <p:tag name="AS_UNIQUEID" val="36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49.xml><?xml version="1.0" encoding="utf-8"?>
<p:tagLst xmlns:p="http://schemas.openxmlformats.org/presentationml/2006/main">
  <p:tag name="AS_UNIQUEID" val="361"/>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5.xml><?xml version="1.0" encoding="utf-8"?>
<p:tagLst xmlns:p="http://schemas.openxmlformats.org/presentationml/2006/main">
  <p:tag name="AS_UNIQUEID" val="227"/>
</p:tagLst>
</file>

<file path=ppt/tags/tag150.xml><?xml version="1.0" encoding="utf-8"?>
<p:tagLst xmlns:p="http://schemas.openxmlformats.org/presentationml/2006/main">
  <p:tag name="AS_UNIQUEID" val="362"/>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51.xml><?xml version="1.0" encoding="utf-8"?>
<p:tagLst xmlns:p="http://schemas.openxmlformats.org/presentationml/2006/main">
  <p:tag name="AS_UNIQUEID" val="363"/>
</p:tagLst>
</file>

<file path=ppt/tags/tag152.xml><?xml version="1.0" encoding="utf-8"?>
<p:tagLst xmlns:p="http://schemas.openxmlformats.org/presentationml/2006/main">
  <p:tag name="AS_UNIQUEID" val="36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 name="KSO_WM_UNIT_PLACING_PICTURE_USER_VIEWPORT" val="{&quot;height&quot;:9850,&quot;width&quot;:17512}"/>
</p:tagLst>
</file>

<file path=ppt/tags/tag153.xml><?xml version="1.0" encoding="utf-8"?>
<p:tagLst xmlns:p="http://schemas.openxmlformats.org/presentationml/2006/main">
  <p:tag name="AS_UNIQUEID" val="36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4.xml><?xml version="1.0" encoding="utf-8"?>
<p:tagLst xmlns:p="http://schemas.openxmlformats.org/presentationml/2006/main">
  <p:tag name="AS_UNIQUEID" val="36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5.xml><?xml version="1.0" encoding="utf-8"?>
<p:tagLst xmlns:p="http://schemas.openxmlformats.org/presentationml/2006/main">
  <p:tag name="AS_UNIQUEID" val="36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6.xml><?xml version="1.0" encoding="utf-8"?>
<p:tagLst xmlns:p="http://schemas.openxmlformats.org/presentationml/2006/main">
  <p:tag name="AS_UNIQUEID" val="36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7.xml><?xml version="1.0" encoding="utf-8"?>
<p:tagLst xmlns:p="http://schemas.openxmlformats.org/presentationml/2006/main">
  <p:tag name="AS_UNIQUEID" val="36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8.xml><?xml version="1.0" encoding="utf-8"?>
<p:tagLst xmlns:p="http://schemas.openxmlformats.org/presentationml/2006/main">
  <p:tag name="AS_UNIQUEID" val="37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9.xml><?xml version="1.0" encoding="utf-8"?>
<p:tagLst xmlns:p="http://schemas.openxmlformats.org/presentationml/2006/main">
  <p:tag name="AS_UNIQUEID" val="37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xml><?xml version="1.0" encoding="utf-8"?>
<p:tagLst xmlns:p="http://schemas.openxmlformats.org/presentationml/2006/main">
  <p:tag name="AS_UNIQUEID" val="228"/>
</p:tagLst>
</file>

<file path=ppt/tags/tag160.xml><?xml version="1.0" encoding="utf-8"?>
<p:tagLst xmlns:p="http://schemas.openxmlformats.org/presentationml/2006/main">
  <p:tag name="AS_UNIQUEID" val="372"/>
</p:tagLst>
</file>

<file path=ppt/tags/tag161.xml><?xml version="1.0" encoding="utf-8"?>
<p:tagLst xmlns:p="http://schemas.openxmlformats.org/presentationml/2006/main">
  <p:tag name="AS_UNIQUEID" val="37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 name="KSO_WM_UNIT_PLACING_PICTURE_USER_VIEWPORT" val="{&quot;height&quot;:9850,&quot;width&quot;:17512}"/>
</p:tagLst>
</file>

<file path=ppt/tags/tag162.xml><?xml version="1.0" encoding="utf-8"?>
<p:tagLst xmlns:p="http://schemas.openxmlformats.org/presentationml/2006/main">
  <p:tag name="AS_UNIQUEID" val="37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3.xml><?xml version="1.0" encoding="utf-8"?>
<p:tagLst xmlns:p="http://schemas.openxmlformats.org/presentationml/2006/main">
  <p:tag name="AS_UNIQUEID" val="37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4.xml><?xml version="1.0" encoding="utf-8"?>
<p:tagLst xmlns:p="http://schemas.openxmlformats.org/presentationml/2006/main">
  <p:tag name="AS_UNIQUEID" val="37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5.xml><?xml version="1.0" encoding="utf-8"?>
<p:tagLst xmlns:p="http://schemas.openxmlformats.org/presentationml/2006/main">
  <p:tag name="AS_UNIQUEID" val="37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6.xml><?xml version="1.0" encoding="utf-8"?>
<p:tagLst xmlns:p="http://schemas.openxmlformats.org/presentationml/2006/main">
  <p:tag name="AS_UNIQUEID" val="37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7.xml><?xml version="1.0" encoding="utf-8"?>
<p:tagLst xmlns:p="http://schemas.openxmlformats.org/presentationml/2006/main">
  <p:tag name="AS_UNIQUEID" val="37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8.xml><?xml version="1.0" encoding="utf-8"?>
<p:tagLst xmlns:p="http://schemas.openxmlformats.org/presentationml/2006/main">
  <p:tag name="AS_UNIQUEID" val="380"/>
</p:tagLst>
</file>

<file path=ppt/tags/tag169.xml><?xml version="1.0" encoding="utf-8"?>
<p:tagLst xmlns:p="http://schemas.openxmlformats.org/presentationml/2006/main">
  <p:tag name="AS_UNIQUEID" val="38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 name="KSO_WM_UNIT_PLACING_PICTURE_USER_VIEWPORT" val="{&quot;height&quot;:9850,&quot;width&quot;:17512}"/>
</p:tagLst>
</file>

<file path=ppt/tags/tag17.xml><?xml version="1.0" encoding="utf-8"?>
<p:tagLst xmlns:p="http://schemas.openxmlformats.org/presentationml/2006/main">
  <p:tag name="AS_UNIQUEID" val="229"/>
  <p:tag name="ID" val="547142"/>
  <p:tag name="MH" val="20150429225421"/>
  <p:tag name="MH_LIBRARY" val="CONTENTS"/>
  <p:tag name="MH_ORDER" val="1"/>
  <p:tag name="MH_TYPE" val="NUMBER"/>
</p:tagLst>
</file>

<file path=ppt/tags/tag170.xml><?xml version="1.0" encoding="utf-8"?>
<p:tagLst xmlns:p="http://schemas.openxmlformats.org/presentationml/2006/main">
  <p:tag name="AS_UNIQUEID" val="38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1.xml><?xml version="1.0" encoding="utf-8"?>
<p:tagLst xmlns:p="http://schemas.openxmlformats.org/presentationml/2006/main">
  <p:tag name="AS_UNIQUEID" val="38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2.xml><?xml version="1.0" encoding="utf-8"?>
<p:tagLst xmlns:p="http://schemas.openxmlformats.org/presentationml/2006/main">
  <p:tag name="AS_UNIQUEID" val="38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3.xml><?xml version="1.0" encoding="utf-8"?>
<p:tagLst xmlns:p="http://schemas.openxmlformats.org/presentationml/2006/main">
  <p:tag name="AS_UNIQUEID" val="38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4.xml><?xml version="1.0" encoding="utf-8"?>
<p:tagLst xmlns:p="http://schemas.openxmlformats.org/presentationml/2006/main">
  <p:tag name="AS_UNIQUEID" val="38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5.xml><?xml version="1.0" encoding="utf-8"?>
<p:tagLst xmlns:p="http://schemas.openxmlformats.org/presentationml/2006/main">
  <p:tag name="AS_UNIQUEID" val="387"/>
</p:tagLst>
</file>

<file path=ppt/tags/tag176.xml><?xml version="1.0" encoding="utf-8"?>
<p:tagLst xmlns:p="http://schemas.openxmlformats.org/presentationml/2006/main">
  <p:tag name="AS_UNIQUEID" val="38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KSO_WM_UNIT_PLACING_PICTURE_USER_VIEWPORT" val="{&quot;height&quot;:9851,&quot;width&quot;:17512}"/>
</p:tagLst>
</file>

<file path=ppt/tags/tag177.xml><?xml version="1.0" encoding="utf-8"?>
<p:tagLst xmlns:p="http://schemas.openxmlformats.org/presentationml/2006/main">
  <p:tag name="AS_UNIQUEID" val="38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8.xml><?xml version="1.0" encoding="utf-8"?>
<p:tagLst xmlns:p="http://schemas.openxmlformats.org/presentationml/2006/main">
  <p:tag name="AS_UNIQUEID" val="39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KSO_WM_UNIT_PLACING_PICTURE_USER_VIEWPORT" val="{&quot;height&quot;:9850,&quot;width&quot;:17512}"/>
</p:tagLst>
</file>

<file path=ppt/tags/tag179.xml><?xml version="1.0" encoding="utf-8"?>
<p:tagLst xmlns:p="http://schemas.openxmlformats.org/presentationml/2006/main">
  <p:tag name="AS_UNIQUEID" val="39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KSO_WM_UNIT_PLACING_PICTURE_USER_VIEWPORT" val="{&quot;height&quot;:9850,&quot;width&quot;:17512}"/>
</p:tagLst>
</file>

<file path=ppt/tags/tag18.xml><?xml version="1.0" encoding="utf-8"?>
<p:tagLst xmlns:p="http://schemas.openxmlformats.org/presentationml/2006/main">
  <p:tag name="AS_UNIQUEID" val="230"/>
  <p:tag name="ID" val="547142"/>
  <p:tag name="MH" val="20150429225421"/>
  <p:tag name="MH_LIBRARY" val="CONTENTS"/>
  <p:tag name="MH_ORDER" val="1"/>
  <p:tag name="MH_TYPE" val="ENTRY"/>
</p:tagLst>
</file>

<file path=ppt/tags/tag180.xml><?xml version="1.0" encoding="utf-8"?>
<p:tagLst xmlns:p="http://schemas.openxmlformats.org/presentationml/2006/main">
  <p:tag name="AS_UNIQUEID" val="39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KSO_WM_UNIT_PLACING_PICTURE_USER_VIEWPORT" val="{&quot;height&quot;:9850,&quot;width&quot;:17512}"/>
</p:tagLst>
</file>

<file path=ppt/tags/tag181.xml><?xml version="1.0" encoding="utf-8"?>
<p:tagLst xmlns:p="http://schemas.openxmlformats.org/presentationml/2006/main">
  <p:tag name="AS_UNIQUEID" val="39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KSO_WM_UNIT_PLACING_PICTURE_USER_VIEWPORT" val="{&quot;height&quot;:9850,&quot;width&quot;:17512}"/>
</p:tagLst>
</file>

<file path=ppt/tags/tag182.xml><?xml version="1.0" encoding="utf-8"?>
<p:tagLst xmlns:p="http://schemas.openxmlformats.org/presentationml/2006/main">
  <p:tag name="AS_UNIQUEID" val="39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KSO_WM_UNIT_PLACING_PICTURE_USER_VIEWPORT" val="{&quot;height&quot;:9850,&quot;width&quot;:17512}"/>
</p:tagLst>
</file>

<file path=ppt/tags/tag183.xml><?xml version="1.0" encoding="utf-8"?>
<p:tagLst xmlns:p="http://schemas.openxmlformats.org/presentationml/2006/main">
  <p:tag name="AS_UNIQUEID" val="39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KSO_WM_UNIT_PLACING_PICTURE_USER_VIEWPORT" val="{&quot;height&quot;:9850,&quot;width&quot;:17512}"/>
</p:tagLst>
</file>

<file path=ppt/tags/tag184.xml><?xml version="1.0" encoding="utf-8"?>
<p:tagLst xmlns:p="http://schemas.openxmlformats.org/presentationml/2006/main">
  <p:tag name="AS_UNIQUEID" val="39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5.xml><?xml version="1.0" encoding="utf-8"?>
<p:tagLst xmlns:p="http://schemas.openxmlformats.org/presentationml/2006/main">
  <p:tag name="AS_UNIQUEID" val="39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6.xml><?xml version="1.0" encoding="utf-8"?>
<p:tagLst xmlns:p="http://schemas.openxmlformats.org/presentationml/2006/main">
  <p:tag name="AS_UNIQUEID" val="39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7.xml><?xml version="1.0" encoding="utf-8"?>
<p:tagLst xmlns:p="http://schemas.openxmlformats.org/presentationml/2006/main">
  <p:tag name="AS_UNIQUEID" val="39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8.xml><?xml version="1.0" encoding="utf-8"?>
<p:tagLst xmlns:p="http://schemas.openxmlformats.org/presentationml/2006/main">
  <p:tag name="AS_UNIQUEID" val="40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9.xml><?xml version="1.0" encoding="utf-8"?>
<p:tagLst xmlns:p="http://schemas.openxmlformats.org/presentationml/2006/main">
  <p:tag name="AS_UNIQUEID" val="40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xml><?xml version="1.0" encoding="utf-8"?>
<p:tagLst xmlns:p="http://schemas.openxmlformats.org/presentationml/2006/main">
  <p:tag name="AS_UNIQUEID" val="231"/>
</p:tagLst>
</file>

<file path=ppt/tags/tag190.xml><?xml version="1.0" encoding="utf-8"?>
<p:tagLst xmlns:p="http://schemas.openxmlformats.org/presentationml/2006/main">
  <p:tag name="AS_UNIQUEID" val="40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1.xml><?xml version="1.0" encoding="utf-8"?>
<p:tagLst xmlns:p="http://schemas.openxmlformats.org/presentationml/2006/main">
  <p:tag name="AS_UNIQUEID" val="403"/>
</p:tagLst>
</file>

<file path=ppt/tags/tag192.xml><?xml version="1.0" encoding="utf-8"?>
<p:tagLst xmlns:p="http://schemas.openxmlformats.org/presentationml/2006/main">
  <p:tag name="AS_UNIQUEID" val="404"/>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PLACING_PICTURE_USER_VIEWPORT" val="{&quot;height&quot;:9850,&quot;width&quot;:17512}"/>
</p:tagLst>
</file>

<file path=ppt/tags/tag193.xml><?xml version="1.0" encoding="utf-8"?>
<p:tagLst xmlns:p="http://schemas.openxmlformats.org/presentationml/2006/main">
  <p:tag name="AS_UNIQUEID" val="405"/>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4.xml><?xml version="1.0" encoding="utf-8"?>
<p:tagLst xmlns:p="http://schemas.openxmlformats.org/presentationml/2006/main">
  <p:tag name="AS_UNIQUEID" val="406"/>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5.xml><?xml version="1.0" encoding="utf-8"?>
<p:tagLst xmlns:p="http://schemas.openxmlformats.org/presentationml/2006/main">
  <p:tag name="AS_UNIQUEID" val="407"/>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6.xml><?xml version="1.0" encoding="utf-8"?>
<p:tagLst xmlns:p="http://schemas.openxmlformats.org/presentationml/2006/main">
  <p:tag name="AS_UNIQUEID" val="408"/>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xml><?xml version="1.0" encoding="utf-8"?>
<p:tagLst xmlns:p="http://schemas.openxmlformats.org/presentationml/2006/main">
  <p:tag name="AS_UNIQUEID" val="409"/>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8.xml><?xml version="1.0" encoding="utf-8"?>
<p:tagLst xmlns:p="http://schemas.openxmlformats.org/presentationml/2006/main">
  <p:tag name="AS_UNIQUEID" val="410"/>
</p:tagLst>
</file>

<file path=ppt/tags/tag199.xml><?xml version="1.0" encoding="utf-8"?>
<p:tagLst xmlns:p="http://schemas.openxmlformats.org/presentationml/2006/main">
  <p:tag name="AS_UNIQUEID" val="411"/>
  <p:tag name="KSO_WM_BEAUTIFY_FLAG" val="#wm#"/>
  <p:tag name="KSO_WM_SLIDE_BACKGROUND_TYPE" val="frame"/>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PLACING_PICTURE_USER_VIEWPORT" val="{&quot;height&quot;:9850,&quot;width&quot;:17512}"/>
</p:tagLst>
</file>

<file path=ppt/tags/tag2.xml><?xml version="1.0" encoding="utf-8"?>
<p:tagLst xmlns:p="http://schemas.openxmlformats.org/presentationml/2006/main">
  <p:tag name="AS_UNIQUEID" val="214"/>
</p:tagLst>
</file>

<file path=ppt/tags/tag20.xml><?xml version="1.0" encoding="utf-8"?>
<p:tagLst xmlns:p="http://schemas.openxmlformats.org/presentationml/2006/main">
  <p:tag name="AS_UNIQUEID" val="232"/>
</p:tagLst>
</file>

<file path=ppt/tags/tag200.xml><?xml version="1.0" encoding="utf-8"?>
<p:tagLst xmlns:p="http://schemas.openxmlformats.org/presentationml/2006/main">
  <p:tag name="AS_UNIQUEID" val="412"/>
  <p:tag name="KSO_WM_BEAUTIFY_FLAG" val="#wm#"/>
  <p:tag name="KSO_WM_SLIDE_BACKGROUND_TYPE" val="frame"/>
  <p:tag name="KSO_WM_TAG_VERSION" val="1.0"/>
  <p:tag name="KSO_WM_UNIT_BK_DARK_LIGHT" val="1"/>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01.xml><?xml version="1.0" encoding="utf-8"?>
<p:tagLst xmlns:p="http://schemas.openxmlformats.org/presentationml/2006/main">
  <p:tag name="AS_UNIQUEID" val="413"/>
  <p:tag name="KSO_WM_BEAUTIFY_FLAG" val="#wm#"/>
  <p:tag name="KSO_WM_SLIDE_BACKGROUND_TYPE" val="frame"/>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2.xml><?xml version="1.0" encoding="utf-8"?>
<p:tagLst xmlns:p="http://schemas.openxmlformats.org/presentationml/2006/main">
  <p:tag name="AS_UNIQUEID" val="414"/>
  <p:tag name="KSO_WM_BEAUTIFY_FLAG" val="#wm#"/>
  <p:tag name="KSO_WM_SLIDE_BACKGROUND_TYPE" val="frame"/>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3.xml><?xml version="1.0" encoding="utf-8"?>
<p:tagLst xmlns:p="http://schemas.openxmlformats.org/presentationml/2006/main">
  <p:tag name="AS_UNIQUEID" val="415"/>
  <p:tag name="KSO_WM_BEAUTIFY_FLAG" val="#wm#"/>
  <p:tag name="KSO_WM_SLIDE_BACKGROUND_TYPE" val="frame"/>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4.xml><?xml version="1.0" encoding="utf-8"?>
<p:tagLst xmlns:p="http://schemas.openxmlformats.org/presentationml/2006/main">
  <p:tag name="AS_UNIQUEID" val="416"/>
  <p:tag name="KSO_WM_BEAUTIFY_FLAG" val="#wm#"/>
  <p:tag name="KSO_WM_SLIDE_BACKGROUND_TYPE" val="frame"/>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5.xml><?xml version="1.0" encoding="utf-8"?>
<p:tagLst xmlns:p="http://schemas.openxmlformats.org/presentationml/2006/main">
  <p:tag name="AS_UNIQUEID" val="417"/>
  <p:tag name="KSO_WM_BEAUTIFY_FLAG" val="#wm#"/>
  <p:tag name="KSO_WM_SLIDE_BACKGROUND_TYPE" val="frame"/>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6.xml><?xml version="1.0" encoding="utf-8"?>
<p:tagLst xmlns:p="http://schemas.openxmlformats.org/presentationml/2006/main">
  <p:tag name="AS_UNIQUEID" val="418"/>
  <p:tag name="KSO_WM_BEAUTIFY_FLAG" val="#wm#"/>
  <p:tag name="KSO_WM_SLIDE_BACKGROUND_TYPE" val="frame"/>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7.xml><?xml version="1.0" encoding="utf-8"?>
<p:tagLst xmlns:p="http://schemas.openxmlformats.org/presentationml/2006/main">
  <p:tag name="AS_UNIQUEID" val="419"/>
</p:tagLst>
</file>

<file path=ppt/tags/tag208.xml><?xml version="1.0" encoding="utf-8"?>
<p:tagLst xmlns:p="http://schemas.openxmlformats.org/presentationml/2006/main">
  <p:tag name="AS_UNIQUEID" val="420"/>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PLACING_PICTURE_USER_VIEWPORT" val="{&quot;height&quot;:9850,&quot;width&quot;:17512}"/>
</p:tagLst>
</file>

<file path=ppt/tags/tag209.xml><?xml version="1.0" encoding="utf-8"?>
<p:tagLst xmlns:p="http://schemas.openxmlformats.org/presentationml/2006/main">
  <p:tag name="AS_UNIQUEID" val="421"/>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xml><?xml version="1.0" encoding="utf-8"?>
<p:tagLst xmlns:p="http://schemas.openxmlformats.org/presentationml/2006/main">
  <p:tag name="AS_UNIQUEID" val="233"/>
</p:tagLst>
</file>

<file path=ppt/tags/tag210.xml><?xml version="1.0" encoding="utf-8"?>
<p:tagLst xmlns:p="http://schemas.openxmlformats.org/presentationml/2006/main">
  <p:tag name="AS_UNIQUEID" val="422"/>
  <p:tag name="KSO_WM_BEAUTIFY_FLAG" val="#wm#"/>
  <p:tag name="KSO_WM_SLIDE_BACKGROUND_TYPE" val="leftRight"/>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11.xml><?xml version="1.0" encoding="utf-8"?>
<p:tagLst xmlns:p="http://schemas.openxmlformats.org/presentationml/2006/main">
  <p:tag name="AS_UNIQUEID" val="423"/>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2.xml><?xml version="1.0" encoding="utf-8"?>
<p:tagLst xmlns:p="http://schemas.openxmlformats.org/presentationml/2006/main">
  <p:tag name="AS_UNIQUEID" val="424"/>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3.xml><?xml version="1.0" encoding="utf-8"?>
<p:tagLst xmlns:p="http://schemas.openxmlformats.org/presentationml/2006/main">
  <p:tag name="AS_UNIQUEID" val="425"/>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4.xml><?xml version="1.0" encoding="utf-8"?>
<p:tagLst xmlns:p="http://schemas.openxmlformats.org/presentationml/2006/main">
  <p:tag name="AS_UNIQUEID" val="426"/>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5.xml><?xml version="1.0" encoding="utf-8"?>
<p:tagLst xmlns:p="http://schemas.openxmlformats.org/presentationml/2006/main">
  <p:tag name="AS_UNIQUEID" val="427"/>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6.xml><?xml version="1.0" encoding="utf-8"?>
<p:tagLst xmlns:p="http://schemas.openxmlformats.org/presentationml/2006/main">
  <p:tag name="AS_UNIQUEID" val="428"/>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7.xml><?xml version="1.0" encoding="utf-8"?>
<p:tagLst xmlns:p="http://schemas.openxmlformats.org/presentationml/2006/main">
  <p:tag name="AS_UNIQUEID" val="429"/>
</p:tagLst>
</file>

<file path=ppt/tags/tag218.xml><?xml version="1.0" encoding="utf-8"?>
<p:tagLst xmlns:p="http://schemas.openxmlformats.org/presentationml/2006/main">
  <p:tag name="AS_UNIQUEID" val="430"/>
  <p:tag name="KSO_WM_BEAUTIFY_FLAG" val="#wm#"/>
  <p:tag name="KSO_WM_SLIDE_BACKGROUND_TYPE" val="topBottom"/>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19.xml><?xml version="1.0" encoding="utf-8"?>
<p:tagLst xmlns:p="http://schemas.openxmlformats.org/presentationml/2006/main">
  <p:tag name="AS_UNIQUEID" val="431"/>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xml><?xml version="1.0" encoding="utf-8"?>
<p:tagLst xmlns:p="http://schemas.openxmlformats.org/presentationml/2006/main">
  <p:tag name="AS_UNIQUEID" val="234"/>
</p:tagLst>
</file>

<file path=ppt/tags/tag220.xml><?xml version="1.0" encoding="utf-8"?>
<p:tagLst xmlns:p="http://schemas.openxmlformats.org/presentationml/2006/main">
  <p:tag name="AS_UNIQUEID" val="432"/>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1.xml><?xml version="1.0" encoding="utf-8"?>
<p:tagLst xmlns:p="http://schemas.openxmlformats.org/presentationml/2006/main">
  <p:tag name="AS_UNIQUEID" val="433"/>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2.xml><?xml version="1.0" encoding="utf-8"?>
<p:tagLst xmlns:p="http://schemas.openxmlformats.org/presentationml/2006/main">
  <p:tag name="AS_UNIQUEID" val="434"/>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3.xml><?xml version="1.0" encoding="utf-8"?>
<p:tagLst xmlns:p="http://schemas.openxmlformats.org/presentationml/2006/main">
  <p:tag name="AS_UNIQUEID" val="435"/>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4.xml><?xml version="1.0" encoding="utf-8"?>
<p:tagLst xmlns:p="http://schemas.openxmlformats.org/presentationml/2006/main">
  <p:tag name="AS_UNIQUEID" val="436"/>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5.xml><?xml version="1.0" encoding="utf-8"?>
<p:tagLst xmlns:p="http://schemas.openxmlformats.org/presentationml/2006/main">
  <p:tag name="AS_UNIQUEID" val="437"/>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6.xml><?xml version="1.0" encoding="utf-8"?>
<p:tagLst xmlns:p="http://schemas.openxmlformats.org/presentationml/2006/main">
  <p:tag name="AS_UNIQUEID" val="438"/>
</p:tagLst>
</file>

<file path=ppt/tags/tag227.xml><?xml version="1.0" encoding="utf-8"?>
<p:tagLst xmlns:p="http://schemas.openxmlformats.org/presentationml/2006/main">
  <p:tag name="AS_UNIQUEID" val="439"/>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 name="KSO_WM_UNIT_PLACING_PICTURE_USER_VIEWPORT" val="{&quot;height&quot;:9850,&quot;width&quot;:17512}"/>
</p:tagLst>
</file>

<file path=ppt/tags/tag228.xml><?xml version="1.0" encoding="utf-8"?>
<p:tagLst xmlns:p="http://schemas.openxmlformats.org/presentationml/2006/main">
  <p:tag name="AS_UNIQUEID" val="440"/>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29.xml><?xml version="1.0" encoding="utf-8"?>
<p:tagLst xmlns:p="http://schemas.openxmlformats.org/presentationml/2006/main">
  <p:tag name="AS_UNIQUEID" val="441"/>
  <p:tag name="KSO_WM_BEAUTIFY_FLAG" val="#wm#"/>
  <p:tag name="KSO_WM_SLIDE_BACKGROUND_TYPE" val="bottomTop"/>
  <p:tag name="KSO_WM_TAG_VERSION" val="1.0"/>
  <p:tag name="KSO_WM_UNIT_BK_DARK_LIGHT" val="1"/>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3.xml><?xml version="1.0" encoding="utf-8"?>
<p:tagLst xmlns:p="http://schemas.openxmlformats.org/presentationml/2006/main">
  <p:tag name="AS_UNIQUEID" val="235"/>
</p:tagLst>
</file>

<file path=ppt/tags/tag230.xml><?xml version="1.0" encoding="utf-8"?>
<p:tagLst xmlns:p="http://schemas.openxmlformats.org/presentationml/2006/main">
  <p:tag name="AS_UNIQUEID" val="442"/>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1.xml><?xml version="1.0" encoding="utf-8"?>
<p:tagLst xmlns:p="http://schemas.openxmlformats.org/presentationml/2006/main">
  <p:tag name="AS_UNIQUEID" val="443"/>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2.xml><?xml version="1.0" encoding="utf-8"?>
<p:tagLst xmlns:p="http://schemas.openxmlformats.org/presentationml/2006/main">
  <p:tag name="AS_UNIQUEID" val="444"/>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3.xml><?xml version="1.0" encoding="utf-8"?>
<p:tagLst xmlns:p="http://schemas.openxmlformats.org/presentationml/2006/main">
  <p:tag name="AS_UNIQUEID" val="445"/>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4.xml><?xml version="1.0" encoding="utf-8"?>
<p:tagLst xmlns:p="http://schemas.openxmlformats.org/presentationml/2006/main">
  <p:tag name="AS_UNIQUEID" val="446"/>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5.xml><?xml version="1.0" encoding="utf-8"?>
<p:tagLst xmlns:p="http://schemas.openxmlformats.org/presentationml/2006/main">
  <p:tag name="AS_UNIQUEID" val="447"/>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6.xml><?xml version="1.0" encoding="utf-8"?>
<p:tagLst xmlns:p="http://schemas.openxmlformats.org/presentationml/2006/main">
  <p:tag name="AS_UNIQUEID" val="448"/>
</p:tagLst>
</file>

<file path=ppt/tags/tag237.xml><?xml version="1.0" encoding="utf-8"?>
<p:tagLst xmlns:p="http://schemas.openxmlformats.org/presentationml/2006/main">
  <p:tag name="AS_UNIQUEID" val="449"/>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PLACING_PICTURE_USER_VIEWPORT" val="{&quot;height&quot;:9850,&quot;width&quot;:17512}"/>
</p:tagLst>
</file>

<file path=ppt/tags/tag238.xml><?xml version="1.0" encoding="utf-8"?>
<p:tagLst xmlns:p="http://schemas.openxmlformats.org/presentationml/2006/main">
  <p:tag name="AS_UNIQUEID" val="450"/>
  <p:tag name="KSO_WM_BEAUTIFY_FLAG" val="#wm#"/>
  <p:tag name="KSO_WM_SLIDE_BACKGROUND_TYPE" val="navigation"/>
  <p:tag name="KSO_WM_TAG_VERSION" val="1.0"/>
  <p:tag name="KSO_WM_UNIT_BK_DARK_LIGHT" val="1"/>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39.xml><?xml version="1.0" encoding="utf-8"?>
<p:tagLst xmlns:p="http://schemas.openxmlformats.org/presentationml/2006/main">
  <p:tag name="AS_UNIQUEID" val="451"/>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xml><?xml version="1.0" encoding="utf-8"?>
<p:tagLst xmlns:p="http://schemas.openxmlformats.org/presentationml/2006/main">
  <p:tag name="AS_UNIQUEID" val="236"/>
</p:tagLst>
</file>

<file path=ppt/tags/tag240.xml><?xml version="1.0" encoding="utf-8"?>
<p:tagLst xmlns:p="http://schemas.openxmlformats.org/presentationml/2006/main">
  <p:tag name="AS_UNIQUEID" val="452"/>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1.xml><?xml version="1.0" encoding="utf-8"?>
<p:tagLst xmlns:p="http://schemas.openxmlformats.org/presentationml/2006/main">
  <p:tag name="AS_UNIQUEID" val="453"/>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2.xml><?xml version="1.0" encoding="utf-8"?>
<p:tagLst xmlns:p="http://schemas.openxmlformats.org/presentationml/2006/main">
  <p:tag name="AS_UNIQUEID" val="454"/>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3.xml><?xml version="1.0" encoding="utf-8"?>
<p:tagLst xmlns:p="http://schemas.openxmlformats.org/presentationml/2006/main">
  <p:tag name="AS_UNIQUEID" val="455"/>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4.xml><?xml version="1.0" encoding="utf-8"?>
<p:tagLst xmlns:p="http://schemas.openxmlformats.org/presentationml/2006/main">
  <p:tag name="AS_UNIQUEID" val="456"/>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5.xml><?xml version="1.0" encoding="utf-8"?>
<p:tagLst xmlns:p="http://schemas.openxmlformats.org/presentationml/2006/main">
  <p:tag name="AS_UNIQUEID" val="457"/>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6.xml><?xml version="1.0" encoding="utf-8"?>
<p:tagLst xmlns:p="http://schemas.openxmlformats.org/presentationml/2006/main">
  <p:tag name="AS_UNIQUEID" val="458"/>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7.xml><?xml version="1.0" encoding="utf-8"?>
<p:tagLst xmlns:p="http://schemas.openxmlformats.org/presentationml/2006/main">
  <p:tag name="AS_UNIQUEID" val="459"/>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8.xml><?xml version="1.0" encoding="utf-8"?>
<p:tagLst xmlns:p="http://schemas.openxmlformats.org/presentationml/2006/main">
  <p:tag name="AS_UNIQUEID" val="460"/>
</p:tagLst>
</file>

<file path=ppt/tags/tag249.xml><?xml version="1.0" encoding="utf-8"?>
<p:tagLst xmlns:p="http://schemas.openxmlformats.org/presentationml/2006/main">
  <p:tag name="AS_UNIQUEID" val="461"/>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 name="KSO_WM_UNIT_PLACING_PICTURE_USER_VIEWPORT" val="{&quot;height&quot;:9850,&quot;width&quot;:17512}"/>
</p:tagLst>
</file>

<file path=ppt/tags/tag25.xml><?xml version="1.0" encoding="utf-8"?>
<p:tagLst xmlns:p="http://schemas.openxmlformats.org/presentationml/2006/main">
  <p:tag name="AS_UNIQUEID" val="237"/>
</p:tagLst>
</file>

<file path=ppt/tags/tag250.xml><?xml version="1.0" encoding="utf-8"?>
<p:tagLst xmlns:p="http://schemas.openxmlformats.org/presentationml/2006/main">
  <p:tag name="AS_UNIQUEID" val="462"/>
  <p:tag name="KSO_WM_BEAUTIFY_FLAG" val="#wm#"/>
  <p:tag name="KSO_WM_SLIDE_BACKGROUND_TYPE" val="belt"/>
  <p:tag name="KSO_WM_TAG_VERSION" val="1.0"/>
  <p:tag name="KSO_WM_UNIT_BK_DARK_LIGHT" val="1"/>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51.xml><?xml version="1.0" encoding="utf-8"?>
<p:tagLst xmlns:p="http://schemas.openxmlformats.org/presentationml/2006/main">
  <p:tag name="AS_UNIQUEID" val="463"/>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2.xml><?xml version="1.0" encoding="utf-8"?>
<p:tagLst xmlns:p="http://schemas.openxmlformats.org/presentationml/2006/main">
  <p:tag name="AS_UNIQUEID" val="464"/>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3.xml><?xml version="1.0" encoding="utf-8"?>
<p:tagLst xmlns:p="http://schemas.openxmlformats.org/presentationml/2006/main">
  <p:tag name="AS_UNIQUEID" val="465"/>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4.xml><?xml version="1.0" encoding="utf-8"?>
<p:tagLst xmlns:p="http://schemas.openxmlformats.org/presentationml/2006/main">
  <p:tag name="AS_UNIQUEID" val="466"/>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5.xml><?xml version="1.0" encoding="utf-8"?>
<p:tagLst xmlns:p="http://schemas.openxmlformats.org/presentationml/2006/main">
  <p:tag name="AS_UNIQUEID" val="467"/>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6.xml><?xml version="1.0" encoding="utf-8"?>
<p:tagLst xmlns:p="http://schemas.openxmlformats.org/presentationml/2006/main">
  <p:tag name="AS_UNIQUEID" val="468"/>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7.xml><?xml version="1.0" encoding="utf-8"?>
<p:tagLst xmlns:p="http://schemas.openxmlformats.org/presentationml/2006/main">
  <p:tag name="AS_UNIQUEID" val="469"/>
</p:tagLst>
</file>

<file path=ppt/tags/tag258.xml><?xml version="1.0" encoding="utf-8"?>
<p:tagLst xmlns:p="http://schemas.openxmlformats.org/presentationml/2006/main">
  <p:tag name="AS_UNIQUEID" val="470"/>
  <p:tag name="KSO_WM_BEAUTIFY_FLAG" val="#wm#"/>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_0**"/>
  <p:tag name="KSO_WM_UNIT_LAYERLEVEL" val="1"/>
</p:tagLst>
</file>

<file path=ppt/tags/tag259.xml><?xml version="1.0" encoding="utf-8"?>
<p:tagLst xmlns:p="http://schemas.openxmlformats.org/presentationml/2006/main">
  <p:tag name="AS_UNIQUEID" val="471"/>
  <p:tag name="KSO_WM_BEAUTIFY_FLAG" val="#wm#"/>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_0**"/>
  <p:tag name="KSO_WM_UNIT_LAYERLEVEL" val="1"/>
</p:tagLst>
</file>

<file path=ppt/tags/tag26.xml><?xml version="1.0" encoding="utf-8"?>
<p:tagLst xmlns:p="http://schemas.openxmlformats.org/presentationml/2006/main">
  <p:tag name="AS_UNIQUEID" val="238"/>
</p:tagLst>
</file>

<file path=ppt/tags/tag260.xml><?xml version="1.0" encoding="utf-8"?>
<p:tagLst xmlns:p="http://schemas.openxmlformats.org/presentationml/2006/main">
  <p:tag name="AS_UNIQUEID" val="47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61.xml><?xml version="1.0" encoding="utf-8"?>
<p:tagLst xmlns:p="http://schemas.openxmlformats.org/presentationml/2006/main">
  <p:tag name="AS_UNIQUEID" val="47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62.xml><?xml version="1.0" encoding="utf-8"?>
<p:tagLst xmlns:p="http://schemas.openxmlformats.org/presentationml/2006/main">
  <p:tag name="AS_UNIQUEID" val="47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63.xml><?xml version="1.0" encoding="utf-8"?>
<p:tagLst xmlns:p="http://schemas.openxmlformats.org/presentationml/2006/main">
  <p:tag name="AS_UNIQUEID" val="475"/>
  <p:tag name="KSO_WM_BEAUTIFY_FLAG" val="#wm#"/>
  <p:tag name="KSO_WM_SPECIAL_SOURCE" val="bdnull"/>
  <p:tag name="KSO_WM_TAG_VERSION" val="1.0"/>
  <p:tag name="KSO_WM_TEMPLATE_CATEGORY" val="custom"/>
  <p:tag name="KSO_WM_TEMPLATE_COLOR_TYPE" val="0"/>
  <p:tag name="KSO_WM_TEMPLATE_INDEX" val="20220596"/>
  <p:tag name="KSO_WM_TEMPLATE_MASTER_TYPE" val="1"/>
  <p:tag name="KSO_WM_TEMPLATE_SUBCATEGORY" val="0"/>
  <p:tag name="KSO_WM_TEMPLATE_THUMBS_INDEX" val="1、3、7、8、10、14、15、18、21、22"/>
</p:tagLst>
</file>

<file path=ppt/tags/tag264.xml><?xml version="1.0" encoding="utf-8"?>
<p:tagLst xmlns:p="http://schemas.openxmlformats.org/presentationml/2006/main">
  <p:tag name="AS_UNIQUEID" val="476"/>
</p:tagLst>
</file>

<file path=ppt/tags/tag265.xml><?xml version="1.0" encoding="utf-8"?>
<p:tagLst xmlns:p="http://schemas.openxmlformats.org/presentationml/2006/main">
  <p:tag name="AS_UNIQUEID" val="477"/>
</p:tagLst>
</file>

<file path=ppt/tags/tag266.xml><?xml version="1.0" encoding="utf-8"?>
<p:tagLst xmlns:p="http://schemas.openxmlformats.org/presentationml/2006/main">
  <p:tag name="AS_UNIQUEID" val="478"/>
</p:tagLst>
</file>

<file path=ppt/tags/tag267.xml><?xml version="1.0" encoding="utf-8"?>
<p:tagLst xmlns:p="http://schemas.openxmlformats.org/presentationml/2006/main">
  <p:tag name="AS_UNIQUEID" val="479"/>
</p:tagLst>
</file>

<file path=ppt/tags/tag268.xml><?xml version="1.0" encoding="utf-8"?>
<p:tagLst xmlns:p="http://schemas.openxmlformats.org/presentationml/2006/main">
  <p:tag name="AS_UNIQUEID" val="480"/>
</p:tagLst>
</file>

<file path=ppt/tags/tag269.xml><?xml version="1.0" encoding="utf-8"?>
<p:tagLst xmlns:p="http://schemas.openxmlformats.org/presentationml/2006/main">
  <p:tag name="AS_UNIQUEID" val="481"/>
</p:tagLst>
</file>

<file path=ppt/tags/tag27.xml><?xml version="1.0" encoding="utf-8"?>
<p:tagLst xmlns:p="http://schemas.openxmlformats.org/presentationml/2006/main">
  <p:tag name="AS_UNIQUEID" val="239"/>
</p:tagLst>
</file>

<file path=ppt/tags/tag270.xml><?xml version="1.0" encoding="utf-8"?>
<p:tagLst xmlns:p="http://schemas.openxmlformats.org/presentationml/2006/main">
  <p:tag name="AS_UNIQUEID" val="482"/>
</p:tagLst>
</file>

<file path=ppt/tags/tag271.xml><?xml version="1.0" encoding="utf-8"?>
<p:tagLst xmlns:p="http://schemas.openxmlformats.org/presentationml/2006/main">
  <p:tag name="AS_UNIQUEID" val="483"/>
</p:tagLst>
</file>

<file path=ppt/tags/tag272.xml><?xml version="1.0" encoding="utf-8"?>
<p:tagLst xmlns:p="http://schemas.openxmlformats.org/presentationml/2006/main">
  <p:tag name="AS_UNIQUEID" val="484"/>
</p:tagLst>
</file>

<file path=ppt/tags/tag273.xml><?xml version="1.0" encoding="utf-8"?>
<p:tagLst xmlns:p="http://schemas.openxmlformats.org/presentationml/2006/main">
  <p:tag name="AS_UNIQUEID" val="485"/>
</p:tagLst>
</file>

<file path=ppt/tags/tag274.xml><?xml version="1.0" encoding="utf-8"?>
<p:tagLst xmlns:p="http://schemas.openxmlformats.org/presentationml/2006/main">
  <p:tag name="AS_UNIQUEID" val="486"/>
</p:tagLst>
</file>

<file path=ppt/tags/tag275.xml><?xml version="1.0" encoding="utf-8"?>
<p:tagLst xmlns:p="http://schemas.openxmlformats.org/presentationml/2006/main">
  <p:tag name="AS_UNIQUEID" val="487"/>
</p:tagLst>
</file>

<file path=ppt/tags/tag276.xml><?xml version="1.0" encoding="utf-8"?>
<p:tagLst xmlns:p="http://schemas.openxmlformats.org/presentationml/2006/main">
  <p:tag name="AS_UNIQUEID" val="488"/>
  <p:tag name="KSO_WM_BEAUTIFY_FLAG" val="#wm#"/>
  <p:tag name="KSO_WM_TAG_VERSION" val="1.0"/>
  <p:tag name="KSO_WM_TEMPLATE_CATEGORY" val="custom"/>
  <p:tag name="KSO_WM_TEMPLATE_INDEX" val="20184223"/>
  <p:tag name="KSO_WM_UNIT_CLEAR" val="0"/>
  <p:tag name="KSO_WM_UNIT_COMPATIBLE" val="0"/>
  <p:tag name="KSO_WM_UNIT_HIGHLIGHT" val="0"/>
  <p:tag name="KSO_WM_UNIT_ID" val="custom20184223_12*a*1"/>
  <p:tag name="KSO_WM_UNIT_INDEX" val="1"/>
  <p:tag name="KSO_WM_UNIT_ISCONTENTSTITLE" val="0"/>
  <p:tag name="KSO_WM_UNIT_LAYERLEVEL" val="1"/>
  <p:tag name="KSO_WM_UNIT_PRESET_TEXT" val="请输入章节标题"/>
  <p:tag name="KSO_WM_UNIT_TYPE" val="a"/>
  <p:tag name="KSO_WM_UNIT_VALUE" val="9"/>
</p:tagLst>
</file>

<file path=ppt/tags/tag277.xml><?xml version="1.0" encoding="utf-8"?>
<p:tagLst xmlns:p="http://schemas.openxmlformats.org/presentationml/2006/main">
  <p:tag name="AS_UNIQUEID" val="489"/>
</p:tagLst>
</file>

<file path=ppt/tags/tag278.xml><?xml version="1.0" encoding="utf-8"?>
<p:tagLst xmlns:p="http://schemas.openxmlformats.org/presentationml/2006/main">
  <p:tag name="KSO_WM_BEAUTIFY_FLAG" val="#wm#"/>
  <p:tag name="KSO_WM_COMBINE_RELATE_SLIDE_ID" val="background20181108_6"/>
  <p:tag name="KSO_WM_SLIDE_ID" val="custom20184223_12"/>
  <p:tag name="KSO_WM_SLIDE_INDEX" val="12"/>
  <p:tag name="KSO_WM_SLIDE_ITEM_CNT" val="2"/>
  <p:tag name="KSO_WM_SLIDE_LAYOUT" val="a_e_f"/>
  <p:tag name="KSO_WM_SLIDE_LAYOUT_CNT" val="1_1_1"/>
  <p:tag name="KSO_WM_SLIDE_TYPE" val="sectionTitle"/>
  <p:tag name="KSO_WM_TAG_VERSION" val="1.0"/>
  <p:tag name="KSO_WM_TEMPLATE_CATEGORY" val="custom"/>
  <p:tag name="KSO_WM_TEMPLATE_INDEX" val="20184223"/>
  <p:tag name="KSO_WM_TEMPLATE_SUBCATEGORY" val="combine"/>
</p:tagLst>
</file>

<file path=ppt/tags/tag279.xml><?xml version="1.0" encoding="utf-8"?>
<p:tagLst xmlns:p="http://schemas.openxmlformats.org/presentationml/2006/main">
  <p:tag name="AS_UNIQUEID" val="490"/>
</p:tagLst>
</file>

<file path=ppt/tags/tag28.xml><?xml version="1.0" encoding="utf-8"?>
<p:tagLst xmlns:p="http://schemas.openxmlformats.org/presentationml/2006/main">
  <p:tag name="AS_UNIQUEID" val="240"/>
</p:tagLst>
</file>

<file path=ppt/tags/tag280.xml><?xml version="1.0" encoding="utf-8"?>
<p:tagLst xmlns:p="http://schemas.openxmlformats.org/presentationml/2006/main">
  <p:tag name="AS_UNIQUEID" val="491"/>
  <p:tag name="KSO_WM_BEAUTIFY_FLAG" val="#wm#"/>
  <p:tag name="KSO_WM_DIAGRAM_GROUP_CODE" val="l1-1"/>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4*b*1"/>
  <p:tag name="KSO_WM_UNIT_INDEX" val="1"/>
  <p:tag name="KSO_WM_UNIT_ISCONTENTSTITLE" val="0"/>
  <p:tag name="KSO_WM_UNIT_ISNUMDGMTITLE" val="0"/>
  <p:tag name="KSO_WM_UNIT_LAYERLEVEL" val="1"/>
  <p:tag name="KSO_WM_UNIT_NOCLEAR" val="0"/>
  <p:tag name="KSO_WM_UNIT_PRESET_TEXT" val="CONTENTS"/>
  <p:tag name="KSO_WM_UNIT_TEXT_FORE_SCHEMECOLOR_INDEX" val="5"/>
  <p:tag name="KSO_WM_UNIT_TEXT_LINE_FILL_TYPE" val="2"/>
  <p:tag name="KSO_WM_UNIT_TEXT_SHADOW_SCHEMECOLOR_INDEX" val="14"/>
  <p:tag name="KSO_WM_UNIT_TYPE" val="b"/>
  <p:tag name="KSO_WM_UNIT_USESOURCEFORMAT_APPLY" val="1"/>
  <p:tag name="KSO_WM_UNIT_VALUE" val="8"/>
</p:tagLst>
</file>

<file path=ppt/tags/tag281.xml><?xml version="1.0" encoding="utf-8"?>
<p:tagLst xmlns:p="http://schemas.openxmlformats.org/presentationml/2006/main">
  <p:tag name="AS_UNIQUEID" val="492"/>
  <p:tag name="KSO_WM_BEAUTIFY_FLAG" val="#wm#"/>
  <p:tag name="KSO_WM_DIAGRAM_GROUP_CODE" val="l1-1"/>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4*a*1"/>
  <p:tag name="KSO_WM_UNIT_INDEX" val="1"/>
  <p:tag name="KSO_WM_UNIT_ISCONTENTSTITLE" val="1"/>
  <p:tag name="KSO_WM_UNIT_ISNUMDGMTITLE" val="0"/>
  <p:tag name="KSO_WM_UNIT_LAYERLEVEL" val="1"/>
  <p:tag name="KSO_WM_UNIT_NOCLEAR" val="0"/>
  <p:tag name="KSO_WM_UNIT_PRESET_TEXT" val="目 录"/>
  <p:tag name="KSO_WM_UNIT_TEXT_FILL_FORE_SCHEMECOLOR_INDEX" val="14"/>
  <p:tag name="KSO_WM_UNIT_TEXT_FILL_TYPE" val="1"/>
  <p:tag name="KSO_WM_UNIT_TYPE" val="a"/>
  <p:tag name="KSO_WM_UNIT_USESOURCEFORMAT_APPLY" val="1"/>
  <p:tag name="KSO_WM_UNIT_VALUE" val="2"/>
</p:tagLst>
</file>

<file path=ppt/tags/tag282.xml><?xml version="1.0" encoding="utf-8"?>
<p:tagLst xmlns:p="http://schemas.openxmlformats.org/presentationml/2006/main">
  <p:tag name="AS_UNIQUEID" val="493"/>
  <p:tag name="KSO_WM_BEAUTIFY_FLAG" val="#wm#"/>
  <p:tag name="KSO_WM_DIAGRAM_GROUP_CODE" val="l1-1"/>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4*l_h_f*1_1_1"/>
  <p:tag name="KSO_WM_UNIT_INDEX" val="1_1_1"/>
  <p:tag name="KSO_WM_UNIT_ISCONTENTSTITLE" val="0"/>
  <p:tag name="KSO_WM_UNIT_ISNUMDGMTITLE" val="0"/>
  <p:tag name="KSO_WM_UNIT_LAYERLEVEL" val="1_1_1"/>
  <p:tag name="KSO_WM_UNIT_NOCLEAR" val="0"/>
  <p:tag name="KSO_WM_UNIT_PRESET_TEXT" val="单击添加文本"/>
  <p:tag name="KSO_WM_UNIT_SUBTYPE" val="a"/>
  <p:tag name="KSO_WM_UNIT_TEXT_FILL_FORE_SCHEMECOLOR_INDEX" val="14"/>
  <p:tag name="KSO_WM_UNIT_TEXT_FILL_TYPE" val="1"/>
  <p:tag name="KSO_WM_UNIT_TYPE" val="l_h_f"/>
  <p:tag name="KSO_WM_UNIT_USESOURCEFORMAT_APPLY" val="1"/>
</p:tagLst>
</file>

<file path=ppt/tags/tag283.xml><?xml version="1.0" encoding="utf-8"?>
<p:tagLst xmlns:p="http://schemas.openxmlformats.org/presentationml/2006/main">
  <p:tag name="AS_UNIQUEID" val="494"/>
  <p:tag name="KSO_WM_BEAUTIFY_FLAG" val="#wm#"/>
  <p:tag name="KSO_WM_DIAGRAM_GROUP_CODE" val="l1-1"/>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4*l_h_i*1_2_1"/>
  <p:tag name="KSO_WM_UNIT_INDEX" val="1_2_1"/>
  <p:tag name="KSO_WM_UNIT_LAYERLEVEL" val="1_1_1"/>
  <p:tag name="KSO_WM_UNIT_TYPE" val="l_h_i"/>
  <p:tag name="KSO_WM_UNIT_USESOURCEFORMAT_APPLY" val="1"/>
</p:tagLst>
</file>

<file path=ppt/tags/tag284.xml><?xml version="1.0" encoding="utf-8"?>
<p:tagLst xmlns:p="http://schemas.openxmlformats.org/presentationml/2006/main">
  <p:tag name="AS_UNIQUEID" val="495"/>
  <p:tag name="KSO_WM_BEAUTIFY_FLAG" val="#wm#"/>
  <p:tag name="KSO_WM_DIAGRAM_GROUP_CODE" val="l1-1"/>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4*l_h_f*1_2_1"/>
  <p:tag name="KSO_WM_UNIT_INDEX" val="1_2_1"/>
  <p:tag name="KSO_WM_UNIT_ISCONTENTSTITLE" val="0"/>
  <p:tag name="KSO_WM_UNIT_ISNUMDGMTITLE" val="0"/>
  <p:tag name="KSO_WM_UNIT_LAYERLEVEL" val="1_1_1"/>
  <p:tag name="KSO_WM_UNIT_NOCLEAR" val="0"/>
  <p:tag name="KSO_WM_UNIT_PRESET_TEXT" val="单击添加文本"/>
  <p:tag name="KSO_WM_UNIT_SUBTYPE" val="a"/>
  <p:tag name="KSO_WM_UNIT_TEXT_FILL_FORE_SCHEMECOLOR_INDEX" val="14"/>
  <p:tag name="KSO_WM_UNIT_TEXT_FILL_TYPE" val="1"/>
  <p:tag name="KSO_WM_UNIT_TYPE" val="l_h_f"/>
  <p:tag name="KSO_WM_UNIT_USESOURCEFORMAT_APPLY" val="1"/>
</p:tagLst>
</file>

<file path=ppt/tags/tag285.xml><?xml version="1.0" encoding="utf-8"?>
<p:tagLst xmlns:p="http://schemas.openxmlformats.org/presentationml/2006/main">
  <p:tag name="AS_UNIQUEID" val="496"/>
  <p:tag name="KSO_WM_BEAUTIFY_FLAG" val="#wm#"/>
  <p:tag name="KSO_WM_DIAGRAM_GROUP_CODE" val="l1-1"/>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4*l_h_f*1_3_1"/>
  <p:tag name="KSO_WM_UNIT_INDEX" val="1_3_1"/>
  <p:tag name="KSO_WM_UNIT_ISCONTENTSTITLE" val="0"/>
  <p:tag name="KSO_WM_UNIT_ISNUMDGMTITLE" val="0"/>
  <p:tag name="KSO_WM_UNIT_LAYERLEVEL" val="1_1_1"/>
  <p:tag name="KSO_WM_UNIT_NOCLEAR" val="0"/>
  <p:tag name="KSO_WM_UNIT_PRESET_TEXT" val="单击添加文本"/>
  <p:tag name="KSO_WM_UNIT_SUBTYPE" val="a"/>
  <p:tag name="KSO_WM_UNIT_TEXT_FILL_FORE_SCHEMECOLOR_INDEX" val="14"/>
  <p:tag name="KSO_WM_UNIT_TEXT_FILL_TYPE" val="1"/>
  <p:tag name="KSO_WM_UNIT_TYPE" val="l_h_f"/>
  <p:tag name="KSO_WM_UNIT_USESOURCEFORMAT_APPLY" val="1"/>
</p:tagLst>
</file>

<file path=ppt/tags/tag286.xml><?xml version="1.0" encoding="utf-8"?>
<p:tagLst xmlns:p="http://schemas.openxmlformats.org/presentationml/2006/main">
  <p:tag name="AS_UNIQUEID" val="497"/>
  <p:tag name="KSO_WM_BEAUTIFY_FLAG" val="#wm#"/>
  <p:tag name="KSO_WM_DIAGRAM_GROUP_CODE" val="l1-1"/>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4*l_h_f*1_4_1"/>
  <p:tag name="KSO_WM_UNIT_INDEX" val="1_4_1"/>
  <p:tag name="KSO_WM_UNIT_ISCONTENTSTITLE" val="0"/>
  <p:tag name="KSO_WM_UNIT_ISNUMDGMTITLE" val="0"/>
  <p:tag name="KSO_WM_UNIT_LAYERLEVEL" val="1_1_1"/>
  <p:tag name="KSO_WM_UNIT_NOCLEAR" val="0"/>
  <p:tag name="KSO_WM_UNIT_PRESET_TEXT" val="单击添加文本"/>
  <p:tag name="KSO_WM_UNIT_SUBTYPE" val="a"/>
  <p:tag name="KSO_WM_UNIT_TEXT_FILL_FORE_SCHEMECOLOR_INDEX" val="14"/>
  <p:tag name="KSO_WM_UNIT_TEXT_FILL_TYPE" val="1"/>
  <p:tag name="KSO_WM_UNIT_TYPE" val="l_h_f"/>
  <p:tag name="KSO_WM_UNIT_USESOURCEFORMAT_APPLY" val="1"/>
</p:tagLst>
</file>

<file path=ppt/tags/tag287.xml><?xml version="1.0" encoding="utf-8"?>
<p:tagLst xmlns:p="http://schemas.openxmlformats.org/presentationml/2006/main">
  <p:tag name="AS_UNIQUEID" val="498"/>
  <p:tag name="KSO_WM_BEAUTIFY_FLAG" val="#wm#"/>
  <p:tag name="KSO_WM_DIAGRAM_GROUP_CODE" val="l1-1"/>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4*l_h_i*1_4_2"/>
  <p:tag name="KSO_WM_UNIT_INDEX" val="1_4_2"/>
  <p:tag name="KSO_WM_UNIT_LAYERLEVEL" val="1_1_1"/>
  <p:tag name="KSO_WM_UNIT_TYPE" val="l_h_i"/>
  <p:tag name="KSO_WM_UNIT_USESOURCEFORMAT_APPLY" val="1"/>
</p:tagLst>
</file>

<file path=ppt/tags/tag288.xml><?xml version="1.0" encoding="utf-8"?>
<p:tagLst xmlns:p="http://schemas.openxmlformats.org/presentationml/2006/main">
  <p:tag name="AS_UNIQUEID" val="499"/>
  <p:tag name="KSO_WM_BEAUTIFY_FLAG" val="#wm#"/>
  <p:tag name="KSO_WM_DIAGRAM_GROUP_CODE" val="l1-1"/>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4*l_h_i*1_2_1"/>
  <p:tag name="KSO_WM_UNIT_INDEX" val="1_2_1"/>
  <p:tag name="KSO_WM_UNIT_LAYERLEVEL" val="1_1_1"/>
  <p:tag name="KSO_WM_UNIT_TYPE" val="l_h_i"/>
  <p:tag name="KSO_WM_UNIT_USESOURCEFORMAT_APPLY" val="1"/>
</p:tagLst>
</file>

<file path=ppt/tags/tag289.xml><?xml version="1.0" encoding="utf-8"?>
<p:tagLst xmlns:p="http://schemas.openxmlformats.org/presentationml/2006/main">
  <p:tag name="AS_UNIQUEID" val="500"/>
  <p:tag name="KSO_WM_BEAUTIFY_FLAG" val="#wm#"/>
  <p:tag name="KSO_WM_DIAGRAM_GROUP_CODE" val="l1-1"/>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4*l_h_i*1_2_1"/>
  <p:tag name="KSO_WM_UNIT_INDEX" val="1_2_1"/>
  <p:tag name="KSO_WM_UNIT_LAYERLEVEL" val="1_1_1"/>
  <p:tag name="KSO_WM_UNIT_TYPE" val="l_h_i"/>
  <p:tag name="KSO_WM_UNIT_USESOURCEFORMAT_APPLY" val="1"/>
</p:tagLst>
</file>

<file path=ppt/tags/tag29.xml><?xml version="1.0" encoding="utf-8"?>
<p:tagLst xmlns:p="http://schemas.openxmlformats.org/presentationml/2006/main">
  <p:tag name="AS_UNIQUEID" val="241"/>
</p:tagLst>
</file>

<file path=ppt/tags/tag290.xml><?xml version="1.0" encoding="utf-8"?>
<p:tagLst xmlns:p="http://schemas.openxmlformats.org/presentationml/2006/main">
  <p:tag name="KSO_WM_BEAUTIFY_FLAG" val="#wm#"/>
  <p:tag name="KSO_WM_DIAGRAM_GROUP_CODE" val="l1-1"/>
  <p:tag name="KSO_WM_SLIDE_DIAGTYPE" val="l"/>
  <p:tag name="KSO_WM_SLIDE_ID" val="custom20220596_4"/>
  <p:tag name="KSO_WM_SLIDE_INDEX" val="4"/>
  <p:tag name="KSO_WM_SLIDE_ITEM_CNT" val="4"/>
  <p:tag name="KSO_WM_SLIDE_LAYOUT" val="a_b_l"/>
  <p:tag name="KSO_WM_SLIDE_LAYOUT_CNT" val="1_1_1"/>
  <p:tag name="KSO_WM_SLIDE_SUBTYPE" val="diag"/>
  <p:tag name="KSO_WM_SLIDE_TYPE" val="contents"/>
  <p:tag name="KSO_WM_SPECIAL_SOURCE" val="bdnull"/>
  <p:tag name="KSO_WM_TAG_VERSION" val="1.0"/>
  <p:tag name="KSO_WM_TEMPLATE_CATEGORY" val="custom"/>
  <p:tag name="KSO_WM_TEMPLATE_COLOR_TYPE" val="0"/>
  <p:tag name="KSO_WM_TEMPLATE_INDEX" val="20220596"/>
  <p:tag name="KSO_WM_TEMPLATE_MASTER_TYPE" val="1"/>
  <p:tag name="KSO_WM_TEMPLATE_SUBCATEGORY" val="0"/>
</p:tagLst>
</file>

<file path=ppt/tags/tag291.xml><?xml version="1.0" encoding="utf-8"?>
<p:tagLst xmlns:p="http://schemas.openxmlformats.org/presentationml/2006/main">
  <p:tag name="AS_UNIQUEID" val="501"/>
</p:tagLst>
</file>

<file path=ppt/tags/tag292.xml><?xml version="1.0" encoding="utf-8"?>
<p:tagLst xmlns:p="http://schemas.openxmlformats.org/presentationml/2006/main">
  <p:tag name="AS_UNIQUEID" val="502"/>
  <p:tag name="KSO_WM_BEAUTIFY_FLAG" val="#wm#"/>
  <p:tag name="KSO_WM_TAG_VERSION" val="1.0"/>
  <p:tag name="KSO_WM_TEMPLATE_CATEGORY" val="custom"/>
  <p:tag name="KSO_WM_TEMPLATE_INDEX" val="20220596"/>
  <p:tag name="KSO_WM_UNIT_COMPATIBLE" val="1"/>
  <p:tag name="KSO_WM_UNIT_DIAGRAM_ISNUMVISUAL" val="0"/>
  <p:tag name="KSO_WM_UNIT_DIAGRAM_ISREFERUNIT" val="0"/>
  <p:tag name="KSO_WM_UNIT_HIGHLIGHT" val="0"/>
  <p:tag name="KSO_WM_UNIT_ID" val="custom20220596_7*e*1"/>
  <p:tag name="KSO_WM_UNIT_INDEX" val="1"/>
  <p:tag name="KSO_WM_UNIT_LAYERLEVEL" val="1"/>
  <p:tag name="KSO_WM_UNIT_NOCLEAR" val="0"/>
  <p:tag name="KSO_WM_UNIT_PRESET_TEXT" val="01"/>
  <p:tag name="KSO_WM_UNIT_TYPE" val="e"/>
  <p:tag name="KSO_WM_UNIT_VALUE" val="2"/>
</p:tagLst>
</file>

<file path=ppt/tags/tag293.xml><?xml version="1.0" encoding="utf-8"?>
<p:tagLst xmlns:p="http://schemas.openxmlformats.org/presentationml/2006/main">
  <p:tag name="AS_UNIQUEID" val="503"/>
  <p:tag name="KSO_WM_BEAUTIFY_FLAG" val="#wm#"/>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7*a*1"/>
  <p:tag name="KSO_WM_UNIT_INDEX" val="1"/>
  <p:tag name="KSO_WM_UNIT_ISCONTENTSTITLE" val="0"/>
  <p:tag name="KSO_WM_UNIT_ISNUMDGMTITLE" val="0"/>
  <p:tag name="KSO_WM_UNIT_LAYERLEVEL" val="1"/>
  <p:tag name="KSO_WM_UNIT_NOCLEAR" val="0"/>
  <p:tag name="KSO_WM_UNIT_PRESET_TEXT" val="单击添加标题"/>
  <p:tag name="KSO_WM_UNIT_TYPE" val="a"/>
  <p:tag name="KSO_WM_UNIT_VALUE" val="7"/>
</p:tagLst>
</file>

<file path=ppt/tags/tag294.xml><?xml version="1.0" encoding="utf-8"?>
<p:tagLst xmlns:p="http://schemas.openxmlformats.org/presentationml/2006/main">
  <p:tag name="AS_UNIQUEID" val="504"/>
</p:tagLst>
</file>

<file path=ppt/tags/tag295.xml><?xml version="1.0" encoding="utf-8"?>
<p:tagLst xmlns:p="http://schemas.openxmlformats.org/presentationml/2006/main">
  <p:tag name="KSO_WM_BEAUTIFY_FLAG" val="#wm#"/>
  <p:tag name="KSO_WM_SLIDE_ID" val="custom20220596_7"/>
  <p:tag name="KSO_WM_SLIDE_INDEX" val="7"/>
  <p:tag name="KSO_WM_SLIDE_ITEM_CNT" val="0"/>
  <p:tag name="KSO_WM_SLIDE_LAYOUT" val="a_e_f"/>
  <p:tag name="KSO_WM_SLIDE_LAYOUT_CNT" val="1_1_1"/>
  <p:tag name="KSO_WM_SLIDE_SUBTYPE" val="pureTxt"/>
  <p:tag name="KSO_WM_SLIDE_TYPE" val="sectionTitle"/>
  <p:tag name="KSO_WM_SPECIAL_SOURCE" val="bdnull"/>
  <p:tag name="KSO_WM_TAG_VERSION" val="1.0"/>
  <p:tag name="KSO_WM_TEMPLATE_CATEGORY" val="custom"/>
  <p:tag name="KSO_WM_TEMPLATE_COLOR_TYPE" val="0"/>
  <p:tag name="KSO_WM_TEMPLATE_INDEX" val="20220596"/>
  <p:tag name="KSO_WM_TEMPLATE_MASTER_TYPE" val="1"/>
  <p:tag name="KSO_WM_TEMPLATE_SUBCATEGORY" val="0"/>
</p:tagLst>
</file>

<file path=ppt/tags/tag296.xml><?xml version="1.0" encoding="utf-8"?>
<p:tagLst xmlns:p="http://schemas.openxmlformats.org/presentationml/2006/main">
  <p:tag name="AS_UNIQUEID" val="505"/>
</p:tagLst>
</file>

<file path=ppt/tags/tag297.xml><?xml version="1.0" encoding="utf-8"?>
<p:tagLst xmlns:p="http://schemas.openxmlformats.org/presentationml/2006/main">
  <p:tag name="AS_UNIQUEID" val="506"/>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298.xml><?xml version="1.0" encoding="utf-8"?>
<p:tagLst xmlns:p="http://schemas.openxmlformats.org/presentationml/2006/main">
  <p:tag name="AS_UNIQUEID" val="507"/>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299.xml><?xml version="1.0" encoding="utf-8"?>
<p:tagLst xmlns:p="http://schemas.openxmlformats.org/presentationml/2006/main">
  <p:tag name="AS_UNIQUEID" val="508"/>
</p:tagLst>
</file>

<file path=ppt/tags/tag3.xml><?xml version="1.0" encoding="utf-8"?>
<p:tagLst xmlns:p="http://schemas.openxmlformats.org/presentationml/2006/main">
  <p:tag name="AS_UNIQUEID" val="215"/>
</p:tagLst>
</file>

<file path=ppt/tags/tag30.xml><?xml version="1.0" encoding="utf-8"?>
<p:tagLst xmlns:p="http://schemas.openxmlformats.org/presentationml/2006/main">
  <p:tag name="AS_UNIQUEID" val="242"/>
</p:tagLst>
</file>

<file path=ppt/tags/tag300.xml><?xml version="1.0" encoding="utf-8"?>
<p:tagLst xmlns:p="http://schemas.openxmlformats.org/presentationml/2006/main">
  <p:tag name="AS_UNIQUEID" val="509"/>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301.xml><?xml version="1.0" encoding="utf-8"?>
<p:tagLst xmlns:p="http://schemas.openxmlformats.org/presentationml/2006/main">
  <p:tag name="AS_UNIQUEID" val="510"/>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INDEX" val="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TYPE" val="h_f"/>
  <p:tag name="KSO_WM_UNIT_VALUE" val="57"/>
</p:tagLst>
</file>

<file path=ppt/tags/tag302.xml><?xml version="1.0" encoding="utf-8"?>
<p:tagLst xmlns:p="http://schemas.openxmlformats.org/presentationml/2006/main">
  <p:tag name="AS_UNIQUEID" val="511"/>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303.xml><?xml version="1.0" encoding="utf-8"?>
<p:tagLst xmlns:p="http://schemas.openxmlformats.org/presentationml/2006/main">
  <p:tag name="AS_UNIQUEID" val="512"/>
</p:tagLst>
</file>

<file path=ppt/tags/tag304.xml><?xml version="1.0" encoding="utf-8"?>
<p:tagLst xmlns:p="http://schemas.openxmlformats.org/presentationml/2006/main">
  <p:tag name="AS_UNIQUEID" val="513"/>
</p:tagLst>
</file>

<file path=ppt/tags/tag305.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306.xml><?xml version="1.0" encoding="utf-8"?>
<p:tagLst xmlns:p="http://schemas.openxmlformats.org/presentationml/2006/main">
  <p:tag name="AS_UNIQUEID" val="514"/>
</p:tagLst>
</file>

<file path=ppt/tags/tag307.xml><?xml version="1.0" encoding="utf-8"?>
<p:tagLst xmlns:p="http://schemas.openxmlformats.org/presentationml/2006/main">
  <p:tag name="AS_UNIQUEID" val="515"/>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308.xml><?xml version="1.0" encoding="utf-8"?>
<p:tagLst xmlns:p="http://schemas.openxmlformats.org/presentationml/2006/main">
  <p:tag name="AS_UNIQUEID" val="516"/>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309.xml><?xml version="1.0" encoding="utf-8"?>
<p:tagLst xmlns:p="http://schemas.openxmlformats.org/presentationml/2006/main">
  <p:tag name="AS_UNIQUEID" val="517"/>
</p:tagLst>
</file>

<file path=ppt/tags/tag31.xml><?xml version="1.0" encoding="utf-8"?>
<p:tagLst xmlns:p="http://schemas.openxmlformats.org/presentationml/2006/main">
  <p:tag name="AS_UNIQUEID" val="243"/>
</p:tagLst>
</file>

<file path=ppt/tags/tag310.xml><?xml version="1.0" encoding="utf-8"?>
<p:tagLst xmlns:p="http://schemas.openxmlformats.org/presentationml/2006/main">
  <p:tag name="AS_UNIQUEID" val="518"/>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311.xml><?xml version="1.0" encoding="utf-8"?>
<p:tagLst xmlns:p="http://schemas.openxmlformats.org/presentationml/2006/main">
  <p:tag name="AS_UNIQUEID" val="519"/>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312.xml><?xml version="1.0" encoding="utf-8"?>
<p:tagLst xmlns:p="http://schemas.openxmlformats.org/presentationml/2006/main">
  <p:tag name="AS_UNIQUEID" val="520"/>
</p:tagLst>
</file>

<file path=ppt/tags/tag313.xml><?xml version="1.0" encoding="utf-8"?>
<p:tagLst xmlns:p="http://schemas.openxmlformats.org/presentationml/2006/main">
  <p:tag name="AS_UNIQUEID" val="521"/>
</p:tagLst>
</file>

<file path=ppt/tags/tag314.xml><?xml version="1.0" encoding="utf-8"?>
<p:tagLst xmlns:p="http://schemas.openxmlformats.org/presentationml/2006/main">
  <p:tag name="AS_UNIQUEID" val="0"/>
  <p:tag name="KSO_WM_MEDIACOVER_FLAG" val="1"/>
  <p:tag name="KSO_WM_UNIT_MEDIACOVER_BTN_POS" val="c"/>
  <p:tag name="KSO_WM_UNIT_MEDIACOVER_BTN_STATE" val="1"/>
  <p:tag name="KSO_WM_UNIT_MEDIACOVER_BTN_STYLE" val="ee0bc779c1f3d7f3e90c96344320e69a"/>
  <p:tag name="KSO_WM_UNIT_MEDIACOVER_BTNRECT" val="7471*4835*460*460"/>
  <p:tag name="KSO_WM_UNIT_MEDIACOVER_RGB" val="000000"/>
  <p:tag name="KSO_WM_UNIT_MEDIACOVER_STYLEID" val="1"/>
  <p:tag name="KSO_WM_UNIT_MEDIACOVER_TEXTSTATE" val="0"/>
  <p:tag name="KSO_WM_UNIT_MEDIACOVER_TRANSPARENCY" val="0.5"/>
</p:tagLst>
</file>

<file path=ppt/tags/tag315.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316.xml><?xml version="1.0" encoding="utf-8"?>
<p:tagLst xmlns:p="http://schemas.openxmlformats.org/presentationml/2006/main">
  <p:tag name="AS_UNIQUEID" val="1"/>
</p:tagLst>
</file>

<file path=ppt/tags/tag317.xml><?xml version="1.0" encoding="utf-8"?>
<p:tagLst xmlns:p="http://schemas.openxmlformats.org/presentationml/2006/main">
  <p:tag name="AS_UNIQUEID" val="2"/>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318.xml><?xml version="1.0" encoding="utf-8"?>
<p:tagLst xmlns:p="http://schemas.openxmlformats.org/presentationml/2006/main">
  <p:tag name="AS_UNIQUEID" val="3"/>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319.xml><?xml version="1.0" encoding="utf-8"?>
<p:tagLst xmlns:p="http://schemas.openxmlformats.org/presentationml/2006/main">
  <p:tag name="AS_UNIQUEID" val="4"/>
</p:tagLst>
</file>

<file path=ppt/tags/tag32.xml><?xml version="1.0" encoding="utf-8"?>
<p:tagLst xmlns:p="http://schemas.openxmlformats.org/presentationml/2006/main">
  <p:tag name="AS_UNIQUEID" val="244"/>
</p:tagLst>
</file>

<file path=ppt/tags/tag320.xml><?xml version="1.0" encoding="utf-8"?>
<p:tagLst xmlns:p="http://schemas.openxmlformats.org/presentationml/2006/main">
  <p:tag name="AS_UNIQUEID" val="5"/>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321.xml><?xml version="1.0" encoding="utf-8"?>
<p:tagLst xmlns:p="http://schemas.openxmlformats.org/presentationml/2006/main">
  <p:tag name="AS_UNIQUEID" val="6"/>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INDEX" val="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TYPE" val="h_f"/>
  <p:tag name="KSO_WM_UNIT_VALUE" val="57"/>
</p:tagLst>
</file>

<file path=ppt/tags/tag322.xml><?xml version="1.0" encoding="utf-8"?>
<p:tagLst xmlns:p="http://schemas.openxmlformats.org/presentationml/2006/main">
  <p:tag name="AS_UNIQUEID" val="7"/>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323.xml><?xml version="1.0" encoding="utf-8"?>
<p:tagLst xmlns:p="http://schemas.openxmlformats.org/presentationml/2006/main">
  <p:tag name="AS_UNIQUEID" val="8"/>
</p:tagLst>
</file>

<file path=ppt/tags/tag324.xml><?xml version="1.0" encoding="utf-8"?>
<p:tagLst xmlns:p="http://schemas.openxmlformats.org/presentationml/2006/main">
  <p:tag name="AS_UNIQUEID" val="9"/>
</p:tagLst>
</file>

<file path=ppt/tags/tag325.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326.xml><?xml version="1.0" encoding="utf-8"?>
<p:tagLst xmlns:p="http://schemas.openxmlformats.org/presentationml/2006/main">
  <p:tag name="AS_UNIQUEID" val="10"/>
</p:tagLst>
</file>

<file path=ppt/tags/tag327.xml><?xml version="1.0" encoding="utf-8"?>
<p:tagLst xmlns:p="http://schemas.openxmlformats.org/presentationml/2006/main">
  <p:tag name="AS_UNIQUEID" val="11"/>
  <p:tag name="KSO_WM_BEAUTIFY_FLAG" val="#wm#"/>
  <p:tag name="KSO_WM_TAG_VERSION" val="1.0"/>
  <p:tag name="KSO_WM_TEMPLATE_CATEGORY" val="custom"/>
  <p:tag name="KSO_WM_TEMPLATE_INDEX" val="20220596"/>
  <p:tag name="KSO_WM_UNIT_COMPATIBLE" val="1"/>
  <p:tag name="KSO_WM_UNIT_DIAGRAM_ISNUMVISUAL" val="0"/>
  <p:tag name="KSO_WM_UNIT_DIAGRAM_ISREFERUNIT" val="0"/>
  <p:tag name="KSO_WM_UNIT_HIGHLIGHT" val="0"/>
  <p:tag name="KSO_WM_UNIT_ID" val="custom20220596_7*e*1"/>
  <p:tag name="KSO_WM_UNIT_INDEX" val="1"/>
  <p:tag name="KSO_WM_UNIT_LAYERLEVEL" val="1"/>
  <p:tag name="KSO_WM_UNIT_NOCLEAR" val="0"/>
  <p:tag name="KSO_WM_UNIT_PRESET_TEXT" val="01"/>
  <p:tag name="KSO_WM_UNIT_TYPE" val="e"/>
  <p:tag name="KSO_WM_UNIT_VALUE" val="2"/>
</p:tagLst>
</file>

<file path=ppt/tags/tag328.xml><?xml version="1.0" encoding="utf-8"?>
<p:tagLst xmlns:p="http://schemas.openxmlformats.org/presentationml/2006/main">
  <p:tag name="AS_UNIQUEID" val="12"/>
  <p:tag name="KSO_WM_BEAUTIFY_FLAG" val="#wm#"/>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7*a*1"/>
  <p:tag name="KSO_WM_UNIT_INDEX" val="1"/>
  <p:tag name="KSO_WM_UNIT_ISCONTENTSTITLE" val="0"/>
  <p:tag name="KSO_WM_UNIT_ISNUMDGMTITLE" val="0"/>
  <p:tag name="KSO_WM_UNIT_LAYERLEVEL" val="1"/>
  <p:tag name="KSO_WM_UNIT_NOCLEAR" val="0"/>
  <p:tag name="KSO_WM_UNIT_PRESET_TEXT" val="单击添加标题"/>
  <p:tag name="KSO_WM_UNIT_TYPE" val="a"/>
  <p:tag name="KSO_WM_UNIT_VALUE" val="7"/>
</p:tagLst>
</file>

<file path=ppt/tags/tag329.xml><?xml version="1.0" encoding="utf-8"?>
<p:tagLst xmlns:p="http://schemas.openxmlformats.org/presentationml/2006/main">
  <p:tag name="AS_UNIQUEID" val="13"/>
</p:tagLst>
</file>

<file path=ppt/tags/tag33.xml><?xml version="1.0" encoding="utf-8"?>
<p:tagLst xmlns:p="http://schemas.openxmlformats.org/presentationml/2006/main">
  <p:tag name="AS_UNIQUEID" val="245"/>
  <p:tag name="ID" val="547142"/>
  <p:tag name="MH" val="20150429225421"/>
  <p:tag name="MH_LIBRARY" val="CONTENTS"/>
  <p:tag name="MH_ORDER" val="1"/>
  <p:tag name="MH_TYPE" val="NUMBER"/>
</p:tagLst>
</file>

<file path=ppt/tags/tag330.xml><?xml version="1.0" encoding="utf-8"?>
<p:tagLst xmlns:p="http://schemas.openxmlformats.org/presentationml/2006/main">
  <p:tag name="KSO_WM_BEAUTIFY_FLAG" val="#wm#"/>
  <p:tag name="KSO_WM_SLIDE_ID" val="custom20220596_7"/>
  <p:tag name="KSO_WM_SLIDE_INDEX" val="7"/>
  <p:tag name="KSO_WM_SLIDE_ITEM_CNT" val="0"/>
  <p:tag name="KSO_WM_SLIDE_LAYOUT" val="a_e_f"/>
  <p:tag name="KSO_WM_SLIDE_LAYOUT_CNT" val="1_1_1"/>
  <p:tag name="KSO_WM_SLIDE_SUBTYPE" val="pureTxt"/>
  <p:tag name="KSO_WM_SLIDE_TYPE" val="sectionTitle"/>
  <p:tag name="KSO_WM_SPECIAL_SOURCE" val="bdnull"/>
  <p:tag name="KSO_WM_TAG_VERSION" val="1.0"/>
  <p:tag name="KSO_WM_TEMPLATE_CATEGORY" val="custom"/>
  <p:tag name="KSO_WM_TEMPLATE_COLOR_TYPE" val="0"/>
  <p:tag name="KSO_WM_TEMPLATE_INDEX" val="20220596"/>
  <p:tag name="KSO_WM_TEMPLATE_MASTER_TYPE" val="1"/>
  <p:tag name="KSO_WM_TEMPLATE_SUBCATEGORY" val="0"/>
</p:tagLst>
</file>

<file path=ppt/tags/tag331.xml><?xml version="1.0" encoding="utf-8"?>
<p:tagLst xmlns:p="http://schemas.openxmlformats.org/presentationml/2006/main">
  <p:tag name="AS_UNIQUEID" val="14"/>
</p:tagLst>
</file>

<file path=ppt/tags/tag332.xml><?xml version="1.0" encoding="utf-8"?>
<p:tagLst xmlns:p="http://schemas.openxmlformats.org/presentationml/2006/main">
  <p:tag name="AS_UNIQUEID" val="15"/>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333.xml><?xml version="1.0" encoding="utf-8"?>
<p:tagLst xmlns:p="http://schemas.openxmlformats.org/presentationml/2006/main">
  <p:tag name="AS_UNIQUEID" val="16"/>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334.xml><?xml version="1.0" encoding="utf-8"?>
<p:tagLst xmlns:p="http://schemas.openxmlformats.org/presentationml/2006/main">
  <p:tag name="AS_UNIQUEID" val="17"/>
</p:tagLst>
</file>

<file path=ppt/tags/tag335.xml><?xml version="1.0" encoding="utf-8"?>
<p:tagLst xmlns:p="http://schemas.openxmlformats.org/presentationml/2006/main">
  <p:tag name="AS_UNIQUEID" val="18"/>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336.xml><?xml version="1.0" encoding="utf-8"?>
<p:tagLst xmlns:p="http://schemas.openxmlformats.org/presentationml/2006/main">
  <p:tag name="AS_UNIQUEID" val="19"/>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VALUE" val="57"/>
</p:tagLst>
</file>

<file path=ppt/tags/tag337.xml><?xml version="1.0" encoding="utf-8"?>
<p:tagLst xmlns:p="http://schemas.openxmlformats.org/presentationml/2006/main">
  <p:tag name="AS_UNIQUEID" val="20"/>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338.xml><?xml version="1.0" encoding="utf-8"?>
<p:tagLst xmlns:p="http://schemas.openxmlformats.org/presentationml/2006/main">
  <p:tag name="AS_UNIQUEID" val="21"/>
</p:tagLst>
</file>

<file path=ppt/tags/tag339.xml><?xml version="1.0" encoding="utf-8"?>
<p:tagLst xmlns:p="http://schemas.openxmlformats.org/presentationml/2006/main">
  <p:tag name="AS_UNIQUEID" val="22"/>
</p:tagLst>
</file>

<file path=ppt/tags/tag34.xml><?xml version="1.0" encoding="utf-8"?>
<p:tagLst xmlns:p="http://schemas.openxmlformats.org/presentationml/2006/main">
  <p:tag name="AS_UNIQUEID" val="246"/>
  <p:tag name="ID" val="547142"/>
  <p:tag name="MH" val="20150429225421"/>
  <p:tag name="MH_LIBRARY" val="CONTENTS"/>
  <p:tag name="MH_ORDER" val="1"/>
  <p:tag name="MH_TYPE" val="ENTRY"/>
</p:tagLst>
</file>

<file path=ppt/tags/tag340.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341.xml><?xml version="1.0" encoding="utf-8"?>
<p:tagLst xmlns:p="http://schemas.openxmlformats.org/presentationml/2006/main">
  <p:tag name="AS_UNIQUEID" val="23"/>
</p:tagLst>
</file>

<file path=ppt/tags/tag342.xml><?xml version="1.0" encoding="utf-8"?>
<p:tagLst xmlns:p="http://schemas.openxmlformats.org/presentationml/2006/main">
  <p:tag name="AS_UNIQUEID" val="24"/>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343.xml><?xml version="1.0" encoding="utf-8"?>
<p:tagLst xmlns:p="http://schemas.openxmlformats.org/presentationml/2006/main">
  <p:tag name="AS_UNIQUEID" val="25"/>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344.xml><?xml version="1.0" encoding="utf-8"?>
<p:tagLst xmlns:p="http://schemas.openxmlformats.org/presentationml/2006/main">
  <p:tag name="AS_UNIQUEID" val="26"/>
</p:tagLst>
</file>

<file path=ppt/tags/tag345.xml><?xml version="1.0" encoding="utf-8"?>
<p:tagLst xmlns:p="http://schemas.openxmlformats.org/presentationml/2006/main">
  <p:tag name="AS_UNIQUEID" val="27"/>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346.xml><?xml version="1.0" encoding="utf-8"?>
<p:tagLst xmlns:p="http://schemas.openxmlformats.org/presentationml/2006/main">
  <p:tag name="AS_UNIQUEID" val="28"/>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VALUE" val="57"/>
</p:tagLst>
</file>

<file path=ppt/tags/tag347.xml><?xml version="1.0" encoding="utf-8"?>
<p:tagLst xmlns:p="http://schemas.openxmlformats.org/presentationml/2006/main">
  <p:tag name="AS_UNIQUEID" val="29"/>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348.xml><?xml version="1.0" encoding="utf-8"?>
<p:tagLst xmlns:p="http://schemas.openxmlformats.org/presentationml/2006/main">
  <p:tag name="AS_UNIQUEID" val="30"/>
</p:tagLst>
</file>

<file path=ppt/tags/tag349.xml><?xml version="1.0" encoding="utf-8"?>
<p:tagLst xmlns:p="http://schemas.openxmlformats.org/presentationml/2006/main">
  <p:tag name="AS_UNIQUEID" val="31"/>
</p:tagLst>
</file>

<file path=ppt/tags/tag35.xml><?xml version="1.0" encoding="utf-8"?>
<p:tagLst xmlns:p="http://schemas.openxmlformats.org/presentationml/2006/main">
  <p:tag name="AS_UNIQUEID" val="247"/>
</p:tagLst>
</file>

<file path=ppt/tags/tag350.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351.xml><?xml version="1.0" encoding="utf-8"?>
<p:tagLst xmlns:p="http://schemas.openxmlformats.org/presentationml/2006/main">
  <p:tag name="AS_UNIQUEID" val="32"/>
</p:tagLst>
</file>

<file path=ppt/tags/tag352.xml><?xml version="1.0" encoding="utf-8"?>
<p:tagLst xmlns:p="http://schemas.openxmlformats.org/presentationml/2006/main">
  <p:tag name="AS_UNIQUEID" val="33"/>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353.xml><?xml version="1.0" encoding="utf-8"?>
<p:tagLst xmlns:p="http://schemas.openxmlformats.org/presentationml/2006/main">
  <p:tag name="AS_UNIQUEID" val="34"/>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354.xml><?xml version="1.0" encoding="utf-8"?>
<p:tagLst xmlns:p="http://schemas.openxmlformats.org/presentationml/2006/main">
  <p:tag name="AS_UNIQUEID" val="35"/>
</p:tagLst>
</file>

<file path=ppt/tags/tag355.xml><?xml version="1.0" encoding="utf-8"?>
<p:tagLst xmlns:p="http://schemas.openxmlformats.org/presentationml/2006/main">
  <p:tag name="AS_UNIQUEID" val="36"/>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356.xml><?xml version="1.0" encoding="utf-8"?>
<p:tagLst xmlns:p="http://schemas.openxmlformats.org/presentationml/2006/main">
  <p:tag name="AS_UNIQUEID" val="37"/>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VALUE" val="57"/>
</p:tagLst>
</file>

<file path=ppt/tags/tag357.xml><?xml version="1.0" encoding="utf-8"?>
<p:tagLst xmlns:p="http://schemas.openxmlformats.org/presentationml/2006/main">
  <p:tag name="AS_UNIQUEID" val="38"/>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358.xml><?xml version="1.0" encoding="utf-8"?>
<p:tagLst xmlns:p="http://schemas.openxmlformats.org/presentationml/2006/main">
  <p:tag name="AS_UNIQUEID" val="39"/>
</p:tagLst>
</file>

<file path=ppt/tags/tag359.xml><?xml version="1.0" encoding="utf-8"?>
<p:tagLst xmlns:p="http://schemas.openxmlformats.org/presentationml/2006/main">
  <p:tag name="AS_UNIQUEID" val="40"/>
</p:tagLst>
</file>

<file path=ppt/tags/tag36.xml><?xml version="1.0" encoding="utf-8"?>
<p:tagLst xmlns:p="http://schemas.openxmlformats.org/presentationml/2006/main">
  <p:tag name="AS_UNIQUEID" val="248"/>
</p:tagLst>
</file>

<file path=ppt/tags/tag360.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361.xml><?xml version="1.0" encoding="utf-8"?>
<p:tagLst xmlns:p="http://schemas.openxmlformats.org/presentationml/2006/main">
  <p:tag name="AS_UNIQUEID" val="41"/>
</p:tagLst>
</file>

<file path=ppt/tags/tag362.xml><?xml version="1.0" encoding="utf-8"?>
<p:tagLst xmlns:p="http://schemas.openxmlformats.org/presentationml/2006/main">
  <p:tag name="AS_UNIQUEID" val="42"/>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363.xml><?xml version="1.0" encoding="utf-8"?>
<p:tagLst xmlns:p="http://schemas.openxmlformats.org/presentationml/2006/main">
  <p:tag name="AS_UNIQUEID" val="43"/>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364.xml><?xml version="1.0" encoding="utf-8"?>
<p:tagLst xmlns:p="http://schemas.openxmlformats.org/presentationml/2006/main">
  <p:tag name="AS_UNIQUEID" val="44"/>
</p:tagLst>
</file>

<file path=ppt/tags/tag365.xml><?xml version="1.0" encoding="utf-8"?>
<p:tagLst xmlns:p="http://schemas.openxmlformats.org/presentationml/2006/main">
  <p:tag name="AS_UNIQUEID" val="45"/>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366.xml><?xml version="1.0" encoding="utf-8"?>
<p:tagLst xmlns:p="http://schemas.openxmlformats.org/presentationml/2006/main">
  <p:tag name="AS_UNIQUEID" val="46"/>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VALUE" val="57"/>
</p:tagLst>
</file>

<file path=ppt/tags/tag367.xml><?xml version="1.0" encoding="utf-8"?>
<p:tagLst xmlns:p="http://schemas.openxmlformats.org/presentationml/2006/main">
  <p:tag name="AS_UNIQUEID" val="47"/>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368.xml><?xml version="1.0" encoding="utf-8"?>
<p:tagLst xmlns:p="http://schemas.openxmlformats.org/presentationml/2006/main">
  <p:tag name="AS_UNIQUEID" val="48"/>
</p:tagLst>
</file>

<file path=ppt/tags/tag369.xml><?xml version="1.0" encoding="utf-8"?>
<p:tagLst xmlns:p="http://schemas.openxmlformats.org/presentationml/2006/main">
  <p:tag name="AS_UNIQUEID" val="49"/>
</p:tagLst>
</file>

<file path=ppt/tags/tag37.xml><?xml version="1.0" encoding="utf-8"?>
<p:tagLst xmlns:p="http://schemas.openxmlformats.org/presentationml/2006/main">
  <p:tag name="AS_UNIQUEID" val="249"/>
</p:tagLst>
</file>

<file path=ppt/tags/tag370.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371.xml><?xml version="1.0" encoding="utf-8"?>
<p:tagLst xmlns:p="http://schemas.openxmlformats.org/presentationml/2006/main">
  <p:tag name="AS_UNIQUEID" val="50"/>
</p:tagLst>
</file>

<file path=ppt/tags/tag372.xml><?xml version="1.0" encoding="utf-8"?>
<p:tagLst xmlns:p="http://schemas.openxmlformats.org/presentationml/2006/main">
  <p:tag name="AS_UNIQUEID" val="51"/>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373.xml><?xml version="1.0" encoding="utf-8"?>
<p:tagLst xmlns:p="http://schemas.openxmlformats.org/presentationml/2006/main">
  <p:tag name="AS_UNIQUEID" val="52"/>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374.xml><?xml version="1.0" encoding="utf-8"?>
<p:tagLst xmlns:p="http://schemas.openxmlformats.org/presentationml/2006/main">
  <p:tag name="AS_UNIQUEID" val="53"/>
</p:tagLst>
</file>

<file path=ppt/tags/tag375.xml><?xml version="1.0" encoding="utf-8"?>
<p:tagLst xmlns:p="http://schemas.openxmlformats.org/presentationml/2006/main">
  <p:tag name="AS_UNIQUEID" val="54"/>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376.xml><?xml version="1.0" encoding="utf-8"?>
<p:tagLst xmlns:p="http://schemas.openxmlformats.org/presentationml/2006/main">
  <p:tag name="AS_UNIQUEID" val="55"/>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VALUE" val="57"/>
</p:tagLst>
</file>

<file path=ppt/tags/tag377.xml><?xml version="1.0" encoding="utf-8"?>
<p:tagLst xmlns:p="http://schemas.openxmlformats.org/presentationml/2006/main">
  <p:tag name="AS_UNIQUEID" val="56"/>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378.xml><?xml version="1.0" encoding="utf-8"?>
<p:tagLst xmlns:p="http://schemas.openxmlformats.org/presentationml/2006/main">
  <p:tag name="AS_UNIQUEID" val="57"/>
</p:tagLst>
</file>

<file path=ppt/tags/tag379.xml><?xml version="1.0" encoding="utf-8"?>
<p:tagLst xmlns:p="http://schemas.openxmlformats.org/presentationml/2006/main">
  <p:tag name="AS_UNIQUEID" val="58"/>
</p:tagLst>
</file>

<file path=ppt/tags/tag38.xml><?xml version="1.0" encoding="utf-8"?>
<p:tagLst xmlns:p="http://schemas.openxmlformats.org/presentationml/2006/main">
  <p:tag name="AS_UNIQUEID" val="250"/>
</p:tagLst>
</file>

<file path=ppt/tags/tag380.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381.xml><?xml version="1.0" encoding="utf-8"?>
<p:tagLst xmlns:p="http://schemas.openxmlformats.org/presentationml/2006/main">
  <p:tag name="AS_UNIQUEID" val="59"/>
</p:tagLst>
</file>

<file path=ppt/tags/tag382.xml><?xml version="1.0" encoding="utf-8"?>
<p:tagLst xmlns:p="http://schemas.openxmlformats.org/presentationml/2006/main">
  <p:tag name="AS_UNIQUEID" val="60"/>
  <p:tag name="KSO_WM_BEAUTIFY_FLAG" val="#wm#"/>
  <p:tag name="KSO_WM_TAG_VERSION" val="1.0"/>
  <p:tag name="KSO_WM_TEMPLATE_CATEGORY" val="custom"/>
  <p:tag name="KSO_WM_TEMPLATE_INDEX" val="20220596"/>
  <p:tag name="KSO_WM_UNIT_COMPATIBLE" val="1"/>
  <p:tag name="KSO_WM_UNIT_DIAGRAM_ISNUMVISUAL" val="0"/>
  <p:tag name="KSO_WM_UNIT_DIAGRAM_ISREFERUNIT" val="0"/>
  <p:tag name="KSO_WM_UNIT_HIGHLIGHT" val="0"/>
  <p:tag name="KSO_WM_UNIT_ID" val="custom20220596_7*e*1"/>
  <p:tag name="KSO_WM_UNIT_INDEX" val="1"/>
  <p:tag name="KSO_WM_UNIT_LAYERLEVEL" val="1"/>
  <p:tag name="KSO_WM_UNIT_NOCLEAR" val="0"/>
  <p:tag name="KSO_WM_UNIT_PRESET_TEXT" val="01"/>
  <p:tag name="KSO_WM_UNIT_TYPE" val="e"/>
  <p:tag name="KSO_WM_UNIT_VALUE" val="2"/>
</p:tagLst>
</file>

<file path=ppt/tags/tag383.xml><?xml version="1.0" encoding="utf-8"?>
<p:tagLst xmlns:p="http://schemas.openxmlformats.org/presentationml/2006/main">
  <p:tag name="AS_UNIQUEID" val="61"/>
  <p:tag name="KSO_WM_BEAUTIFY_FLAG" val="#wm#"/>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7*a*1"/>
  <p:tag name="KSO_WM_UNIT_INDEX" val="1"/>
  <p:tag name="KSO_WM_UNIT_ISCONTENTSTITLE" val="0"/>
  <p:tag name="KSO_WM_UNIT_ISNUMDGMTITLE" val="0"/>
  <p:tag name="KSO_WM_UNIT_LAYERLEVEL" val="1"/>
  <p:tag name="KSO_WM_UNIT_NOCLEAR" val="0"/>
  <p:tag name="KSO_WM_UNIT_PRESET_TEXT" val="单击添加标题"/>
  <p:tag name="KSO_WM_UNIT_TYPE" val="a"/>
  <p:tag name="KSO_WM_UNIT_VALUE" val="7"/>
</p:tagLst>
</file>

<file path=ppt/tags/tag384.xml><?xml version="1.0" encoding="utf-8"?>
<p:tagLst xmlns:p="http://schemas.openxmlformats.org/presentationml/2006/main">
  <p:tag name="AS_UNIQUEID" val="62"/>
</p:tagLst>
</file>

<file path=ppt/tags/tag385.xml><?xml version="1.0" encoding="utf-8"?>
<p:tagLst xmlns:p="http://schemas.openxmlformats.org/presentationml/2006/main">
  <p:tag name="KSO_WM_BEAUTIFY_FLAG" val="#wm#"/>
  <p:tag name="KSO_WM_SLIDE_ID" val="custom20220596_7"/>
  <p:tag name="KSO_WM_SLIDE_INDEX" val="7"/>
  <p:tag name="KSO_WM_SLIDE_ITEM_CNT" val="0"/>
  <p:tag name="KSO_WM_SLIDE_LAYOUT" val="a_e_f"/>
  <p:tag name="KSO_WM_SLIDE_LAYOUT_CNT" val="1_1_1"/>
  <p:tag name="KSO_WM_SLIDE_SUBTYPE" val="pureTxt"/>
  <p:tag name="KSO_WM_SLIDE_TYPE" val="sectionTitle"/>
  <p:tag name="KSO_WM_SPECIAL_SOURCE" val="bdnull"/>
  <p:tag name="KSO_WM_TAG_VERSION" val="1.0"/>
  <p:tag name="KSO_WM_TEMPLATE_CATEGORY" val="custom"/>
  <p:tag name="KSO_WM_TEMPLATE_COLOR_TYPE" val="0"/>
  <p:tag name="KSO_WM_TEMPLATE_INDEX" val="20220596"/>
  <p:tag name="KSO_WM_TEMPLATE_MASTER_TYPE" val="1"/>
  <p:tag name="KSO_WM_TEMPLATE_SUBCATEGORY" val="0"/>
</p:tagLst>
</file>

<file path=ppt/tags/tag386.xml><?xml version="1.0" encoding="utf-8"?>
<p:tagLst xmlns:p="http://schemas.openxmlformats.org/presentationml/2006/main">
  <p:tag name="AS_UNIQUEID" val="63"/>
</p:tagLst>
</file>

<file path=ppt/tags/tag387.xml><?xml version="1.0" encoding="utf-8"?>
<p:tagLst xmlns:p="http://schemas.openxmlformats.org/presentationml/2006/main">
  <p:tag name="AS_UNIQUEID" val="64"/>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388.xml><?xml version="1.0" encoding="utf-8"?>
<p:tagLst xmlns:p="http://schemas.openxmlformats.org/presentationml/2006/main">
  <p:tag name="AS_UNIQUEID" val="65"/>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389.xml><?xml version="1.0" encoding="utf-8"?>
<p:tagLst xmlns:p="http://schemas.openxmlformats.org/presentationml/2006/main">
  <p:tag name="AS_UNIQUEID" val="66"/>
</p:tagLst>
</file>

<file path=ppt/tags/tag39.xml><?xml version="1.0" encoding="utf-8"?>
<p:tagLst xmlns:p="http://schemas.openxmlformats.org/presentationml/2006/main">
  <p:tag name="AS_UNIQUEID" val="251"/>
</p:tagLst>
</file>

<file path=ppt/tags/tag390.xml><?xml version="1.0" encoding="utf-8"?>
<p:tagLst xmlns:p="http://schemas.openxmlformats.org/presentationml/2006/main">
  <p:tag name="AS_UNIQUEID" val="67"/>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391.xml><?xml version="1.0" encoding="utf-8"?>
<p:tagLst xmlns:p="http://schemas.openxmlformats.org/presentationml/2006/main">
  <p:tag name="AS_UNIQUEID" val="68"/>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VALUE" val="57"/>
</p:tagLst>
</file>

<file path=ppt/tags/tag392.xml><?xml version="1.0" encoding="utf-8"?>
<p:tagLst xmlns:p="http://schemas.openxmlformats.org/presentationml/2006/main">
  <p:tag name="AS_UNIQUEID" val="69"/>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393.xml><?xml version="1.0" encoding="utf-8"?>
<p:tagLst xmlns:p="http://schemas.openxmlformats.org/presentationml/2006/main">
  <p:tag name="AS_UNIQUEID" val="70"/>
</p:tagLst>
</file>

<file path=ppt/tags/tag394.xml><?xml version="1.0" encoding="utf-8"?>
<p:tagLst xmlns:p="http://schemas.openxmlformats.org/presentationml/2006/main">
  <p:tag name="AS_UNIQUEID" val="71"/>
</p:tagLst>
</file>

<file path=ppt/tags/tag395.xml><?xml version="1.0" encoding="utf-8"?>
<p:tagLst xmlns:p="http://schemas.openxmlformats.org/presentationml/2006/main">
  <p:tag name="AS_UNIQUEID" val="72"/>
</p:tagLst>
</file>

<file path=ppt/tags/tag396.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397.xml><?xml version="1.0" encoding="utf-8"?>
<p:tagLst xmlns:p="http://schemas.openxmlformats.org/presentationml/2006/main">
  <p:tag name="AS_UNIQUEID" val="73"/>
</p:tagLst>
</file>

<file path=ppt/tags/tag398.xml><?xml version="1.0" encoding="utf-8"?>
<p:tagLst xmlns:p="http://schemas.openxmlformats.org/presentationml/2006/main">
  <p:tag name="AS_UNIQUEID" val="74"/>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399.xml><?xml version="1.0" encoding="utf-8"?>
<p:tagLst xmlns:p="http://schemas.openxmlformats.org/presentationml/2006/main">
  <p:tag name="AS_UNIQUEID" val="75"/>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4.xml><?xml version="1.0" encoding="utf-8"?>
<p:tagLst xmlns:p="http://schemas.openxmlformats.org/presentationml/2006/main">
  <p:tag name="AS_UNIQUEID" val="216"/>
</p:tagLst>
</file>

<file path=ppt/tags/tag40.xml><?xml version="1.0" encoding="utf-8"?>
<p:tagLst xmlns:p="http://schemas.openxmlformats.org/presentationml/2006/main">
  <p:tag name="AS_UNIQUEID" val="252"/>
</p:tagLst>
</file>

<file path=ppt/tags/tag400.xml><?xml version="1.0" encoding="utf-8"?>
<p:tagLst xmlns:p="http://schemas.openxmlformats.org/presentationml/2006/main">
  <p:tag name="AS_UNIQUEID" val="76"/>
</p:tagLst>
</file>

<file path=ppt/tags/tag401.xml><?xml version="1.0" encoding="utf-8"?>
<p:tagLst xmlns:p="http://schemas.openxmlformats.org/presentationml/2006/main">
  <p:tag name="AS_UNIQUEID" val="77"/>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402.xml><?xml version="1.0" encoding="utf-8"?>
<p:tagLst xmlns:p="http://schemas.openxmlformats.org/presentationml/2006/main">
  <p:tag name="AS_UNIQUEID" val="78"/>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VALUE" val="57"/>
</p:tagLst>
</file>

<file path=ppt/tags/tag403.xml><?xml version="1.0" encoding="utf-8"?>
<p:tagLst xmlns:p="http://schemas.openxmlformats.org/presentationml/2006/main">
  <p:tag name="AS_UNIQUEID" val="79"/>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404.xml><?xml version="1.0" encoding="utf-8"?>
<p:tagLst xmlns:p="http://schemas.openxmlformats.org/presentationml/2006/main">
  <p:tag name="AS_UNIQUEID" val="80"/>
</p:tagLst>
</file>

<file path=ppt/tags/tag405.xml><?xml version="1.0" encoding="utf-8"?>
<p:tagLst xmlns:p="http://schemas.openxmlformats.org/presentationml/2006/main">
  <p:tag name="AS_UNIQUEID" val="81"/>
</p:tagLst>
</file>

<file path=ppt/tags/tag406.xml><?xml version="1.0" encoding="utf-8"?>
<p:tagLst xmlns:p="http://schemas.openxmlformats.org/presentationml/2006/main">
  <p:tag name="AS_UNIQUEID" val="82"/>
</p:tagLst>
</file>

<file path=ppt/tags/tag407.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408.xml><?xml version="1.0" encoding="utf-8"?>
<p:tagLst xmlns:p="http://schemas.openxmlformats.org/presentationml/2006/main">
  <p:tag name="AS_UNIQUEID" val="83"/>
</p:tagLst>
</file>

<file path=ppt/tags/tag409.xml><?xml version="1.0" encoding="utf-8"?>
<p:tagLst xmlns:p="http://schemas.openxmlformats.org/presentationml/2006/main">
  <p:tag name="AS_UNIQUEID" val="84"/>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41.xml><?xml version="1.0" encoding="utf-8"?>
<p:tagLst xmlns:p="http://schemas.openxmlformats.org/presentationml/2006/main">
  <p:tag name="AS_UNIQUEID" val="253"/>
</p:tagLst>
</file>

<file path=ppt/tags/tag410.xml><?xml version="1.0" encoding="utf-8"?>
<p:tagLst xmlns:p="http://schemas.openxmlformats.org/presentationml/2006/main">
  <p:tag name="AS_UNIQUEID" val="85"/>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411.xml><?xml version="1.0" encoding="utf-8"?>
<p:tagLst xmlns:p="http://schemas.openxmlformats.org/presentationml/2006/main">
  <p:tag name="AS_UNIQUEID" val="86"/>
</p:tagLst>
</file>

<file path=ppt/tags/tag412.xml><?xml version="1.0" encoding="utf-8"?>
<p:tagLst xmlns:p="http://schemas.openxmlformats.org/presentationml/2006/main">
  <p:tag name="AS_UNIQUEID" val="87"/>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413.xml><?xml version="1.0" encoding="utf-8"?>
<p:tagLst xmlns:p="http://schemas.openxmlformats.org/presentationml/2006/main">
  <p:tag name="AS_UNIQUEID" val="88"/>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VALUE" val="57"/>
</p:tagLst>
</file>

<file path=ppt/tags/tag414.xml><?xml version="1.0" encoding="utf-8"?>
<p:tagLst xmlns:p="http://schemas.openxmlformats.org/presentationml/2006/main">
  <p:tag name="AS_UNIQUEID" val="89"/>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415.xml><?xml version="1.0" encoding="utf-8"?>
<p:tagLst xmlns:p="http://schemas.openxmlformats.org/presentationml/2006/main">
  <p:tag name="AS_UNIQUEID" val="90"/>
</p:tagLst>
</file>

<file path=ppt/tags/tag416.xml><?xml version="1.0" encoding="utf-8"?>
<p:tagLst xmlns:p="http://schemas.openxmlformats.org/presentationml/2006/main">
  <p:tag name="AS_UNIQUEID" val="91"/>
</p:tagLst>
</file>

<file path=ppt/tags/tag417.xml><?xml version="1.0" encoding="utf-8"?>
<p:tagLst xmlns:p="http://schemas.openxmlformats.org/presentationml/2006/main">
  <p:tag name="AS_UNIQUEID" val="92"/>
</p:tagLst>
</file>

<file path=ppt/tags/tag418.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419.xml><?xml version="1.0" encoding="utf-8"?>
<p:tagLst xmlns:p="http://schemas.openxmlformats.org/presentationml/2006/main">
  <p:tag name="AS_UNIQUEID" val="93"/>
</p:tagLst>
</file>

<file path=ppt/tags/tag42.xml><?xml version="1.0" encoding="utf-8"?>
<p:tagLst xmlns:p="http://schemas.openxmlformats.org/presentationml/2006/main">
  <p:tag name="AS_UNIQUEID" val="254"/>
</p:tagLst>
</file>

<file path=ppt/tags/tag420.xml><?xml version="1.0" encoding="utf-8"?>
<p:tagLst xmlns:p="http://schemas.openxmlformats.org/presentationml/2006/main">
  <p:tag name="AS_UNIQUEID" val="94"/>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421.xml><?xml version="1.0" encoding="utf-8"?>
<p:tagLst xmlns:p="http://schemas.openxmlformats.org/presentationml/2006/main">
  <p:tag name="AS_UNIQUEID" val="95"/>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422.xml><?xml version="1.0" encoding="utf-8"?>
<p:tagLst xmlns:p="http://schemas.openxmlformats.org/presentationml/2006/main">
  <p:tag name="AS_UNIQUEID" val="96"/>
</p:tagLst>
</file>

<file path=ppt/tags/tag423.xml><?xml version="1.0" encoding="utf-8"?>
<p:tagLst xmlns:p="http://schemas.openxmlformats.org/presentationml/2006/main">
  <p:tag name="AS_UNIQUEID" val="97"/>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424.xml><?xml version="1.0" encoding="utf-8"?>
<p:tagLst xmlns:p="http://schemas.openxmlformats.org/presentationml/2006/main">
  <p:tag name="AS_UNIQUEID" val="98"/>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VALUE" val="57"/>
</p:tagLst>
</file>

<file path=ppt/tags/tag425.xml><?xml version="1.0" encoding="utf-8"?>
<p:tagLst xmlns:p="http://schemas.openxmlformats.org/presentationml/2006/main">
  <p:tag name="AS_UNIQUEID" val="99"/>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426.xml><?xml version="1.0" encoding="utf-8"?>
<p:tagLst xmlns:p="http://schemas.openxmlformats.org/presentationml/2006/main">
  <p:tag name="AS_UNIQUEID" val="100"/>
</p:tagLst>
</file>

<file path=ppt/tags/tag427.xml><?xml version="1.0" encoding="utf-8"?>
<p:tagLst xmlns:p="http://schemas.openxmlformats.org/presentationml/2006/main">
  <p:tag name="AS_UNIQUEID" val="101"/>
</p:tagLst>
</file>

<file path=ppt/tags/tag428.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429.xml><?xml version="1.0" encoding="utf-8"?>
<p:tagLst xmlns:p="http://schemas.openxmlformats.org/presentationml/2006/main">
  <p:tag name="AS_UNIQUEID" val="102"/>
</p:tagLst>
</file>

<file path=ppt/tags/tag43.xml><?xml version="1.0" encoding="utf-8"?>
<p:tagLst xmlns:p="http://schemas.openxmlformats.org/presentationml/2006/main">
  <p:tag name="AS_UNIQUEID" val="255"/>
</p:tagLst>
</file>

<file path=ppt/tags/tag430.xml><?xml version="1.0" encoding="utf-8"?>
<p:tagLst xmlns:p="http://schemas.openxmlformats.org/presentationml/2006/main">
  <p:tag name="AS_UNIQUEID" val="103"/>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431.xml><?xml version="1.0" encoding="utf-8"?>
<p:tagLst xmlns:p="http://schemas.openxmlformats.org/presentationml/2006/main">
  <p:tag name="AS_UNIQUEID" val="104"/>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432.xml><?xml version="1.0" encoding="utf-8"?>
<p:tagLst xmlns:p="http://schemas.openxmlformats.org/presentationml/2006/main">
  <p:tag name="AS_UNIQUEID" val="105"/>
</p:tagLst>
</file>

<file path=ppt/tags/tag433.xml><?xml version="1.0" encoding="utf-8"?>
<p:tagLst xmlns:p="http://schemas.openxmlformats.org/presentationml/2006/main">
  <p:tag name="AS_UNIQUEID" val="106"/>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434.xml><?xml version="1.0" encoding="utf-8"?>
<p:tagLst xmlns:p="http://schemas.openxmlformats.org/presentationml/2006/main">
  <p:tag name="AS_UNIQUEID" val="107"/>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VALUE" val="57"/>
</p:tagLst>
</file>

<file path=ppt/tags/tag435.xml><?xml version="1.0" encoding="utf-8"?>
<p:tagLst xmlns:p="http://schemas.openxmlformats.org/presentationml/2006/main">
  <p:tag name="AS_UNIQUEID" val="108"/>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436.xml><?xml version="1.0" encoding="utf-8"?>
<p:tagLst xmlns:p="http://schemas.openxmlformats.org/presentationml/2006/main">
  <p:tag name="AS_UNIQUEID" val="109"/>
</p:tagLst>
</file>

<file path=ppt/tags/tag437.xml><?xml version="1.0" encoding="utf-8"?>
<p:tagLst xmlns:p="http://schemas.openxmlformats.org/presentationml/2006/main">
  <p:tag name="AS_UNIQUEID" val="110"/>
</p:tagLst>
</file>

<file path=ppt/tags/tag438.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439.xml><?xml version="1.0" encoding="utf-8"?>
<p:tagLst xmlns:p="http://schemas.openxmlformats.org/presentationml/2006/main">
  <p:tag name="AS_UNIQUEID" val="111"/>
</p:tagLst>
</file>

<file path=ppt/tags/tag44.xml><?xml version="1.0" encoding="utf-8"?>
<p:tagLst xmlns:p="http://schemas.openxmlformats.org/presentationml/2006/main">
  <p:tag name="AS_UNIQUEID" val="256"/>
</p:tagLst>
</file>

<file path=ppt/tags/tag440.xml><?xml version="1.0" encoding="utf-8"?>
<p:tagLst xmlns:p="http://schemas.openxmlformats.org/presentationml/2006/main">
  <p:tag name="AS_UNIQUEID" val="112"/>
  <p:tag name="KSO_WM_BEAUTIFY_FLAG" val="#wm#"/>
  <p:tag name="KSO_WM_TAG_VERSION" val="1.0"/>
  <p:tag name="KSO_WM_TEMPLATE_CATEGORY" val="custom"/>
  <p:tag name="KSO_WM_TEMPLATE_INDEX" val="20220596"/>
  <p:tag name="KSO_WM_UNIT_COMPATIBLE" val="1"/>
  <p:tag name="KSO_WM_UNIT_DIAGRAM_ISNUMVISUAL" val="0"/>
  <p:tag name="KSO_WM_UNIT_DIAGRAM_ISREFERUNIT" val="0"/>
  <p:tag name="KSO_WM_UNIT_HIGHLIGHT" val="0"/>
  <p:tag name="KSO_WM_UNIT_ID" val="custom20220596_7*e*1"/>
  <p:tag name="KSO_WM_UNIT_INDEX" val="1"/>
  <p:tag name="KSO_WM_UNIT_LAYERLEVEL" val="1"/>
  <p:tag name="KSO_WM_UNIT_NOCLEAR" val="0"/>
  <p:tag name="KSO_WM_UNIT_PRESET_TEXT" val="01"/>
  <p:tag name="KSO_WM_UNIT_TYPE" val="e"/>
  <p:tag name="KSO_WM_UNIT_VALUE" val="2"/>
</p:tagLst>
</file>

<file path=ppt/tags/tag441.xml><?xml version="1.0" encoding="utf-8"?>
<p:tagLst xmlns:p="http://schemas.openxmlformats.org/presentationml/2006/main">
  <p:tag name="AS_UNIQUEID" val="113"/>
  <p:tag name="KSO_WM_BEAUTIFY_FLAG" val="#wm#"/>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7*a*1"/>
  <p:tag name="KSO_WM_UNIT_INDEX" val="1"/>
  <p:tag name="KSO_WM_UNIT_ISCONTENTSTITLE" val="0"/>
  <p:tag name="KSO_WM_UNIT_ISNUMDGMTITLE" val="0"/>
  <p:tag name="KSO_WM_UNIT_LAYERLEVEL" val="1"/>
  <p:tag name="KSO_WM_UNIT_NOCLEAR" val="0"/>
  <p:tag name="KSO_WM_UNIT_PRESET_TEXT" val="单击添加标题"/>
  <p:tag name="KSO_WM_UNIT_TYPE" val="a"/>
  <p:tag name="KSO_WM_UNIT_VALUE" val="7"/>
</p:tagLst>
</file>

<file path=ppt/tags/tag442.xml><?xml version="1.0" encoding="utf-8"?>
<p:tagLst xmlns:p="http://schemas.openxmlformats.org/presentationml/2006/main">
  <p:tag name="AS_UNIQUEID" val="114"/>
</p:tagLst>
</file>

<file path=ppt/tags/tag443.xml><?xml version="1.0" encoding="utf-8"?>
<p:tagLst xmlns:p="http://schemas.openxmlformats.org/presentationml/2006/main">
  <p:tag name="KSO_WM_BEAUTIFY_FLAG" val="#wm#"/>
  <p:tag name="KSO_WM_SLIDE_ID" val="custom20220596_7"/>
  <p:tag name="KSO_WM_SLIDE_INDEX" val="7"/>
  <p:tag name="KSO_WM_SLIDE_ITEM_CNT" val="0"/>
  <p:tag name="KSO_WM_SLIDE_LAYOUT" val="a_e_f"/>
  <p:tag name="KSO_WM_SLIDE_LAYOUT_CNT" val="1_1_1"/>
  <p:tag name="KSO_WM_SLIDE_SUBTYPE" val="pureTxt"/>
  <p:tag name="KSO_WM_SLIDE_TYPE" val="sectionTitle"/>
  <p:tag name="KSO_WM_SPECIAL_SOURCE" val="bdnull"/>
  <p:tag name="KSO_WM_TAG_VERSION" val="1.0"/>
  <p:tag name="KSO_WM_TEMPLATE_CATEGORY" val="custom"/>
  <p:tag name="KSO_WM_TEMPLATE_COLOR_TYPE" val="0"/>
  <p:tag name="KSO_WM_TEMPLATE_INDEX" val="20220596"/>
  <p:tag name="KSO_WM_TEMPLATE_MASTER_TYPE" val="1"/>
  <p:tag name="KSO_WM_TEMPLATE_SUBCATEGORY" val="0"/>
</p:tagLst>
</file>

<file path=ppt/tags/tag444.xml><?xml version="1.0" encoding="utf-8"?>
<p:tagLst xmlns:p="http://schemas.openxmlformats.org/presentationml/2006/main">
  <p:tag name="AS_UNIQUEID" val="115"/>
</p:tagLst>
</file>

<file path=ppt/tags/tag445.xml><?xml version="1.0" encoding="utf-8"?>
<p:tagLst xmlns:p="http://schemas.openxmlformats.org/presentationml/2006/main">
  <p:tag name="AS_UNIQUEID" val="116"/>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446.xml><?xml version="1.0" encoding="utf-8"?>
<p:tagLst xmlns:p="http://schemas.openxmlformats.org/presentationml/2006/main">
  <p:tag name="AS_UNIQUEID" val="117"/>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447.xml><?xml version="1.0" encoding="utf-8"?>
<p:tagLst xmlns:p="http://schemas.openxmlformats.org/presentationml/2006/main">
  <p:tag name="AS_UNIQUEID" val="118"/>
</p:tagLst>
</file>

<file path=ppt/tags/tag448.xml><?xml version="1.0" encoding="utf-8"?>
<p:tagLst xmlns:p="http://schemas.openxmlformats.org/presentationml/2006/main">
  <p:tag name="AS_UNIQUEID" val="119"/>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449.xml><?xml version="1.0" encoding="utf-8"?>
<p:tagLst xmlns:p="http://schemas.openxmlformats.org/presentationml/2006/main">
  <p:tag name="AS_UNIQUEID" val="120"/>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INDEX" val="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TYPE" val="h_f"/>
  <p:tag name="KSO_WM_UNIT_VALUE" val="57"/>
</p:tagLst>
</file>

<file path=ppt/tags/tag45.xml><?xml version="1.0" encoding="utf-8"?>
<p:tagLst xmlns:p="http://schemas.openxmlformats.org/presentationml/2006/main">
  <p:tag name="AS_UNIQUEID" val="257"/>
</p:tagLst>
</file>

<file path=ppt/tags/tag450.xml><?xml version="1.0" encoding="utf-8"?>
<p:tagLst xmlns:p="http://schemas.openxmlformats.org/presentationml/2006/main">
  <p:tag name="AS_UNIQUEID" val="121"/>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451.xml><?xml version="1.0" encoding="utf-8"?>
<p:tagLst xmlns:p="http://schemas.openxmlformats.org/presentationml/2006/main">
  <p:tag name="AS_UNIQUEID" val="122"/>
</p:tagLst>
</file>

<file path=ppt/tags/tag452.xml><?xml version="1.0" encoding="utf-8"?>
<p:tagLst xmlns:p="http://schemas.openxmlformats.org/presentationml/2006/main">
  <p:tag name="AS_UNIQUEID" val="123"/>
</p:tagLst>
</file>

<file path=ppt/tags/tag453.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454.xml><?xml version="1.0" encoding="utf-8"?>
<p:tagLst xmlns:p="http://schemas.openxmlformats.org/presentationml/2006/main">
  <p:tag name="AS_UNIQUEID" val="124"/>
</p:tagLst>
</file>

<file path=ppt/tags/tag455.xml><?xml version="1.0" encoding="utf-8"?>
<p:tagLst xmlns:p="http://schemas.openxmlformats.org/presentationml/2006/main">
  <p:tag name="AS_UNIQUEID" val="125"/>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456.xml><?xml version="1.0" encoding="utf-8"?>
<p:tagLst xmlns:p="http://schemas.openxmlformats.org/presentationml/2006/main">
  <p:tag name="AS_UNIQUEID" val="126"/>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457.xml><?xml version="1.0" encoding="utf-8"?>
<p:tagLst xmlns:p="http://schemas.openxmlformats.org/presentationml/2006/main">
  <p:tag name="AS_UNIQUEID" val="127"/>
</p:tagLst>
</file>

<file path=ppt/tags/tag458.xml><?xml version="1.0" encoding="utf-8"?>
<p:tagLst xmlns:p="http://schemas.openxmlformats.org/presentationml/2006/main">
  <p:tag name="AS_UNIQUEID" val="128"/>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459.xml><?xml version="1.0" encoding="utf-8"?>
<p:tagLst xmlns:p="http://schemas.openxmlformats.org/presentationml/2006/main">
  <p:tag name="AS_UNIQUEID" val="129"/>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VALUE" val="57"/>
</p:tagLst>
</file>

<file path=ppt/tags/tag46.xml><?xml version="1.0" encoding="utf-8"?>
<p:tagLst xmlns:p="http://schemas.openxmlformats.org/presentationml/2006/main">
  <p:tag name="AS_UNIQUEID" val="258"/>
</p:tagLst>
</file>

<file path=ppt/tags/tag460.xml><?xml version="1.0" encoding="utf-8"?>
<p:tagLst xmlns:p="http://schemas.openxmlformats.org/presentationml/2006/main">
  <p:tag name="AS_UNIQUEID" val="130"/>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461.xml><?xml version="1.0" encoding="utf-8"?>
<p:tagLst xmlns:p="http://schemas.openxmlformats.org/presentationml/2006/main">
  <p:tag name="AS_UNIQUEID" val="131"/>
</p:tagLst>
</file>

<file path=ppt/tags/tag462.xml><?xml version="1.0" encoding="utf-8"?>
<p:tagLst xmlns:p="http://schemas.openxmlformats.org/presentationml/2006/main">
  <p:tag name="AS_UNIQUEID" val="132"/>
</p:tagLst>
</file>

<file path=ppt/tags/tag463.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464.xml><?xml version="1.0" encoding="utf-8"?>
<p:tagLst xmlns:p="http://schemas.openxmlformats.org/presentationml/2006/main">
  <p:tag name="AS_UNIQUEID" val="133"/>
</p:tagLst>
</file>

<file path=ppt/tags/tag465.xml><?xml version="1.0" encoding="utf-8"?>
<p:tagLst xmlns:p="http://schemas.openxmlformats.org/presentationml/2006/main">
  <p:tag name="AS_UNIQUEID" val="134"/>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466.xml><?xml version="1.0" encoding="utf-8"?>
<p:tagLst xmlns:p="http://schemas.openxmlformats.org/presentationml/2006/main">
  <p:tag name="AS_UNIQUEID" val="135"/>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467.xml><?xml version="1.0" encoding="utf-8"?>
<p:tagLst xmlns:p="http://schemas.openxmlformats.org/presentationml/2006/main">
  <p:tag name="AS_UNIQUEID" val="136"/>
</p:tagLst>
</file>

<file path=ppt/tags/tag468.xml><?xml version="1.0" encoding="utf-8"?>
<p:tagLst xmlns:p="http://schemas.openxmlformats.org/presentationml/2006/main">
  <p:tag name="AS_UNIQUEID" val="137"/>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469.xml><?xml version="1.0" encoding="utf-8"?>
<p:tagLst xmlns:p="http://schemas.openxmlformats.org/presentationml/2006/main">
  <p:tag name="AS_UNIQUEID" val="138"/>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47.xml><?xml version="1.0" encoding="utf-8"?>
<p:tagLst xmlns:p="http://schemas.openxmlformats.org/presentationml/2006/main">
  <p:tag name="AS_UNIQUEID" val="259"/>
</p:tagLst>
</file>

<file path=ppt/tags/tag470.xml><?xml version="1.0" encoding="utf-8"?>
<p:tagLst xmlns:p="http://schemas.openxmlformats.org/presentationml/2006/main">
  <p:tag name="AS_UNIQUEID" val="139"/>
</p:tagLst>
</file>

<file path=ppt/tags/tag471.xml><?xml version="1.0" encoding="utf-8"?>
<p:tagLst xmlns:p="http://schemas.openxmlformats.org/presentationml/2006/main">
  <p:tag name="AS_UNIQUEID" val="140"/>
</p:tagLst>
</file>

<file path=ppt/tags/tag472.xml><?xml version="1.0" encoding="utf-8"?>
<p:tagLst xmlns:p="http://schemas.openxmlformats.org/presentationml/2006/main">
  <p:tag name="AS_UNIQUEID" val="141"/>
</p:tagLst>
</file>

<file path=ppt/tags/tag473.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474.xml><?xml version="1.0" encoding="utf-8"?>
<p:tagLst xmlns:p="http://schemas.openxmlformats.org/presentationml/2006/main">
  <p:tag name="AS_UNIQUEID" val="142"/>
</p:tagLst>
</file>

<file path=ppt/tags/tag475.xml><?xml version="1.0" encoding="utf-8"?>
<p:tagLst xmlns:p="http://schemas.openxmlformats.org/presentationml/2006/main">
  <p:tag name="AS_UNIQUEID" val="143"/>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476.xml><?xml version="1.0" encoding="utf-8"?>
<p:tagLst xmlns:p="http://schemas.openxmlformats.org/presentationml/2006/main">
  <p:tag name="AS_UNIQUEID" val="144"/>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477.xml><?xml version="1.0" encoding="utf-8"?>
<p:tagLst xmlns:p="http://schemas.openxmlformats.org/presentationml/2006/main">
  <p:tag name="AS_UNIQUEID" val="145"/>
</p:tagLst>
</file>

<file path=ppt/tags/tag478.xml><?xml version="1.0" encoding="utf-8"?>
<p:tagLst xmlns:p="http://schemas.openxmlformats.org/presentationml/2006/main">
  <p:tag name="AS_UNIQUEID" val="146"/>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479.xml><?xml version="1.0" encoding="utf-8"?>
<p:tagLst xmlns:p="http://schemas.openxmlformats.org/presentationml/2006/main">
  <p:tag name="AS_UNIQUEID" val="147"/>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VALUE" val="57"/>
</p:tagLst>
</file>

<file path=ppt/tags/tag48.xml><?xml version="1.0" encoding="utf-8"?>
<p:tagLst xmlns:p="http://schemas.openxmlformats.org/presentationml/2006/main">
  <p:tag name="AS_UNIQUEID" val="260"/>
</p:tagLst>
</file>

<file path=ppt/tags/tag480.xml><?xml version="1.0" encoding="utf-8"?>
<p:tagLst xmlns:p="http://schemas.openxmlformats.org/presentationml/2006/main">
  <p:tag name="AS_UNIQUEID" val="148"/>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481.xml><?xml version="1.0" encoding="utf-8"?>
<p:tagLst xmlns:p="http://schemas.openxmlformats.org/presentationml/2006/main">
  <p:tag name="AS_UNIQUEID" val="149"/>
</p:tagLst>
</file>

<file path=ppt/tags/tag482.xml><?xml version="1.0" encoding="utf-8"?>
<p:tagLst xmlns:p="http://schemas.openxmlformats.org/presentationml/2006/main">
  <p:tag name="AS_UNIQUEID" val="150"/>
</p:tagLst>
</file>

<file path=ppt/tags/tag483.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484.xml><?xml version="1.0" encoding="utf-8"?>
<p:tagLst xmlns:p="http://schemas.openxmlformats.org/presentationml/2006/main">
  <p:tag name="AS_UNIQUEID" val="151"/>
</p:tagLst>
</file>

<file path=ppt/tags/tag485.xml><?xml version="1.0" encoding="utf-8"?>
<p:tagLst xmlns:p="http://schemas.openxmlformats.org/presentationml/2006/main">
  <p:tag name="AS_UNIQUEID" val="152"/>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486.xml><?xml version="1.0" encoding="utf-8"?>
<p:tagLst xmlns:p="http://schemas.openxmlformats.org/presentationml/2006/main">
  <p:tag name="AS_UNIQUEID" val="153"/>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487.xml><?xml version="1.0" encoding="utf-8"?>
<p:tagLst xmlns:p="http://schemas.openxmlformats.org/presentationml/2006/main">
  <p:tag name="AS_UNIQUEID" val="154"/>
</p:tagLst>
</file>

<file path=ppt/tags/tag488.xml><?xml version="1.0" encoding="utf-8"?>
<p:tagLst xmlns:p="http://schemas.openxmlformats.org/presentationml/2006/main">
  <p:tag name="AS_UNIQUEID" val="155"/>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489.xml><?xml version="1.0" encoding="utf-8"?>
<p:tagLst xmlns:p="http://schemas.openxmlformats.org/presentationml/2006/main">
  <p:tag name="AS_UNIQUEID" val="156"/>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INDEX" val="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TYPE" val="h_f"/>
  <p:tag name="KSO_WM_UNIT_VALUE" val="57"/>
</p:tagLst>
</file>

<file path=ppt/tags/tag49.xml><?xml version="1.0" encoding="utf-8"?>
<p:tagLst xmlns:p="http://schemas.openxmlformats.org/presentationml/2006/main">
  <p:tag name="AS_UNIQUEID" val="261"/>
</p:tagLst>
</file>

<file path=ppt/tags/tag490.xml><?xml version="1.0" encoding="utf-8"?>
<p:tagLst xmlns:p="http://schemas.openxmlformats.org/presentationml/2006/main">
  <p:tag name="AS_UNIQUEID" val="157"/>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491.xml><?xml version="1.0" encoding="utf-8"?>
<p:tagLst xmlns:p="http://schemas.openxmlformats.org/presentationml/2006/main">
  <p:tag name="AS_UNIQUEID" val="158"/>
</p:tagLst>
</file>

<file path=ppt/tags/tag492.xml><?xml version="1.0" encoding="utf-8"?>
<p:tagLst xmlns:p="http://schemas.openxmlformats.org/presentationml/2006/main">
  <p:tag name="AS_UNIQUEID" val="159"/>
</p:tagLst>
</file>

<file path=ppt/tags/tag493.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494.xml><?xml version="1.0" encoding="utf-8"?>
<p:tagLst xmlns:p="http://schemas.openxmlformats.org/presentationml/2006/main">
  <p:tag name="AS_UNIQUEID" val="160"/>
</p:tagLst>
</file>

<file path=ppt/tags/tag495.xml><?xml version="1.0" encoding="utf-8"?>
<p:tagLst xmlns:p="http://schemas.openxmlformats.org/presentationml/2006/main">
  <p:tag name="AS_UNIQUEID" val="161"/>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496.xml><?xml version="1.0" encoding="utf-8"?>
<p:tagLst xmlns:p="http://schemas.openxmlformats.org/presentationml/2006/main">
  <p:tag name="AS_UNIQUEID" val="162"/>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497.xml><?xml version="1.0" encoding="utf-8"?>
<p:tagLst xmlns:p="http://schemas.openxmlformats.org/presentationml/2006/main">
  <p:tag name="AS_UNIQUEID" val="163"/>
</p:tagLst>
</file>

<file path=ppt/tags/tag498.xml><?xml version="1.0" encoding="utf-8"?>
<p:tagLst xmlns:p="http://schemas.openxmlformats.org/presentationml/2006/main">
  <p:tag name="AS_UNIQUEID" val="164"/>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499.xml><?xml version="1.0" encoding="utf-8"?>
<p:tagLst xmlns:p="http://schemas.openxmlformats.org/presentationml/2006/main">
  <p:tag name="AS_UNIQUEID" val="165"/>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INDEX" val="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TYPE" val="h_f"/>
  <p:tag name="KSO_WM_UNIT_VALUE" val="57"/>
</p:tagLst>
</file>

<file path=ppt/tags/tag5.xml><?xml version="1.0" encoding="utf-8"?>
<p:tagLst xmlns:p="http://schemas.openxmlformats.org/presentationml/2006/main">
  <p:tag name="AS_UNIQUEID" val="217"/>
</p:tagLst>
</file>

<file path=ppt/tags/tag50.xml><?xml version="1.0" encoding="utf-8"?>
<p:tagLst xmlns:p="http://schemas.openxmlformats.org/presentationml/2006/main">
  <p:tag name="AS_UNIQUEID" val="262"/>
</p:tagLst>
</file>

<file path=ppt/tags/tag500.xml><?xml version="1.0" encoding="utf-8"?>
<p:tagLst xmlns:p="http://schemas.openxmlformats.org/presentationml/2006/main">
  <p:tag name="AS_UNIQUEID" val="166"/>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501.xml><?xml version="1.0" encoding="utf-8"?>
<p:tagLst xmlns:p="http://schemas.openxmlformats.org/presentationml/2006/main">
  <p:tag name="AS_UNIQUEID" val="167"/>
</p:tagLst>
</file>

<file path=ppt/tags/tag502.xml><?xml version="1.0" encoding="utf-8"?>
<p:tagLst xmlns:p="http://schemas.openxmlformats.org/presentationml/2006/main">
  <p:tag name="AS_UNIQUEID" val="168"/>
</p:tagLst>
</file>

<file path=ppt/tags/tag503.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504.xml><?xml version="1.0" encoding="utf-8"?>
<p:tagLst xmlns:p="http://schemas.openxmlformats.org/presentationml/2006/main">
  <p:tag name="AS_UNIQUEID" val="169"/>
</p:tagLst>
</file>

<file path=ppt/tags/tag505.xml><?xml version="1.0" encoding="utf-8"?>
<p:tagLst xmlns:p="http://schemas.openxmlformats.org/presentationml/2006/main">
  <p:tag name="AS_UNIQUEID" val="170"/>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506.xml><?xml version="1.0" encoding="utf-8"?>
<p:tagLst xmlns:p="http://schemas.openxmlformats.org/presentationml/2006/main">
  <p:tag name="AS_UNIQUEID" val="171"/>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507.xml><?xml version="1.0" encoding="utf-8"?>
<p:tagLst xmlns:p="http://schemas.openxmlformats.org/presentationml/2006/main">
  <p:tag name="AS_UNIQUEID" val="172"/>
</p:tagLst>
</file>

<file path=ppt/tags/tag508.xml><?xml version="1.0" encoding="utf-8"?>
<p:tagLst xmlns:p="http://schemas.openxmlformats.org/presentationml/2006/main">
  <p:tag name="AS_UNIQUEID" val="173"/>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509.xml><?xml version="1.0" encoding="utf-8"?>
<p:tagLst xmlns:p="http://schemas.openxmlformats.org/presentationml/2006/main">
  <p:tag name="AS_UNIQUEID" val="174"/>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INDEX" val="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TYPE" val="h_f"/>
  <p:tag name="KSO_WM_UNIT_VALUE" val="57"/>
</p:tagLst>
</file>

<file path=ppt/tags/tag51.xml><?xml version="1.0" encoding="utf-8"?>
<p:tagLst xmlns:p="http://schemas.openxmlformats.org/presentationml/2006/main">
  <p:tag name="AS_UNIQUEID" val="263"/>
</p:tagLst>
</file>

<file path=ppt/tags/tag510.xml><?xml version="1.0" encoding="utf-8"?>
<p:tagLst xmlns:p="http://schemas.openxmlformats.org/presentationml/2006/main">
  <p:tag name="AS_UNIQUEID" val="175"/>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511.xml><?xml version="1.0" encoding="utf-8"?>
<p:tagLst xmlns:p="http://schemas.openxmlformats.org/presentationml/2006/main">
  <p:tag name="AS_UNIQUEID" val="176"/>
</p:tagLst>
</file>

<file path=ppt/tags/tag512.xml><?xml version="1.0" encoding="utf-8"?>
<p:tagLst xmlns:p="http://schemas.openxmlformats.org/presentationml/2006/main">
  <p:tag name="AS_UNIQUEID" val="177"/>
</p:tagLst>
</file>

<file path=ppt/tags/tag513.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514.xml><?xml version="1.0" encoding="utf-8"?>
<p:tagLst xmlns:p="http://schemas.openxmlformats.org/presentationml/2006/main">
  <p:tag name="AS_UNIQUEID" val="178"/>
</p:tagLst>
</file>

<file path=ppt/tags/tag515.xml><?xml version="1.0" encoding="utf-8"?>
<p:tagLst xmlns:p="http://schemas.openxmlformats.org/presentationml/2006/main">
  <p:tag name="AS_UNIQUEID" val="179"/>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516.xml><?xml version="1.0" encoding="utf-8"?>
<p:tagLst xmlns:p="http://schemas.openxmlformats.org/presentationml/2006/main">
  <p:tag name="AS_UNIQUEID" val="180"/>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517.xml><?xml version="1.0" encoding="utf-8"?>
<p:tagLst xmlns:p="http://schemas.openxmlformats.org/presentationml/2006/main">
  <p:tag name="AS_UNIQUEID" val="181"/>
</p:tagLst>
</file>

<file path=ppt/tags/tag518.xml><?xml version="1.0" encoding="utf-8"?>
<p:tagLst xmlns:p="http://schemas.openxmlformats.org/presentationml/2006/main">
  <p:tag name="AS_UNIQUEID" val="182"/>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519.xml><?xml version="1.0" encoding="utf-8"?>
<p:tagLst xmlns:p="http://schemas.openxmlformats.org/presentationml/2006/main">
  <p:tag name="AS_UNIQUEID" val="183"/>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INDEX" val="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TYPE" val="h_f"/>
  <p:tag name="KSO_WM_UNIT_VALUE" val="57"/>
</p:tagLst>
</file>

<file path=ppt/tags/tag52.xml><?xml version="1.0" encoding="utf-8"?>
<p:tagLst xmlns:p="http://schemas.openxmlformats.org/presentationml/2006/main">
  <p:tag name="AS_UNIQUEID" val="264"/>
</p:tagLst>
</file>

<file path=ppt/tags/tag520.xml><?xml version="1.0" encoding="utf-8"?>
<p:tagLst xmlns:p="http://schemas.openxmlformats.org/presentationml/2006/main">
  <p:tag name="AS_UNIQUEID" val="184"/>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521.xml><?xml version="1.0" encoding="utf-8"?>
<p:tagLst xmlns:p="http://schemas.openxmlformats.org/presentationml/2006/main">
  <p:tag name="AS_UNIQUEID" val="185"/>
</p:tagLst>
</file>

<file path=ppt/tags/tag522.xml><?xml version="1.0" encoding="utf-8"?>
<p:tagLst xmlns:p="http://schemas.openxmlformats.org/presentationml/2006/main">
  <p:tag name="AS_UNIQUEID" val="186"/>
</p:tagLst>
</file>

<file path=ppt/tags/tag523.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524.xml><?xml version="1.0" encoding="utf-8"?>
<p:tagLst xmlns:p="http://schemas.openxmlformats.org/presentationml/2006/main">
  <p:tag name="AS_UNIQUEID" val="187"/>
</p:tagLst>
</file>

<file path=ppt/tags/tag525.xml><?xml version="1.0" encoding="utf-8"?>
<p:tagLst xmlns:p="http://schemas.openxmlformats.org/presentationml/2006/main">
  <p:tag name="AS_UNIQUEID" val="188"/>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526.xml><?xml version="1.0" encoding="utf-8"?>
<p:tagLst xmlns:p="http://schemas.openxmlformats.org/presentationml/2006/main">
  <p:tag name="AS_UNIQUEID" val="189"/>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527.xml><?xml version="1.0" encoding="utf-8"?>
<p:tagLst xmlns:p="http://schemas.openxmlformats.org/presentationml/2006/main">
  <p:tag name="AS_UNIQUEID" val="190"/>
</p:tagLst>
</file>

<file path=ppt/tags/tag528.xml><?xml version="1.0" encoding="utf-8"?>
<p:tagLst xmlns:p="http://schemas.openxmlformats.org/presentationml/2006/main">
  <p:tag name="AS_UNIQUEID" val="191"/>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529.xml><?xml version="1.0" encoding="utf-8"?>
<p:tagLst xmlns:p="http://schemas.openxmlformats.org/presentationml/2006/main">
  <p:tag name="AS_UNIQUEID" val="192"/>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INDEX" val="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TYPE" val="h_f"/>
  <p:tag name="KSO_WM_UNIT_VALUE" val="57"/>
</p:tagLst>
</file>

<file path=ppt/tags/tag53.xml><?xml version="1.0" encoding="utf-8"?>
<p:tagLst xmlns:p="http://schemas.openxmlformats.org/presentationml/2006/main">
  <p:tag name="AS_UNIQUEID" val="265"/>
</p:tagLst>
</file>

<file path=ppt/tags/tag530.xml><?xml version="1.0" encoding="utf-8"?>
<p:tagLst xmlns:p="http://schemas.openxmlformats.org/presentationml/2006/main">
  <p:tag name="AS_UNIQUEID" val="193"/>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531.xml><?xml version="1.0" encoding="utf-8"?>
<p:tagLst xmlns:p="http://schemas.openxmlformats.org/presentationml/2006/main">
  <p:tag name="AS_UNIQUEID" val="194"/>
</p:tagLst>
</file>

<file path=ppt/tags/tag532.xml><?xml version="1.0" encoding="utf-8"?>
<p:tagLst xmlns:p="http://schemas.openxmlformats.org/presentationml/2006/main">
  <p:tag name="AS_UNIQUEID" val="195"/>
</p:tagLst>
</file>

<file path=ppt/tags/tag533.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534.xml><?xml version="1.0" encoding="utf-8"?>
<p:tagLst xmlns:p="http://schemas.openxmlformats.org/presentationml/2006/main">
  <p:tag name="AS_UNIQUEID" val="196"/>
</p:tagLst>
</file>

<file path=ppt/tags/tag535.xml><?xml version="1.0" encoding="utf-8"?>
<p:tagLst xmlns:p="http://schemas.openxmlformats.org/presentationml/2006/main">
  <p:tag name="AS_UNIQUEID" val="197"/>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536.xml><?xml version="1.0" encoding="utf-8"?>
<p:tagLst xmlns:p="http://schemas.openxmlformats.org/presentationml/2006/main">
  <p:tag name="AS_UNIQUEID" val="198"/>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537.xml><?xml version="1.0" encoding="utf-8"?>
<p:tagLst xmlns:p="http://schemas.openxmlformats.org/presentationml/2006/main">
  <p:tag name="AS_UNIQUEID" val="199"/>
</p:tagLst>
</file>

<file path=ppt/tags/tag538.xml><?xml version="1.0" encoding="utf-8"?>
<p:tagLst xmlns:p="http://schemas.openxmlformats.org/presentationml/2006/main">
  <p:tag name="AS_UNIQUEID" val="200"/>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539.xml><?xml version="1.0" encoding="utf-8"?>
<p:tagLst xmlns:p="http://schemas.openxmlformats.org/presentationml/2006/main">
  <p:tag name="AS_UNIQUEID" val="201"/>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INDEX" val="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TYPE" val="h_f"/>
  <p:tag name="KSO_WM_UNIT_VALUE" val="57"/>
</p:tagLst>
</file>

<file path=ppt/tags/tag54.xml><?xml version="1.0" encoding="utf-8"?>
<p:tagLst xmlns:p="http://schemas.openxmlformats.org/presentationml/2006/main">
  <p:tag name="AS_UNIQUEID" val="266"/>
</p:tagLst>
</file>

<file path=ppt/tags/tag540.xml><?xml version="1.0" encoding="utf-8"?>
<p:tagLst xmlns:p="http://schemas.openxmlformats.org/presentationml/2006/main">
  <p:tag name="AS_UNIQUEID" val="202"/>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541.xml><?xml version="1.0" encoding="utf-8"?>
<p:tagLst xmlns:p="http://schemas.openxmlformats.org/presentationml/2006/main">
  <p:tag name="AS_UNIQUEID" val="203"/>
</p:tagLst>
</file>

<file path=ppt/tags/tag542.xml><?xml version="1.0" encoding="utf-8"?>
<p:tagLst xmlns:p="http://schemas.openxmlformats.org/presentationml/2006/main">
  <p:tag name="AS_UNIQUEID" val="204"/>
</p:tagLst>
</file>

<file path=ppt/tags/tag543.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544.xml><?xml version="1.0" encoding="utf-8"?>
<p:tagLst xmlns:p="http://schemas.openxmlformats.org/presentationml/2006/main">
  <p:tag name="AS_UNIQUEID" val="205"/>
</p:tagLst>
</file>

<file path=ppt/tags/tag545.xml><?xml version="1.0" encoding="utf-8"?>
<p:tagLst xmlns:p="http://schemas.openxmlformats.org/presentationml/2006/main">
  <p:tag name="AS_UNIQUEID" val="206"/>
</p:tagLst>
</file>

<file path=ppt/tags/tag546.xml><?xml version="1.0" encoding="utf-8"?>
<p:tagLst xmlns:p="http://schemas.openxmlformats.org/presentationml/2006/main">
  <p:tag name="AS_UNIQUEID" val="207"/>
</p:tagLst>
</file>

<file path=ppt/tags/tag547.xml><?xml version="1.0" encoding="utf-8"?>
<p:tagLst xmlns:p="http://schemas.openxmlformats.org/presentationml/2006/main">
  <p:tag name="AS_UNIQUEID" val="208"/>
</p:tagLst>
</file>

<file path=ppt/tags/tag548.xml><?xml version="1.0" encoding="utf-8"?>
<p:tagLst xmlns:p="http://schemas.openxmlformats.org/presentationml/2006/main">
  <p:tag name="AS_UNIQUEID" val="209"/>
</p:tagLst>
</file>

<file path=ppt/tags/tag549.xml><?xml version="1.0" encoding="utf-8"?>
<p:tagLst xmlns:p="http://schemas.openxmlformats.org/presentationml/2006/main">
  <p:tag name="AS_UNIQUEID" val="210"/>
  <p:tag name="KSO_WM_BEAUTIFY_FLAG" val="#wm#"/>
  <p:tag name="KSO_WM_TAG_VERSION" val="1.0"/>
  <p:tag name="KSO_WM_TEMPLATE_CATEGORY" val="custom"/>
  <p:tag name="KSO_WM_TEMPLATE_INDEX" val="20184223"/>
  <p:tag name="KSO_WM_UNIT_CLEAR" val="0"/>
  <p:tag name="KSO_WM_UNIT_COMPATIBLE" val="0"/>
  <p:tag name="KSO_WM_UNIT_HIGHLIGHT" val="0"/>
  <p:tag name="KSO_WM_UNIT_ID" val="custom20184223_12*a*1"/>
  <p:tag name="KSO_WM_UNIT_INDEX" val="1"/>
  <p:tag name="KSO_WM_UNIT_ISCONTENTSTITLE" val="0"/>
  <p:tag name="KSO_WM_UNIT_LAYERLEVEL" val="1"/>
  <p:tag name="KSO_WM_UNIT_PRESET_TEXT" val="请输入章节标题"/>
  <p:tag name="KSO_WM_UNIT_TYPE" val="a"/>
  <p:tag name="KSO_WM_UNIT_VALUE" val="9"/>
</p:tagLst>
</file>

<file path=ppt/tags/tag55.xml><?xml version="1.0" encoding="utf-8"?>
<p:tagLst xmlns:p="http://schemas.openxmlformats.org/presentationml/2006/main">
  <p:tag name="AS_UNIQUEID" val="267"/>
</p:tagLst>
</file>

<file path=ppt/tags/tag550.xml><?xml version="1.0" encoding="utf-8"?>
<p:tagLst xmlns:p="http://schemas.openxmlformats.org/presentationml/2006/main">
  <p:tag name="AS_UNIQUEID" val="211"/>
</p:tagLst>
</file>

<file path=ppt/tags/tag551.xml><?xml version="1.0" encoding="utf-8"?>
<p:tagLst xmlns:p="http://schemas.openxmlformats.org/presentationml/2006/main">
  <p:tag name="AS_UNIQUEID" val="212"/>
</p:tagLst>
</file>

<file path=ppt/tags/tag552.xml><?xml version="1.0" encoding="utf-8"?>
<p:tagLst xmlns:p="http://schemas.openxmlformats.org/presentationml/2006/main">
  <p:tag name="KSO_WM_BEAUTIFY_FLAG" val="#wm#"/>
  <p:tag name="KSO_WM_COMBINE_RELATE_SLIDE_ID" val="background20181108_6"/>
  <p:tag name="KSO_WM_SLIDE_ID" val="custom20184223_12"/>
  <p:tag name="KSO_WM_SLIDE_INDEX" val="12"/>
  <p:tag name="KSO_WM_SLIDE_ITEM_CNT" val="2"/>
  <p:tag name="KSO_WM_SLIDE_LAYOUT" val="a_e_f"/>
  <p:tag name="KSO_WM_SLIDE_LAYOUT_CNT" val="1_1_1"/>
  <p:tag name="KSO_WM_SLIDE_TYPE" val="sectionTitle"/>
  <p:tag name="KSO_WM_TAG_VERSION" val="1.0"/>
  <p:tag name="KSO_WM_TEMPLATE_CATEGORY" val="custom"/>
  <p:tag name="KSO_WM_TEMPLATE_INDEX" val="20184223"/>
  <p:tag name="KSO_WM_TEMPLATE_SUBCATEGORY" val="combine"/>
</p:tagLst>
</file>

<file path=ppt/tags/tag553.xml><?xml version="1.0" encoding="utf-8"?>
<p:tagLst xmlns:p="http://schemas.openxmlformats.org/presentationml/2006/main">
  <p:tag name="AS_OS" val="Unix 3.10 unknown"/>
  <p:tag name="AS_RELEASE_DATE" val="2020.11.30"/>
  <p:tag name="AS_TITLE" val="Aspose.Slides for Java"/>
  <p:tag name="AS_VERSION" val="20.11"/>
</p:tagLst>
</file>

<file path=ppt/tags/tag56.xml><?xml version="1.0" encoding="utf-8"?>
<p:tagLst xmlns:p="http://schemas.openxmlformats.org/presentationml/2006/main">
  <p:tag name="AS_UNIQUEID" val="268"/>
</p:tagLst>
</file>

<file path=ppt/tags/tag57.xml><?xml version="1.0" encoding="utf-8"?>
<p:tagLst xmlns:p="http://schemas.openxmlformats.org/presentationml/2006/main">
  <p:tag name="AS_UNIQUEID" val="269"/>
</p:tagLst>
</file>

<file path=ppt/tags/tag58.xml><?xml version="1.0" encoding="utf-8"?>
<p:tagLst xmlns:p="http://schemas.openxmlformats.org/presentationml/2006/main">
  <p:tag name="AS_UNIQUEID" val="270"/>
</p:tagLst>
</file>

<file path=ppt/tags/tag59.xml><?xml version="1.0" encoding="utf-8"?>
<p:tagLst xmlns:p="http://schemas.openxmlformats.org/presentationml/2006/main">
  <p:tag name="AS_UNIQUEID" val="271"/>
</p:tagLst>
</file>

<file path=ppt/tags/tag6.xml><?xml version="1.0" encoding="utf-8"?>
<p:tagLst xmlns:p="http://schemas.openxmlformats.org/presentationml/2006/main">
  <p:tag name="AS_UNIQUEID" val="218"/>
</p:tagLst>
</file>

<file path=ppt/tags/tag60.xml><?xml version="1.0" encoding="utf-8"?>
<p:tagLst xmlns:p="http://schemas.openxmlformats.org/presentationml/2006/main">
  <p:tag name="AS_UNIQUEID" val="272"/>
</p:tagLst>
</file>

<file path=ppt/tags/tag61.xml><?xml version="1.0" encoding="utf-8"?>
<p:tagLst xmlns:p="http://schemas.openxmlformats.org/presentationml/2006/main">
  <p:tag name="AS_UNIQUEID" val="273"/>
</p:tagLst>
</file>

<file path=ppt/tags/tag62.xml><?xml version="1.0" encoding="utf-8"?>
<p:tagLst xmlns:p="http://schemas.openxmlformats.org/presentationml/2006/main">
  <p:tag name="AS_UNIQUEID" val="274"/>
</p:tagLst>
</file>

<file path=ppt/tags/tag63.xml><?xml version="1.0" encoding="utf-8"?>
<p:tagLst xmlns:p="http://schemas.openxmlformats.org/presentationml/2006/main">
  <p:tag name="AS_UNIQUEID" val="275"/>
</p:tagLst>
</file>

<file path=ppt/tags/tag64.xml><?xml version="1.0" encoding="utf-8"?>
<p:tagLst xmlns:p="http://schemas.openxmlformats.org/presentationml/2006/main">
  <p:tag name="AS_UNIQUEID" val="276"/>
</p:tagLst>
</file>

<file path=ppt/tags/tag65.xml><?xml version="1.0" encoding="utf-8"?>
<p:tagLst xmlns:p="http://schemas.openxmlformats.org/presentationml/2006/main">
  <p:tag name="AS_UNIQUEID" val="277"/>
</p:tagLst>
</file>

<file path=ppt/tags/tag66.xml><?xml version="1.0" encoding="utf-8"?>
<p:tagLst xmlns:p="http://schemas.openxmlformats.org/presentationml/2006/main">
  <p:tag name="AS_UNIQUEID" val="278"/>
</p:tagLst>
</file>

<file path=ppt/tags/tag67.xml><?xml version="1.0" encoding="utf-8"?>
<p:tagLst xmlns:p="http://schemas.openxmlformats.org/presentationml/2006/main">
  <p:tag name="AS_UNIQUEID" val="279"/>
</p:tagLst>
</file>

<file path=ppt/tags/tag68.xml><?xml version="1.0" encoding="utf-8"?>
<p:tagLst xmlns:p="http://schemas.openxmlformats.org/presentationml/2006/main">
  <p:tag name="AS_UNIQUEID" val="280"/>
</p:tagLst>
</file>

<file path=ppt/tags/tag69.xml><?xml version="1.0" encoding="utf-8"?>
<p:tagLst xmlns:p="http://schemas.openxmlformats.org/presentationml/2006/main">
  <p:tag name="AS_UNIQUEID" val="281"/>
</p:tagLst>
</file>

<file path=ppt/tags/tag7.xml><?xml version="1.0" encoding="utf-8"?>
<p:tagLst xmlns:p="http://schemas.openxmlformats.org/presentationml/2006/main">
  <p:tag name="AS_UNIQUEID" val="219"/>
</p:tagLst>
</file>

<file path=ppt/tags/tag70.xml><?xml version="1.0" encoding="utf-8"?>
<p:tagLst xmlns:p="http://schemas.openxmlformats.org/presentationml/2006/main">
  <p:tag name="AS_UNIQUEID" val="282"/>
</p:tagLst>
</file>

<file path=ppt/tags/tag71.xml><?xml version="1.0" encoding="utf-8"?>
<p:tagLst xmlns:p="http://schemas.openxmlformats.org/presentationml/2006/main">
  <p:tag name="AS_UNIQUEID" val="283"/>
</p:tagLst>
</file>

<file path=ppt/tags/tag72.xml><?xml version="1.0" encoding="utf-8"?>
<p:tagLst xmlns:p="http://schemas.openxmlformats.org/presentationml/2006/main">
  <p:tag name="AS_UNIQUEID" val="284"/>
  <p:tag name="ID" val="547142"/>
  <p:tag name="MH" val="20150429225421"/>
  <p:tag name="MH_LIBRARY" val="CONTENTS"/>
  <p:tag name="MH_ORDER" val="1"/>
  <p:tag name="MH_TYPE" val="NUMBER"/>
</p:tagLst>
</file>

<file path=ppt/tags/tag73.xml><?xml version="1.0" encoding="utf-8"?>
<p:tagLst xmlns:p="http://schemas.openxmlformats.org/presentationml/2006/main">
  <p:tag name="AS_UNIQUEID" val="285"/>
</p:tagLst>
</file>

<file path=ppt/tags/tag74.xml><?xml version="1.0" encoding="utf-8"?>
<p:tagLst xmlns:p="http://schemas.openxmlformats.org/presentationml/2006/main">
  <p:tag name="AS_UNIQUEID" val="286"/>
</p:tagLst>
</file>

<file path=ppt/tags/tag75.xml><?xml version="1.0" encoding="utf-8"?>
<p:tagLst xmlns:p="http://schemas.openxmlformats.org/presentationml/2006/main">
  <p:tag name="AS_UNIQUEID" val="287"/>
</p:tagLst>
</file>

<file path=ppt/tags/tag76.xml><?xml version="1.0" encoding="utf-8"?>
<p:tagLst xmlns:p="http://schemas.openxmlformats.org/presentationml/2006/main">
  <p:tag name="AS_UNIQUEID" val="288"/>
</p:tagLst>
</file>

<file path=ppt/tags/tag77.xml><?xml version="1.0" encoding="utf-8"?>
<p:tagLst xmlns:p="http://schemas.openxmlformats.org/presentationml/2006/main">
  <p:tag name="AS_UNIQUEID" val="289"/>
</p:tagLst>
</file>

<file path=ppt/tags/tag78.xml><?xml version="1.0" encoding="utf-8"?>
<p:tagLst xmlns:p="http://schemas.openxmlformats.org/presentationml/2006/main">
  <p:tag name="AS_UNIQUEID" val="290"/>
</p:tagLst>
</file>

<file path=ppt/tags/tag79.xml><?xml version="1.0" encoding="utf-8"?>
<p:tagLst xmlns:p="http://schemas.openxmlformats.org/presentationml/2006/main">
  <p:tag name="AS_UNIQUEID" val="291"/>
  <p:tag name="KSO_WM_TAG_VERSION" val="1.0"/>
  <p:tag name="KSO_WM_TEMPLATE_CATEGORY" val="custom"/>
  <p:tag name="KSO_WM_TEMPLATE_INDEX" val="20184223"/>
</p:tagLst>
</file>

<file path=ppt/tags/tag8.xml><?xml version="1.0" encoding="utf-8"?>
<p:tagLst xmlns:p="http://schemas.openxmlformats.org/presentationml/2006/main">
  <p:tag name="AS_UNIQUEID" val="220"/>
</p:tagLst>
</file>

<file path=ppt/tags/tag80.xml><?xml version="1.0" encoding="utf-8"?>
<p:tagLst xmlns:p="http://schemas.openxmlformats.org/presentationml/2006/main">
  <p:tag name="AS_UNIQUEID" val="292"/>
  <p:tag name="KSO_WM_TAG_VERSION" val="1.0"/>
  <p:tag name="KSO_WM_TEMPLATE_CATEGORY" val="custom"/>
  <p:tag name="KSO_WM_TEMPLATE_INDEX" val="20184223"/>
</p:tagLst>
</file>

<file path=ppt/tags/tag81.xml><?xml version="1.0" encoding="utf-8"?>
<p:tagLst xmlns:p="http://schemas.openxmlformats.org/presentationml/2006/main">
  <p:tag name="AS_UNIQUEID" val="293"/>
</p:tagLst>
</file>

<file path=ppt/tags/tag82.xml><?xml version="1.0" encoding="utf-8"?>
<p:tagLst xmlns:p="http://schemas.openxmlformats.org/presentationml/2006/main">
  <p:tag name="AS_UNIQUEID" val="294"/>
</p:tagLst>
</file>

<file path=ppt/tags/tag83.xml><?xml version="1.0" encoding="utf-8"?>
<p:tagLst xmlns:p="http://schemas.openxmlformats.org/presentationml/2006/main">
  <p:tag name="AS_UNIQUEID" val="295"/>
</p:tagLst>
</file>

<file path=ppt/tags/tag84.xml><?xml version="1.0" encoding="utf-8"?>
<p:tagLst xmlns:p="http://schemas.openxmlformats.org/presentationml/2006/main">
  <p:tag name="AS_UNIQUEID" val="296"/>
  <p:tag name="KSO_WM_BEAUTIFY_FLAG" val="#wm#"/>
  <p:tag name="KSO_WM_COMBINE_RELATE_SLIDE_ID" val="background20181108_1"/>
  <p:tag name="KSO_WM_TAG_VERSION" val="1.0"/>
  <p:tag name="KSO_WM_TEMPLATE_CATEGORY" val="custom"/>
  <p:tag name="KSO_WM_TEMPLATE_INDEX" val="20184223"/>
  <p:tag name="KSO_WM_TEMPLATE_SUBCATEGORY" val="combine"/>
  <p:tag name="KSO_WM_TEMPLATE_THUMBS_INDEX" val="1、6、12、13、19、22、28、29、32、33、34"/>
</p:tagLst>
</file>

<file path=ppt/tags/tag85.xml><?xml version="1.0" encoding="utf-8"?>
<p:tagLst xmlns:p="http://schemas.openxmlformats.org/presentationml/2006/main">
  <p:tag name="AS_UNIQUEID" val="297"/>
</p:tagLst>
</file>

<file path=ppt/tags/tag86.xml><?xml version="1.0" encoding="utf-8"?>
<p:tagLst xmlns:p="http://schemas.openxmlformats.org/presentationml/2006/main">
  <p:tag name="AS_UNIQUEID" val="298"/>
</p:tagLst>
</file>

<file path=ppt/tags/tag87.xml><?xml version="1.0" encoding="utf-8"?>
<p:tagLst xmlns:p="http://schemas.openxmlformats.org/presentationml/2006/main">
  <p:tag name="AS_UNIQUEID" val="29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 name="KSO_WM_UNIT_PLACING_PICTURE_USER_VIEWPORT" val="{&quot;height&quot;:9851,&quot;width&quot;:17512}"/>
</p:tagLst>
</file>

<file path=ppt/tags/tag88.xml><?xml version="1.0" encoding="utf-8"?>
<p:tagLst xmlns:p="http://schemas.openxmlformats.org/presentationml/2006/main">
  <p:tag name="AS_UNIQUEID" val="30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9.xml><?xml version="1.0" encoding="utf-8"?>
<p:tagLst xmlns:p="http://schemas.openxmlformats.org/presentationml/2006/main">
  <p:tag name="AS_UNIQUEID" val="30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 name="KSO_WM_UNIT_PLACING_PICTURE_USER_VIEWPORT" val="{&quot;height&quot;:9850,&quot;width&quot;:17512}"/>
</p:tagLst>
</file>

<file path=ppt/tags/tag9.xml><?xml version="1.0" encoding="utf-8"?>
<p:tagLst xmlns:p="http://schemas.openxmlformats.org/presentationml/2006/main">
  <p:tag name="AS_UNIQUEID" val="221"/>
</p:tagLst>
</file>

<file path=ppt/tags/tag90.xml><?xml version="1.0" encoding="utf-8"?>
<p:tagLst xmlns:p="http://schemas.openxmlformats.org/presentationml/2006/main">
  <p:tag name="AS_UNIQUEID" val="30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 name="KSO_WM_UNIT_PLACING_PICTURE_USER_VIEWPORT" val="{&quot;height&quot;:9850,&quot;width&quot;:17512}"/>
</p:tagLst>
</file>

<file path=ppt/tags/tag91.xml><?xml version="1.0" encoding="utf-8"?>
<p:tagLst xmlns:p="http://schemas.openxmlformats.org/presentationml/2006/main">
  <p:tag name="AS_UNIQUEID" val="30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 name="KSO_WM_UNIT_PLACING_PICTURE_USER_VIEWPORT" val="{&quot;height&quot;:9850,&quot;width&quot;:17512}"/>
</p:tagLst>
</file>

<file path=ppt/tags/tag92.xml><?xml version="1.0" encoding="utf-8"?>
<p:tagLst xmlns:p="http://schemas.openxmlformats.org/presentationml/2006/main">
  <p:tag name="AS_UNIQUEID" val="30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 name="KSO_WM_UNIT_PLACING_PICTURE_USER_VIEWPORT" val="{&quot;height&quot;:9850,&quot;width&quot;:17512}"/>
</p:tagLst>
</file>

<file path=ppt/tags/tag93.xml><?xml version="1.0" encoding="utf-8"?>
<p:tagLst xmlns:p="http://schemas.openxmlformats.org/presentationml/2006/main">
  <p:tag name="AS_UNIQUEID" val="30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 name="KSO_WM_UNIT_PLACING_PICTURE_USER_VIEWPORT" val="{&quot;height&quot;:9850,&quot;width&quot;:17512}"/>
</p:tagLst>
</file>

<file path=ppt/tags/tag94.xml><?xml version="1.0" encoding="utf-8"?>
<p:tagLst xmlns:p="http://schemas.openxmlformats.org/presentationml/2006/main">
  <p:tag name="AS_UNIQUEID" val="30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 name="KSO_WM_UNIT_PLACING_PICTURE_USER_VIEWPORT" val="{&quot;height&quot;:9850,&quot;width&quot;:17512}"/>
</p:tagLst>
</file>

<file path=ppt/tags/tag95.xml><?xml version="1.0" encoding="utf-8"?>
<p:tagLst xmlns:p="http://schemas.openxmlformats.org/presentationml/2006/main">
  <p:tag name="AS_UNIQUEID" val="30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6.xml><?xml version="1.0" encoding="utf-8"?>
<p:tagLst xmlns:p="http://schemas.openxmlformats.org/presentationml/2006/main">
  <p:tag name="AS_UNIQUEID" val="30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7.xml><?xml version="1.0" encoding="utf-8"?>
<p:tagLst xmlns:p="http://schemas.openxmlformats.org/presentationml/2006/main">
  <p:tag name="AS_UNIQUEID" val="30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8.xml><?xml version="1.0" encoding="utf-8"?>
<p:tagLst xmlns:p="http://schemas.openxmlformats.org/presentationml/2006/main">
  <p:tag name="AS_UNIQUEID" val="31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9.xml><?xml version="1.0" encoding="utf-8"?>
<p:tagLst xmlns:p="http://schemas.openxmlformats.org/presentationml/2006/main">
  <p:tag name="AS_UNIQUEID" val="31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heme/theme1.xml><?xml version="1.0" encoding="utf-8"?>
<a:theme xmlns:r="http://schemas.openxmlformats.org/officeDocument/2006/relationships" xmlns:a="http://schemas.openxmlformats.org/drawingml/2006/main" name="Office 主题​​">
  <a:themeElements>
    <a:clrScheme name="互联网">
      <a:dk1>
        <a:srgbClr val="000000"/>
      </a:dk1>
      <a:lt1>
        <a:srgbClr val="FFFFFF"/>
      </a:lt1>
      <a:dk2>
        <a:srgbClr val="7030A0"/>
      </a:dk2>
      <a:lt2>
        <a:srgbClr val="E7E6E6"/>
      </a:lt2>
      <a:accent1>
        <a:srgbClr val="7030A0"/>
      </a:accent1>
      <a:accent2>
        <a:srgbClr val="7F7F7F"/>
      </a:accent2>
      <a:accent3>
        <a:srgbClr val="36393E"/>
      </a:accent3>
      <a:accent4>
        <a:srgbClr val="0070C0"/>
      </a:accent4>
      <a:accent5>
        <a:srgbClr val="FFFFFF"/>
      </a:accent5>
      <a:accent6>
        <a:srgbClr val="70AD47"/>
      </a:accent6>
      <a:hlink>
        <a:srgbClr val="0563C1"/>
      </a:hlink>
      <a:folHlink>
        <a:srgbClr val="954F72"/>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自定义 5">
      <a:dk1>
        <a:sysClr val="windowText" lastClr="000000"/>
      </a:dk1>
      <a:lt1>
        <a:sysClr val="window" lastClr="FFFFFF"/>
      </a:lt1>
      <a:dk2>
        <a:srgbClr val="081613"/>
      </a:dk2>
      <a:lt2>
        <a:srgbClr val="0D2621"/>
      </a:lt2>
      <a:accent1>
        <a:srgbClr val="469EDC"/>
      </a:accent1>
      <a:accent2>
        <a:srgbClr val="649BE2"/>
      </a:accent2>
      <a:accent3>
        <a:srgbClr val="8198E9"/>
      </a:accent3>
      <a:accent4>
        <a:srgbClr val="A58AC2"/>
      </a:accent4>
      <a:accent5>
        <a:srgbClr val="CE736F"/>
      </a:accent5>
      <a:accent6>
        <a:srgbClr val="F85C1B"/>
      </a:accent6>
      <a:hlink>
        <a:srgbClr val="658BD5"/>
      </a:hlink>
      <a:folHlink>
        <a:srgbClr val="A16AA5"/>
      </a:folHlink>
    </a:clrScheme>
    <a:fontScheme name="汉仪雅酷黑 65W + 汉仪雅酷黑简">
      <a:majorFont>
        <a:latin typeface="汉仪雅酷黑简"/>
        <a:ea typeface="汉仪雅酷黑 65W"/>
        <a:cs typeface="Arial"/>
      </a:majorFont>
      <a:minorFont>
        <a:latin typeface="汉仪雅酷黑简"/>
        <a:ea typeface="汉仪雅酷黑 65W"/>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互联网">
    <a:dk1>
      <a:srgbClr val="000000"/>
    </a:dk1>
    <a:lt1>
      <a:srgbClr val="FFFFFF"/>
    </a:lt1>
    <a:dk2>
      <a:srgbClr val="7030A0"/>
    </a:dk2>
    <a:lt2>
      <a:srgbClr val="E7E6E6"/>
    </a:lt2>
    <a:accent1>
      <a:srgbClr val="7030A0"/>
    </a:accent1>
    <a:accent2>
      <a:srgbClr val="7F7F7F"/>
    </a:accent2>
    <a:accent3>
      <a:srgbClr val="36393E"/>
    </a:accent3>
    <a:accent4>
      <a:srgbClr val="0070C0"/>
    </a:accent4>
    <a:accent5>
      <a:srgbClr val="FFFFFF"/>
    </a:accent5>
    <a:accent6>
      <a:srgbClr val="70AD47"/>
    </a:accent6>
    <a:hlink>
      <a:srgbClr val="0563C1"/>
    </a:hlink>
    <a:folHlink>
      <a:srgbClr val="954F72"/>
    </a:folHlink>
  </a:clrScheme>
</a:themeOverride>
</file>

<file path=ppt/theme/themeOverride2.xml><?xml version="1.0" encoding="utf-8"?>
<a:themeOverride xmlns:r="http://schemas.openxmlformats.org/officeDocument/2006/relationships" xmlns:a="http://schemas.openxmlformats.org/drawingml/2006/main">
  <a:clrScheme name="互联网">
    <a:dk1>
      <a:srgbClr val="000000"/>
    </a:dk1>
    <a:lt1>
      <a:srgbClr val="FFFFFF"/>
    </a:lt1>
    <a:dk2>
      <a:srgbClr val="7030A0"/>
    </a:dk2>
    <a:lt2>
      <a:srgbClr val="E7E6E6"/>
    </a:lt2>
    <a:accent1>
      <a:srgbClr val="7030A0"/>
    </a:accent1>
    <a:accent2>
      <a:srgbClr val="7F7F7F"/>
    </a:accent2>
    <a:accent3>
      <a:srgbClr val="36393E"/>
    </a:accent3>
    <a:accent4>
      <a:srgbClr val="0070C0"/>
    </a:accent4>
    <a:accent5>
      <a:srgbClr val="FFFFFF"/>
    </a:accent5>
    <a:accent6>
      <a:srgbClr val="70AD47"/>
    </a:accent6>
    <a:hlink>
      <a:srgbClr val="0563C1"/>
    </a:hlink>
    <a:folHlink>
      <a:srgbClr val="954F72"/>
    </a:folHlink>
  </a:clrScheme>
</a:themeOverride>
</file>

<file path=docProps/app.xml><?xml version="1.0" encoding="utf-8"?>
<Properties xmlns:vt="http://schemas.openxmlformats.org/officeDocument/2006/docPropsVTypes" xmlns="http://schemas.openxmlformats.org/officeDocument/2006/extended-properties">
  <Company>学科网</Company>
  <Paragraphs>215</Paragraphs>
  <Slides>30</Slides>
  <Notes>2</Notes>
  <TotalTime>0</TotalTime>
  <HiddenSlides>0</HiddenSlides>
  <MMClips>1</MMClips>
  <ScaleCrop>0</ScaleCrop>
  <HeadingPairs>
    <vt:vector baseType="variant" size="6">
      <vt:variant>
        <vt:lpstr>Fonts used</vt:lpstr>
      </vt:variant>
      <vt:variant>
        <vt:i4>12</vt:i4>
      </vt:variant>
      <vt:variant>
        <vt:lpstr>Theme</vt:lpstr>
      </vt:variant>
      <vt:variant>
        <vt:i4>1</vt:i4>
      </vt:variant>
      <vt:variant>
        <vt:lpstr>Slide Titles</vt:lpstr>
      </vt:variant>
      <vt:variant>
        <vt:i4>30</vt:i4>
      </vt:variant>
    </vt:vector>
  </HeadingPairs>
  <TitlesOfParts>
    <vt:vector baseType="lpstr" size="43">
      <vt:lpstr>Arial</vt:lpstr>
      <vt:lpstr>Calibri</vt:lpstr>
      <vt:lpstr>宋体</vt:lpstr>
      <vt:lpstr>微软雅黑</vt:lpstr>
      <vt:lpstr>Times New Roman</vt:lpstr>
      <vt:lpstr>汉仪雅酷黑 65W</vt:lpstr>
      <vt:lpstr>汉仪雅酷黑简</vt:lpstr>
      <vt:lpstr>Calibri Light</vt:lpstr>
      <vt:lpstr>经典特黑简</vt:lpstr>
      <vt:lpstr>Arial Black</vt:lpstr>
      <vt:lpstr>黑体</vt:lpstr>
      <vt:lpstr>楷体</vt:lpstr>
      <vt:lpstr>Office 主题​​</vt:lpstr>
      <vt:lpstr>PowerPoint Presentation</vt:lpstr>
      <vt:lpstr>PowerPoint Presentation</vt:lpstr>
      <vt:lpstr>天宫课堂</vt:lpstr>
      <vt:lpstr>PowerPoint Presentation</vt:lpstr>
      <vt:lpstr>PowerPoint Presentation</vt:lpstr>
      <vt:lpstr>PowerPoint Presentation</vt:lpstr>
      <vt:lpstr>时评精选</vt:lpstr>
      <vt:lpstr>PowerPoint Presentation</vt:lpstr>
      <vt:lpstr>PowerPoint Presentation</vt:lpstr>
      <vt:lpstr>PowerPoint Presentation</vt:lpstr>
      <vt:lpstr>PowerPoint Presentation</vt:lpstr>
      <vt:lpstr>PowerPoint Presentation</vt:lpstr>
      <vt:lpstr>素材推荐</vt:lpstr>
      <vt:lpstr>PowerPoint Presentation</vt:lpstr>
      <vt:lpstr>PowerPoint Presentation</vt:lpstr>
      <vt:lpstr>PowerPoint Presentation</vt:lpstr>
      <vt:lpstr>PowerPoint Presentation</vt:lpstr>
      <vt:lpstr>PowerPoint Presentation</vt:lpstr>
      <vt:lpstr>命题示范</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2021-12-16T11:46:02.144</cp:lastPrinted>
  <dcterms:created xsi:type="dcterms:W3CDTF">2021-12-16T11:46:02Z</dcterms:created>
  <dcterms:modified xsi:type="dcterms:W3CDTF">2021-12-16T03:46:11Z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