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微软雅黑" pitchFamily="3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微软雅黑" pitchFamily="3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微软雅黑" pitchFamily="3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微软雅黑" pitchFamily="3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微软雅黑" pitchFamily="34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tags" Target="tags/tag48.xml" /><Relationship Id="rId19" Type="http://schemas.openxmlformats.org/officeDocument/2006/relationships/presProps" Target="presProps.xml" /><Relationship Id="rId2" Type="http://schemas.openxmlformats.org/officeDocument/2006/relationships/slide" Target="slides/slide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tags" Target="../tags/tag20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2051" name="任意多边形: 形状 6"/>
          <p:cNvSpPr/>
          <p:nvPr/>
        </p:nvSpPr>
        <p:spPr>
          <a:xfrm>
            <a:off x="8342313" y="-7937"/>
            <a:ext cx="801688" cy="1052513"/>
          </a:xfrm>
          <a:custGeom>
            <a:gdLst>
              <a:gd name="connsiteX0" fmla="*/ 65352 w 1068729"/>
              <a:gd name="connsiteY0" fmla="*/ 0 h 1052118"/>
              <a:gd name="connsiteX1" fmla="*/ 1068729 w 1068729"/>
              <a:gd name="connsiteY1" fmla="*/ 0 h 1052118"/>
              <a:gd name="connsiteX2" fmla="*/ 1068729 w 1068729"/>
              <a:gd name="connsiteY2" fmla="*/ 977750 h 1052118"/>
              <a:gd name="connsiteX3" fmla="*/ 1040113 w 1068729"/>
              <a:gd name="connsiteY3" fmla="*/ 993283 h 1052118"/>
              <a:gd name="connsiteX4" fmla="*/ 748689 w 1068729"/>
              <a:gd name="connsiteY4" fmla="*/ 1052118 h 1052118"/>
              <a:gd name="connsiteX5" fmla="*/ 0 w 1068729"/>
              <a:gd name="connsiteY5" fmla="*/ 303429 h 1052118"/>
              <a:gd name="connsiteX6" fmla="*/ 58836 w 1068729"/>
              <a:gd name="connsiteY6" fmla="*/ 12005 h 10521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8729" h="1052118">
                <a:moveTo>
                  <a:pt x="65352" y="0"/>
                </a:moveTo>
                <a:lnTo>
                  <a:pt x="1068729" y="0"/>
                </a:lnTo>
                <a:lnTo>
                  <a:pt x="1068729" y="977750"/>
                </a:lnTo>
                <a:lnTo>
                  <a:pt x="1040113" y="993283"/>
                </a:lnTo>
                <a:cubicBezTo>
                  <a:pt x="950541" y="1031168"/>
                  <a:pt x="852062" y="1052118"/>
                  <a:pt x="748689" y="1052118"/>
                </a:cubicBezTo>
                <a:cubicBezTo>
                  <a:pt x="335199" y="1052118"/>
                  <a:pt x="0" y="716919"/>
                  <a:pt x="0" y="303429"/>
                </a:cubicBezTo>
                <a:cubicBezTo>
                  <a:pt x="0" y="200056"/>
                  <a:pt x="20950" y="101577"/>
                  <a:pt x="58836" y="12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2" name="椭圆 7"/>
          <p:cNvSpPr/>
          <p:nvPr/>
        </p:nvSpPr>
        <p:spPr>
          <a:xfrm>
            <a:off x="6021388" y="458788"/>
            <a:ext cx="557213" cy="7413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3" name="任意多边形: 形状 8"/>
          <p:cNvSpPr/>
          <p:nvPr/>
        </p:nvSpPr>
        <p:spPr>
          <a:xfrm>
            <a:off x="2465388" y="-7937"/>
            <a:ext cx="1093788" cy="584200"/>
          </a:xfrm>
          <a:custGeom>
            <a:gdLst>
              <a:gd name="connsiteX0" fmla="*/ 0 w 1458561"/>
              <a:gd name="connsiteY0" fmla="*/ 0 h 584280"/>
              <a:gd name="connsiteX1" fmla="*/ 1458561 w 1458561"/>
              <a:gd name="connsiteY1" fmla="*/ 0 h 584280"/>
              <a:gd name="connsiteX2" fmla="*/ 1419134 w 1458561"/>
              <a:gd name="connsiteY2" fmla="*/ 127015 h 584280"/>
              <a:gd name="connsiteX3" fmla="*/ 729281 w 1458561"/>
              <a:gd name="connsiteY3" fmla="*/ 584280 h 584280"/>
              <a:gd name="connsiteX4" fmla="*/ 39427 w 1458561"/>
              <a:gd name="connsiteY4" fmla="*/ 127015 h 58428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561" h="584280">
                <a:moveTo>
                  <a:pt x="0" y="0"/>
                </a:moveTo>
                <a:lnTo>
                  <a:pt x="1458561" y="0"/>
                </a:lnTo>
                <a:lnTo>
                  <a:pt x="1419134" y="127015"/>
                </a:lnTo>
                <a:cubicBezTo>
                  <a:pt x="1305477" y="395731"/>
                  <a:pt x="1039398" y="584280"/>
                  <a:pt x="729281" y="584280"/>
                </a:cubicBezTo>
                <a:cubicBezTo>
                  <a:pt x="419163" y="584280"/>
                  <a:pt x="153084" y="395731"/>
                  <a:pt x="39427" y="1270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4" name="任意多边形: 形状 9"/>
          <p:cNvSpPr/>
          <p:nvPr/>
        </p:nvSpPr>
        <p:spPr>
          <a:xfrm>
            <a:off x="3898900" y="5929313"/>
            <a:ext cx="1371600" cy="938213"/>
          </a:xfrm>
          <a:custGeom>
            <a:gdLst>
              <a:gd name="connsiteX0" fmla="*/ 1058486 w 2116971"/>
              <a:gd name="connsiteY0" fmla="*/ 0 h 1086707"/>
              <a:gd name="connsiteX1" fmla="*/ 2116971 w 2116971"/>
              <a:gd name="connsiteY1" fmla="*/ 1058486 h 1086707"/>
              <a:gd name="connsiteX2" fmla="*/ 2114126 w 2116971"/>
              <a:gd name="connsiteY2" fmla="*/ 1086707 h 1086707"/>
              <a:gd name="connsiteX3" fmla="*/ 2845 w 2116971"/>
              <a:gd name="connsiteY3" fmla="*/ 1086707 h 1086707"/>
              <a:gd name="connsiteX4" fmla="*/ 0 w 2116971"/>
              <a:gd name="connsiteY4" fmla="*/ 1058486 h 1086707"/>
              <a:gd name="connsiteX5" fmla="*/ 1058486 w 2116971"/>
              <a:gd name="connsiteY5" fmla="*/ 0 h 10867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6971" h="1086707">
                <a:moveTo>
                  <a:pt x="1058486" y="0"/>
                </a:moveTo>
                <a:cubicBezTo>
                  <a:pt x="1643071" y="0"/>
                  <a:pt x="2116971" y="473900"/>
                  <a:pt x="2116971" y="1058486"/>
                </a:cubicBezTo>
                <a:lnTo>
                  <a:pt x="2114126" y="1086707"/>
                </a:lnTo>
                <a:lnTo>
                  <a:pt x="2845" y="1086707"/>
                </a:lnTo>
                <a:lnTo>
                  <a:pt x="0" y="1058486"/>
                </a:lnTo>
                <a:cubicBezTo>
                  <a:pt x="0" y="473900"/>
                  <a:pt x="473899" y="0"/>
                  <a:pt x="10584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5" name="任意多边形: 形状 10"/>
          <p:cNvSpPr/>
          <p:nvPr/>
        </p:nvSpPr>
        <p:spPr>
          <a:xfrm>
            <a:off x="8208963" y="6275388"/>
            <a:ext cx="777875" cy="593725"/>
          </a:xfrm>
          <a:custGeom>
            <a:gdLst>
              <a:gd name="connsiteX0" fmla="*/ 517890 w 1035780"/>
              <a:gd name="connsiteY0" fmla="*/ 0 h 593238"/>
              <a:gd name="connsiteX1" fmla="*/ 1035780 w 1035780"/>
              <a:gd name="connsiteY1" fmla="*/ 517890 h 593238"/>
              <a:gd name="connsiteX2" fmla="*/ 1028184 w 1035780"/>
              <a:gd name="connsiteY2" fmla="*/ 593238 h 593238"/>
              <a:gd name="connsiteX3" fmla="*/ 7596 w 1035780"/>
              <a:gd name="connsiteY3" fmla="*/ 593238 h 593238"/>
              <a:gd name="connsiteX4" fmla="*/ 0 w 1035780"/>
              <a:gd name="connsiteY4" fmla="*/ 517890 h 593238"/>
              <a:gd name="connsiteX5" fmla="*/ 517890 w 1035780"/>
              <a:gd name="connsiteY5" fmla="*/ 0 h 59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5780" h="593238">
                <a:moveTo>
                  <a:pt x="517890" y="0"/>
                </a:moveTo>
                <a:cubicBezTo>
                  <a:pt x="803913" y="0"/>
                  <a:pt x="1035780" y="231867"/>
                  <a:pt x="1035780" y="517890"/>
                </a:cubicBezTo>
                <a:lnTo>
                  <a:pt x="1028184" y="593238"/>
                </a:lnTo>
                <a:lnTo>
                  <a:pt x="7596" y="593238"/>
                </a:lnTo>
                <a:lnTo>
                  <a:pt x="0" y="517890"/>
                </a:lnTo>
                <a:cubicBezTo>
                  <a:pt x="0" y="231867"/>
                  <a:pt x="231867" y="0"/>
                  <a:pt x="5178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6" name="任意多边形: 形状 11"/>
          <p:cNvSpPr/>
          <p:nvPr/>
        </p:nvSpPr>
        <p:spPr>
          <a:xfrm>
            <a:off x="-14287" y="6184900"/>
            <a:ext cx="590550" cy="673100"/>
          </a:xfrm>
          <a:custGeom>
            <a:gdLst>
              <a:gd name="connsiteX0" fmla="*/ 269296 w 787186"/>
              <a:gd name="connsiteY0" fmla="*/ 0 h 673570"/>
              <a:gd name="connsiteX1" fmla="*/ 787186 w 787186"/>
              <a:gd name="connsiteY1" fmla="*/ 517890 h 673570"/>
              <a:gd name="connsiteX2" fmla="*/ 776665 w 787186"/>
              <a:gd name="connsiteY2" fmla="*/ 622263 h 673570"/>
              <a:gd name="connsiteX3" fmla="*/ 760738 w 787186"/>
              <a:gd name="connsiteY3" fmla="*/ 673570 h 673570"/>
              <a:gd name="connsiteX4" fmla="*/ 0 w 787186"/>
              <a:gd name="connsiteY4" fmla="*/ 673570 h 673570"/>
              <a:gd name="connsiteX5" fmla="*/ 0 w 787186"/>
              <a:gd name="connsiteY5" fmla="*/ 77450 h 673570"/>
              <a:gd name="connsiteX6" fmla="*/ 67710 w 787186"/>
              <a:gd name="connsiteY6" fmla="*/ 40699 h 673570"/>
              <a:gd name="connsiteX7" fmla="*/ 269296 w 787186"/>
              <a:gd name="connsiteY7" fmla="*/ 0 h 6735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7186" h="673570">
                <a:moveTo>
                  <a:pt x="269296" y="0"/>
                </a:moveTo>
                <a:cubicBezTo>
                  <a:pt x="555319" y="0"/>
                  <a:pt x="787186" y="231867"/>
                  <a:pt x="787186" y="517890"/>
                </a:cubicBezTo>
                <a:cubicBezTo>
                  <a:pt x="787186" y="553643"/>
                  <a:pt x="783563" y="588550"/>
                  <a:pt x="776665" y="622263"/>
                </a:cubicBezTo>
                <a:lnTo>
                  <a:pt x="760738" y="673570"/>
                </a:lnTo>
                <a:lnTo>
                  <a:pt x="0" y="673570"/>
                </a:lnTo>
                <a:lnTo>
                  <a:pt x="0" y="77450"/>
                </a:lnTo>
                <a:lnTo>
                  <a:pt x="67710" y="40699"/>
                </a:lnTo>
                <a:cubicBezTo>
                  <a:pt x="129669" y="14492"/>
                  <a:pt x="197790" y="0"/>
                  <a:pt x="2692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7" name="KSO_Shape"/>
          <p:cNvSpPr/>
          <p:nvPr/>
        </p:nvSpPr>
        <p:spPr>
          <a:xfrm rot="13141020">
            <a:off x="363538" y="1138238"/>
            <a:ext cx="144463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058" name="KSO_Shape"/>
          <p:cNvSpPr/>
          <p:nvPr/>
        </p:nvSpPr>
        <p:spPr>
          <a:xfrm rot="17100000">
            <a:off x="615950" y="3236913"/>
            <a:ext cx="161925" cy="190500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059" name="KSO_Shape"/>
          <p:cNvSpPr/>
          <p:nvPr/>
        </p:nvSpPr>
        <p:spPr>
          <a:xfrm rot="10154805">
            <a:off x="6324600" y="6116638"/>
            <a:ext cx="236538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060" name="KSO_Shape"/>
          <p:cNvSpPr/>
          <p:nvPr/>
        </p:nvSpPr>
        <p:spPr>
          <a:xfrm rot="11738950">
            <a:off x="8083550" y="2560638"/>
            <a:ext cx="234950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061" name=" 184"/>
          <p:cNvSpPr/>
          <p:nvPr/>
        </p:nvSpPr>
        <p:spPr>
          <a:xfrm>
            <a:off x="544513" y="1936750"/>
            <a:ext cx="703263" cy="936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062094" y="2343802"/>
            <a:ext cx="5007429" cy="902363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2062094" y="3294698"/>
            <a:ext cx="5007429" cy="590550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6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6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206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lnSpc>
                <a:spcPct val="120000"/>
              </a:lnSpc>
              <a:buFontTx/>
              <a:buNone/>
              <a:defRPr sz="900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lnSpc>
                <a:spcPct val="120000"/>
              </a:lnSpc>
              <a:buFontTx/>
              <a:buNone/>
              <a:defRPr sz="9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竖排标题与文本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11267" name="任意多边形: 形状 45"/>
          <p:cNvSpPr/>
          <p:nvPr>
            <p:custDataLst>
              <p:tags r:id="rId1"/>
            </p:custDataLst>
          </p:nvPr>
        </p:nvSpPr>
        <p:spPr>
          <a:xfrm>
            <a:off x="0" y="-6350"/>
            <a:ext cx="879475" cy="1162050"/>
          </a:xfrm>
          <a:custGeom>
            <a:gdLst>
              <a:gd name="connsiteX0" fmla="*/ 0 w 1172915"/>
              <a:gd name="connsiteY0" fmla="*/ 0 h 1162285"/>
              <a:gd name="connsiteX1" fmla="*/ 1172915 w 1172915"/>
              <a:gd name="connsiteY1" fmla="*/ 0 h 1162285"/>
              <a:gd name="connsiteX2" fmla="*/ 1167422 w 1172915"/>
              <a:gd name="connsiteY2" fmla="*/ 108787 h 1162285"/>
              <a:gd name="connsiteX3" fmla="*/ 0 w 1172915"/>
              <a:gd name="connsiteY3" fmla="*/ 1162285 h 116228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915" h="1162285">
                <a:moveTo>
                  <a:pt x="0" y="0"/>
                </a:moveTo>
                <a:lnTo>
                  <a:pt x="1172915" y="0"/>
                </a:lnTo>
                <a:lnTo>
                  <a:pt x="1167422" y="108787"/>
                </a:lnTo>
                <a:cubicBezTo>
                  <a:pt x="1107328" y="700521"/>
                  <a:pt x="607589" y="1162285"/>
                  <a:pt x="0" y="1162285"/>
                </a:cubicBezTo>
                <a:close/>
              </a:path>
            </a:pathLst>
          </a:custGeom>
          <a:solidFill>
            <a:srgbClr val="F7F7F7"/>
          </a:solidFill>
          <a:ln>
            <a:noFill/>
          </a:ln>
          <a:effectLst>
            <a:outerShdw blurRad="3302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1268" name="任意多边形: 形状 46"/>
          <p:cNvSpPr/>
          <p:nvPr>
            <p:custDataLst>
              <p:tags r:id="rId2"/>
            </p:custDataLst>
          </p:nvPr>
        </p:nvSpPr>
        <p:spPr>
          <a:xfrm>
            <a:off x="0" y="-6350"/>
            <a:ext cx="777875" cy="1036638"/>
          </a:xfrm>
          <a:custGeom>
            <a:gdLst>
              <a:gd name="connsiteX0" fmla="*/ 0 w 1036320"/>
              <a:gd name="connsiteY0" fmla="*/ 0 h 1036320"/>
              <a:gd name="connsiteX1" fmla="*/ 1036320 w 1036320"/>
              <a:gd name="connsiteY1" fmla="*/ 0 h 1036320"/>
              <a:gd name="connsiteX2" fmla="*/ 0 w 1036320"/>
              <a:gd name="connsiteY2" fmla="*/ 1036320 h 1036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6319" h="1036319">
                <a:moveTo>
                  <a:pt x="0" y="0"/>
                </a:moveTo>
                <a:lnTo>
                  <a:pt x="1036320" y="0"/>
                </a:lnTo>
                <a:cubicBezTo>
                  <a:pt x="1036320" y="572344"/>
                  <a:pt x="572344" y="1036320"/>
                  <a:pt x="0" y="10363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1269" name="KSO_Shape"/>
          <p:cNvSpPr/>
          <p:nvPr>
            <p:custDataLst>
              <p:tags r:id="rId3"/>
            </p:custDataLst>
          </p:nvPr>
        </p:nvSpPr>
        <p:spPr>
          <a:xfrm rot="6188927">
            <a:off x="588963" y="434975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1270" name="KSO_Shape"/>
          <p:cNvSpPr/>
          <p:nvPr>
            <p:custDataLst>
              <p:tags r:id="rId4"/>
            </p:custDataLst>
          </p:nvPr>
        </p:nvSpPr>
        <p:spPr>
          <a:xfrm rot="7226800">
            <a:off x="559594" y="535781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1271" name="KSO_Shape"/>
          <p:cNvSpPr/>
          <p:nvPr>
            <p:custDataLst>
              <p:tags r:id="rId5"/>
            </p:custDataLst>
          </p:nvPr>
        </p:nvSpPr>
        <p:spPr>
          <a:xfrm rot="8126800">
            <a:off x="506413" y="620713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1272" name="KSO_Shape"/>
          <p:cNvSpPr/>
          <p:nvPr>
            <p:custDataLst>
              <p:tags r:id="rId6"/>
            </p:custDataLst>
          </p:nvPr>
        </p:nvSpPr>
        <p:spPr>
          <a:xfrm rot="9026800">
            <a:off x="442913" y="677863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27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7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1127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lnSpc>
                <a:spcPct val="120000"/>
              </a:lnSpc>
              <a:buFontTx/>
              <a:buNone/>
              <a:defRPr sz="900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lnSpc>
                <a:spcPct val="120000"/>
              </a:lnSpc>
              <a:buFontTx/>
              <a:buNone/>
              <a:defRPr sz="9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3075" name="任意多边形: 形状 45"/>
          <p:cNvSpPr/>
          <p:nvPr>
            <p:custDataLst>
              <p:tags r:id="rId1"/>
            </p:custDataLst>
          </p:nvPr>
        </p:nvSpPr>
        <p:spPr>
          <a:xfrm>
            <a:off x="0" y="-6350"/>
            <a:ext cx="879475" cy="1162050"/>
          </a:xfrm>
          <a:custGeom>
            <a:gdLst>
              <a:gd name="connsiteX0" fmla="*/ 0 w 1172915"/>
              <a:gd name="connsiteY0" fmla="*/ 0 h 1162285"/>
              <a:gd name="connsiteX1" fmla="*/ 1172915 w 1172915"/>
              <a:gd name="connsiteY1" fmla="*/ 0 h 1162285"/>
              <a:gd name="connsiteX2" fmla="*/ 1167422 w 1172915"/>
              <a:gd name="connsiteY2" fmla="*/ 108787 h 1162285"/>
              <a:gd name="connsiteX3" fmla="*/ 0 w 1172915"/>
              <a:gd name="connsiteY3" fmla="*/ 1162285 h 116228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915" h="1162285">
                <a:moveTo>
                  <a:pt x="0" y="0"/>
                </a:moveTo>
                <a:lnTo>
                  <a:pt x="1172915" y="0"/>
                </a:lnTo>
                <a:lnTo>
                  <a:pt x="1167422" y="108787"/>
                </a:lnTo>
                <a:cubicBezTo>
                  <a:pt x="1107328" y="700521"/>
                  <a:pt x="607589" y="1162285"/>
                  <a:pt x="0" y="1162285"/>
                </a:cubicBezTo>
                <a:close/>
              </a:path>
            </a:pathLst>
          </a:custGeom>
          <a:solidFill>
            <a:srgbClr val="F7F7F7"/>
          </a:solidFill>
          <a:ln>
            <a:noFill/>
          </a:ln>
          <a:effectLst>
            <a:outerShdw blurRad="3302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3076" name="任意多边形: 形状 46"/>
          <p:cNvSpPr/>
          <p:nvPr>
            <p:custDataLst>
              <p:tags r:id="rId2"/>
            </p:custDataLst>
          </p:nvPr>
        </p:nvSpPr>
        <p:spPr>
          <a:xfrm>
            <a:off x="0" y="-6350"/>
            <a:ext cx="777875" cy="1036638"/>
          </a:xfrm>
          <a:custGeom>
            <a:gdLst>
              <a:gd name="connsiteX0" fmla="*/ 0 w 1036320"/>
              <a:gd name="connsiteY0" fmla="*/ 0 h 1036320"/>
              <a:gd name="connsiteX1" fmla="*/ 1036320 w 1036320"/>
              <a:gd name="connsiteY1" fmla="*/ 0 h 1036320"/>
              <a:gd name="connsiteX2" fmla="*/ 0 w 1036320"/>
              <a:gd name="connsiteY2" fmla="*/ 1036320 h 1036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6319" h="1036319">
                <a:moveTo>
                  <a:pt x="0" y="0"/>
                </a:moveTo>
                <a:lnTo>
                  <a:pt x="1036320" y="0"/>
                </a:lnTo>
                <a:cubicBezTo>
                  <a:pt x="1036320" y="572344"/>
                  <a:pt x="572344" y="1036320"/>
                  <a:pt x="0" y="10363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3077" name="KSO_Shape"/>
          <p:cNvSpPr/>
          <p:nvPr>
            <p:custDataLst>
              <p:tags r:id="rId3"/>
            </p:custDataLst>
          </p:nvPr>
        </p:nvSpPr>
        <p:spPr>
          <a:xfrm rot="6188927">
            <a:off x="588963" y="434975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3078" name="KSO_Shape"/>
          <p:cNvSpPr/>
          <p:nvPr>
            <p:custDataLst>
              <p:tags r:id="rId4"/>
            </p:custDataLst>
          </p:nvPr>
        </p:nvSpPr>
        <p:spPr>
          <a:xfrm rot="7226800">
            <a:off x="559594" y="535781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3079" name="KSO_Shape"/>
          <p:cNvSpPr/>
          <p:nvPr>
            <p:custDataLst>
              <p:tags r:id="rId5"/>
            </p:custDataLst>
          </p:nvPr>
        </p:nvSpPr>
        <p:spPr>
          <a:xfrm rot="8126800">
            <a:off x="506413" y="620713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3080" name="KSO_Shape"/>
          <p:cNvSpPr/>
          <p:nvPr>
            <p:custDataLst>
              <p:tags r:id="rId6"/>
            </p:custDataLst>
          </p:nvPr>
        </p:nvSpPr>
        <p:spPr>
          <a:xfrm rot="9026800">
            <a:off x="442913" y="677863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951548" y="276226"/>
            <a:ext cx="7330916" cy="518160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idx="1"/>
          </p:nvPr>
        </p:nvSpPr>
        <p:spPr>
          <a:xfrm>
            <a:off x="657660" y="1716563"/>
            <a:ext cx="7886700" cy="43513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08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8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308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图片和文字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4099" name="任意多边形: 形状 45"/>
          <p:cNvSpPr/>
          <p:nvPr>
            <p:custDataLst>
              <p:tags r:id="rId1"/>
            </p:custDataLst>
          </p:nvPr>
        </p:nvSpPr>
        <p:spPr>
          <a:xfrm>
            <a:off x="0" y="-6350"/>
            <a:ext cx="879475" cy="1162050"/>
          </a:xfrm>
          <a:custGeom>
            <a:gdLst>
              <a:gd name="connsiteX0" fmla="*/ 0 w 1172915"/>
              <a:gd name="connsiteY0" fmla="*/ 0 h 1162285"/>
              <a:gd name="connsiteX1" fmla="*/ 1172915 w 1172915"/>
              <a:gd name="connsiteY1" fmla="*/ 0 h 1162285"/>
              <a:gd name="connsiteX2" fmla="*/ 1167422 w 1172915"/>
              <a:gd name="connsiteY2" fmla="*/ 108787 h 1162285"/>
              <a:gd name="connsiteX3" fmla="*/ 0 w 1172915"/>
              <a:gd name="connsiteY3" fmla="*/ 1162285 h 116228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915" h="1162285">
                <a:moveTo>
                  <a:pt x="0" y="0"/>
                </a:moveTo>
                <a:lnTo>
                  <a:pt x="1172915" y="0"/>
                </a:lnTo>
                <a:lnTo>
                  <a:pt x="1167422" y="108787"/>
                </a:lnTo>
                <a:cubicBezTo>
                  <a:pt x="1107328" y="700521"/>
                  <a:pt x="607589" y="1162285"/>
                  <a:pt x="0" y="1162285"/>
                </a:cubicBezTo>
                <a:close/>
              </a:path>
            </a:pathLst>
          </a:custGeom>
          <a:solidFill>
            <a:srgbClr val="F7F7F7"/>
          </a:solidFill>
          <a:ln>
            <a:noFill/>
          </a:ln>
          <a:effectLst>
            <a:outerShdw blurRad="3302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4100" name="任意多边形: 形状 46"/>
          <p:cNvSpPr/>
          <p:nvPr>
            <p:custDataLst>
              <p:tags r:id="rId2"/>
            </p:custDataLst>
          </p:nvPr>
        </p:nvSpPr>
        <p:spPr>
          <a:xfrm>
            <a:off x="0" y="-6350"/>
            <a:ext cx="777875" cy="1036638"/>
          </a:xfrm>
          <a:custGeom>
            <a:gdLst>
              <a:gd name="connsiteX0" fmla="*/ 0 w 1036320"/>
              <a:gd name="connsiteY0" fmla="*/ 0 h 1036320"/>
              <a:gd name="connsiteX1" fmla="*/ 1036320 w 1036320"/>
              <a:gd name="connsiteY1" fmla="*/ 0 h 1036320"/>
              <a:gd name="connsiteX2" fmla="*/ 0 w 1036320"/>
              <a:gd name="connsiteY2" fmla="*/ 1036320 h 1036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6319" h="1036319">
                <a:moveTo>
                  <a:pt x="0" y="0"/>
                </a:moveTo>
                <a:lnTo>
                  <a:pt x="1036320" y="0"/>
                </a:lnTo>
                <a:cubicBezTo>
                  <a:pt x="1036320" y="572344"/>
                  <a:pt x="572344" y="1036320"/>
                  <a:pt x="0" y="10363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4101" name="KSO_Shape"/>
          <p:cNvSpPr/>
          <p:nvPr>
            <p:custDataLst>
              <p:tags r:id="rId3"/>
            </p:custDataLst>
          </p:nvPr>
        </p:nvSpPr>
        <p:spPr>
          <a:xfrm rot="6188927">
            <a:off x="588963" y="434975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4102" name="KSO_Shape"/>
          <p:cNvSpPr/>
          <p:nvPr>
            <p:custDataLst>
              <p:tags r:id="rId4"/>
            </p:custDataLst>
          </p:nvPr>
        </p:nvSpPr>
        <p:spPr>
          <a:xfrm rot="7226800">
            <a:off x="559594" y="535781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4103" name="KSO_Shape"/>
          <p:cNvSpPr/>
          <p:nvPr>
            <p:custDataLst>
              <p:tags r:id="rId5"/>
            </p:custDataLst>
          </p:nvPr>
        </p:nvSpPr>
        <p:spPr>
          <a:xfrm rot="8126800">
            <a:off x="506413" y="620713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4104" name="KSO_Shape"/>
          <p:cNvSpPr/>
          <p:nvPr>
            <p:custDataLst>
              <p:tags r:id="rId6"/>
            </p:custDataLst>
          </p:nvPr>
        </p:nvSpPr>
        <p:spPr>
          <a:xfrm rot="9026800">
            <a:off x="442913" y="677863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4"/>
          </p:nvPr>
        </p:nvSpPr>
        <p:spPr>
          <a:xfrm>
            <a:off x="584876" y="1685925"/>
            <a:ext cx="3384947" cy="39100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171450" marR="0" lvl="0" indent="-171450" algn="l" defTabSz="9144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5"/>
          </p:nvPr>
        </p:nvSpPr>
        <p:spPr>
          <a:xfrm>
            <a:off x="4745831" y="2717800"/>
            <a:ext cx="3769519" cy="2878138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6"/>
          </p:nvPr>
        </p:nvSpPr>
        <p:spPr>
          <a:xfrm>
            <a:off x="4745831" y="1685925"/>
            <a:ext cx="3769519" cy="515938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51548" y="276226"/>
            <a:ext cx="7330916" cy="518160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971550" y="802640"/>
            <a:ext cx="4216004" cy="354013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4107" name="日期占位符 3"/>
          <p:cNvSpPr>
            <a:spLocks noGrp="1"/>
          </p:cNvSpPr>
          <p:nvPr>
            <p:ph type="dt" sz="half" idx="17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8" name="页脚占位符 4"/>
          <p:cNvSpPr>
            <a:spLocks noGrp="1"/>
          </p:cNvSpPr>
          <p:nvPr>
            <p:ph type="ftr" sz="quarter" idx="18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4109" name="灯片编号占位符 5"/>
          <p:cNvSpPr>
            <a:spLocks noGrp="1"/>
          </p:cNvSpPr>
          <p:nvPr>
            <p:ph type="sldNum" sz="quarter" idx="19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5123" name="椭圆 8"/>
          <p:cNvSpPr/>
          <p:nvPr/>
        </p:nvSpPr>
        <p:spPr>
          <a:xfrm>
            <a:off x="1055688" y="2114550"/>
            <a:ext cx="2011363" cy="2681288"/>
          </a:xfrm>
          <a:prstGeom prst="ellipse">
            <a:avLst/>
          </a:prstGeom>
          <a:solidFill>
            <a:srgbClr val="F7F7F7"/>
          </a:solidFill>
          <a:ln>
            <a:noFill/>
          </a:ln>
          <a:effectLst>
            <a:outerShdw blurRad="3302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Arial" pitchFamily="34" charset="0"/>
              <a:sym typeface="+mn-ea"/>
            </a:endParaRPr>
          </a:p>
        </p:txBody>
      </p:sp>
      <p:sp>
        <p:nvSpPr>
          <p:cNvPr id="5124" name="椭圆 7"/>
          <p:cNvSpPr/>
          <p:nvPr/>
        </p:nvSpPr>
        <p:spPr>
          <a:xfrm>
            <a:off x="1181100" y="2266950"/>
            <a:ext cx="1782763" cy="2376488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125" name="直接连接符 10"/>
          <p:cNvCxnSpPr/>
          <p:nvPr/>
        </p:nvCxnSpPr>
        <p:spPr>
          <a:xfrm>
            <a:off x="3571875" y="3602038"/>
            <a:ext cx="371157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6" name="椭圆 11"/>
          <p:cNvSpPr/>
          <p:nvPr/>
        </p:nvSpPr>
        <p:spPr>
          <a:xfrm>
            <a:off x="7351713" y="3541713"/>
            <a:ext cx="87313" cy="1158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127" name="椭圆 12"/>
          <p:cNvSpPr/>
          <p:nvPr/>
        </p:nvSpPr>
        <p:spPr>
          <a:xfrm>
            <a:off x="7724775" y="3541713"/>
            <a:ext cx="87313" cy="115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128" name="椭圆 13"/>
          <p:cNvSpPr/>
          <p:nvPr/>
        </p:nvSpPr>
        <p:spPr>
          <a:xfrm>
            <a:off x="7475538" y="3541713"/>
            <a:ext cx="87313" cy="115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129" name="椭圆 14"/>
          <p:cNvSpPr/>
          <p:nvPr/>
        </p:nvSpPr>
        <p:spPr>
          <a:xfrm>
            <a:off x="7600950" y="3541713"/>
            <a:ext cx="87313" cy="1158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130" name="KSO_Shape"/>
          <p:cNvSpPr/>
          <p:nvPr/>
        </p:nvSpPr>
        <p:spPr>
          <a:xfrm rot="237355">
            <a:off x="2078038" y="2308225"/>
            <a:ext cx="146050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131" name="KSO_Shape"/>
          <p:cNvSpPr/>
          <p:nvPr/>
        </p:nvSpPr>
        <p:spPr>
          <a:xfrm rot="1275228">
            <a:off x="2252663" y="2360613"/>
            <a:ext cx="146050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132" name="KSO_Shape"/>
          <p:cNvSpPr/>
          <p:nvPr/>
        </p:nvSpPr>
        <p:spPr>
          <a:xfrm rot="2175228">
            <a:off x="2408238" y="2478088"/>
            <a:ext cx="144463" cy="171450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133" name="KSO_Shape"/>
          <p:cNvSpPr/>
          <p:nvPr/>
        </p:nvSpPr>
        <p:spPr>
          <a:xfrm rot="3075228">
            <a:off x="2521744" y="2640806"/>
            <a:ext cx="146050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134" name="KSO_Shape" title=""/>
          <p:cNvSpPr/>
          <p:nvPr/>
        </p:nvSpPr>
        <p:spPr>
          <a:xfrm rot="240000" flipH="1" flipV="1">
            <a:off x="1852613" y="4416425"/>
            <a:ext cx="146050" cy="171450"/>
          </a:xfrm>
          <a:custGeom>
            <a:cxnLst>
              <a:cxn ang="0">
                <a:pos x="73497" y="0"/>
              </a:cxn>
              <a:cxn ang="0">
                <a:pos x="80081" y="6713"/>
              </a:cxn>
              <a:cxn ang="0">
                <a:pos x="83935" y="16200"/>
              </a:cxn>
              <a:cxn ang="0">
                <a:pos x="110076" y="84860"/>
              </a:cxn>
              <a:cxn ang="0">
                <a:pos x="111012" y="87629"/>
              </a:cxn>
              <a:cxn ang="0">
                <a:pos x="143226" y="153537"/>
              </a:cxn>
              <a:cxn ang="0">
                <a:pos x="144272" y="155806"/>
              </a:cxn>
              <a:cxn ang="0">
                <a:pos x="145218" y="166959"/>
              </a:cxn>
              <a:cxn ang="0">
                <a:pos x="145153" y="167197"/>
              </a:cxn>
              <a:cxn ang="0">
                <a:pos x="137500" y="171442"/>
              </a:cxn>
              <a:cxn ang="0">
                <a:pos x="129410" y="171148"/>
              </a:cxn>
              <a:cxn ang="0">
                <a:pos x="71738" y="166999"/>
              </a:cxn>
              <a:cxn ang="0">
                <a:pos x="71904" y="166869"/>
              </a:cxn>
              <a:cxn ang="0">
                <a:pos x="69469" y="166695"/>
              </a:cxn>
              <a:cxn ang="0">
                <a:pos x="10551" y="170933"/>
              </a:cxn>
              <a:cxn ang="0">
                <a:pos x="8554" y="171006"/>
              </a:cxn>
              <a:cxn ang="0">
                <a:pos x="836" y="166523"/>
              </a:cxn>
              <a:cxn ang="0">
                <a:pos x="713" y="166329"/>
              </a:cxn>
              <a:cxn ang="0">
                <a:pos x="1783" y="155371"/>
              </a:cxn>
              <a:cxn ang="0">
                <a:pos x="6019" y="146177"/>
              </a:cxn>
              <a:cxn ang="0">
                <a:pos x="37550" y="81666"/>
              </a:cxn>
              <a:cxn ang="0">
                <a:pos x="37551" y="81923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5135" name="KSO_Shape" title=""/>
          <p:cNvSpPr/>
          <p:nvPr/>
        </p:nvSpPr>
        <p:spPr>
          <a:xfrm rot="1320000" flipH="1" flipV="1">
            <a:off x="1682750" y="4365625"/>
            <a:ext cx="144463" cy="169863"/>
          </a:xfrm>
          <a:custGeom>
            <a:cxnLst>
              <a:cxn ang="0">
                <a:pos x="72699" y="0"/>
              </a:cxn>
              <a:cxn ang="0">
                <a:pos x="79211" y="6651"/>
              </a:cxn>
              <a:cxn ang="0">
                <a:pos x="83023" y="16050"/>
              </a:cxn>
              <a:cxn ang="0">
                <a:pos x="108880" y="84075"/>
              </a:cxn>
              <a:cxn ang="0">
                <a:pos x="109806" y="86818"/>
              </a:cxn>
              <a:cxn ang="0">
                <a:pos x="141669" y="152115"/>
              </a:cxn>
              <a:cxn ang="0">
                <a:pos x="142703" y="154363"/>
              </a:cxn>
              <a:cxn ang="0">
                <a:pos x="143640" y="165413"/>
              </a:cxn>
              <a:cxn ang="0">
                <a:pos x="143576" y="165649"/>
              </a:cxn>
              <a:cxn ang="0">
                <a:pos x="136006" y="169854"/>
              </a:cxn>
              <a:cxn ang="0">
                <a:pos x="128004" y="169563"/>
              </a:cxn>
              <a:cxn ang="0">
                <a:pos x="70958" y="165453"/>
              </a:cxn>
              <a:cxn ang="0">
                <a:pos x="71123" y="165324"/>
              </a:cxn>
              <a:cxn ang="0">
                <a:pos x="68714" y="165151"/>
              </a:cxn>
              <a:cxn ang="0">
                <a:pos x="10436" y="169351"/>
              </a:cxn>
              <a:cxn ang="0">
                <a:pos x="8461" y="169423"/>
              </a:cxn>
              <a:cxn ang="0">
                <a:pos x="827" y="164981"/>
              </a:cxn>
              <a:cxn ang="0">
                <a:pos x="706" y="164789"/>
              </a:cxn>
              <a:cxn ang="0">
                <a:pos x="1763" y="153932"/>
              </a:cxn>
              <a:cxn ang="0">
                <a:pos x="5953" y="144824"/>
              </a:cxn>
              <a:cxn ang="0">
                <a:pos x="37142" y="80910"/>
              </a:cxn>
              <a:cxn ang="0">
                <a:pos x="37143" y="8116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5136" name="KSO_Shape" title=""/>
          <p:cNvSpPr/>
          <p:nvPr/>
        </p:nvSpPr>
        <p:spPr>
          <a:xfrm rot="2220000" flipH="1" flipV="1">
            <a:off x="1530350" y="4243388"/>
            <a:ext cx="144463" cy="169862"/>
          </a:xfrm>
          <a:custGeom>
            <a:cxnLst>
              <a:cxn ang="0">
                <a:pos x="72699" y="0"/>
              </a:cxn>
              <a:cxn ang="0">
                <a:pos x="79211" y="6651"/>
              </a:cxn>
              <a:cxn ang="0">
                <a:pos x="83023" y="16050"/>
              </a:cxn>
              <a:cxn ang="0">
                <a:pos x="108880" y="84075"/>
              </a:cxn>
              <a:cxn ang="0">
                <a:pos x="109806" y="86818"/>
              </a:cxn>
              <a:cxn ang="0">
                <a:pos x="141669" y="152115"/>
              </a:cxn>
              <a:cxn ang="0">
                <a:pos x="142703" y="154363"/>
              </a:cxn>
              <a:cxn ang="0">
                <a:pos x="143640" y="165413"/>
              </a:cxn>
              <a:cxn ang="0">
                <a:pos x="143576" y="165649"/>
              </a:cxn>
              <a:cxn ang="0">
                <a:pos x="136006" y="169854"/>
              </a:cxn>
              <a:cxn ang="0">
                <a:pos x="128004" y="169563"/>
              </a:cxn>
              <a:cxn ang="0">
                <a:pos x="70958" y="165453"/>
              </a:cxn>
              <a:cxn ang="0">
                <a:pos x="71123" y="165324"/>
              </a:cxn>
              <a:cxn ang="0">
                <a:pos x="68714" y="165151"/>
              </a:cxn>
              <a:cxn ang="0">
                <a:pos x="10436" y="169351"/>
              </a:cxn>
              <a:cxn ang="0">
                <a:pos x="8461" y="169423"/>
              </a:cxn>
              <a:cxn ang="0">
                <a:pos x="827" y="164981"/>
              </a:cxn>
              <a:cxn ang="0">
                <a:pos x="706" y="164789"/>
              </a:cxn>
              <a:cxn ang="0">
                <a:pos x="1763" y="153932"/>
              </a:cxn>
              <a:cxn ang="0">
                <a:pos x="5953" y="144824"/>
              </a:cxn>
              <a:cxn ang="0">
                <a:pos x="37142" y="80910"/>
              </a:cxn>
              <a:cxn ang="0">
                <a:pos x="37143" y="8116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rgbClr val="BCBCBC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5137" name="KSO_Shape" title=""/>
          <p:cNvSpPr/>
          <p:nvPr/>
        </p:nvSpPr>
        <p:spPr>
          <a:xfrm rot="3120000" flipH="1" flipV="1">
            <a:off x="1416844" y="4079082"/>
            <a:ext cx="146050" cy="169862"/>
          </a:xfrm>
          <a:custGeom>
            <a:cxnLst>
              <a:cxn ang="0">
                <a:pos x="73497" y="0"/>
              </a:cxn>
              <a:cxn ang="0">
                <a:pos x="80081" y="6651"/>
              </a:cxn>
              <a:cxn ang="0">
                <a:pos x="83935" y="16050"/>
              </a:cxn>
              <a:cxn ang="0">
                <a:pos x="110076" y="84075"/>
              </a:cxn>
              <a:cxn ang="0">
                <a:pos x="111012" y="86818"/>
              </a:cxn>
              <a:cxn ang="0">
                <a:pos x="143226" y="152115"/>
              </a:cxn>
              <a:cxn ang="0">
                <a:pos x="144272" y="154363"/>
              </a:cxn>
              <a:cxn ang="0">
                <a:pos x="145218" y="165413"/>
              </a:cxn>
              <a:cxn ang="0">
                <a:pos x="145153" y="165649"/>
              </a:cxn>
              <a:cxn ang="0">
                <a:pos x="137500" y="169854"/>
              </a:cxn>
              <a:cxn ang="0">
                <a:pos x="129410" y="169563"/>
              </a:cxn>
              <a:cxn ang="0">
                <a:pos x="71738" y="165453"/>
              </a:cxn>
              <a:cxn ang="0">
                <a:pos x="71904" y="165324"/>
              </a:cxn>
              <a:cxn ang="0">
                <a:pos x="69469" y="165151"/>
              </a:cxn>
              <a:cxn ang="0">
                <a:pos x="10551" y="169351"/>
              </a:cxn>
              <a:cxn ang="0">
                <a:pos x="8554" y="169423"/>
              </a:cxn>
              <a:cxn ang="0">
                <a:pos x="836" y="164981"/>
              </a:cxn>
              <a:cxn ang="0">
                <a:pos x="713" y="164789"/>
              </a:cxn>
              <a:cxn ang="0">
                <a:pos x="1783" y="153932"/>
              </a:cxn>
              <a:cxn ang="0">
                <a:pos x="6019" y="144824"/>
              </a:cxn>
              <a:cxn ang="0">
                <a:pos x="37550" y="80910"/>
              </a:cxn>
              <a:cxn ang="0">
                <a:pos x="37551" y="8116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rgbClr val="D7B5C6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00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8063" y="2895613"/>
            <a:ext cx="3734753" cy="564898"/>
          </a:xfrm>
        </p:spPr>
        <p:txBody>
          <a:bodyPr anchor="b">
            <a:normAutofit/>
          </a:bodyPr>
          <a:lstStyle>
            <a:lvl1pPr>
              <a:defRPr sz="21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548063" y="3753579"/>
            <a:ext cx="3734753" cy="581108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140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4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514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横排四项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6147" name="任意多边形: 形状 45"/>
          <p:cNvSpPr/>
          <p:nvPr>
            <p:custDataLst>
              <p:tags r:id="rId1"/>
            </p:custDataLst>
          </p:nvPr>
        </p:nvSpPr>
        <p:spPr>
          <a:xfrm>
            <a:off x="0" y="-6350"/>
            <a:ext cx="879475" cy="1162050"/>
          </a:xfrm>
          <a:custGeom>
            <a:gdLst>
              <a:gd name="connsiteX0" fmla="*/ 0 w 1172915"/>
              <a:gd name="connsiteY0" fmla="*/ 0 h 1162285"/>
              <a:gd name="connsiteX1" fmla="*/ 1172915 w 1172915"/>
              <a:gd name="connsiteY1" fmla="*/ 0 h 1162285"/>
              <a:gd name="connsiteX2" fmla="*/ 1167422 w 1172915"/>
              <a:gd name="connsiteY2" fmla="*/ 108787 h 1162285"/>
              <a:gd name="connsiteX3" fmla="*/ 0 w 1172915"/>
              <a:gd name="connsiteY3" fmla="*/ 1162285 h 116228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915" h="1162285">
                <a:moveTo>
                  <a:pt x="0" y="0"/>
                </a:moveTo>
                <a:lnTo>
                  <a:pt x="1172915" y="0"/>
                </a:lnTo>
                <a:lnTo>
                  <a:pt x="1167422" y="108787"/>
                </a:lnTo>
                <a:cubicBezTo>
                  <a:pt x="1107328" y="700521"/>
                  <a:pt x="607589" y="1162285"/>
                  <a:pt x="0" y="1162285"/>
                </a:cubicBezTo>
                <a:close/>
              </a:path>
            </a:pathLst>
          </a:custGeom>
          <a:solidFill>
            <a:srgbClr val="F7F7F7"/>
          </a:solidFill>
          <a:ln>
            <a:noFill/>
          </a:ln>
          <a:effectLst>
            <a:outerShdw blurRad="3302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6148" name="任意多边形: 形状 46"/>
          <p:cNvSpPr/>
          <p:nvPr>
            <p:custDataLst>
              <p:tags r:id="rId2"/>
            </p:custDataLst>
          </p:nvPr>
        </p:nvSpPr>
        <p:spPr>
          <a:xfrm>
            <a:off x="0" y="-6350"/>
            <a:ext cx="777875" cy="1036638"/>
          </a:xfrm>
          <a:custGeom>
            <a:gdLst>
              <a:gd name="connsiteX0" fmla="*/ 0 w 1036320"/>
              <a:gd name="connsiteY0" fmla="*/ 0 h 1036320"/>
              <a:gd name="connsiteX1" fmla="*/ 1036320 w 1036320"/>
              <a:gd name="connsiteY1" fmla="*/ 0 h 1036320"/>
              <a:gd name="connsiteX2" fmla="*/ 0 w 1036320"/>
              <a:gd name="connsiteY2" fmla="*/ 1036320 h 1036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6319" h="1036319">
                <a:moveTo>
                  <a:pt x="0" y="0"/>
                </a:moveTo>
                <a:lnTo>
                  <a:pt x="1036320" y="0"/>
                </a:lnTo>
                <a:cubicBezTo>
                  <a:pt x="1036320" y="572344"/>
                  <a:pt x="572344" y="1036320"/>
                  <a:pt x="0" y="10363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6149" name="KSO_Shape"/>
          <p:cNvSpPr/>
          <p:nvPr>
            <p:custDataLst>
              <p:tags r:id="rId3"/>
            </p:custDataLst>
          </p:nvPr>
        </p:nvSpPr>
        <p:spPr>
          <a:xfrm rot="6188927">
            <a:off x="588963" y="434975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6150" name="KSO_Shape"/>
          <p:cNvSpPr/>
          <p:nvPr>
            <p:custDataLst>
              <p:tags r:id="rId4"/>
            </p:custDataLst>
          </p:nvPr>
        </p:nvSpPr>
        <p:spPr>
          <a:xfrm rot="7226800">
            <a:off x="559594" y="535781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6151" name="KSO_Shape"/>
          <p:cNvSpPr/>
          <p:nvPr>
            <p:custDataLst>
              <p:tags r:id="rId5"/>
            </p:custDataLst>
          </p:nvPr>
        </p:nvSpPr>
        <p:spPr>
          <a:xfrm rot="8126800">
            <a:off x="506413" y="620713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6152" name="KSO_Shape"/>
          <p:cNvSpPr/>
          <p:nvPr>
            <p:custDataLst>
              <p:tags r:id="rId6"/>
            </p:custDataLst>
          </p:nvPr>
        </p:nvSpPr>
        <p:spPr>
          <a:xfrm rot="9026800">
            <a:off x="442913" y="677863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6153" name="椭圆 14"/>
          <p:cNvSpPr/>
          <p:nvPr>
            <p:custDataLst>
              <p:tags r:id="rId7"/>
            </p:custDataLst>
          </p:nvPr>
        </p:nvSpPr>
        <p:spPr>
          <a:xfrm>
            <a:off x="7140575" y="3194050"/>
            <a:ext cx="311150" cy="4159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  <a:sym typeface="+mn-lt"/>
            </a:endParaRPr>
          </a:p>
        </p:txBody>
      </p:sp>
      <p:sp>
        <p:nvSpPr>
          <p:cNvPr id="6154" name="椭圆 15"/>
          <p:cNvSpPr/>
          <p:nvPr>
            <p:custDataLst>
              <p:tags r:id="rId8"/>
            </p:custDataLst>
          </p:nvPr>
        </p:nvSpPr>
        <p:spPr>
          <a:xfrm>
            <a:off x="1620838" y="3157538"/>
            <a:ext cx="311150" cy="4159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  <a:sym typeface="+mn-lt"/>
            </a:endParaRPr>
          </a:p>
        </p:txBody>
      </p:sp>
      <p:sp>
        <p:nvSpPr>
          <p:cNvPr id="46" name="文本占位符 45"/>
          <p:cNvSpPr>
            <a:spLocks noGrp="1"/>
          </p:cNvSpPr>
          <p:nvPr>
            <p:ph type="body" sz="quarter" idx="14"/>
          </p:nvPr>
        </p:nvSpPr>
        <p:spPr>
          <a:xfrm>
            <a:off x="1339454" y="1727200"/>
            <a:ext cx="6457950" cy="59213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 smtClean="0"/>
          </a:p>
        </p:txBody>
      </p:sp>
      <p:sp>
        <p:nvSpPr>
          <p:cNvPr id="48" name="图片占位符 47"/>
          <p:cNvSpPr>
            <a:spLocks noGrp="1"/>
          </p:cNvSpPr>
          <p:nvPr>
            <p:ph type="pic" sz="quarter" idx="15"/>
          </p:nvPr>
        </p:nvSpPr>
        <p:spPr>
          <a:xfrm>
            <a:off x="1029851" y="2541905"/>
            <a:ext cx="1489035" cy="2024380"/>
          </a:xfrm>
        </p:spPr>
        <p:txBody>
          <a:bodyPr vert="horz" wrap="square" lIns="91440" tIns="45720" rIns="91440" bIns="45720" numCol="1" anchor="t" anchorCtr="0" compatLnSpc="1"/>
          <a:lstStyle/>
          <a:p>
            <a:pPr marL="171450" marR="0" lvl="0" indent="-171450" algn="l" defTabSz="9144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49" name="图片占位符 47"/>
          <p:cNvSpPr>
            <a:spLocks noGrp="1"/>
          </p:cNvSpPr>
          <p:nvPr>
            <p:ph type="pic" sz="quarter" idx="16"/>
          </p:nvPr>
        </p:nvSpPr>
        <p:spPr>
          <a:xfrm>
            <a:off x="2847598" y="2541905"/>
            <a:ext cx="1489035" cy="2024380"/>
          </a:xfrm>
        </p:spPr>
        <p:txBody>
          <a:bodyPr vert="horz" wrap="square" lIns="91440" tIns="45720" rIns="91440" bIns="45720" numCol="1" anchor="t" anchorCtr="0" compatLnSpc="1"/>
          <a:lstStyle/>
          <a:p>
            <a:pPr marL="171450" marR="0" lvl="0" indent="-171450" algn="l" defTabSz="9144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50" name="图片占位符 47"/>
          <p:cNvSpPr>
            <a:spLocks noGrp="1"/>
          </p:cNvSpPr>
          <p:nvPr>
            <p:ph type="pic" sz="quarter" idx="17"/>
          </p:nvPr>
        </p:nvSpPr>
        <p:spPr>
          <a:xfrm>
            <a:off x="4661773" y="2541905"/>
            <a:ext cx="1489035" cy="2024380"/>
          </a:xfrm>
        </p:spPr>
        <p:txBody>
          <a:bodyPr vert="horz" wrap="square" lIns="91440" tIns="45720" rIns="91440" bIns="45720" numCol="1" anchor="t" anchorCtr="0" compatLnSpc="1"/>
          <a:lstStyle/>
          <a:p>
            <a:pPr marL="171450" marR="0" lvl="0" indent="-171450" algn="l" defTabSz="9144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51" name="图片占位符 47"/>
          <p:cNvSpPr>
            <a:spLocks noGrp="1"/>
          </p:cNvSpPr>
          <p:nvPr>
            <p:ph type="pic" sz="quarter" idx="18"/>
          </p:nvPr>
        </p:nvSpPr>
        <p:spPr>
          <a:xfrm>
            <a:off x="6475948" y="2541905"/>
            <a:ext cx="1489035" cy="2024380"/>
          </a:xfrm>
        </p:spPr>
        <p:txBody>
          <a:bodyPr vert="horz" wrap="square" lIns="91440" tIns="45720" rIns="91440" bIns="45720" numCol="1" anchor="t" anchorCtr="0" compatLnSpc="1"/>
          <a:lstStyle/>
          <a:p>
            <a:pPr marL="171450" marR="0" lvl="0" indent="-171450" algn="l" defTabSz="9144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53" name="文本占位符 52"/>
          <p:cNvSpPr>
            <a:spLocks noGrp="1"/>
          </p:cNvSpPr>
          <p:nvPr>
            <p:ph type="body" sz="quarter" idx="19"/>
          </p:nvPr>
        </p:nvSpPr>
        <p:spPr>
          <a:xfrm>
            <a:off x="971312" y="4583112"/>
            <a:ext cx="1603772" cy="461963"/>
          </a:xfrm>
        </p:spPr>
        <p:txBody>
          <a:bodyPr>
            <a:normAutofit/>
          </a:bodyPr>
          <a:lstStyle>
            <a:lvl1pPr marL="0" indent="0">
              <a:buNone/>
              <a:defRPr sz="1500" baseline="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4" name="文本占位符 52"/>
          <p:cNvSpPr>
            <a:spLocks noGrp="1"/>
          </p:cNvSpPr>
          <p:nvPr>
            <p:ph type="body" sz="quarter" idx="20"/>
          </p:nvPr>
        </p:nvSpPr>
        <p:spPr>
          <a:xfrm>
            <a:off x="2790229" y="4583112"/>
            <a:ext cx="1603772" cy="461963"/>
          </a:xfrm>
        </p:spPr>
        <p:txBody>
          <a:bodyPr>
            <a:normAutofit/>
          </a:bodyPr>
          <a:lstStyle>
            <a:lvl1pPr marL="0" indent="0">
              <a:buNone/>
              <a:defRPr sz="1500" baseline="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5" name="文本占位符 52"/>
          <p:cNvSpPr>
            <a:spLocks noGrp="1"/>
          </p:cNvSpPr>
          <p:nvPr>
            <p:ph type="body" sz="quarter" idx="21"/>
          </p:nvPr>
        </p:nvSpPr>
        <p:spPr>
          <a:xfrm>
            <a:off x="4604404" y="4583112"/>
            <a:ext cx="1603772" cy="461963"/>
          </a:xfrm>
        </p:spPr>
        <p:txBody>
          <a:bodyPr>
            <a:normAutofit/>
          </a:bodyPr>
          <a:lstStyle>
            <a:lvl1pPr marL="0" indent="0">
              <a:buNone/>
              <a:defRPr sz="1500" baseline="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6" name="文本占位符 52"/>
          <p:cNvSpPr>
            <a:spLocks noGrp="1"/>
          </p:cNvSpPr>
          <p:nvPr>
            <p:ph type="body" sz="quarter" idx="22"/>
          </p:nvPr>
        </p:nvSpPr>
        <p:spPr>
          <a:xfrm>
            <a:off x="6418579" y="4583112"/>
            <a:ext cx="1603772" cy="461963"/>
          </a:xfrm>
        </p:spPr>
        <p:txBody>
          <a:bodyPr>
            <a:normAutofit/>
          </a:bodyPr>
          <a:lstStyle>
            <a:lvl1pPr marL="0" indent="0">
              <a:buNone/>
              <a:defRPr sz="1500" baseline="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8" name="文本占位符 57"/>
          <p:cNvSpPr>
            <a:spLocks noGrp="1"/>
          </p:cNvSpPr>
          <p:nvPr>
            <p:ph type="body" sz="quarter" idx="23"/>
          </p:nvPr>
        </p:nvSpPr>
        <p:spPr>
          <a:xfrm>
            <a:off x="971311" y="5062538"/>
            <a:ext cx="1603772" cy="1138237"/>
          </a:xfrm>
        </p:spPr>
        <p:txBody>
          <a:bodyPr/>
          <a:lstStyle>
            <a:lvl1pPr marL="0" indent="0">
              <a:buNone/>
              <a:defRPr sz="105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9" name="文本占位符 57"/>
          <p:cNvSpPr>
            <a:spLocks noGrp="1"/>
          </p:cNvSpPr>
          <p:nvPr>
            <p:ph type="body" sz="quarter" idx="24"/>
          </p:nvPr>
        </p:nvSpPr>
        <p:spPr>
          <a:xfrm>
            <a:off x="2790229" y="5062538"/>
            <a:ext cx="1603772" cy="1138237"/>
          </a:xfrm>
        </p:spPr>
        <p:txBody>
          <a:bodyPr/>
          <a:lstStyle>
            <a:lvl1pPr marL="0" indent="0">
              <a:buNone/>
              <a:defRPr sz="105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60" name="文本占位符 57"/>
          <p:cNvSpPr>
            <a:spLocks noGrp="1"/>
          </p:cNvSpPr>
          <p:nvPr>
            <p:ph type="body" sz="quarter" idx="25"/>
          </p:nvPr>
        </p:nvSpPr>
        <p:spPr>
          <a:xfrm>
            <a:off x="4604404" y="5062538"/>
            <a:ext cx="1603772" cy="1138237"/>
          </a:xfrm>
        </p:spPr>
        <p:txBody>
          <a:bodyPr/>
          <a:lstStyle>
            <a:lvl1pPr marL="0" indent="0">
              <a:buNone/>
              <a:defRPr sz="105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61" name="文本占位符 57"/>
          <p:cNvSpPr>
            <a:spLocks noGrp="1"/>
          </p:cNvSpPr>
          <p:nvPr>
            <p:ph type="body" sz="quarter" idx="26"/>
          </p:nvPr>
        </p:nvSpPr>
        <p:spPr>
          <a:xfrm>
            <a:off x="6418579" y="5045075"/>
            <a:ext cx="1603772" cy="1138237"/>
          </a:xfrm>
        </p:spPr>
        <p:txBody>
          <a:bodyPr/>
          <a:lstStyle>
            <a:lvl1pPr marL="0" indent="0">
              <a:buNone/>
              <a:defRPr sz="105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51548" y="276226"/>
            <a:ext cx="7330916" cy="518160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971550" y="802640"/>
            <a:ext cx="4216004" cy="354013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6157" name="日期占位符 3"/>
          <p:cNvSpPr>
            <a:spLocks noGrp="1"/>
          </p:cNvSpPr>
          <p:nvPr>
            <p:ph type="dt" sz="half" idx="27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8" name="页脚占位符 4"/>
          <p:cNvSpPr>
            <a:spLocks noGrp="1"/>
          </p:cNvSpPr>
          <p:nvPr>
            <p:ph type="ftr" sz="quarter" idx="28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6159" name="灯片编号占位符 5"/>
          <p:cNvSpPr>
            <a:spLocks noGrp="1"/>
          </p:cNvSpPr>
          <p:nvPr>
            <p:ph type="sldNum" sz="quarter" idx="29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7171" name="任意多边形: 形状 45"/>
          <p:cNvSpPr/>
          <p:nvPr>
            <p:custDataLst>
              <p:tags r:id="rId1"/>
            </p:custDataLst>
          </p:nvPr>
        </p:nvSpPr>
        <p:spPr>
          <a:xfrm>
            <a:off x="0" y="-6350"/>
            <a:ext cx="879475" cy="1162050"/>
          </a:xfrm>
          <a:custGeom>
            <a:gdLst>
              <a:gd name="connsiteX0" fmla="*/ 0 w 1172915"/>
              <a:gd name="connsiteY0" fmla="*/ 0 h 1162285"/>
              <a:gd name="connsiteX1" fmla="*/ 1172915 w 1172915"/>
              <a:gd name="connsiteY1" fmla="*/ 0 h 1162285"/>
              <a:gd name="connsiteX2" fmla="*/ 1167422 w 1172915"/>
              <a:gd name="connsiteY2" fmla="*/ 108787 h 1162285"/>
              <a:gd name="connsiteX3" fmla="*/ 0 w 1172915"/>
              <a:gd name="connsiteY3" fmla="*/ 1162285 h 116228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915" h="1162285">
                <a:moveTo>
                  <a:pt x="0" y="0"/>
                </a:moveTo>
                <a:lnTo>
                  <a:pt x="1172915" y="0"/>
                </a:lnTo>
                <a:lnTo>
                  <a:pt x="1167422" y="108787"/>
                </a:lnTo>
                <a:cubicBezTo>
                  <a:pt x="1107328" y="700521"/>
                  <a:pt x="607589" y="1162285"/>
                  <a:pt x="0" y="1162285"/>
                </a:cubicBezTo>
                <a:close/>
              </a:path>
            </a:pathLst>
          </a:custGeom>
          <a:solidFill>
            <a:srgbClr val="F7F7F7"/>
          </a:solidFill>
          <a:ln>
            <a:noFill/>
          </a:ln>
          <a:effectLst>
            <a:outerShdw blurRad="3302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7172" name="任意多边形: 形状 46"/>
          <p:cNvSpPr/>
          <p:nvPr>
            <p:custDataLst>
              <p:tags r:id="rId2"/>
            </p:custDataLst>
          </p:nvPr>
        </p:nvSpPr>
        <p:spPr>
          <a:xfrm>
            <a:off x="0" y="-6350"/>
            <a:ext cx="777875" cy="1036638"/>
          </a:xfrm>
          <a:custGeom>
            <a:gdLst>
              <a:gd name="connsiteX0" fmla="*/ 0 w 1036320"/>
              <a:gd name="connsiteY0" fmla="*/ 0 h 1036320"/>
              <a:gd name="connsiteX1" fmla="*/ 1036320 w 1036320"/>
              <a:gd name="connsiteY1" fmla="*/ 0 h 1036320"/>
              <a:gd name="connsiteX2" fmla="*/ 0 w 1036320"/>
              <a:gd name="connsiteY2" fmla="*/ 1036320 h 1036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6319" h="1036319">
                <a:moveTo>
                  <a:pt x="0" y="0"/>
                </a:moveTo>
                <a:lnTo>
                  <a:pt x="1036320" y="0"/>
                </a:lnTo>
                <a:cubicBezTo>
                  <a:pt x="1036320" y="572344"/>
                  <a:pt x="572344" y="1036320"/>
                  <a:pt x="0" y="10363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7173" name="KSO_Shape"/>
          <p:cNvSpPr/>
          <p:nvPr>
            <p:custDataLst>
              <p:tags r:id="rId3"/>
            </p:custDataLst>
          </p:nvPr>
        </p:nvSpPr>
        <p:spPr>
          <a:xfrm rot="6188927">
            <a:off x="588963" y="434975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7174" name="KSO_Shape"/>
          <p:cNvSpPr/>
          <p:nvPr>
            <p:custDataLst>
              <p:tags r:id="rId4"/>
            </p:custDataLst>
          </p:nvPr>
        </p:nvSpPr>
        <p:spPr>
          <a:xfrm rot="7226800">
            <a:off x="559594" y="535781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7175" name="KSO_Shape"/>
          <p:cNvSpPr/>
          <p:nvPr>
            <p:custDataLst>
              <p:tags r:id="rId5"/>
            </p:custDataLst>
          </p:nvPr>
        </p:nvSpPr>
        <p:spPr>
          <a:xfrm rot="8126800">
            <a:off x="506413" y="620713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7176" name="KSO_Shape"/>
          <p:cNvSpPr/>
          <p:nvPr>
            <p:custDataLst>
              <p:tags r:id="rId6"/>
            </p:custDataLst>
          </p:nvPr>
        </p:nvSpPr>
        <p:spPr>
          <a:xfrm rot="9026800">
            <a:off x="442913" y="677863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951548" y="276226"/>
            <a:ext cx="7330916" cy="518160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3"/>
          </p:nvPr>
        </p:nvSpPr>
        <p:spPr>
          <a:xfrm>
            <a:off x="971550" y="802640"/>
            <a:ext cx="4216004" cy="354013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7179" name="日期占位符 4"/>
          <p:cNvSpPr>
            <a:spLocks noGrp="1"/>
          </p:cNvSpPr>
          <p:nvPr>
            <p:ph type="dt" sz="half" idx="14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80" name="页脚占位符 5"/>
          <p:cNvSpPr>
            <a:spLocks noGrp="1"/>
          </p:cNvSpPr>
          <p:nvPr>
            <p:ph type="ftr" sz="quarter" idx="15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7181" name="灯片编号占位符 6"/>
          <p:cNvSpPr>
            <a:spLocks noGrp="1"/>
          </p:cNvSpPr>
          <p:nvPr>
            <p:ph type="sldNum" sz="quarter" idx="16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8195" name="任意多边形: 形状 5"/>
          <p:cNvSpPr/>
          <p:nvPr/>
        </p:nvSpPr>
        <p:spPr>
          <a:xfrm>
            <a:off x="8342313" y="-7937"/>
            <a:ext cx="801688" cy="1052513"/>
          </a:xfrm>
          <a:custGeom>
            <a:gdLst>
              <a:gd name="connsiteX0" fmla="*/ 65352 w 1068729"/>
              <a:gd name="connsiteY0" fmla="*/ 0 h 1052118"/>
              <a:gd name="connsiteX1" fmla="*/ 1068729 w 1068729"/>
              <a:gd name="connsiteY1" fmla="*/ 0 h 1052118"/>
              <a:gd name="connsiteX2" fmla="*/ 1068729 w 1068729"/>
              <a:gd name="connsiteY2" fmla="*/ 977750 h 1052118"/>
              <a:gd name="connsiteX3" fmla="*/ 1040113 w 1068729"/>
              <a:gd name="connsiteY3" fmla="*/ 993283 h 1052118"/>
              <a:gd name="connsiteX4" fmla="*/ 748689 w 1068729"/>
              <a:gd name="connsiteY4" fmla="*/ 1052118 h 1052118"/>
              <a:gd name="connsiteX5" fmla="*/ 0 w 1068729"/>
              <a:gd name="connsiteY5" fmla="*/ 303429 h 1052118"/>
              <a:gd name="connsiteX6" fmla="*/ 58836 w 1068729"/>
              <a:gd name="connsiteY6" fmla="*/ 12005 h 10521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8729" h="1052118">
                <a:moveTo>
                  <a:pt x="65352" y="0"/>
                </a:moveTo>
                <a:lnTo>
                  <a:pt x="1068729" y="0"/>
                </a:lnTo>
                <a:lnTo>
                  <a:pt x="1068729" y="977750"/>
                </a:lnTo>
                <a:lnTo>
                  <a:pt x="1040113" y="993283"/>
                </a:lnTo>
                <a:cubicBezTo>
                  <a:pt x="950541" y="1031168"/>
                  <a:pt x="852062" y="1052118"/>
                  <a:pt x="748689" y="1052118"/>
                </a:cubicBezTo>
                <a:cubicBezTo>
                  <a:pt x="335199" y="1052118"/>
                  <a:pt x="0" y="716919"/>
                  <a:pt x="0" y="303429"/>
                </a:cubicBezTo>
                <a:cubicBezTo>
                  <a:pt x="0" y="200056"/>
                  <a:pt x="20950" y="101577"/>
                  <a:pt x="58836" y="12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椭圆 9"/>
          <p:cNvSpPr/>
          <p:nvPr/>
        </p:nvSpPr>
        <p:spPr>
          <a:xfrm>
            <a:off x="1017588" y="1363663"/>
            <a:ext cx="1123950" cy="1498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7" name="任意多边形: 形状 7"/>
          <p:cNvSpPr/>
          <p:nvPr/>
        </p:nvSpPr>
        <p:spPr>
          <a:xfrm>
            <a:off x="6067425" y="-7937"/>
            <a:ext cx="785813" cy="420688"/>
          </a:xfrm>
          <a:custGeom>
            <a:gdLst>
              <a:gd name="connsiteX0" fmla="*/ 0 w 1458561"/>
              <a:gd name="connsiteY0" fmla="*/ 0 h 584280"/>
              <a:gd name="connsiteX1" fmla="*/ 1458561 w 1458561"/>
              <a:gd name="connsiteY1" fmla="*/ 0 h 584280"/>
              <a:gd name="connsiteX2" fmla="*/ 1419134 w 1458561"/>
              <a:gd name="connsiteY2" fmla="*/ 127015 h 584280"/>
              <a:gd name="connsiteX3" fmla="*/ 729281 w 1458561"/>
              <a:gd name="connsiteY3" fmla="*/ 584280 h 584280"/>
              <a:gd name="connsiteX4" fmla="*/ 39427 w 1458561"/>
              <a:gd name="connsiteY4" fmla="*/ 127015 h 58428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561" h="584280">
                <a:moveTo>
                  <a:pt x="0" y="0"/>
                </a:moveTo>
                <a:lnTo>
                  <a:pt x="1458561" y="0"/>
                </a:lnTo>
                <a:lnTo>
                  <a:pt x="1419134" y="127015"/>
                </a:lnTo>
                <a:cubicBezTo>
                  <a:pt x="1305477" y="395731"/>
                  <a:pt x="1039398" y="584280"/>
                  <a:pt x="729281" y="584280"/>
                </a:cubicBezTo>
                <a:cubicBezTo>
                  <a:pt x="419163" y="584280"/>
                  <a:pt x="153084" y="395731"/>
                  <a:pt x="39427" y="1270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8" name="任意多边形: 形状 8"/>
          <p:cNvSpPr/>
          <p:nvPr/>
        </p:nvSpPr>
        <p:spPr>
          <a:xfrm>
            <a:off x="3444875" y="5781675"/>
            <a:ext cx="1587500" cy="1087438"/>
          </a:xfrm>
          <a:custGeom>
            <a:gdLst>
              <a:gd name="connsiteX0" fmla="*/ 1058486 w 2116971"/>
              <a:gd name="connsiteY0" fmla="*/ 0 h 1086707"/>
              <a:gd name="connsiteX1" fmla="*/ 2116971 w 2116971"/>
              <a:gd name="connsiteY1" fmla="*/ 1058486 h 1086707"/>
              <a:gd name="connsiteX2" fmla="*/ 2114126 w 2116971"/>
              <a:gd name="connsiteY2" fmla="*/ 1086707 h 1086707"/>
              <a:gd name="connsiteX3" fmla="*/ 2845 w 2116971"/>
              <a:gd name="connsiteY3" fmla="*/ 1086707 h 1086707"/>
              <a:gd name="connsiteX4" fmla="*/ 0 w 2116971"/>
              <a:gd name="connsiteY4" fmla="*/ 1058486 h 1086707"/>
              <a:gd name="connsiteX5" fmla="*/ 1058486 w 2116971"/>
              <a:gd name="connsiteY5" fmla="*/ 0 h 10867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6971" h="1086707">
                <a:moveTo>
                  <a:pt x="1058486" y="0"/>
                </a:moveTo>
                <a:cubicBezTo>
                  <a:pt x="1643071" y="0"/>
                  <a:pt x="2116971" y="473900"/>
                  <a:pt x="2116971" y="1058486"/>
                </a:cubicBezTo>
                <a:lnTo>
                  <a:pt x="2114126" y="1086707"/>
                </a:lnTo>
                <a:lnTo>
                  <a:pt x="2845" y="1086707"/>
                </a:lnTo>
                <a:lnTo>
                  <a:pt x="0" y="1058486"/>
                </a:lnTo>
                <a:cubicBezTo>
                  <a:pt x="0" y="473900"/>
                  <a:pt x="473899" y="0"/>
                  <a:pt x="10584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9" name="任意多边形: 形状 9"/>
          <p:cNvSpPr/>
          <p:nvPr/>
        </p:nvSpPr>
        <p:spPr>
          <a:xfrm>
            <a:off x="8208963" y="6275388"/>
            <a:ext cx="777875" cy="593725"/>
          </a:xfrm>
          <a:custGeom>
            <a:gdLst>
              <a:gd name="connsiteX0" fmla="*/ 517890 w 1035780"/>
              <a:gd name="connsiteY0" fmla="*/ 0 h 593238"/>
              <a:gd name="connsiteX1" fmla="*/ 1035780 w 1035780"/>
              <a:gd name="connsiteY1" fmla="*/ 517890 h 593238"/>
              <a:gd name="connsiteX2" fmla="*/ 1028184 w 1035780"/>
              <a:gd name="connsiteY2" fmla="*/ 593238 h 593238"/>
              <a:gd name="connsiteX3" fmla="*/ 7596 w 1035780"/>
              <a:gd name="connsiteY3" fmla="*/ 593238 h 593238"/>
              <a:gd name="connsiteX4" fmla="*/ 0 w 1035780"/>
              <a:gd name="connsiteY4" fmla="*/ 517890 h 593238"/>
              <a:gd name="connsiteX5" fmla="*/ 517890 w 1035780"/>
              <a:gd name="connsiteY5" fmla="*/ 0 h 59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5780" h="593238">
                <a:moveTo>
                  <a:pt x="517890" y="0"/>
                </a:moveTo>
                <a:cubicBezTo>
                  <a:pt x="803913" y="0"/>
                  <a:pt x="1035780" y="231867"/>
                  <a:pt x="1035780" y="517890"/>
                </a:cubicBezTo>
                <a:lnTo>
                  <a:pt x="1028184" y="593238"/>
                </a:lnTo>
                <a:lnTo>
                  <a:pt x="7596" y="593238"/>
                </a:lnTo>
                <a:lnTo>
                  <a:pt x="0" y="517890"/>
                </a:lnTo>
                <a:cubicBezTo>
                  <a:pt x="0" y="231867"/>
                  <a:pt x="231867" y="0"/>
                  <a:pt x="5178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00" name="任意多边形: 形状 10"/>
          <p:cNvSpPr/>
          <p:nvPr/>
        </p:nvSpPr>
        <p:spPr>
          <a:xfrm>
            <a:off x="-14287" y="6184900"/>
            <a:ext cx="590550" cy="673100"/>
          </a:xfrm>
          <a:custGeom>
            <a:gdLst>
              <a:gd name="connsiteX0" fmla="*/ 269296 w 787186"/>
              <a:gd name="connsiteY0" fmla="*/ 0 h 673570"/>
              <a:gd name="connsiteX1" fmla="*/ 787186 w 787186"/>
              <a:gd name="connsiteY1" fmla="*/ 517890 h 673570"/>
              <a:gd name="connsiteX2" fmla="*/ 776665 w 787186"/>
              <a:gd name="connsiteY2" fmla="*/ 622263 h 673570"/>
              <a:gd name="connsiteX3" fmla="*/ 760738 w 787186"/>
              <a:gd name="connsiteY3" fmla="*/ 673570 h 673570"/>
              <a:gd name="connsiteX4" fmla="*/ 0 w 787186"/>
              <a:gd name="connsiteY4" fmla="*/ 673570 h 673570"/>
              <a:gd name="connsiteX5" fmla="*/ 0 w 787186"/>
              <a:gd name="connsiteY5" fmla="*/ 77450 h 673570"/>
              <a:gd name="connsiteX6" fmla="*/ 67710 w 787186"/>
              <a:gd name="connsiteY6" fmla="*/ 40699 h 673570"/>
              <a:gd name="connsiteX7" fmla="*/ 269296 w 787186"/>
              <a:gd name="connsiteY7" fmla="*/ 0 h 6735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7186" h="673570">
                <a:moveTo>
                  <a:pt x="269296" y="0"/>
                </a:moveTo>
                <a:cubicBezTo>
                  <a:pt x="555319" y="0"/>
                  <a:pt x="787186" y="231867"/>
                  <a:pt x="787186" y="517890"/>
                </a:cubicBezTo>
                <a:cubicBezTo>
                  <a:pt x="787186" y="553643"/>
                  <a:pt x="783563" y="588550"/>
                  <a:pt x="776665" y="622263"/>
                </a:cubicBezTo>
                <a:lnTo>
                  <a:pt x="760738" y="673570"/>
                </a:lnTo>
                <a:lnTo>
                  <a:pt x="0" y="673570"/>
                </a:lnTo>
                <a:lnTo>
                  <a:pt x="0" y="77450"/>
                </a:lnTo>
                <a:lnTo>
                  <a:pt x="67710" y="40699"/>
                </a:lnTo>
                <a:cubicBezTo>
                  <a:pt x="129669" y="14492"/>
                  <a:pt x="197790" y="0"/>
                  <a:pt x="26929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01" name="KSO_Shape"/>
          <p:cNvSpPr/>
          <p:nvPr/>
        </p:nvSpPr>
        <p:spPr>
          <a:xfrm rot="10154805">
            <a:off x="7439025" y="4903788"/>
            <a:ext cx="236538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8202" name="KSO_Shape"/>
          <p:cNvSpPr/>
          <p:nvPr/>
        </p:nvSpPr>
        <p:spPr>
          <a:xfrm rot="10154805">
            <a:off x="6496050" y="2400300"/>
            <a:ext cx="236538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8203" name="KSO_Shape"/>
          <p:cNvSpPr/>
          <p:nvPr/>
        </p:nvSpPr>
        <p:spPr>
          <a:xfrm rot="13326744">
            <a:off x="982663" y="4641850"/>
            <a:ext cx="471488" cy="55403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8204" name="KSO_Shape"/>
          <p:cNvSpPr/>
          <p:nvPr/>
        </p:nvSpPr>
        <p:spPr>
          <a:xfrm rot="6300000">
            <a:off x="4359275" y="893763"/>
            <a:ext cx="423863" cy="4968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944" y="2592718"/>
            <a:ext cx="5472113" cy="1442383"/>
          </a:xfrm>
        </p:spPr>
        <p:txBody>
          <a:bodyPr>
            <a:normAutofit/>
          </a:bodyPr>
          <a:lstStyle>
            <a:lvl1pPr algn="ctr">
              <a:defRPr sz="6000" b="1">
                <a:solidFill>
                  <a:schemeClr val="accent5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207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08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820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9219" name="任意多边形: 形状 45"/>
          <p:cNvSpPr/>
          <p:nvPr>
            <p:custDataLst>
              <p:tags r:id="rId1"/>
            </p:custDataLst>
          </p:nvPr>
        </p:nvSpPr>
        <p:spPr>
          <a:xfrm>
            <a:off x="0" y="-6350"/>
            <a:ext cx="879475" cy="1162050"/>
          </a:xfrm>
          <a:custGeom>
            <a:gdLst>
              <a:gd name="connsiteX0" fmla="*/ 0 w 1172915"/>
              <a:gd name="connsiteY0" fmla="*/ 0 h 1162285"/>
              <a:gd name="connsiteX1" fmla="*/ 1172915 w 1172915"/>
              <a:gd name="connsiteY1" fmla="*/ 0 h 1162285"/>
              <a:gd name="connsiteX2" fmla="*/ 1167422 w 1172915"/>
              <a:gd name="connsiteY2" fmla="*/ 108787 h 1162285"/>
              <a:gd name="connsiteX3" fmla="*/ 0 w 1172915"/>
              <a:gd name="connsiteY3" fmla="*/ 1162285 h 116228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915" h="1162285">
                <a:moveTo>
                  <a:pt x="0" y="0"/>
                </a:moveTo>
                <a:lnTo>
                  <a:pt x="1172915" y="0"/>
                </a:lnTo>
                <a:lnTo>
                  <a:pt x="1167422" y="108787"/>
                </a:lnTo>
                <a:cubicBezTo>
                  <a:pt x="1107328" y="700521"/>
                  <a:pt x="607589" y="1162285"/>
                  <a:pt x="0" y="1162285"/>
                </a:cubicBezTo>
                <a:close/>
              </a:path>
            </a:pathLst>
          </a:custGeom>
          <a:solidFill>
            <a:srgbClr val="F7F7F7"/>
          </a:solidFill>
          <a:ln>
            <a:noFill/>
          </a:ln>
          <a:effectLst>
            <a:outerShdw blurRad="3302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9220" name="任意多边形: 形状 46"/>
          <p:cNvSpPr/>
          <p:nvPr>
            <p:custDataLst>
              <p:tags r:id="rId2"/>
            </p:custDataLst>
          </p:nvPr>
        </p:nvSpPr>
        <p:spPr>
          <a:xfrm>
            <a:off x="0" y="-6350"/>
            <a:ext cx="777875" cy="1036638"/>
          </a:xfrm>
          <a:custGeom>
            <a:gdLst>
              <a:gd name="connsiteX0" fmla="*/ 0 w 1036320"/>
              <a:gd name="connsiteY0" fmla="*/ 0 h 1036320"/>
              <a:gd name="connsiteX1" fmla="*/ 1036320 w 1036320"/>
              <a:gd name="connsiteY1" fmla="*/ 0 h 1036320"/>
              <a:gd name="connsiteX2" fmla="*/ 0 w 1036320"/>
              <a:gd name="connsiteY2" fmla="*/ 1036320 h 1036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6319" h="1036319">
                <a:moveTo>
                  <a:pt x="0" y="0"/>
                </a:moveTo>
                <a:lnTo>
                  <a:pt x="1036320" y="0"/>
                </a:lnTo>
                <a:cubicBezTo>
                  <a:pt x="1036320" y="572344"/>
                  <a:pt x="572344" y="1036320"/>
                  <a:pt x="0" y="10363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9221" name="KSO_Shape"/>
          <p:cNvSpPr/>
          <p:nvPr>
            <p:custDataLst>
              <p:tags r:id="rId3"/>
            </p:custDataLst>
          </p:nvPr>
        </p:nvSpPr>
        <p:spPr>
          <a:xfrm rot="6188927">
            <a:off x="588963" y="434975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9222" name="KSO_Shape"/>
          <p:cNvSpPr/>
          <p:nvPr>
            <p:custDataLst>
              <p:tags r:id="rId4"/>
            </p:custDataLst>
          </p:nvPr>
        </p:nvSpPr>
        <p:spPr>
          <a:xfrm rot="7226800">
            <a:off x="559594" y="535781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9223" name="KSO_Shape"/>
          <p:cNvSpPr/>
          <p:nvPr>
            <p:custDataLst>
              <p:tags r:id="rId5"/>
            </p:custDataLst>
          </p:nvPr>
        </p:nvSpPr>
        <p:spPr>
          <a:xfrm rot="8126800">
            <a:off x="506413" y="620713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9224" name="KSO_Shape"/>
          <p:cNvSpPr/>
          <p:nvPr>
            <p:custDataLst>
              <p:tags r:id="rId6"/>
            </p:custDataLst>
          </p:nvPr>
        </p:nvSpPr>
        <p:spPr>
          <a:xfrm rot="9026800">
            <a:off x="442913" y="677863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1350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1350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951548" y="276226"/>
            <a:ext cx="7330916" cy="518160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3"/>
          </p:nvPr>
        </p:nvSpPr>
        <p:spPr>
          <a:xfrm>
            <a:off x="971550" y="802640"/>
            <a:ext cx="4216004" cy="354013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9227" name="日期占位符 6"/>
          <p:cNvSpPr>
            <a:spLocks noGrp="1"/>
          </p:cNvSpPr>
          <p:nvPr>
            <p:ph type="dt" sz="half" idx="14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28" name="页脚占位符 7"/>
          <p:cNvSpPr>
            <a:spLocks noGrp="1"/>
          </p:cNvSpPr>
          <p:nvPr>
            <p:ph type="ftr" sz="quarter" idx="15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9229" name="灯片编号占位符 8"/>
          <p:cNvSpPr>
            <a:spLocks noGrp="1"/>
          </p:cNvSpPr>
          <p:nvPr>
            <p:ph type="sldNum" sz="quarter" idx="16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10243" name="任意多边形: 形状 45"/>
          <p:cNvSpPr/>
          <p:nvPr>
            <p:custDataLst>
              <p:tags r:id="rId1"/>
            </p:custDataLst>
          </p:nvPr>
        </p:nvSpPr>
        <p:spPr>
          <a:xfrm>
            <a:off x="0" y="-6350"/>
            <a:ext cx="879475" cy="1162050"/>
          </a:xfrm>
          <a:custGeom>
            <a:gdLst>
              <a:gd name="connsiteX0" fmla="*/ 0 w 1172915"/>
              <a:gd name="connsiteY0" fmla="*/ 0 h 1162285"/>
              <a:gd name="connsiteX1" fmla="*/ 1172915 w 1172915"/>
              <a:gd name="connsiteY1" fmla="*/ 0 h 1162285"/>
              <a:gd name="connsiteX2" fmla="*/ 1167422 w 1172915"/>
              <a:gd name="connsiteY2" fmla="*/ 108787 h 1162285"/>
              <a:gd name="connsiteX3" fmla="*/ 0 w 1172915"/>
              <a:gd name="connsiteY3" fmla="*/ 1162285 h 116228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915" h="1162285">
                <a:moveTo>
                  <a:pt x="0" y="0"/>
                </a:moveTo>
                <a:lnTo>
                  <a:pt x="1172915" y="0"/>
                </a:lnTo>
                <a:lnTo>
                  <a:pt x="1167422" y="108787"/>
                </a:lnTo>
                <a:cubicBezTo>
                  <a:pt x="1107328" y="700521"/>
                  <a:pt x="607589" y="1162285"/>
                  <a:pt x="0" y="1162285"/>
                </a:cubicBezTo>
                <a:close/>
              </a:path>
            </a:pathLst>
          </a:custGeom>
          <a:solidFill>
            <a:srgbClr val="F7F7F7"/>
          </a:solidFill>
          <a:ln>
            <a:noFill/>
          </a:ln>
          <a:effectLst>
            <a:outerShdw blurRad="3302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0244" name="任意多边形: 形状 46"/>
          <p:cNvSpPr/>
          <p:nvPr>
            <p:custDataLst>
              <p:tags r:id="rId2"/>
            </p:custDataLst>
          </p:nvPr>
        </p:nvSpPr>
        <p:spPr>
          <a:xfrm>
            <a:off x="0" y="-6350"/>
            <a:ext cx="777875" cy="1036638"/>
          </a:xfrm>
          <a:custGeom>
            <a:gdLst>
              <a:gd name="connsiteX0" fmla="*/ 0 w 1036320"/>
              <a:gd name="connsiteY0" fmla="*/ 0 h 1036320"/>
              <a:gd name="connsiteX1" fmla="*/ 1036320 w 1036320"/>
              <a:gd name="connsiteY1" fmla="*/ 0 h 1036320"/>
              <a:gd name="connsiteX2" fmla="*/ 0 w 1036320"/>
              <a:gd name="connsiteY2" fmla="*/ 1036320 h 1036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6319" h="1036319">
                <a:moveTo>
                  <a:pt x="0" y="0"/>
                </a:moveTo>
                <a:lnTo>
                  <a:pt x="1036320" y="0"/>
                </a:lnTo>
                <a:cubicBezTo>
                  <a:pt x="1036320" y="572344"/>
                  <a:pt x="572344" y="1036320"/>
                  <a:pt x="0" y="10363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0245" name="KSO_Shape"/>
          <p:cNvSpPr/>
          <p:nvPr>
            <p:custDataLst>
              <p:tags r:id="rId3"/>
            </p:custDataLst>
          </p:nvPr>
        </p:nvSpPr>
        <p:spPr>
          <a:xfrm rot="6188927">
            <a:off x="588963" y="434975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0246" name="KSO_Shape"/>
          <p:cNvSpPr/>
          <p:nvPr>
            <p:custDataLst>
              <p:tags r:id="rId4"/>
            </p:custDataLst>
          </p:nvPr>
        </p:nvSpPr>
        <p:spPr>
          <a:xfrm rot="7226800">
            <a:off x="559594" y="535781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0247" name="KSO_Shape"/>
          <p:cNvSpPr/>
          <p:nvPr>
            <p:custDataLst>
              <p:tags r:id="rId5"/>
            </p:custDataLst>
          </p:nvPr>
        </p:nvSpPr>
        <p:spPr>
          <a:xfrm rot="8126800">
            <a:off x="506413" y="620713"/>
            <a:ext cx="66675" cy="7778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0248" name="KSO_Shape"/>
          <p:cNvSpPr/>
          <p:nvPr>
            <p:custDataLst>
              <p:tags r:id="rId6"/>
            </p:custDataLst>
          </p:nvPr>
        </p:nvSpPr>
        <p:spPr>
          <a:xfrm rot="9026800">
            <a:off x="442913" y="677863"/>
            <a:ext cx="66675" cy="7937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457200"/>
            <a:ext cx="3123900" cy="1600200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457200"/>
            <a:ext cx="46278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123900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0251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5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10253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45.xml" /><Relationship Id="rId14" Type="http://schemas.openxmlformats.org/officeDocument/2006/relationships/tags" Target="../tags/tag46.xml" /><Relationship Id="rId15" Type="http://schemas.openxmlformats.org/officeDocument/2006/relationships/tags" Target="../tags/tag47.xml" /><Relationship Id="rId16" Type="http://schemas.openxmlformats.org/officeDocument/2006/relationships/image" Target="file:///D:\qq&#25991;&#20214;\712321467\Image\C2C\Image2\%7b75232B38-A165-1FB7-499C-2E1C792CACB5%7d.png" TargetMode="External" /><Relationship Id="rId17" Type="http://schemas.openxmlformats.org/officeDocument/2006/relationships/image" Target="../media/image1.png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1026" name="标题占位符 1" title=""/>
          <p:cNvSpPr>
            <a:spLocks noGrp="1"/>
          </p:cNvSpPr>
          <p:nvPr>
            <p:ph type="title" idx="4294967295"/>
            <p:custDataLst>
              <p:tags r:id="rId13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1" kern="1200">
                <a:solidFill>
                  <a:srgbClr val="595959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2" title="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lnSpc>
                <a:spcPct val="120000"/>
              </a:lnSpc>
              <a:buFontTx/>
              <a:buNone/>
              <a:defRPr sz="900" noProof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lnSpc>
                <a:spcPct val="120000"/>
              </a:lnSpc>
              <a:buFontTx/>
              <a:buNone/>
              <a:defRPr sz="9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微软雅黑" pitchFamily="34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031" name="KSO_TEMPLATE" hidden="1"/>
          <p:cNvSpPr/>
          <p:nvPr>
            <p:custDataLst>
              <p:tags r:id="rId1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2" name="图片 1073743875" descr="学科网 zxxk.com" title=""/>
          <p:cNvPicPr>
            <a:picLocks noChangeAspect="1"/>
          </p:cNvPicPr>
          <p:nvPr/>
        </p:nvPicPr>
        <p:blipFill>
          <a:blip r:embed="rId17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5" r:id="rId3"/>
    <p:sldLayoutId id="2147483667" r:id="rId4"/>
    <p:sldLayoutId id="2147483669" r:id="rId5"/>
    <p:sldLayoutId id="2147483671" r:id="rId6"/>
    <p:sldLayoutId id="2147483673" r:id="rId7"/>
    <p:sldLayoutId id="2147483675" r:id="rId8"/>
    <p:sldLayoutId id="2147483677" r:id="rId9"/>
    <p:sldLayoutId id="2147483678" r:id="rId10"/>
    <p:sldLayoutId id="2147483680" r:id="rId11"/>
    <p:sldLayoutId id="2147483681" r:id="rId12"/>
  </p:sldLayoutIdLst>
  <p:transition/>
  <p:timing/>
  <p:txStyles>
    <p:titleStyle>
      <a:lvl1pPr marL="0" indent="0" algn="l" defTabSz="914400" rtl="0" eaLnBrk="1" fontAlgn="base" hangingPunct="1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sz="2400" b="1" kern="1200">
          <a:solidFill>
            <a:srgbClr val="595959"/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171450" indent="-171450" algn="l" defTabSz="9144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ClrTx/>
        <a:buSzTx/>
        <a:buFont typeface="Arial" pitchFamily="34" charset="0"/>
        <a:buChar char="•"/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1pPr>
      <a:lvl2pPr marL="514350" indent="-171450" algn="l" defTabSz="9144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itchFamily="34" charset="0"/>
        <a:buChar char="•"/>
        <a:defRPr sz="15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857250" indent="-171450" algn="l" defTabSz="9144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itchFamily="34" charset="0"/>
        <a:buChar char="•"/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200150" indent="-171450" algn="l" defTabSz="9144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itchFamily="34" charset="0"/>
        <a:buChar char="•"/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1543050" indent="-171450" algn="l" defTabSz="9144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ClrTx/>
        <a:buSzTx/>
        <a:buFont typeface="Arial" pitchFamily="34" charset="0"/>
        <a:buChar char="•"/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2289" name="标题 1" title=""/>
          <p:cNvSpPr>
            <a:spLocks noGrp="1"/>
          </p:cNvSpPr>
          <p:nvPr>
            <p:ph type="ctrTitle"/>
          </p:nvPr>
        </p:nvSpPr>
        <p:spPr>
          <a:xfrm>
            <a:off x="2062163" y="2343150"/>
            <a:ext cx="5006975" cy="9032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normAutofit/>
          </a:bodyPr>
          <a:lstStyle>
            <a:lvl1pPr mar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1">
                <a:solidFill>
                  <a:srgbClr val="595959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marL="0" lvl="0" indent="0" algn="ctr" defTabSz="914400" eaLnBrk="1" hangingPunct="0">
              <a:buClrTx/>
              <a:buNone/>
            </a:pPr>
            <a:r>
              <a:rPr lang="zh-CN" altLang="zh-CN" sz="3600" spc="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《氓》说课</a:t>
            </a:r>
            <a:endParaRPr lang="zh-CN" altLang="zh-CN" sz="3600" baseline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0" name="副标题 2" title=""/>
          <p:cNvSpPr>
            <a:spLocks noGrp="1"/>
          </p:cNvSpPr>
          <p:nvPr>
            <p:ph type="subTitle" idx="1"/>
          </p:nvPr>
        </p:nvSpPr>
        <p:spPr bwMode="auto">
          <a:xfrm>
            <a:off x="2057649" y="3733483"/>
            <a:ext cx="5007429" cy="590550"/>
          </a:xfrm>
          <a:prstGeom prst="rect">
            <a:avLst/>
          </a:prstGeom>
          <a:ln>
            <a:miter lim="800000"/>
          </a:ln>
          <a:effectLst/>
          <a:sp3d prstMaterial="plastic"/>
        </p:spPr>
        <p:txBody>
          <a:bodyPr vert="horz" wrap="square" lIns="91440" tIns="45720" rIns="91440" bIns="45720" numCol="1" anchor="t" anchorCtr="0" compatLnSpc="1">
            <a:norm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1505" name="标题 1" title=""/>
          <p:cNvSpPr>
            <a:spLocks noGrp="1"/>
          </p:cNvSpPr>
          <p:nvPr>
            <p:ph type="title"/>
          </p:nvPr>
        </p:nvSpPr>
        <p:spPr>
          <a:xfrm>
            <a:off x="950913" y="276225"/>
            <a:ext cx="7331075" cy="517525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1" kern="1200">
                <a:solidFill>
                  <a:srgbClr val="595959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21506" name="内容占位符 2" title=""/>
          <p:cNvSpPr>
            <a:spLocks noGrp="1"/>
          </p:cNvSpPr>
          <p:nvPr>
            <p:ph idx="1"/>
          </p:nvPr>
        </p:nvSpPr>
        <p:spPr>
          <a:xfrm>
            <a:off x="657225" y="1716088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  <a:sym typeface="微软雅黑" pitchFamily="34" charset="-122"/>
              </a:rPr>
              <a:t>《诗经》是我国诗歌现实主义创作的源头，其思想内容和艺术成就，对我国文学，尤其是诗歌创作的影响深远。诗歌的形式多以四言为主，其常用的表现手法分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微软雅黑" pitchFamily="34" charset="-122"/>
              </a:rPr>
              <a:t>赋、比、兴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  <a:sym typeface="微软雅黑" pitchFamily="34" charset="-122"/>
              </a:rPr>
              <a:t>三类。此外，章法上具有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微软雅黑" pitchFamily="34" charset="-122"/>
              </a:rPr>
              <a:t>重章叠句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  <a:sym typeface="微软雅黑" pitchFamily="34" charset="-122"/>
              </a:rPr>
              <a:t>和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微软雅黑" pitchFamily="34" charset="-122"/>
              </a:rPr>
              <a:t>反复咏唱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  <a:sym typeface="微软雅黑" pitchFamily="34" charset="-122"/>
              </a:rPr>
              <a:t>的特点。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微软雅黑" pitchFamily="34" charset="-122"/>
              </a:rPr>
              <a:t>赋，敷陈其事而直言之；是直接陈述铺叙的意思（排比）</a:t>
            </a:r>
            <a:endParaRPr lang="zh-CN" altLang="en-US" sz="18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微软雅黑" pitchFamily="34" charset="-122"/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微软雅黑" pitchFamily="34" charset="-122"/>
              </a:rPr>
              <a:t>比，以彼物比此物；对人或物加以形象的比喻（比喻）</a:t>
            </a:r>
            <a:endParaRPr lang="zh-CN" altLang="en-US" sz="18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微软雅黑" pitchFamily="34" charset="-122"/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微软雅黑" pitchFamily="34" charset="-122"/>
              </a:rPr>
              <a:t>兴，先言它物以引起所咏之辞；（象征）</a:t>
            </a:r>
            <a:endParaRPr lang="zh-CN" altLang="en-US" sz="18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微软雅黑" pitchFamily="34" charset="-122"/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  <a:sym typeface="微软雅黑" pitchFamily="34" charset="-122"/>
              </a:rPr>
              <a:t>启发法：方文山作词，周杰伦演唱的《青花瓷》中歌词：天青色等烟雨，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微软雅黑" pitchFamily="34" charset="-122"/>
              </a:rPr>
              <a:t>而我在等你，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  <a:sym typeface="微软雅黑" pitchFamily="34" charset="-122"/>
              </a:rPr>
              <a:t>炊烟袅袅升起，隔江千万里。在瓶底书汉隶，仿前朝的飘逸，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微软雅黑" pitchFamily="34" charset="-122"/>
              </a:rPr>
              <a:t>就当我为遇见你伏笔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  <a:sym typeface="微软雅黑" pitchFamily="34" charset="-122"/>
              </a:rPr>
              <a:t>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endParaRPr lang="zh-CN" altLang="en-US" sz="1800" baseline="0">
              <a:solidFill>
                <a:srgbClr val="808080"/>
              </a:solidFill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2529" name="内容占位符 2" title=""/>
          <p:cNvSpPr>
            <a:spLocks noGrp="1"/>
          </p:cNvSpPr>
          <p:nvPr>
            <p:ph idx="1"/>
          </p:nvPr>
        </p:nvSpPr>
        <p:spPr>
          <a:xfrm>
            <a:off x="685800" y="762000"/>
            <a:ext cx="7886700" cy="57848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第三环节、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疏通文字，诵读课文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先指导学生结合注释疏通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文字，然后引领他们经由文字再现形象和事件，经由形象和事件领略情感，感受其中浓浓的诗情。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 在这过程中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诵读的环节是重要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的，诗歌学习重在诵读， 高中语文新课标对诗歌阅读的要求是：加强诵读涵泳，在诵读涵泳中感受其思想、艺术魅力,获得情感的体验、心灵的共鸣和精神的陶冶。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  所以，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先由学生直接阅读诗歌，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根据学生的自我感觉完成最为感性的诗歌认识，直接而感性的阅读 ，培养的是学生的自我语言感受。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  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随后利用多媒体播放范读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，让学生从示范朗读和自己的朗读进行比较，点拨学生注意注意读准字音，读出节奏。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  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最后再配以音乐，营造意境，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让学生沉浸在音乐营造的意境中反复吟咏，读出节奏，读出音调，读出感情，在潜移默化中完成本节课的教学重点。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3553" name="内容占位符 2" title=""/>
          <p:cNvSpPr>
            <a:spLocks noGrp="1"/>
          </p:cNvSpPr>
          <p:nvPr>
            <p:ph idx="1"/>
          </p:nvPr>
        </p:nvSpPr>
        <p:spPr>
          <a:xfrm>
            <a:off x="685800" y="1143000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第二课时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第四环节．整体感知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学生上一环节通过充分地感受诗歌，把握住了诗歌的感情基调。在感性体验的基础上，引导学生进行理性思考：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、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抒情主人公的情感变化历程是怎样的？</a:t>
            </a:r>
            <a:endParaRPr lang="zh-CN" altLang="en-US" sz="18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、分析女主人公是怎样的人物形象？</a:t>
            </a:r>
            <a:endParaRPr lang="zh-CN" altLang="en-US" sz="18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本环节主要用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讨论法、点拨法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来理解诗歌内容。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 鼓励学生在合作探究中讨论解疑.把提出的问题交给学生解决，能充分发挥学生的潜能,并且培养了团结协作精神。教师在这个环节要给予正确的点拨。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4577" name="内容占位符 2" title=""/>
          <p:cNvSpPr>
            <a:spLocks noGrp="1"/>
          </p:cNvSpPr>
          <p:nvPr>
            <p:ph idx="1"/>
          </p:nvPr>
        </p:nvSpPr>
        <p:spPr>
          <a:xfrm>
            <a:off x="533400" y="990600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讨论分析，达成共识：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第1、2章，相恋，甜蜜和幸福。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第3、4、5章，婚后生活，痛苦、悲伤和无奈。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第6章，分手，决绝。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恋爱时，是一个热情温柔的姑娘； 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结婚后，是一个勤劳能干的女子； </a:t>
            </a:r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（对比）</a:t>
            </a:r>
            <a:endParaRPr lang="zh-CN" altLang="en-US" sz="18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被遗弃后，是一个坚强、刚烈的女子。 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5601" name="标题 1" title=""/>
          <p:cNvSpPr>
            <a:spLocks noGrp="1"/>
          </p:cNvSpPr>
          <p:nvPr>
            <p:ph type="title"/>
          </p:nvPr>
        </p:nvSpPr>
        <p:spPr>
          <a:xfrm>
            <a:off x="950913" y="276225"/>
            <a:ext cx="7331075" cy="517525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1" kern="1200">
                <a:solidFill>
                  <a:srgbClr val="595959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25602" name="内容占位符 2" title=""/>
          <p:cNvSpPr>
            <a:spLocks noGrp="1"/>
          </p:cNvSpPr>
          <p:nvPr>
            <p:ph idx="1"/>
          </p:nvPr>
        </p:nvSpPr>
        <p:spPr>
          <a:xfrm>
            <a:off x="657225" y="1716088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第五环节【合作探究】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提出问题：从课文中找出使用赋比兴手法的句子，分析其表达效果。</a:t>
            </a:r>
            <a:endParaRPr lang="zh-CN" altLang="en-US" sz="18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71450" lvl="0" indent="-171450" defTabSz="914400" eaLnBrk="1" hangingPunct="0"/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小组讨论，交流自己的想法，达成一致后，选出代表进行回答，若阐述的不全面可以由其他小组或者老师进行补充。通过学生的合作探究，共同突破教学难点。</a:t>
            </a:r>
            <a:endParaRPr lang="zh-CN" altLang="en-US" sz="18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明确：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赋：诗歌第一、二、五、六章；既可以淋漓尽致地细腻铺写，又可以加强语势，渲染某种环境、气氛和情绪。</a:t>
            </a:r>
            <a:endParaRPr lang="zh-CN" altLang="en-US" sz="18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6625" name="标题 1" title=""/>
          <p:cNvSpPr>
            <a:spLocks noGrp="1"/>
          </p:cNvSpPr>
          <p:nvPr>
            <p:ph type="title"/>
          </p:nvPr>
        </p:nvSpPr>
        <p:spPr>
          <a:xfrm>
            <a:off x="950913" y="276225"/>
            <a:ext cx="7331075" cy="517525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1" kern="1200">
                <a:solidFill>
                  <a:srgbClr val="595959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26626" name="内容占位符 2" title=""/>
          <p:cNvSpPr>
            <a:spLocks noGrp="1"/>
          </p:cNvSpPr>
          <p:nvPr>
            <p:ph idx="1"/>
          </p:nvPr>
        </p:nvSpPr>
        <p:spPr>
          <a:xfrm>
            <a:off x="673100" y="793750"/>
            <a:ext cx="7886700" cy="50101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“于嗟鸠兮，无食桑葚！”这句用了比。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桑葚甜美，吃多了就会上火，斑鸠贪吃，以致昏醉；甜蜜的爱情就像桑葚，沉湎其中难免伤神。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“淇则有岸，隰则有泮。”用比，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用河水和洼地有岸和边来反衬氓在感情的歧途上越走越远，不知回头。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比：生动形象，使人或物的形象更加鲜明突出。</a:t>
            </a:r>
            <a:endParaRPr lang="zh-CN" altLang="en-US" sz="18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71450" lvl="0" indent="-171450" defTabSz="914400" eaLnBrk="1" hangingPunct="0"/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lvl="0" indent="0" defTabSz="914400" eaLnBrk="1" hangingPunct="0">
              <a:buNone/>
            </a:pPr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“桑之未落，其叶沃若。”“桑之落矣，其黄而陨。”是兴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，先说桑树，继而讲述和氓的故事；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同时又是比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，前一句用桑树的枝繁叶茂比喻女子正值青春芳华，后者既让我们感觉季节由仲夏而晚秋，时光在流逝，又以叶枯叶落，比喻女子红颜已老，青春不再。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兴：激发读者联想，增强意蕴，产生形象鲜明的艺术效果。</a:t>
            </a:r>
            <a:endParaRPr lang="zh-CN" altLang="en-US" sz="18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7649" name="内容占位符 2" title=""/>
          <p:cNvSpPr>
            <a:spLocks noGrp="1"/>
          </p:cNvSpPr>
          <p:nvPr>
            <p:ph idx="1"/>
          </p:nvPr>
        </p:nvSpPr>
        <p:spPr>
          <a:xfrm>
            <a:off x="673100" y="1066800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 fontScale="90000" lnSpcReduction="10000"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第六环节、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布置作业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，背诵《氓》，写出自己的爱情观，字数不限。（回归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立德树人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。）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）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【板书设计】</a:t>
            </a:r>
            <a:endParaRPr lang="zh-CN" altLang="en-US" sz="1600" baseline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简单凝练的板书帮助学生理清诗歌思路 ，有助于学生理解背诵诗歌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algn="ctr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氓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algn="ctr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恋爱     甜蜜  幸福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lvl="0" indent="0" algn="ctr" defTabSz="914400" eaLnBrk="1" hangingPunct="0">
              <a:lnSpc>
                <a:spcPct val="100000"/>
              </a:lnSpc>
              <a:buNone/>
            </a:pP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algn="ctr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婚后     悲伤  无奈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algn="ctr" defTabSz="914400" eaLnBrk="1" hangingPunct="0">
              <a:lnSpc>
                <a:spcPct val="100000"/>
              </a:lnSpc>
            </a:pP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algn="ctr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决绝     清醒  刚烈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3313" name="内容占位符 2" title=""/>
          <p:cNvSpPr>
            <a:spLocks noGrp="1"/>
          </p:cNvSpPr>
          <p:nvPr>
            <p:ph idx="1"/>
          </p:nvPr>
        </p:nvSpPr>
        <p:spPr>
          <a:xfrm>
            <a:off x="685800" y="1252538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/>
            <a:r>
              <a:rPr lang="zh-CN" altLang="en-US" sz="24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一、说教材</a:t>
            </a:r>
            <a:endParaRPr lang="zh-CN" altLang="en-US" sz="24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24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二、说学情、教学目标及重难点</a:t>
            </a:r>
            <a:endParaRPr lang="zh-CN" altLang="en-US" sz="24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24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三、说教学方法</a:t>
            </a:r>
            <a:endParaRPr lang="zh-CN" altLang="en-US" sz="24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24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四、说学法</a:t>
            </a:r>
            <a:endParaRPr lang="zh-CN" altLang="en-US" sz="24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24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五、说教学设计</a:t>
            </a:r>
            <a:endParaRPr lang="zh-CN" altLang="en-US" sz="24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4337" name="标题 1" title=""/>
          <p:cNvSpPr>
            <a:spLocks noGrp="1"/>
          </p:cNvSpPr>
          <p:nvPr>
            <p:ph type="title"/>
          </p:nvPr>
        </p:nvSpPr>
        <p:spPr>
          <a:xfrm>
            <a:off x="990600" y="1066800"/>
            <a:ext cx="7331075" cy="5175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mar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1" kern="1200">
                <a:solidFill>
                  <a:srgbClr val="595959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pPr marL="0" lvl="0" indent="0" defTabSz="914400" eaLnBrk="1" hangingPunct="0">
              <a:buClrTx/>
              <a:buNone/>
            </a:pPr>
            <a:r>
              <a:rPr lang="zh-CN" altLang="en-US" sz="2400" spc="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一、说教材</a:t>
            </a:r>
            <a:endParaRPr lang="zh-CN" altLang="en-US" baseline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8" name="内容占位符 2" title=""/>
          <p:cNvSpPr>
            <a:spLocks noGrp="1"/>
          </p:cNvSpPr>
          <p:nvPr>
            <p:ph idx="1"/>
          </p:nvPr>
        </p:nvSpPr>
        <p:spPr>
          <a:xfrm>
            <a:off x="657225" y="1716088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《诗经·卫风</a:t>
            </a:r>
            <a:r>
              <a:rPr lang="zh-CN" altLang="en-US" sz="1800" baseline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·氓》是高中语文选择性必修下册第一单元的第一篇课文。“饥者歌其食，劳者歌其事”，先民们用他们的歌，唱他们的情，开我国</a:t>
            </a:r>
            <a:r>
              <a:rPr lang="zh-CN" altLang="en-US" sz="18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现实主义</a:t>
            </a:r>
            <a:r>
              <a:rPr lang="zh-CN" altLang="en-US" sz="1800" baseline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  <a:ea typeface="宋体" panose="02010600030101010101" pitchFamily="2" charset="-122"/>
              </a:rPr>
              <a:t>先河的《诗经》，真切地传递着他们的心声。在学习时，要引导学生感受这些声音，引导他们进入先民的情感世界。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  <a:latin typeface="宋体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934700" y="113157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5361" name="标题 1" title=""/>
          <p:cNvSpPr>
            <a:spLocks noGrp="1"/>
          </p:cNvSpPr>
          <p:nvPr>
            <p:ph type="title"/>
          </p:nvPr>
        </p:nvSpPr>
        <p:spPr>
          <a:xfrm>
            <a:off x="906463" y="1066800"/>
            <a:ext cx="7331075" cy="5175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mar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1" kern="1200">
                <a:solidFill>
                  <a:srgbClr val="595959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pPr marL="0" lvl="0" indent="0" defTabSz="914400" eaLnBrk="1" hangingPunct="0">
              <a:buClrTx/>
              <a:buNone/>
            </a:pPr>
            <a:r>
              <a:rPr lang="zh-CN" altLang="en-US" sz="2400" spc="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二、说学情和教学目标及重难点</a:t>
            </a:r>
            <a:endParaRPr lang="zh-CN" altLang="en-US" baseline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2" name="内容占位符 2" title=""/>
          <p:cNvSpPr>
            <a:spLocks noGrp="1"/>
          </p:cNvSpPr>
          <p:nvPr>
            <p:ph idx="1"/>
          </p:nvPr>
        </p:nvSpPr>
        <p:spPr>
          <a:xfrm>
            <a:off x="657225" y="1716088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学生在初中已经学过《关雎》和《蒹葭》，对于诗经及诗经六义“风雅颂”“赋比兴”已经有了一个大致的了解。高中所要做的，是通过诵读、品味、探究等多种方法，深入领会诗经的手法及其中的浓浓的诗情。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新课程标准要求学生：学习诗词要“具有积极的鉴赏态度，注重审美体验，陶冶性情，涵养性灵。能感受形象，品味语言，领悟作品的丰富内涵，体会其艺术表现力，有自己的情感体验和思考，了解人类丰富的社会生活和情感世界”。因此确定本课的核心素养目标如下：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语言建构与运用：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说出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关于《诗经》的基本文学常识；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说出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四言诗的诵读节拍（二二节拍）并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会诵读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，能翻译并背诵全文；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6385" name="标题 1" title=""/>
          <p:cNvSpPr>
            <a:spLocks noGrp="1"/>
          </p:cNvSpPr>
          <p:nvPr>
            <p:ph type="title"/>
          </p:nvPr>
        </p:nvSpPr>
        <p:spPr>
          <a:xfrm>
            <a:off x="950913" y="276225"/>
            <a:ext cx="7331075" cy="517525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1" kern="1200">
                <a:solidFill>
                  <a:srgbClr val="595959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16386" name="内容占位符 2" title=""/>
          <p:cNvSpPr>
            <a:spLocks noGrp="1"/>
          </p:cNvSpPr>
          <p:nvPr>
            <p:ph idx="1"/>
          </p:nvPr>
        </p:nvSpPr>
        <p:spPr>
          <a:xfrm>
            <a:off x="657225" y="1716088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思维发展与提升：在诵读的基础上，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概括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诗歌情节。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审美鉴赏与创造：分析人物形象，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说出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古代人们对真挚爱情的向往，陶冶高尚的情操。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文化传承与理解：分析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  <a:sym typeface="微软雅黑" pitchFamily="34" charset="-122"/>
              </a:rPr>
              <a:t>“赋、比、兴”手法及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诗经的现实主义风格，体会感情，继承和弘扬中华优秀传统文化。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教学重点：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品位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诗歌的语言，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分析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抒情主人公的人物形象。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教学难点：合作探究：通过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分析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比兴手法，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概括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其表达效果及诗歌的主旨。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7409" name="标题 1" title=""/>
          <p:cNvSpPr>
            <a:spLocks noGrp="1"/>
          </p:cNvSpPr>
          <p:nvPr>
            <p:ph type="title"/>
          </p:nvPr>
        </p:nvSpPr>
        <p:spPr>
          <a:xfrm>
            <a:off x="990600" y="762000"/>
            <a:ext cx="7331075" cy="5175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mar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1" kern="1200">
                <a:solidFill>
                  <a:srgbClr val="595959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pPr marL="0" lvl="0" indent="0" defTabSz="914400" eaLnBrk="1" hangingPunct="0">
              <a:buClrTx/>
              <a:buNone/>
            </a:pPr>
            <a:r>
              <a:rPr lang="zh-CN" altLang="en-US" sz="2400" spc="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三、说教学方法</a:t>
            </a:r>
            <a:endParaRPr lang="zh-CN" altLang="en-US" baseline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0" name="内容占位符 2" title=""/>
          <p:cNvSpPr>
            <a:spLocks noGrp="1"/>
          </p:cNvSpPr>
          <p:nvPr>
            <p:ph idx="1"/>
          </p:nvPr>
        </p:nvSpPr>
        <p:spPr>
          <a:xfrm>
            <a:off x="657225" y="1716088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教授一篇诗歌就是为了提高学生的语言审美能力，提高学生的语文核心素养，以此达到叶圣陶说的： 教是为了不教的目的。为了发挥教材的立体功能，贯彻教师为主导，学生为主体，教学理念，我决定从学情出发，结合教学目标，采取： 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诵读法，讨论法，启发法、点拨法，借助多媒体辅助教学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。以培养学生勤于思考，主动探究的能力，调动学生学习的积极性。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8433" name="标题 1" title=""/>
          <p:cNvSpPr>
            <a:spLocks noGrp="1"/>
          </p:cNvSpPr>
          <p:nvPr>
            <p:ph type="title"/>
          </p:nvPr>
        </p:nvSpPr>
        <p:spPr>
          <a:xfrm>
            <a:off x="990600" y="914400"/>
            <a:ext cx="7331075" cy="5175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mar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1" kern="1200">
                <a:solidFill>
                  <a:srgbClr val="595959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pPr marL="0" lvl="0" indent="0" defTabSz="914400" eaLnBrk="1" hangingPunct="0">
              <a:buClrTx/>
              <a:buNone/>
            </a:pPr>
            <a:r>
              <a:rPr lang="zh-CN" altLang="en-US" sz="2400" spc="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四、说学法</a:t>
            </a:r>
            <a:endParaRPr lang="zh-CN" altLang="en-US" baseline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4" name="内容占位符 2" title=""/>
          <p:cNvSpPr>
            <a:spLocks noGrp="1"/>
          </p:cNvSpPr>
          <p:nvPr>
            <p:ph idx="1"/>
          </p:nvPr>
        </p:nvSpPr>
        <p:spPr>
          <a:xfrm>
            <a:off x="657225" y="1716088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在全面推进课程改革的今天，课堂上不仅要传授文化知识，更重要的是教给学生科学的学习方法，为他们今后继续教育或终身教育打下基础，所以在教学过程中我注意充分发挥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教师的主导作用和学生的主体作用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，引导学生自主学习，小组合作，积极探究。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9457" name="标题 1" title=""/>
          <p:cNvSpPr>
            <a:spLocks noGrp="1"/>
          </p:cNvSpPr>
          <p:nvPr>
            <p:ph type="title"/>
          </p:nvPr>
        </p:nvSpPr>
        <p:spPr>
          <a:xfrm>
            <a:off x="935038" y="838200"/>
            <a:ext cx="7331075" cy="5175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mar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400" b="1" kern="1200">
                <a:solidFill>
                  <a:srgbClr val="595959"/>
                </a:solidFill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pPr marL="0" lvl="0" indent="0" defTabSz="914400" eaLnBrk="1" hangingPunct="0">
              <a:buClrTx/>
              <a:buNone/>
            </a:pPr>
            <a:r>
              <a:rPr lang="zh-CN" altLang="en-US" sz="2400" spc="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五、说教学设计</a:t>
            </a:r>
            <a:endParaRPr lang="zh-CN" altLang="en-US" baseline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8" name="内容占位符 2" title=""/>
          <p:cNvSpPr>
            <a:spLocks noGrp="1"/>
          </p:cNvSpPr>
          <p:nvPr>
            <p:ph idx="1"/>
          </p:nvPr>
        </p:nvSpPr>
        <p:spPr>
          <a:xfrm>
            <a:off x="657225" y="1716088"/>
            <a:ext cx="7886700" cy="4351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 fontScale="90000" lnSpcReduction="10000"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课时：两课时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第一课时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课前播放邓丽君演唱的《在水一方》，营造氛围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。（《蒹葭》）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第一环节、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新课导入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</a:pPr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爱情是人类永恒的话题，自古有关爱情的诗句不胜枚举：“此情可待成追忆，只是当时已惘然”、“天长地久有时尽，此恨绵绵无绝期”、“两情若是久长时，又岂在朝朝暮暮”这些都是同学们耳熟能详的诗句。我们印象当中，一提到古代的男女婚嫁，自然而然的就会想到父母之命，媒妁之言。其实早在先秦时期，还没有形成苛刻的礼教思想束缚人们，男女恋爱结婚也具有一定的自由。说到这可能就会有同学好奇，那先秦时期的男女爱情是不是和今天的情形一样啊？他们的婚姻是幸福美满的吗？今天我们通过这首诗《卫风氓》来看一看先秦时期的爱情。（这样导入是因为，我们的学生虽然已经是高中生，具备了一定的 抽象逻辑思维，但还没有形成逻辑思维的理论性，对于情景式导入依然有很强的兴趣，激发学生学习热情。为后面教学步骤的展开作铺垫）</a:t>
            </a:r>
            <a:endParaRPr lang="zh-CN" altLang="en-US" sz="16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0481" name="内容占位符 2" title=""/>
          <p:cNvSpPr>
            <a:spLocks noGrp="1"/>
          </p:cNvSpPr>
          <p:nvPr>
            <p:ph idx="1"/>
          </p:nvPr>
        </p:nvSpPr>
        <p:spPr>
          <a:xfrm>
            <a:off x="657225" y="227013"/>
            <a:ext cx="7886700" cy="66071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1450" indent="-171450" algn="l" defTabSz="914400" rtl="0" eaLnBrk="1" fontAlgn="base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5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en-US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defTabSz="914400" eaLnBrk="1" hangingPunct="0"/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第二环节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en-US" altLang="zh-CN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、了解《诗经》 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对于这种重点的文学常识，课前学生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搜集有关资料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是必不可少。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在课上让学生自由发言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：我所了解的《诗经》。教师适时点拨，补充。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2.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强调重点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：《诗经》是我国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最早的一部诗歌总集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。共有305篇，因而，又称“诗三百”。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《诗经》按其</a:t>
            </a:r>
            <a:r>
              <a:rPr lang="zh-CN" altLang="en-US" sz="1800" spc="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表现内容分风、雅、颂</a:t>
            </a: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三部分。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“风”又叫国风，共160篇，大都是民间歌谣，这是《诗经》的精华，他和屈原的《离骚》被后人合称为“风骚”。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“雅”分为大雅和小雅，共106篇，是宫廷乐曲歌词，多为周王室贵族文人所创，被奉为正统音乐。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r>
              <a:rPr lang="zh-CN" altLang="en-US" sz="18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 “颂’分周颂、商颂和鲁颂，共40篇，是祭祀的乐歌舞曲。</a:t>
            </a: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171450" lvl="0" indent="-171450" defTabSz="914400" eaLnBrk="1" hangingPunct="0">
              <a:lnSpc>
                <a:spcPct val="100000"/>
              </a:lnSpc>
              <a:spcBef>
                <a:spcPts val="500"/>
              </a:spcBef>
            </a:pPr>
            <a:endParaRPr lang="zh-CN" altLang="en-US" sz="18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2"/>
  <p:tag name="KSO_WM_UNIT_INDEX" val="2"/>
  <p:tag name="KSO_WM_UNIT_LAYERLEVEL" val="1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5"/>
  <p:tag name="KSO_WM_UNIT_INDEX" val="5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6"/>
  <p:tag name="KSO_WM_UNIT_INDEX" val="6"/>
  <p:tag name="KSO_WM_UNIT_LAYERLEVEL" val="1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7"/>
  <p:tag name="KSO_WM_UNIT_INDEX" val="7"/>
  <p:tag name="KSO_WM_UNIT_LAYERLEVEL" val="1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2"/>
  <p:tag name="KSO_WM_UNIT_INDEX" val="2"/>
  <p:tag name="KSO_WM_UNIT_LAYERLEVEL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3"/>
  <p:tag name="KSO_WM_UNIT_INDEX" val="3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4"/>
  <p:tag name="KSO_WM_UNIT_INDEX" val="4"/>
  <p:tag name="KSO_WM_UNIT_LAYERLEVEL" val="1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5"/>
  <p:tag name="KSO_WM_UNIT_INDEX" val="5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6"/>
  <p:tag name="KSO_WM_UNIT_INDEX" val="6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7"/>
  <p:tag name="KSO_WM_UNIT_INDEX" val="7"/>
  <p:tag name="KSO_WM_UNIT_LAYERLEVEL" val="1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DIAGRAM_GROUP_CODE" val="m1-2"/>
  <p:tag name="KSO_WM_TAG_VERSION" val="1.0"/>
  <p:tag name="KSO_WM_TEMPLATE_CATEGORY" val="custom"/>
  <p:tag name="KSO_WM_TEMPLATE_INDEX" val="1"/>
  <p:tag name="KSO_WM_UNIT_COMPATIBLE" val="0"/>
  <p:tag name="KSO_WM_UNIT_FILL_FORE_SCHEMECOLOR_INDEX" val="5"/>
  <p:tag name="KSO_WM_UNIT_FILL_TYPE" val="1"/>
  <p:tag name="KSO_WM_UNIT_HIGHLIGHT" val="0"/>
  <p:tag name="KSO_WM_UNIT_ID" val="custom1_5*m_h_i*1_4_2"/>
  <p:tag name="KSO_WM_UNIT_INDEX" val="1_4_2"/>
  <p:tag name="KSO_WM_UNIT_LAYERLEVEL" val="1_1_1"/>
  <p:tag name="KSO_WM_UNIT_TEXT_FILL_FORE_SCHEMECOLOR_INDEX" val="13"/>
  <p:tag name="KSO_WM_UNIT_TEXT_FILL_TYPE" val="1"/>
  <p:tag name="KSO_WM_UNIT_TYPE" val="m_h_i"/>
  <p:tag name="KSO_WM_UNIT_USESOURCEFORMAT_APPLY" val="0"/>
</p:tagLst>
</file>

<file path=ppt/tags/tag2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3"/>
  <p:tag name="KSO_WM_UNIT_INDEX" val="3"/>
  <p:tag name="KSO_WM_UNIT_LAYERLEVEL" val="1"/>
  <p:tag name="KSO_WM_UNIT_TYPE" val="i"/>
</p:tagLst>
</file>

<file path=ppt/tags/tag20.xml><?xml version="1.0" encoding="utf-8"?>
<p:tagLst xmlns:p="http://schemas.openxmlformats.org/presentationml/2006/main">
  <p:tag name="KSO_WM_BEAUTIFY_FLAG" val="#wm#"/>
  <p:tag name="KSO_WM_DIAGRAM_GROUP_CODE" val="m1-2"/>
  <p:tag name="KSO_WM_TAG_VERSION" val="1.0"/>
  <p:tag name="KSO_WM_TEMPLATE_CATEGORY" val="custom"/>
  <p:tag name="KSO_WM_TEMPLATE_INDEX" val="1"/>
  <p:tag name="KSO_WM_UNIT_COMPATIBLE" val="0"/>
  <p:tag name="KSO_WM_UNIT_FILL_FORE_SCHEMECOLOR_INDEX" val="5"/>
  <p:tag name="KSO_WM_UNIT_FILL_TYPE" val="1"/>
  <p:tag name="KSO_WM_UNIT_HIGHLIGHT" val="0"/>
  <p:tag name="KSO_WM_UNIT_ID" val="custom1_5*m_h_i*1_1_2"/>
  <p:tag name="KSO_WM_UNIT_INDEX" val="1_1_2"/>
  <p:tag name="KSO_WM_UNIT_LAYERLEVEL" val="1_1_1"/>
  <p:tag name="KSO_WM_UNIT_TEXT_FILL_FORE_SCHEMECOLOR_INDEX" val="13"/>
  <p:tag name="KSO_WM_UNIT_TEXT_FILL_TYPE" val="1"/>
  <p:tag name="KSO_WM_UNIT_TYPE" val="m_h_i"/>
  <p:tag name="KSO_WM_UNIT_USESOURCEFORMAT_APPLY" val="0"/>
</p:tagLst>
</file>

<file path=ppt/tags/tag21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2"/>
  <p:tag name="KSO_WM_UNIT_INDEX" val="2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3"/>
  <p:tag name="KSO_WM_UNIT_INDEX" val="3"/>
  <p:tag name="KSO_WM_UNIT_LAYERLEVEL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4"/>
  <p:tag name="KSO_WM_UNIT_INDEX" val="4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5"/>
  <p:tag name="KSO_WM_UNIT_INDEX" val="5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6"/>
  <p:tag name="KSO_WM_UNIT_INDEX" val="6"/>
  <p:tag name="KSO_WM_UNIT_LAYERLEVEL" val="1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7"/>
  <p:tag name="KSO_WM_UNIT_INDEX" val="7"/>
  <p:tag name="KSO_WM_UNIT_LAYERLEVEL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2"/>
  <p:tag name="KSO_WM_UNIT_INDEX" val="2"/>
  <p:tag name="KSO_WM_UNIT_LAYERLEVEL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3"/>
  <p:tag name="KSO_WM_UNIT_INDEX" val="3"/>
  <p:tag name="KSO_WM_UNIT_LAYERLEVEL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4"/>
  <p:tag name="KSO_WM_UNIT_INDEX" val="4"/>
  <p:tag name="KSO_WM_UNIT_LAYERLEVEL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4"/>
  <p:tag name="KSO_WM_UNIT_INDEX" val="4"/>
  <p:tag name="KSO_WM_UNIT_LAYERLEVEL" val="1"/>
  <p:tag name="KSO_WM_UNIT_TYPE" val="i"/>
</p:tagLst>
</file>

<file path=ppt/tags/tag30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5"/>
  <p:tag name="KSO_WM_UNIT_INDEX" val="5"/>
  <p:tag name="KSO_WM_UNIT_LAYERLEVEL" val="1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6"/>
  <p:tag name="KSO_WM_UNIT_INDEX" val="6"/>
  <p:tag name="KSO_WM_UNIT_LAYERLEVEL" val="1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7"/>
  <p:tag name="KSO_WM_UNIT_INDEX" val="7"/>
  <p:tag name="KSO_WM_UNIT_LAYERLEVEL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2"/>
  <p:tag name="KSO_WM_UNIT_INDEX" val="2"/>
  <p:tag name="KSO_WM_UNIT_LAYERLEVEL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3"/>
  <p:tag name="KSO_WM_UNIT_INDEX" val="3"/>
  <p:tag name="KSO_WM_UNIT_LAYERLEVEL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4"/>
  <p:tag name="KSO_WM_UNIT_INDEX" val="4"/>
  <p:tag name="KSO_WM_UNIT_LAYERLEVEL" val="1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5"/>
  <p:tag name="KSO_WM_UNIT_INDEX" val="5"/>
  <p:tag name="KSO_WM_UNIT_LAYERLEVEL" val="1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6"/>
  <p:tag name="KSO_WM_UNIT_INDEX" val="6"/>
  <p:tag name="KSO_WM_UNIT_LAYERLEVEL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7"/>
  <p:tag name="KSO_WM_UNIT_INDEX" val="7"/>
  <p:tag name="KSO_WM_UNIT_LAYERLEVEL" val="1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2"/>
  <p:tag name="KSO_WM_UNIT_INDEX" val="2"/>
  <p:tag name="KSO_WM_UNIT_LAYERLEVEL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5"/>
  <p:tag name="KSO_WM_UNIT_INDEX" val="5"/>
  <p:tag name="KSO_WM_UNIT_LAYERLEVEL" val="1"/>
  <p:tag name="KSO_WM_UNIT_TYPE" val="i"/>
</p:tagLst>
</file>

<file path=ppt/tags/tag40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3"/>
  <p:tag name="KSO_WM_UNIT_INDEX" val="3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4"/>
  <p:tag name="KSO_WM_UNIT_INDEX" val="4"/>
  <p:tag name="KSO_WM_UNIT_LAYERLEVEL" val="1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5"/>
  <p:tag name="KSO_WM_UNIT_INDEX" val="5"/>
  <p:tag name="KSO_WM_UNIT_LAYERLEVEL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6"/>
  <p:tag name="KSO_WM_UNIT_INDEX" val="6"/>
  <p:tag name="KSO_WM_UNIT_LAYERLEVEL" val="1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7"/>
  <p:tag name="KSO_WM_UNIT_INDEX" val="7"/>
  <p:tag name="KSO_WM_UNIT_LAYERLEVEL" val="1"/>
  <p:tag name="KSO_WM_UNIT_TYPE" val="i"/>
</p:tagLst>
</file>

<file path=ppt/tags/tag45.xml><?xml version="1.0" encoding="utf-8"?>
<p:tagLst xmlns:p="http://schemas.openxmlformats.org/presentationml/2006/main">
  <p:tag name="KSO_WM_TAG_VERSION" val="1.0"/>
  <p:tag name="KSO_WM_TEMPLATE_CATEGORY" val="custom"/>
  <p:tag name="KSO_WM_TEMPLATE_INDEX" val="1"/>
</p:tagLst>
</file>

<file path=ppt/tags/tag46.xml><?xml version="1.0" encoding="utf-8"?>
<p:tagLst xmlns:p="http://schemas.openxmlformats.org/presentationml/2006/main">
  <p:tag name="KSO_WM_TAG_VERSION" val="1.0"/>
  <p:tag name="KSO_WM_TEMPLATE_CATEGORY" val="custom"/>
  <p:tag name="KSO_WM_TEMPLATE_INDEX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1"/>
  <p:tag name="KSO_WM_TEMPLATE_JOB_ID" val="2"/>
  <p:tag name="KSO_WM_TEMPLATE_OUTLINE_ID" val="15"/>
  <p:tag name="KSO_WM_TEMPLATE_SCENE_ID" val="1"/>
  <p:tag name="KSO_WM_TEMPLATE_THUMBS_INDEX" val="1、3、4、5、7、9、11、12、15、19、21、24、25、"/>
  <p:tag name="KSO_WM_TEMPLATE_TOPIC_DEFAULT" val="1"/>
  <p:tag name="KSO_WM_TEMPLATE_TOPIC_ID" val="2869567"/>
</p:tagLst>
</file>

<file path=ppt/tags/tag48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ODdhYTRiMGY3ODUyMTZjMTlmYTM2ZTU2MTcyOTI4YjgifQ=="/>
  <p:tag name="KSO_WPP_MARK_KEY" val="70b5aa8c-e7a0-488f-81ef-dc4c08917b36"/>
</p:tagLst>
</file>

<file path=ppt/tags/tag5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6"/>
  <p:tag name="KSO_WM_UNIT_INDEX" val="6"/>
  <p:tag name="KSO_WM_UNIT_LAYERLEVEL" val="1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7"/>
  <p:tag name="KSO_WM_UNIT_INDEX" val="7"/>
  <p:tag name="KSO_WM_UNIT_LAYERLEVEL" val="1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2"/>
  <p:tag name="KSO_WM_UNIT_INDEX" val="2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3"/>
  <p:tag name="KSO_WM_UNIT_INDEX" val="3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1"/>
  <p:tag name="KSO_WM_UNIT_COMPATIBLE" val="0"/>
  <p:tag name="KSO_WM_UNIT_HIGHLIGHT" val="0"/>
  <p:tag name="KSO_WM_UNIT_ID" val="custom1_3*i*4"/>
  <p:tag name="KSO_WM_UNIT_INDEX" val="4"/>
  <p:tag name="KSO_WM_UNIT_LAYERLEVEL" val="1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team report">
  <a:themeElements>
    <a:clrScheme name="自定义 1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95959"/>
      </a:accent1>
      <a:accent2>
        <a:srgbClr val="8496B0"/>
      </a:accent2>
      <a:accent3>
        <a:srgbClr val="D7B5C6"/>
      </a:accent3>
      <a:accent4>
        <a:srgbClr val="BCBCBC"/>
      </a:accent4>
      <a:accent5>
        <a:srgbClr val="034A90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79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1">
      <vt:lpstr>Arial</vt:lpstr>
      <vt:lpstr>微软雅黑</vt:lpstr>
      <vt:lpstr>黑体</vt:lpstr>
      <vt:lpstr>宋体</vt:lpstr>
      <vt:lpstr>team report</vt:lpstr>
      <vt:lpstr>《氓》说课</vt:lpstr>
      <vt:lpstr>PowerPoint Presentation</vt:lpstr>
      <vt:lpstr>一、说教材</vt:lpstr>
      <vt:lpstr>二、说学情和教学目标及重难点</vt:lpstr>
      <vt:lpstr>PowerPoint Presentation</vt:lpstr>
      <vt:lpstr>三、说教学方法</vt:lpstr>
      <vt:lpstr>四、说学法</vt:lpstr>
      <vt:lpstr>五、说教学设计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2023-09-07T09:24:06.023</cp:lastPrinted>
  <dcterms:created xsi:type="dcterms:W3CDTF">2023-09-07T09:24:06Z</dcterms:created>
  <dcterms:modified xsi:type="dcterms:W3CDTF">2023-09-07T01:24:06Z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