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mp4" ContentType="video/mp4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sldIdLst>
    <p:sldId id="275" r:id="rId2"/>
    <p:sldId id="256" r:id="rId3"/>
    <p:sldId id="257" r:id="rId4"/>
    <p:sldId id="258" r:id="rId5"/>
    <p:sldId id="259" r:id="rId6"/>
    <p:sldId id="277" r:id="rId7"/>
    <p:sldId id="273" r:id="rId8"/>
    <p:sldId id="260" r:id="rId9"/>
    <p:sldId id="272" r:id="rId10"/>
    <p:sldId id="268" r:id="rId11"/>
    <p:sldId id="278" r:id="rId12"/>
    <p:sldId id="261" r:id="rId13"/>
    <p:sldId id="269" r:id="rId14"/>
    <p:sldId id="262" r:id="rId15"/>
    <p:sldId id="263" r:id="rId16"/>
    <p:sldId id="270" r:id="rId17"/>
    <p:sldId id="264" r:id="rId18"/>
    <p:sldId id="274" r:id="rId19"/>
    <p:sldId id="266" r:id="rId20"/>
    <p:sldId id="267" r:id="rId21"/>
    <p:sldId id="271" r:id="rId22"/>
    <p:sldId id="276" r:id="rId23"/>
    <p:sldId id="279" r:id="rId24"/>
    <p:sldId id="280" r:id="rId25"/>
    <p:sldId id="281" r:id="rId26"/>
    <p:sldId id="282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tags" Target="tags/tag189.xml" /><Relationship Id="rId29" Type="http://schemas.openxmlformats.org/officeDocument/2006/relationships/presProps" Target="presProps.xml" /><Relationship Id="rId3" Type="http://schemas.openxmlformats.org/officeDocument/2006/relationships/slide" Target="slides/slide2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.xml" /><Relationship Id="rId2" Type="http://schemas.openxmlformats.org/officeDocument/2006/relationships/tags" Target="../tags/tag59.xml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tags" Target="../tags/tag62.xml" /><Relationship Id="rId6" Type="http://schemas.openxmlformats.org/officeDocument/2006/relationships/tags" Target="../tags/tag63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.xml" /><Relationship Id="rId2" Type="http://schemas.openxmlformats.org/officeDocument/2006/relationships/tags" Target="../tags/tag65.xml" /><Relationship Id="rId3" Type="http://schemas.openxmlformats.org/officeDocument/2006/relationships/tags" Target="../tags/tag66.xml" /><Relationship Id="rId4" Type="http://schemas.openxmlformats.org/officeDocument/2006/relationships/tags" Target="../tags/tag67.xml" /><Relationship Id="rId5" Type="http://schemas.openxmlformats.org/officeDocument/2006/relationships/tags" Target="../tags/tag68.xml" /><Relationship Id="rId6" Type="http://schemas.openxmlformats.org/officeDocument/2006/relationships/tags" Target="../tags/tag69.xml" /><Relationship Id="rId7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tags" Target="../tags/tag57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35F91F2-B34D-4770-84F4-1B34818600EA}" type="datetimeFigureOut">
              <a:rPr lang="zh-CN" altLang="en-US" smtClean="0"/>
              <a:t>2021/1/11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3707CC6A-6505-43B7-A428-D69D8451AD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155807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35F91F2-B34D-4770-84F4-1B34818600EA}" type="datetimeFigureOut">
              <a:rPr lang="zh-CN" altLang="en-US" smtClean="0"/>
              <a:t>2021/1/11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3707CC6A-6505-43B7-A428-D69D8451AD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893847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35F91F2-B34D-4770-84F4-1B34818600EA}" type="datetimeFigureOut">
              <a:rPr lang="zh-CN" altLang="en-US" smtClean="0"/>
              <a:t>2021/1/11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3707CC6A-6505-43B7-A428-D69D8451AD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7013281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35F91F2-B34D-4770-84F4-1B34818600EA}" type="datetimeFigureOut">
              <a:rPr lang="zh-CN" altLang="en-US" smtClean="0"/>
              <a:t>2021/1/11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3707CC6A-6505-43B7-A428-D69D8451AD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453990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35F91F2-B34D-4770-84F4-1B34818600EA}" type="datetimeFigureOut">
              <a:rPr lang="zh-CN" altLang="en-US" smtClean="0"/>
              <a:t>2021/1/11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3707CC6A-6505-43B7-A428-D69D8451AD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1115903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35F91F2-B34D-4770-84F4-1B34818600EA}" type="datetimeFigureOut">
              <a:rPr lang="zh-CN" altLang="en-US" smtClean="0"/>
              <a:t>2021/1/11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3707CC6A-6505-43B7-A428-D69D8451AD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504966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935F91F2-B34D-4770-84F4-1B34818600EA}" type="datetimeFigureOut">
              <a:rPr lang="zh-CN" altLang="en-US" smtClean="0"/>
              <a:t>2021/1/11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3707CC6A-6505-43B7-A428-D69D8451AD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966167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35F91F2-B34D-4770-84F4-1B34818600EA}" type="datetimeFigureOut">
              <a:rPr lang="zh-CN" altLang="en-US" smtClean="0"/>
              <a:t>2021/1/11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3707CC6A-6505-43B7-A428-D69D8451AD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057792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935F91F2-B34D-4770-84F4-1B34818600EA}" type="datetimeFigureOut">
              <a:rPr lang="zh-CN" altLang="en-US" smtClean="0"/>
              <a:t>2021/1/11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3707CC6A-6505-43B7-A428-D69D8451AD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735983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35F91F2-B34D-4770-84F4-1B34818600EA}" type="datetimeFigureOut">
              <a:rPr lang="zh-CN" altLang="en-US" smtClean="0"/>
              <a:t>2021/1/11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3707CC6A-6505-43B7-A428-D69D8451AD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177508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35F91F2-B34D-4770-84F4-1B34818600EA}" type="datetimeFigureOut">
              <a:rPr lang="zh-CN" altLang="en-US" smtClean="0"/>
              <a:t>2021/1/11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3707CC6A-6505-43B7-A428-D69D8451AD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82530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70.xml" /><Relationship Id="rId13" Type="http://schemas.openxmlformats.org/officeDocument/2006/relationships/tags" Target="../tags/tag71.xml" /><Relationship Id="rId14" Type="http://schemas.openxmlformats.org/officeDocument/2006/relationships/tags" Target="../tags/tag72.xml" /><Relationship Id="rId15" Type="http://schemas.openxmlformats.org/officeDocument/2006/relationships/tags" Target="../tags/tag73.xml" /><Relationship Id="rId16" Type="http://schemas.openxmlformats.org/officeDocument/2006/relationships/tags" Target="../tags/tag74.xml" /><Relationship Id="rId17" Type="http://schemas.openxmlformats.org/officeDocument/2006/relationships/tags" Target="../tags/tag75.xml" /><Relationship Id="rId18" Type="http://schemas.openxmlformats.org/officeDocument/2006/relationships/image" Target="../media/image1.png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8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5F91F2-B34D-4770-84F4-1B34818600EA}" type="datetimeFigureOut">
              <a:rPr lang="zh-CN" altLang="en-US" smtClean="0"/>
              <a:t>2021/1/11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07CC6A-6505-43B7-A428-D69D8451AD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663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6.xml" /><Relationship Id="rId3" Type="http://schemas.openxmlformats.org/officeDocument/2006/relationships/image" Target="../media/image2.jpeg" /><Relationship Id="rId4" Type="http://schemas.openxmlformats.org/officeDocument/2006/relationships/tags" Target="../tags/tag77.xml" /><Relationship Id="rId5" Type="http://schemas.openxmlformats.org/officeDocument/2006/relationships/image" Target="../media/image3.jpeg" /><Relationship Id="rId6" Type="http://schemas.openxmlformats.org/officeDocument/2006/relationships/tags" Target="../tags/tag78.xml" /><Relationship Id="rId7" Type="http://schemas.openxmlformats.org/officeDocument/2006/relationships/image" Target="../media/image4.jpeg" /><Relationship Id="rId8" Type="http://schemas.openxmlformats.org/officeDocument/2006/relationships/tags" Target="../tags/tag79.xml" /><Relationship Id="rId9" Type="http://schemas.openxmlformats.org/officeDocument/2006/relationships/tags" Target="../tags/tag80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9.xml" /><Relationship Id="rId3" Type="http://schemas.openxmlformats.org/officeDocument/2006/relationships/tags" Target="../tags/tag110.xml" /><Relationship Id="rId4" Type="http://schemas.openxmlformats.org/officeDocument/2006/relationships/tags" Target="../tags/tag111.xml" /><Relationship Id="rId5" Type="http://schemas.openxmlformats.org/officeDocument/2006/relationships/tags" Target="../tags/tag112.xml" /><Relationship Id="rId6" Type="http://schemas.openxmlformats.org/officeDocument/2006/relationships/image" Target="../media/image12.png" /><Relationship Id="rId7" Type="http://schemas.openxmlformats.org/officeDocument/2006/relationships/tags" Target="../tags/tag113.xml" /><Relationship Id="rId8" Type="http://schemas.openxmlformats.org/officeDocument/2006/relationships/image" Target="../media/image13.png" /><Relationship Id="rId9" Type="http://schemas.openxmlformats.org/officeDocument/2006/relationships/tags" Target="../tags/tag114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5.xml" /><Relationship Id="rId3" Type="http://schemas.openxmlformats.org/officeDocument/2006/relationships/image" Target="../media/image14.png" /><Relationship Id="rId4" Type="http://schemas.openxmlformats.org/officeDocument/2006/relationships/tags" Target="../tags/tag116.xml" /><Relationship Id="rId5" Type="http://schemas.openxmlformats.org/officeDocument/2006/relationships/video" Target="../media/media2.mp4" /><Relationship Id="rId6" Type="http://schemas.microsoft.com/office/2007/relationships/media" Target="../media/media2.mp4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25.xml" /><Relationship Id="rId11" Type="http://schemas.openxmlformats.org/officeDocument/2006/relationships/tags" Target="../tags/tag126.xml" /><Relationship Id="rId12" Type="http://schemas.openxmlformats.org/officeDocument/2006/relationships/tags" Target="../tags/tag127.xml" /><Relationship Id="rId13" Type="http://schemas.openxmlformats.org/officeDocument/2006/relationships/tags" Target="../tags/tag128.xml" /><Relationship Id="rId14" Type="http://schemas.openxmlformats.org/officeDocument/2006/relationships/tags" Target="../tags/tag129.xml" /><Relationship Id="rId15" Type="http://schemas.openxmlformats.org/officeDocument/2006/relationships/tags" Target="../tags/tag130.xml" /><Relationship Id="rId16" Type="http://schemas.openxmlformats.org/officeDocument/2006/relationships/image" Target="../media/image1.png" /><Relationship Id="rId2" Type="http://schemas.openxmlformats.org/officeDocument/2006/relationships/tags" Target="../tags/tag117.xml" /><Relationship Id="rId3" Type="http://schemas.openxmlformats.org/officeDocument/2006/relationships/tags" Target="../tags/tag118.xml" /><Relationship Id="rId4" Type="http://schemas.openxmlformats.org/officeDocument/2006/relationships/tags" Target="../tags/tag119.xml" /><Relationship Id="rId5" Type="http://schemas.openxmlformats.org/officeDocument/2006/relationships/tags" Target="../tags/tag120.xml" /><Relationship Id="rId6" Type="http://schemas.openxmlformats.org/officeDocument/2006/relationships/tags" Target="../tags/tag121.xml" /><Relationship Id="rId7" Type="http://schemas.openxmlformats.org/officeDocument/2006/relationships/tags" Target="../tags/tag122.xml" /><Relationship Id="rId8" Type="http://schemas.openxmlformats.org/officeDocument/2006/relationships/tags" Target="../tags/tag123.xml" /><Relationship Id="rId9" Type="http://schemas.openxmlformats.org/officeDocument/2006/relationships/tags" Target="../tags/tag124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31.xml" /><Relationship Id="rId3" Type="http://schemas.openxmlformats.org/officeDocument/2006/relationships/tags" Target="../tags/tag132.xml" /><Relationship Id="rId4" Type="http://schemas.openxmlformats.org/officeDocument/2006/relationships/tags" Target="../tags/tag133.xml" /><Relationship Id="rId5" Type="http://schemas.openxmlformats.org/officeDocument/2006/relationships/tags" Target="../tags/tag134.xml" /><Relationship Id="rId6" Type="http://schemas.openxmlformats.org/officeDocument/2006/relationships/image" Target="../media/image15.jpeg" /><Relationship Id="rId7" Type="http://schemas.openxmlformats.org/officeDocument/2006/relationships/tags" Target="../tags/tag135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36.xml" /><Relationship Id="rId3" Type="http://schemas.openxmlformats.org/officeDocument/2006/relationships/tags" Target="../tags/tag137.xml" /><Relationship Id="rId4" Type="http://schemas.openxmlformats.org/officeDocument/2006/relationships/tags" Target="../tags/tag138.xml" /><Relationship Id="rId5" Type="http://schemas.openxmlformats.org/officeDocument/2006/relationships/tags" Target="../tags/tag139.xml" /><Relationship Id="rId6" Type="http://schemas.openxmlformats.org/officeDocument/2006/relationships/image" Target="../media/image16.png" /><Relationship Id="rId7" Type="http://schemas.openxmlformats.org/officeDocument/2006/relationships/tags" Target="../tags/tag140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1.xml" /><Relationship Id="rId3" Type="http://schemas.openxmlformats.org/officeDocument/2006/relationships/tags" Target="../tags/tag142.xml" /><Relationship Id="rId4" Type="http://schemas.openxmlformats.org/officeDocument/2006/relationships/tags" Target="../tags/tag14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4.xml" /><Relationship Id="rId3" Type="http://schemas.openxmlformats.org/officeDocument/2006/relationships/tags" Target="../tags/tag145.xml" /><Relationship Id="rId4" Type="http://schemas.openxmlformats.org/officeDocument/2006/relationships/tags" Target="../tags/tag146.xml" /><Relationship Id="rId5" Type="http://schemas.openxmlformats.org/officeDocument/2006/relationships/image" Target="../media/image17.png" /><Relationship Id="rId6" Type="http://schemas.openxmlformats.org/officeDocument/2006/relationships/tags" Target="../tags/tag14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8.xml" /><Relationship Id="rId3" Type="http://schemas.openxmlformats.org/officeDocument/2006/relationships/tags" Target="../tags/tag149.xml" /><Relationship Id="rId4" Type="http://schemas.openxmlformats.org/officeDocument/2006/relationships/image" Target="../media/image18.jpeg" /><Relationship Id="rId5" Type="http://schemas.openxmlformats.org/officeDocument/2006/relationships/tags" Target="../tags/tag150.xml" /><Relationship Id="rId6" Type="http://schemas.openxmlformats.org/officeDocument/2006/relationships/tags" Target="../tags/tag15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2.xml" /><Relationship Id="rId3" Type="http://schemas.openxmlformats.org/officeDocument/2006/relationships/tags" Target="../tags/tag153.xml" /><Relationship Id="rId4" Type="http://schemas.openxmlformats.org/officeDocument/2006/relationships/tags" Target="../tags/tag154.xml" /><Relationship Id="rId5" Type="http://schemas.openxmlformats.org/officeDocument/2006/relationships/image" Target="../media/image19.png" /><Relationship Id="rId6" Type="http://schemas.openxmlformats.org/officeDocument/2006/relationships/tags" Target="../tags/tag155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6.xml" /><Relationship Id="rId3" Type="http://schemas.openxmlformats.org/officeDocument/2006/relationships/tags" Target="../tags/tag157.xml" /><Relationship Id="rId4" Type="http://schemas.openxmlformats.org/officeDocument/2006/relationships/tags" Target="../tags/tag158.xml" /><Relationship Id="rId5" Type="http://schemas.openxmlformats.org/officeDocument/2006/relationships/image" Target="../media/image20.png" /><Relationship Id="rId6" Type="http://schemas.openxmlformats.org/officeDocument/2006/relationships/tags" Target="../tags/tag15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81.xml" /><Relationship Id="rId3" Type="http://schemas.openxmlformats.org/officeDocument/2006/relationships/tags" Target="../tags/tag82.xml" /><Relationship Id="rId4" Type="http://schemas.openxmlformats.org/officeDocument/2006/relationships/image" Target="../media/image5.png" /><Relationship Id="rId5" Type="http://schemas.openxmlformats.org/officeDocument/2006/relationships/tags" Target="../tags/tag83.xml" /><Relationship Id="rId6" Type="http://schemas.openxmlformats.org/officeDocument/2006/relationships/image" Target="../media/image6.png" /><Relationship Id="rId7" Type="http://schemas.openxmlformats.org/officeDocument/2006/relationships/tags" Target="../tags/tag84.xml" /><Relationship Id="rId8" Type="http://schemas.openxmlformats.org/officeDocument/2006/relationships/image" Target="../media/image7.png" /><Relationship Id="rId9" Type="http://schemas.openxmlformats.org/officeDocument/2006/relationships/tags" Target="../tags/tag85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0.xml" /><Relationship Id="rId3" Type="http://schemas.openxmlformats.org/officeDocument/2006/relationships/tags" Target="../tags/tag161.xml" /><Relationship Id="rId4" Type="http://schemas.openxmlformats.org/officeDocument/2006/relationships/tags" Target="../tags/tag162.xml" /><Relationship Id="rId5" Type="http://schemas.openxmlformats.org/officeDocument/2006/relationships/image" Target="../media/image21.jpeg" /><Relationship Id="rId6" Type="http://schemas.openxmlformats.org/officeDocument/2006/relationships/tags" Target="../tags/tag163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4.xml" /><Relationship Id="rId3" Type="http://schemas.openxmlformats.org/officeDocument/2006/relationships/tags" Target="../tags/tag165.xml" /><Relationship Id="rId4" Type="http://schemas.openxmlformats.org/officeDocument/2006/relationships/image" Target="../media/image22.png" /><Relationship Id="rId5" Type="http://schemas.openxmlformats.org/officeDocument/2006/relationships/tags" Target="../tags/tag166.xml" /><Relationship Id="rId6" Type="http://schemas.openxmlformats.org/officeDocument/2006/relationships/tags" Target="../tags/tag16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8.xml" /><Relationship Id="rId3" Type="http://schemas.openxmlformats.org/officeDocument/2006/relationships/tags" Target="../tags/tag169.xml" /><Relationship Id="rId4" Type="http://schemas.openxmlformats.org/officeDocument/2006/relationships/tags" Target="../tags/tag170.xml" /><Relationship Id="rId5" Type="http://schemas.openxmlformats.org/officeDocument/2006/relationships/tags" Target="../tags/tag171.xml" /><Relationship Id="rId6" Type="http://schemas.openxmlformats.org/officeDocument/2006/relationships/tags" Target="../tags/tag17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3.xml" /><Relationship Id="rId3" Type="http://schemas.openxmlformats.org/officeDocument/2006/relationships/tags" Target="../tags/tag174.xml" /><Relationship Id="rId4" Type="http://schemas.openxmlformats.org/officeDocument/2006/relationships/tags" Target="../tags/tag175.xml" /><Relationship Id="rId5" Type="http://schemas.openxmlformats.org/officeDocument/2006/relationships/tags" Target="../tags/tag176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7.xml" /><Relationship Id="rId3" Type="http://schemas.openxmlformats.org/officeDocument/2006/relationships/tags" Target="../tags/tag178.xml" /><Relationship Id="rId4" Type="http://schemas.openxmlformats.org/officeDocument/2006/relationships/tags" Target="../tags/tag179.xml" /><Relationship Id="rId5" Type="http://schemas.openxmlformats.org/officeDocument/2006/relationships/tags" Target="../tags/tag180.xml" /><Relationship Id="rId6" Type="http://schemas.openxmlformats.org/officeDocument/2006/relationships/tags" Target="../tags/tag181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2.xml" /><Relationship Id="rId3" Type="http://schemas.openxmlformats.org/officeDocument/2006/relationships/tags" Target="../tags/tag183.xml" /><Relationship Id="rId4" Type="http://schemas.openxmlformats.org/officeDocument/2006/relationships/tags" Target="../tags/tag184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5.xml" /><Relationship Id="rId3" Type="http://schemas.openxmlformats.org/officeDocument/2006/relationships/tags" Target="../tags/tag186.xml" /><Relationship Id="rId4" Type="http://schemas.openxmlformats.org/officeDocument/2006/relationships/tags" Target="../tags/tag187.xml" /><Relationship Id="rId5" Type="http://schemas.openxmlformats.org/officeDocument/2006/relationships/image" Target="../media/image23.png" /><Relationship Id="rId6" Type="http://schemas.openxmlformats.org/officeDocument/2006/relationships/tags" Target="../tags/tag188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6.xml" /><Relationship Id="rId3" Type="http://schemas.openxmlformats.org/officeDocument/2006/relationships/tags" Target="../tags/tag87.xml" /><Relationship Id="rId4" Type="http://schemas.openxmlformats.org/officeDocument/2006/relationships/tags" Target="../tags/tag88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9.xml" /><Relationship Id="rId3" Type="http://schemas.openxmlformats.org/officeDocument/2006/relationships/tags" Target="../tags/tag90.xml" /><Relationship Id="rId4" Type="http://schemas.openxmlformats.org/officeDocument/2006/relationships/tags" Target="../tags/tag9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2.xml" /><Relationship Id="rId3" Type="http://schemas.openxmlformats.org/officeDocument/2006/relationships/tags" Target="../tags/tag93.xml" /><Relationship Id="rId4" Type="http://schemas.openxmlformats.org/officeDocument/2006/relationships/tags" Target="../tags/tag94.xml" /><Relationship Id="rId5" Type="http://schemas.openxmlformats.org/officeDocument/2006/relationships/image" Target="../media/image8.jpeg" /><Relationship Id="rId6" Type="http://schemas.openxmlformats.org/officeDocument/2006/relationships/tags" Target="../tags/tag9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6.xml" /><Relationship Id="rId3" Type="http://schemas.openxmlformats.org/officeDocument/2006/relationships/image" Target="../media/image9.png" /><Relationship Id="rId4" Type="http://schemas.openxmlformats.org/officeDocument/2006/relationships/tags" Target="../tags/tag97.xml" /><Relationship Id="rId5" Type="http://schemas.openxmlformats.org/officeDocument/2006/relationships/video" Target="../media/media1.mp4" /><Relationship Id="rId6" Type="http://schemas.microsoft.com/office/2007/relationships/media" Target="../media/media1.mp4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8.xml" /><Relationship Id="rId3" Type="http://schemas.openxmlformats.org/officeDocument/2006/relationships/tags" Target="../tags/tag99.xml" /><Relationship Id="rId4" Type="http://schemas.openxmlformats.org/officeDocument/2006/relationships/image" Target="../media/image10.jpeg" /><Relationship Id="rId5" Type="http://schemas.openxmlformats.org/officeDocument/2006/relationships/tags" Target="../tags/tag100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1.xml" /><Relationship Id="rId3" Type="http://schemas.openxmlformats.org/officeDocument/2006/relationships/tags" Target="../tags/tag102.xml" /><Relationship Id="rId4" Type="http://schemas.openxmlformats.org/officeDocument/2006/relationships/tags" Target="../tags/tag103.xml" /><Relationship Id="rId5" Type="http://schemas.openxmlformats.org/officeDocument/2006/relationships/tags" Target="../tags/tag104.xml" /><Relationship Id="rId6" Type="http://schemas.openxmlformats.org/officeDocument/2006/relationships/image" Target="../media/image11.png" /><Relationship Id="rId7" Type="http://schemas.openxmlformats.org/officeDocument/2006/relationships/tags" Target="../tags/tag105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6.xml" /><Relationship Id="rId3" Type="http://schemas.openxmlformats.org/officeDocument/2006/relationships/tags" Target="../tags/tag107.xml" /><Relationship Id="rId4" Type="http://schemas.openxmlformats.org/officeDocument/2006/relationships/tags" Target="../tags/tag108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5289" y="0"/>
            <a:ext cx="5826711" cy="349780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11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5289" y="3497802"/>
            <a:ext cx="5826711" cy="3360198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9"/>
            </p:custDataLst>
          </p:nvPr>
        </p:nvSpPr>
        <p:spPr>
          <a:xfrm>
            <a:off x="1106929" y="5279958"/>
            <a:ext cx="9679440" cy="144655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潼（</a:t>
            </a:r>
            <a:r>
              <a:rPr lang="en-US" altLang="zh-CN" sz="4400" b="1" err="1">
                <a:latin typeface="楷体" panose="02010609060101010101" pitchFamily="49" charset="-122"/>
                <a:ea typeface="楷体" panose="02010609060101010101" pitchFamily="49" charset="-122"/>
              </a:rPr>
              <a:t>tóng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）关：关名。故址在今陕西省潼关县北，为古代东西往来的要隘。</a:t>
            </a:r>
          </a:p>
        </p:txBody>
      </p:sp>
    </p:spTree>
    <p:extLst>
      <p:ext uri="{BB962C8B-B14F-4D97-AF65-F5344CB8AC3E}">
        <p14:creationId xmlns:p14="http://schemas.microsoft.com/office/powerpoint/2010/main" val="14535136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1057913" y="1802158"/>
            <a:ext cx="3785439" cy="224676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朗读要求：</a:t>
            </a:r>
          </a:p>
          <a:p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同桌互读，读准字音，读出节奏；  </a:t>
            </a:r>
          </a:p>
          <a:p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声音响亮，吐字清晰，身姿端正，仪态大方；</a:t>
            </a:r>
          </a:p>
          <a:p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全身心地投入，力求情感充沛。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6333761" y="1217383"/>
            <a:ext cx="445260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</a:rPr>
              <a:t> 潼  关 </a:t>
            </a:r>
          </a:p>
          <a:p>
            <a:pPr algn="ctr"/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</a:rPr>
              <a:t>清</a:t>
            </a:r>
            <a:r>
              <a:rPr lang="en-US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</a:rPr>
              <a:t>谭嗣同</a:t>
            </a:r>
          </a:p>
          <a:p>
            <a:pPr algn="ctr"/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</a:rPr>
              <a:t>终古</a:t>
            </a:r>
            <a:r>
              <a:rPr lang="en-US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</a:rPr>
              <a:t>高云</a:t>
            </a:r>
            <a:r>
              <a:rPr lang="en-US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</a:rPr>
              <a:t>簇此城，</a:t>
            </a:r>
          </a:p>
          <a:p>
            <a:pPr algn="ctr"/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</a:rPr>
              <a:t>秋风</a:t>
            </a:r>
            <a:r>
              <a:rPr lang="en-US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</a:rPr>
              <a:t>吹散</a:t>
            </a:r>
            <a:r>
              <a:rPr lang="en-US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</a:rPr>
              <a:t>马蹄声。</a:t>
            </a:r>
          </a:p>
          <a:p>
            <a:pPr algn="ctr"/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</a:rPr>
              <a:t>河流</a:t>
            </a:r>
            <a:r>
              <a:rPr lang="en-US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</a:rPr>
              <a:t>大野</a:t>
            </a:r>
            <a:r>
              <a:rPr lang="en-US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</a:rPr>
              <a:t>犹嫌束，</a:t>
            </a:r>
          </a:p>
          <a:p>
            <a:pPr algn="ctr"/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</a:rPr>
              <a:t>山入</a:t>
            </a:r>
            <a:r>
              <a:rPr lang="en-US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</a:rPr>
              <a:t>潼关</a:t>
            </a:r>
            <a:r>
              <a:rPr lang="en-US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</a:rPr>
              <a:t>不解平。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125731" y="694163"/>
            <a:ext cx="19104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整体感知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4237" y="4302282"/>
            <a:ext cx="1292789" cy="1871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1653" y="4302282"/>
            <a:ext cx="1283398" cy="1856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7357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小白杨为您诵读《潼关》（谭嗣同）_高清">
            <a:hlinkClick action="ppaction://media"/>
          </p:cNvPr>
          <p:cNvPicPr>
            <a:picLocks noChangeAspect="1"/>
          </p:cNvPicPr>
          <p:nvPr>
            <a:videoFile r:link="rId5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355388" y="559293"/>
            <a:ext cx="9910439" cy="5574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6756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5203214" y="2083027"/>
            <a:ext cx="5057795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今陕西省潼关北，古代三省东西往来要隘。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1123146" y="1946276"/>
            <a:ext cx="330645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潼关</a:t>
            </a:r>
          </a:p>
          <a:p>
            <a:pPr algn="ctr"/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谭嗣同</a:t>
            </a:r>
          </a:p>
          <a:p>
            <a:pPr algn="ctr"/>
            <a:r>
              <a:rPr lang="zh-CN" altLang="en-US" sz="28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终古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高云</a:t>
            </a:r>
            <a:r>
              <a:rPr lang="zh-CN" altLang="en-US" sz="28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簇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此城，</a:t>
            </a:r>
          </a:p>
          <a:p>
            <a:pPr algn="ctr"/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秋风吹散马蹄声。</a:t>
            </a:r>
          </a:p>
          <a:p>
            <a:pPr algn="ctr"/>
            <a:r>
              <a:rPr lang="zh-CN" altLang="en-US" sz="28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河流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大野犹嫌</a:t>
            </a:r>
            <a:r>
              <a:rPr lang="zh-CN" altLang="en-US" sz="28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束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</a:p>
          <a:p>
            <a:pPr algn="ctr"/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山入潼关不解</a:t>
            </a:r>
            <a:r>
              <a:rPr lang="zh-CN" altLang="en-US" sz="28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5"/>
          <p:cNvSpPr/>
          <p:nvPr>
            <p:custDataLst>
              <p:tags r:id="rId5"/>
            </p:custDataLst>
          </p:nvPr>
        </p:nvSpPr>
        <p:spPr>
          <a:xfrm>
            <a:off x="665016" y="2383259"/>
            <a:ext cx="1155373" cy="399159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自古以来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 6"/>
          <p:cNvSpPr/>
          <p:nvPr>
            <p:custDataLst>
              <p:tags r:id="rId6"/>
            </p:custDataLst>
          </p:nvPr>
        </p:nvSpPr>
        <p:spPr>
          <a:xfrm>
            <a:off x="3315974" y="2483137"/>
            <a:ext cx="681504" cy="35436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簇拥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 7"/>
          <p:cNvSpPr/>
          <p:nvPr>
            <p:custDataLst>
              <p:tags r:id="rId7"/>
            </p:custDataLst>
          </p:nvPr>
        </p:nvSpPr>
        <p:spPr>
          <a:xfrm>
            <a:off x="0" y="3727591"/>
            <a:ext cx="1262981" cy="52912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指奔腾而过的黄河。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 8"/>
          <p:cNvSpPr/>
          <p:nvPr>
            <p:custDataLst>
              <p:tags r:id="rId8"/>
            </p:custDataLst>
          </p:nvPr>
        </p:nvSpPr>
        <p:spPr>
          <a:xfrm>
            <a:off x="4127629" y="2711589"/>
            <a:ext cx="432121" cy="306445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还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圆角矩形 9"/>
          <p:cNvSpPr/>
          <p:nvPr>
            <p:custDataLst>
              <p:tags r:id="rId9"/>
            </p:custDataLst>
          </p:nvPr>
        </p:nvSpPr>
        <p:spPr>
          <a:xfrm>
            <a:off x="3737174" y="3628760"/>
            <a:ext cx="1384849" cy="32156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约束，拘束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 10"/>
          <p:cNvSpPr/>
          <p:nvPr>
            <p:custDataLst>
              <p:tags r:id="rId10"/>
            </p:custDataLst>
          </p:nvPr>
        </p:nvSpPr>
        <p:spPr>
          <a:xfrm>
            <a:off x="3065598" y="4738631"/>
            <a:ext cx="1863759" cy="650614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不知道什么是平坦。解，懂得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1"/>
            </p:custDataLst>
          </p:nvPr>
        </p:nvSpPr>
        <p:spPr>
          <a:xfrm>
            <a:off x="5203214" y="2593502"/>
            <a:ext cx="4971011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从古以来高高的云层就簇拥着这座雄关。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>
            <p:custDataLst>
              <p:tags r:id="rId12"/>
            </p:custDataLst>
          </p:nvPr>
        </p:nvSpPr>
        <p:spPr>
          <a:xfrm>
            <a:off x="5203214" y="3085049"/>
            <a:ext cx="4544834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秋风把清脆的马蹄声吹散来融入云海。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>
            <p:custDataLst>
              <p:tags r:id="rId13"/>
            </p:custDataLst>
          </p:nvPr>
        </p:nvSpPr>
        <p:spPr>
          <a:xfrm>
            <a:off x="5203214" y="3686961"/>
            <a:ext cx="4031873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黄河奔流不息仍嫌原野太过约束。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>
            <p:custDataLst>
              <p:tags r:id="rId14"/>
            </p:custDataLst>
          </p:nvPr>
        </p:nvSpPr>
        <p:spPr>
          <a:xfrm>
            <a:off x="5203214" y="4087071"/>
            <a:ext cx="6340197" cy="400110"/>
          </a:xfrm>
          <a:prstGeom prst="rect">
            <a:avLst/>
          </a:prstGeom>
          <a:solidFill>
            <a:schemeClr val="accent2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秦岭山脉进了潼关后便突兀高耸，不知道什么是平坦。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5"/>
            </p:custDataLst>
          </p:nvPr>
        </p:nvSpPr>
        <p:spPr>
          <a:xfrm>
            <a:off x="665016" y="372358"/>
            <a:ext cx="12081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解读诗歌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8212010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群读活动：绘诗情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838200" y="1391516"/>
            <a:ext cx="10515600" cy="2247611"/>
          </a:xfrm>
        </p:spPr>
        <p:txBody>
          <a:bodyPr/>
          <a:lstStyle/>
          <a:p>
            <a:pPr marL="0" indent="0">
              <a:buNone/>
            </a:pP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要求：</a:t>
            </a:r>
          </a:p>
          <a:p>
            <a:pPr marL="0" indent="0">
              <a:buNone/>
            </a:pPr>
            <a:r>
              <a:rPr lang="en-US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、用优美的文字描绘你看到的画面，</a:t>
            </a:r>
          </a:p>
          <a:p>
            <a:pPr marL="0" indent="0">
              <a:buNone/>
            </a:pP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融入适当想象，别忘了抒发你的情感。</a:t>
            </a:r>
          </a:p>
          <a:p>
            <a:pPr marL="0" indent="0">
              <a:buNone/>
            </a:pPr>
            <a:r>
              <a:rPr lang="en-US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、书写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分钟，展示</a:t>
            </a:r>
            <a:r>
              <a:rPr lang="en-US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分钟。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>
            <p:custDataLst>
              <p:tags r:id="rId5"/>
            </p:custDataLst>
          </p:nvPr>
        </p:nvSpPr>
        <p:spPr>
          <a:xfrm>
            <a:off x="958273" y="3752726"/>
            <a:ext cx="9476509" cy="1879013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示例：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这位英气勃发的少年，骑马登上半山间的潼关古道，傍山监河，乘兴前进，任清脆的马蹄声被猎猎西风吹散、吹远，飞入滚滚的云涛里。大概从古到今，这巍峨的雄关就被白云，团团簇拥着，一直不曾解围吧？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184" y="841343"/>
            <a:ext cx="247650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2234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838200" y="587067"/>
            <a:ext cx="2544192" cy="918391"/>
          </a:xfrm>
        </p:spPr>
        <p:txBody>
          <a:bodyPr/>
          <a:lstStyle/>
          <a:p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合作探究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838200" y="1825625"/>
            <a:ext cx="5163105" cy="585066"/>
          </a:xfrm>
        </p:spPr>
        <p:txBody>
          <a:bodyPr/>
          <a:lstStyle/>
          <a:p>
            <a:pPr marL="0" indent="0">
              <a:buNone/>
            </a:pPr>
            <a:r>
              <a:rPr lang="en-US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、这首诗运用了什么修辞手法</a:t>
            </a:r>
            <a:r>
              <a:rPr lang="en-US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>
            <p:custDataLst>
              <p:tags r:id="rId5"/>
            </p:custDataLst>
          </p:nvPr>
        </p:nvSpPr>
        <p:spPr>
          <a:xfrm>
            <a:off x="838200" y="2730858"/>
            <a:ext cx="7710996" cy="155171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这首诗运用了拟人的修辞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，将云朵与河流人格化，云朵会“簇拥”古城，河流会“嫌弃拘束”，真切形象地表现潼关山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水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的壮观开阔，抒发了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诗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人心中的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种冲破束缚，一往无前，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追求个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性与思想解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放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的少年志气。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3618" y="2815208"/>
            <a:ext cx="6336508" cy="39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281574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918099" y="936165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US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、潼关山水不过是自然景观，也无情无感，为何作者眼里，潼关山水都有了渴望冲破束缚、不惧山势险峻的壮举？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>
            <p:custDataLst>
              <p:tags r:id="rId4"/>
            </p:custDataLst>
          </p:nvPr>
        </p:nvSpPr>
        <p:spPr>
          <a:xfrm>
            <a:off x="1012861" y="2965141"/>
            <a:ext cx="10776683" cy="299531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当时的中国，正值政治腐朽不堪的清王朝统治末期，政府软弱无能，西方列强纷纷在中国开辟殖民地，将中国完全沦为了半殖民地半封建社会，社稷无以为继，百姓生活困苦。这样的社会现实，在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岁的谭嗣同心中留下了痛恨不已的印象，谭嗣同少年随父亲上任之途已是满腔报国之志，渴望能够得到国家重用，渴望大展宏图，看到潼关山水这般汹涌激荡，谭嗣同心中想要冲破封建束缚的罗网，奋勇向前的心声就更为炽热，于是他借景抒情，依托潼关这一片壮观的山水，写下了这首气势干云的诗篇！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3308693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050636" y="534520"/>
            <a:ext cx="1922755" cy="771217"/>
          </a:xfrm>
        </p:spPr>
        <p:txBody>
          <a:bodyPr/>
          <a:lstStyle/>
          <a:p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悟诗情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5"/>
          <p:cNvSpPr/>
          <p:nvPr>
            <p:custDataLst>
              <p:tags r:id="rId4"/>
            </p:custDataLst>
          </p:nvPr>
        </p:nvSpPr>
        <p:spPr>
          <a:xfrm>
            <a:off x="952982" y="1473692"/>
            <a:ext cx="5669760" cy="4270159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伟大的壮观还在更高更远的地方。潼关地处陕西、山西、河南三省交界点，南邻华山群峰，东望豫西平原。所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谓黄河“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嫌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弃拘束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”、群山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“不知平坦”，这正是诗人自身渴望冲破束缚、奔涌向前、追求个性与思想解放的愿望的集中体现，这种个人的心境，与当时中国封建帝制与新民主革命碰撞、孕育出中国崛起新希望的时代潮流是完全契合的。只有不断的锐意进取，图强革新，才可以迈入新时代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08531">
            <a:off x="7270812" y="3250663"/>
            <a:ext cx="5130159" cy="3250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286884"/>
      </p:ext>
    </p:ext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134470" y="688398"/>
            <a:ext cx="5219330" cy="1325563"/>
          </a:xfrm>
        </p:spPr>
        <p:txBody>
          <a:bodyPr/>
          <a:lstStyle/>
          <a:p>
            <a:r>
              <a:rPr lang="en-US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、这首诗抒发了作者怎样的情感？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894773" cy="6955653"/>
          </a:xfrm>
          <a:prstGeom prst="rect">
            <a:avLst/>
          </a:prstGeom>
        </p:spPr>
      </p:pic>
      <p:sp>
        <p:nvSpPr>
          <p:cNvPr id="6" name="圆角矩形 5"/>
          <p:cNvSpPr/>
          <p:nvPr>
            <p:custDataLst>
              <p:tags r:id="rId6"/>
            </p:custDataLst>
          </p:nvPr>
        </p:nvSpPr>
        <p:spPr>
          <a:xfrm>
            <a:off x="6467013" y="2574524"/>
            <a:ext cx="4554244" cy="172226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这首诗表达了诗人心中的一种冲破束缚，一往无前，追求个性与思想解放的少年志气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5138932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080704" y="924418"/>
            <a:ext cx="2490926" cy="913259"/>
          </a:xfrm>
        </p:spPr>
        <p:txBody>
          <a:bodyPr>
            <a:noAutofit/>
          </a:bodyPr>
          <a:lstStyle/>
          <a:p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诗歌小结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 3"/>
          <p:cNvSpPr/>
          <p:nvPr>
            <p:custDataLst>
              <p:tags r:id="rId4"/>
            </p:custDataLst>
          </p:nvPr>
        </p:nvSpPr>
        <p:spPr>
          <a:xfrm>
            <a:off x="1029809" y="2104008"/>
            <a:ext cx="5149049" cy="3178206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 这是一首充满浪漫主义精神的山水绝句，是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岁的谭嗣同在陕西潼关饱览北国山河的壮丽风采时所作。描绘了壮阔的潼关山水，反映出诗人豪迈奔放的激情和冲破封建束缚、追求思想解放的愿望。</a:t>
            </a: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543" y="2067714"/>
            <a:ext cx="4965079" cy="3250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304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150801" y="543397"/>
            <a:ext cx="2535315" cy="682440"/>
          </a:xfrm>
        </p:spPr>
        <p:txBody>
          <a:bodyPr>
            <a:normAutofit fontScale="90000"/>
          </a:bodyPr>
          <a:lstStyle/>
          <a:p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2276415" y="1656317"/>
            <a:ext cx="3476348" cy="336781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</a:rPr>
              <a:t>狱中题壁</a:t>
            </a:r>
          </a:p>
          <a:p>
            <a:pPr marL="0" indent="0" algn="ctr">
              <a:buNone/>
            </a:pPr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</a:rPr>
              <a:t>谭嗣同</a:t>
            </a:r>
          </a:p>
          <a:p>
            <a:pPr marL="0" indent="0" algn="ctr">
              <a:buNone/>
            </a:pPr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</a:rPr>
              <a:t>望门投止思张俭，</a:t>
            </a:r>
          </a:p>
          <a:p>
            <a:pPr marL="0" indent="0" algn="ctr">
              <a:buNone/>
            </a:pPr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</a:rPr>
              <a:t>忍死须臾待杜根。</a:t>
            </a:r>
          </a:p>
          <a:p>
            <a:pPr marL="0" indent="0" algn="ctr">
              <a:buNone/>
            </a:pPr>
            <a:r>
              <a:rPr lang="zh-CN" altLang="en-US" sz="36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我自横刀向天笑，</a:t>
            </a:r>
          </a:p>
          <a:p>
            <a:pPr marL="0" indent="0" algn="ctr">
              <a:buNone/>
            </a:pPr>
            <a:r>
              <a:rPr lang="zh-CN" altLang="en-US" sz="36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去留肝胆两昆仑。</a:t>
            </a:r>
            <a:endParaRPr lang="zh-CN" altLang="en-US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3891" y="0"/>
            <a:ext cx="44981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426206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728186" y="3797346"/>
            <a:ext cx="3447495" cy="1655762"/>
          </a:xfrm>
        </p:spPr>
        <p:txBody>
          <a:bodyPr>
            <a:normAutofit/>
          </a:bodyPr>
          <a:lstStyle/>
          <a:p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谭嗣同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487" y="1757779"/>
            <a:ext cx="6349206" cy="500317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503" y="2012648"/>
            <a:ext cx="1755437" cy="168704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0256" y="1914994"/>
            <a:ext cx="2442741" cy="2079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62893"/>
      </p:ext>
    </p:ext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033509" y="675845"/>
            <a:ext cx="2464293" cy="726828"/>
          </a:xfrm>
        </p:spPr>
        <p:txBody>
          <a:bodyPr/>
          <a:lstStyle/>
          <a:p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名人评价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1033509" y="1690688"/>
            <a:ext cx="4843509" cy="435133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梁启超称谭嗣同为：中国为国流血第一士。</a:t>
            </a:r>
          </a:p>
          <a:p>
            <a:pPr marL="0" indent="0">
              <a:buNone/>
            </a:pP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康有为曾经这样赞扬谭嗣同：挟高士之才，负万夫之勇，学奥博而文雄奇，思深远而仁质厚，以天下为己任，以救中国为事，气猛志锐。</a:t>
            </a:r>
          </a:p>
          <a:p>
            <a:pPr marL="0" indent="0">
              <a:buNone/>
            </a:pP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北京西城区政协主席杜灵欣：作为近代中国为改革变法而流血牺牲的第一人，谭嗣同的思想学说得到后人重视，他敢于担当、勇于奉献的爱国精神更是时下锐意创新、不断深化改革需要的一种精神传承。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2327" y="1690688"/>
            <a:ext cx="5477730" cy="3648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39717"/>
      </p:ext>
    </p:ext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838200" y="445025"/>
            <a:ext cx="2419905" cy="904382"/>
          </a:xfrm>
        </p:spPr>
        <p:txBody>
          <a:bodyPr/>
          <a:lstStyle/>
          <a:p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拓展诵读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669" y="1448476"/>
            <a:ext cx="8126984" cy="5409524"/>
          </a:xfrm>
          <a:prstGeom prst="rect">
            <a:avLst/>
          </a:prstGeom>
        </p:spPr>
      </p:pic>
      <p:sp>
        <p:nvSpPr>
          <p:cNvPr id="5" name="圆角矩形 4"/>
          <p:cNvSpPr/>
          <p:nvPr>
            <p:custDataLst>
              <p:tags r:id="rId6"/>
            </p:custDataLst>
          </p:nvPr>
        </p:nvSpPr>
        <p:spPr>
          <a:xfrm>
            <a:off x="838200" y="1705929"/>
            <a:ext cx="6956394" cy="2981481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少年智则国智，少年富则国富；</a:t>
            </a:r>
          </a:p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少年强则国强，少年独立则国独立；</a:t>
            </a:r>
          </a:p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少年自由则国自由；少年进步则国进步；</a:t>
            </a:r>
          </a:p>
          <a:p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美哉我少年中国，与天不老！</a:t>
            </a:r>
          </a:p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壮哉我中国少年，与国无疆！</a:t>
            </a:r>
          </a:p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                    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——《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少年中国说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9908608"/>
      </p:ext>
    </p:ext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838200" y="453902"/>
            <a:ext cx="3023586" cy="975403"/>
          </a:xfrm>
        </p:spPr>
        <p:txBody>
          <a:bodyPr>
            <a:normAutofit/>
          </a:bodyPr>
          <a:lstStyle/>
          <a:p>
            <a:r>
              <a:rPr lang="zh-CN" altLang="en-US" sz="4800">
                <a:latin typeface="楷体" panose="02010609060101010101" pitchFamily="49" charset="-122"/>
                <a:ea typeface="楷体" panose="02010609060101010101" pitchFamily="49" charset="-122"/>
              </a:rPr>
              <a:t>练</a:t>
            </a:r>
            <a:r>
              <a:rPr lang="zh-CN" altLang="en-US" sz="4800" smtClean="0">
                <a:latin typeface="楷体" panose="02010609060101010101" pitchFamily="49" charset="-122"/>
                <a:ea typeface="楷体" panose="02010609060101010101" pitchFamily="49" charset="-122"/>
              </a:rPr>
              <a:t>习巩固</a:t>
            </a:r>
            <a:endParaRPr lang="zh-CN" altLang="en-US" sz="4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838200" y="1429305"/>
            <a:ext cx="1077749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对谭嗣同的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潼关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理解不正确的一项是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此诗首句写潼关雄踞山腰，下临黄河，形势十分险要；</a:t>
            </a:r>
          </a:p>
          <a:p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次句写作者行经此地，马蹄声声，被秋风吹散，点明时间和旅程；</a:t>
            </a:r>
          </a:p>
          <a:p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三、四句写黄河浩浩荡荡以及潼关境域内的山峦起伏。</a:t>
            </a:r>
          </a:p>
          <a:p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全诗清新秀丽，写景与言情巧妙结合，含蓄又生动。</a:t>
            </a: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8433786" y="1225118"/>
            <a:ext cx="6569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endParaRPr lang="zh-CN" altLang="en-US" sz="4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 6"/>
          <p:cNvSpPr/>
          <p:nvPr>
            <p:custDataLst>
              <p:tags r:id="rId6"/>
            </p:custDataLst>
          </p:nvPr>
        </p:nvSpPr>
        <p:spPr>
          <a:xfrm>
            <a:off x="3018408" y="4437498"/>
            <a:ext cx="3533313" cy="559293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解析</a:t>
            </a:r>
            <a:r>
              <a:rPr lang="en-US" altLang="zh-CN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】D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全诗豪迈奔放。</a:t>
            </a:r>
          </a:p>
        </p:txBody>
      </p:sp>
    </p:spTree>
    <p:extLst>
      <p:ext uri="{BB962C8B-B14F-4D97-AF65-F5344CB8AC3E}">
        <p14:creationId xmlns:p14="http://schemas.microsoft.com/office/powerpoint/2010/main" val="30924245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1015012" y="1202236"/>
            <a:ext cx="9070021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对谭嗣同的</a:t>
            </a:r>
            <a:r>
              <a:rPr lang="en-US" altLang="zh-CN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潼关</a:t>
            </a:r>
            <a:r>
              <a:rPr lang="en-US" altLang="zh-CN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赏析不正确的一项是</a:t>
            </a:r>
            <a:r>
              <a:rPr lang="zh-CN" altLang="en-US" sz="20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zh-CN" altLang="en-US" sz="2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smtClean="0">
                <a:solidFill>
                  <a:srgbClr val="32323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000" smtClean="0">
                <a:solidFill>
                  <a:srgbClr val="32323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000">
                <a:solidFill>
                  <a:srgbClr val="32323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诗的首句以一种远景式的遥望，展现潼关一带苍茫雄浑的气象。</a:t>
            </a:r>
          </a:p>
          <a:p>
            <a:r>
              <a:rPr lang="en-US" altLang="zh-CN" sz="2000" smtClean="0">
                <a:solidFill>
                  <a:srgbClr val="32323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000" smtClean="0">
                <a:solidFill>
                  <a:srgbClr val="32323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000">
                <a:solidFill>
                  <a:srgbClr val="32323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第二句以轻捷、有力的笔调，将“秋风</a:t>
            </a:r>
            <a:r>
              <a:rPr lang="zh-CN" altLang="en-US" sz="2000" smtClean="0">
                <a:solidFill>
                  <a:srgbClr val="32323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en-US" sz="2000">
                <a:solidFill>
                  <a:srgbClr val="32323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马蹄声”引入诗中，不但以听觉</a:t>
            </a:r>
            <a:r>
              <a:rPr lang="zh-CN" altLang="en-US" sz="2000" smtClean="0">
                <a:solidFill>
                  <a:srgbClr val="32323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形象</a:t>
            </a:r>
            <a:r>
              <a:rPr lang="zh-CN" altLang="en-US" sz="2000">
                <a:solidFill>
                  <a:srgbClr val="32323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补充了前一句所造成的视觉形象，给全诗增添了一种静态美。</a:t>
            </a:r>
          </a:p>
          <a:p>
            <a:r>
              <a:rPr lang="en-US" altLang="zh-CN" sz="2000" smtClean="0">
                <a:solidFill>
                  <a:srgbClr val="32323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2000" smtClean="0">
                <a:solidFill>
                  <a:srgbClr val="32323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000">
                <a:solidFill>
                  <a:srgbClr val="32323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接下来的三、四句，则转从河和山方面来写。那从群山中冲决而出的黄河，</a:t>
            </a:r>
          </a:p>
          <a:p>
            <a:r>
              <a:rPr lang="zh-CN" altLang="en-US" sz="2000">
                <a:solidFill>
                  <a:srgbClr val="32323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尽管已奔入辽阔的平原，但仍嫌受束缚似的在不断冲击着河岸；而西去的群山，</a:t>
            </a:r>
          </a:p>
          <a:p>
            <a:r>
              <a:rPr lang="zh-CN" altLang="en-US" sz="2000">
                <a:solidFill>
                  <a:srgbClr val="32323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虽然走向与黄河相反，但仿佛也在力戒平坦，一更比一峰高。这样透过壮阔险</a:t>
            </a:r>
            <a:r>
              <a:rPr lang="zh-CN" altLang="en-US" sz="2000" smtClean="0">
                <a:solidFill>
                  <a:srgbClr val="32323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峻的</a:t>
            </a:r>
            <a:r>
              <a:rPr lang="zh-CN" altLang="en-US" sz="2000">
                <a:solidFill>
                  <a:srgbClr val="32323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背景，就把潼关写活了。</a:t>
            </a:r>
          </a:p>
          <a:p>
            <a:r>
              <a:rPr lang="en-US" altLang="zh-CN" sz="2000" smtClean="0">
                <a:solidFill>
                  <a:srgbClr val="32323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zh-CN" altLang="en-US" sz="2000" smtClean="0">
                <a:solidFill>
                  <a:srgbClr val="32323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000">
                <a:solidFill>
                  <a:srgbClr val="32323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诗人把自己的精神投射到了高山、大河之上，在高度的审美愉悦中，诗人已</a:t>
            </a:r>
          </a:p>
          <a:p>
            <a:r>
              <a:rPr lang="zh-CN" altLang="en-US" sz="2000">
                <a:solidFill>
                  <a:srgbClr val="32323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与高山、大河进入了同一状态</a:t>
            </a:r>
            <a:r>
              <a:rPr lang="zh-CN" altLang="en-US" sz="2000" smtClean="0">
                <a:solidFill>
                  <a:srgbClr val="32323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，彼</a:t>
            </a:r>
            <a:r>
              <a:rPr lang="zh-CN" altLang="en-US" sz="2000">
                <a:solidFill>
                  <a:srgbClr val="32323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此相融，浑然不分，而这“犹嫌束</a:t>
            </a:r>
            <a:r>
              <a:rPr lang="zh-CN" altLang="en-US" sz="2000" smtClean="0">
                <a:solidFill>
                  <a:srgbClr val="32323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en-US" sz="2000">
                <a:solidFill>
                  <a:srgbClr val="32323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不解平</a:t>
            </a:r>
            <a:r>
              <a:rPr lang="zh-CN" altLang="en-US" sz="2000" smtClean="0">
                <a:solidFill>
                  <a:srgbClr val="32323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”的</a:t>
            </a:r>
            <a:r>
              <a:rPr lang="zh-CN" altLang="en-US" sz="2000">
                <a:solidFill>
                  <a:srgbClr val="32323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黄河，高山，即是诗人傲岸不羁雄奇磊落胸怀的写照是诗人特有的冲决一切</a:t>
            </a:r>
            <a:r>
              <a:rPr lang="zh-CN" altLang="en-US" sz="2000" smtClean="0">
                <a:solidFill>
                  <a:srgbClr val="32323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罗网</a:t>
            </a:r>
            <a:r>
              <a:rPr lang="zh-CN" altLang="en-US" sz="2000">
                <a:solidFill>
                  <a:srgbClr val="32323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、奋发昂扬的心态的外化。</a:t>
            </a:r>
          </a:p>
          <a:p>
            <a:b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6489577" y="1056443"/>
            <a:ext cx="4616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5"/>
          <p:cNvSpPr/>
          <p:nvPr>
            <p:custDataLst>
              <p:tags r:id="rId5"/>
            </p:custDataLst>
          </p:nvPr>
        </p:nvSpPr>
        <p:spPr>
          <a:xfrm>
            <a:off x="1979721" y="5154430"/>
            <a:ext cx="3799642" cy="5948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/>
              <a:t>【</a:t>
            </a:r>
            <a:r>
              <a:rPr lang="zh-CN" altLang="en-US" b="1"/>
              <a:t>解析</a:t>
            </a:r>
            <a:r>
              <a:rPr lang="en-US" altLang="zh-CN" b="1" smtClean="0"/>
              <a:t>】B</a:t>
            </a:r>
            <a:r>
              <a:rPr lang="en-US" altLang="zh-CN" b="1"/>
              <a:t> </a:t>
            </a:r>
            <a:r>
              <a:rPr lang="zh-CN" altLang="en-US" b="1" smtClean="0"/>
              <a:t>给</a:t>
            </a:r>
            <a:r>
              <a:rPr lang="zh-CN" altLang="en-US" b="1"/>
              <a:t>全诗增添了一种动感。</a:t>
            </a:r>
          </a:p>
        </p:txBody>
      </p:sp>
    </p:spTree>
    <p:extLst>
      <p:ext uri="{BB962C8B-B14F-4D97-AF65-F5344CB8AC3E}">
        <p14:creationId xmlns:p14="http://schemas.microsoft.com/office/powerpoint/2010/main" val="40514157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997258" y="668109"/>
            <a:ext cx="1017972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smtClean="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下列对谭嗣同</a:t>
            </a:r>
            <a:r>
              <a:rPr lang="en-US" altLang="zh-CN" sz="2800" b="1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潼关</a:t>
            </a:r>
            <a:r>
              <a:rPr lang="en-US" altLang="zh-CN" sz="2800" b="1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的赏析，有误的一项</a:t>
            </a:r>
            <a:r>
              <a:rPr lang="zh-CN" altLang="en-US" sz="2800" b="1" smtClean="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800" b="1" smtClean="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800" b="1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 </a:t>
            </a:r>
            <a:r>
              <a:rPr lang="en-US" altLang="zh-CN" sz="2800" b="1" smtClean="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)</a:t>
            </a:r>
            <a:r>
              <a:rPr lang="en-US" altLang="zh-CN" sz="2800" b="1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 </a:t>
            </a:r>
          </a:p>
          <a:p>
            <a:r>
              <a:rPr lang="en-US" altLang="zh-CN" sz="2800" smtClean="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smtClean="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首句写高云簇拥古城，不言高而高度自见，异峰突起，令人神往。</a:t>
            </a:r>
          </a:p>
          <a:p>
            <a:r>
              <a:rPr lang="en-US" altLang="zh-CN" sz="2800" smtClean="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800" smtClean="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第二句写清脆的马蹄声被猎猎秋风吹散，又显出孤城的寂寥与辽远。</a:t>
            </a:r>
          </a:p>
          <a:p>
            <a:r>
              <a:rPr lang="en-US" altLang="zh-CN" sz="2800" smtClean="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2800" smtClean="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、第</a:t>
            </a:r>
            <a:r>
              <a:rPr lang="zh-CN" altLang="en-US" sz="280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三句笔锋一转</a:t>
            </a:r>
            <a:r>
              <a:rPr lang="zh-CN" altLang="en-US" sz="2800" smtClean="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，写“</a:t>
            </a:r>
            <a:r>
              <a:rPr lang="zh-CN" altLang="en-US" sz="280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河流大野</a:t>
            </a:r>
            <a:r>
              <a:rPr lang="zh-CN" altLang="en-US" sz="2800" smtClean="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”，不</a:t>
            </a:r>
            <a:r>
              <a:rPr lang="zh-CN" altLang="en-US" sz="280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说其奔腾或壮阔</a:t>
            </a:r>
            <a:r>
              <a:rPr lang="zh-CN" altLang="en-US" sz="2800" smtClean="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，而</a:t>
            </a:r>
            <a:r>
              <a:rPr lang="zh-CN" altLang="en-US" sz="280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</a:t>
            </a:r>
            <a:r>
              <a:rPr lang="zh-CN" altLang="en-US" sz="2800" smtClean="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其“</a:t>
            </a:r>
            <a:r>
              <a:rPr lang="zh-CN" altLang="en-US" sz="280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犹嫌</a:t>
            </a:r>
            <a:r>
              <a:rPr lang="zh-CN" altLang="en-US" sz="2800" smtClean="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”拘</a:t>
            </a:r>
            <a:r>
              <a:rPr lang="zh-CN" altLang="en-US" sz="280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束。</a:t>
            </a:r>
          </a:p>
          <a:p>
            <a:r>
              <a:rPr lang="en-US" altLang="zh-CN" sz="2800" smtClean="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zh-CN" altLang="en-US" sz="2800" smtClean="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这首诗运用了比喻的修辞手法，赋予云以人的动作“簇拥</a:t>
            </a:r>
            <a:r>
              <a:rPr lang="zh-CN" altLang="en-US" sz="2800" smtClean="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”，</a:t>
            </a:r>
            <a:r>
              <a:rPr lang="zh-CN" altLang="en-US" sz="280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赋予河流以人</a:t>
            </a:r>
            <a:r>
              <a:rPr lang="zh-CN" altLang="en-US" sz="2800" smtClean="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的情</a:t>
            </a:r>
            <a:r>
              <a:rPr lang="zh-CN" altLang="en-US" sz="280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感“嫌束</a:t>
            </a:r>
            <a:r>
              <a:rPr lang="zh-CN" altLang="en-US" sz="2800" smtClean="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”，</a:t>
            </a:r>
            <a:r>
              <a:rPr lang="zh-CN" altLang="en-US" sz="280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生动形象地表现了北方山水的壮阔，表现了诗人内心的一种冲</a:t>
            </a:r>
            <a:r>
              <a:rPr lang="zh-CN" altLang="en-US" sz="2800" smtClean="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破罗</a:t>
            </a:r>
            <a:r>
              <a:rPr lang="zh-CN" altLang="en-US" sz="280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网，勇往直前，追求个性解放的少年意气。</a:t>
            </a:r>
            <a:endParaRPr lang="zh-CN" altLang="en-US" sz="2800" b="0" i="0">
              <a:solidFill>
                <a:srgbClr val="080808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2701771" y="5380672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br>
              <a:rPr lang="zh-CN" altLang="en-US"/>
            </a:br>
            <a:endParaRPr lang="zh-CN" altLang="en-US"/>
          </a:p>
        </p:txBody>
      </p:sp>
      <p:sp>
        <p:nvSpPr>
          <p:cNvPr id="6" name="圆角矩形 5"/>
          <p:cNvSpPr/>
          <p:nvPr>
            <p:custDataLst>
              <p:tags r:id="rId5"/>
            </p:custDataLst>
          </p:nvPr>
        </p:nvSpPr>
        <p:spPr>
          <a:xfrm>
            <a:off x="3302492" y="5500201"/>
            <a:ext cx="3266983" cy="5948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解析</a:t>
            </a:r>
            <a:r>
              <a:rPr lang="en-US" altLang="zh-CN" sz="20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】D</a:t>
            </a:r>
            <a:r>
              <a:rPr lang="zh-CN" altLang="en-US" sz="20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是拟人的修辞。</a:t>
            </a: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9179510" y="541538"/>
            <a:ext cx="417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endParaRPr lang="zh-CN" altLang="en-US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87261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1334609" y="1133201"/>
            <a:ext cx="8439706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、第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二句诗展现了一个空旷辽远的境界，请你展开想象进行描写。</a:t>
            </a:r>
          </a:p>
          <a:p>
            <a:br>
              <a:rPr lang="zh-CN" altLang="en-US"/>
            </a:br>
            <a:endParaRPr lang="zh-CN" altLang="en-US"/>
          </a:p>
        </p:txBody>
      </p:sp>
      <p:sp>
        <p:nvSpPr>
          <p:cNvPr id="5" name="圆角矩形 4"/>
          <p:cNvSpPr/>
          <p:nvPr>
            <p:custDataLst>
              <p:tags r:id="rId4"/>
            </p:custDataLst>
          </p:nvPr>
        </p:nvSpPr>
        <p:spPr>
          <a:xfrm>
            <a:off x="1420427" y="2414728"/>
            <a:ext cx="8078679" cy="102093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答：诗人在潼关道上单骑孤行，任清脆的马蹄声被猎猎的秋风吹散、吹远，飞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入滚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滚的云涛里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8018759"/>
      </p:ext>
    </p:ext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1352364" y="1195345"/>
            <a:ext cx="86971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、这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首诗运用了什么修辞手法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？表现诗人怎样的心情？</a:t>
            </a:r>
            <a:endParaRPr lang="zh-CN" altLang="en-US"/>
          </a:p>
        </p:txBody>
      </p:sp>
      <p:sp>
        <p:nvSpPr>
          <p:cNvPr id="5" name="圆角矩形 4"/>
          <p:cNvSpPr/>
          <p:nvPr>
            <p:custDataLst>
              <p:tags r:id="rId4"/>
            </p:custDataLst>
          </p:nvPr>
        </p:nvSpPr>
        <p:spPr>
          <a:xfrm>
            <a:off x="1278385" y="2343706"/>
            <a:ext cx="9401453" cy="190869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答：这首诗运用了拟人的修辞，赋予云以人的动作“簇拥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”，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赋予河流以人的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情感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“嫌弃拘束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”，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生动形象的表现了北方山水的壮阔，表现了诗人内心的一种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冲破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罗网，勇往直前，追求个性解放的少年意气。</a:t>
            </a:r>
          </a:p>
        </p:txBody>
      </p:sp>
      <p:pic>
        <p:nvPicPr>
          <p:cNvPr id="6" name="New picture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569700" y="10858500"/>
            <a:ext cx="355600" cy="2667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540034162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219940" y="382880"/>
            <a:ext cx="3263283" cy="1325563"/>
          </a:xfrm>
        </p:spPr>
        <p:txBody>
          <a:bodyPr>
            <a:normAutofit/>
          </a:bodyPr>
          <a:lstStyle/>
          <a:p>
            <a:r>
              <a:rPr lang="zh-CN" altLang="en-US" sz="4800" smtClean="0">
                <a:latin typeface="楷体" panose="02010609060101010101" pitchFamily="49" charset="-122"/>
                <a:ea typeface="楷体" panose="02010609060101010101" pitchFamily="49" charset="-122"/>
              </a:rPr>
              <a:t>教学目标</a:t>
            </a:r>
            <a:endParaRPr lang="zh-CN" altLang="en-US" sz="4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1219940" y="1825625"/>
            <a:ext cx="9193567" cy="327015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</a:rPr>
              <a:t>、理解重点文言词语的意思，了解本首诗的意思，想象诗句描绘的情景；</a:t>
            </a:r>
          </a:p>
          <a:p>
            <a:pPr marL="0" indent="0">
              <a:buNone/>
            </a:pPr>
            <a:r>
              <a:rPr lang="en-US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</a:rPr>
              <a:t>、感知少年谭嗣同冲破束缚，强我中华的豪情壮志；</a:t>
            </a:r>
          </a:p>
          <a:p>
            <a:pPr marL="0" indent="0">
              <a:buNone/>
            </a:pPr>
            <a:r>
              <a:rPr lang="en-US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</a:rPr>
              <a:t>、正确、流利、有感情地朗读古诗，并背诵古诗 。</a:t>
            </a:r>
          </a:p>
          <a:p>
            <a:pPr marL="0" indent="0">
              <a:buNone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4132574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121915" y="1126837"/>
            <a:ext cx="2553070" cy="826662"/>
          </a:xfrm>
        </p:spPr>
        <p:txBody>
          <a:bodyPr>
            <a:normAutofit fontScale="90000"/>
          </a:bodyPr>
          <a:lstStyle/>
          <a:p>
            <a:r>
              <a:rPr lang="zh-CN" altLang="en-US" sz="4800" smtClean="0">
                <a:latin typeface="楷体" panose="02010609060101010101" pitchFamily="49" charset="-122"/>
                <a:ea typeface="楷体" panose="02010609060101010101" pitchFamily="49" charset="-122"/>
              </a:rPr>
              <a:t>自主学习</a:t>
            </a:r>
            <a:endParaRPr lang="zh-CN" altLang="en-US" sz="4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1121915" y="2267535"/>
            <a:ext cx="9948169" cy="1713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、查找资料，了解谭嗣同的历史事迹和本文写作背景。</a:t>
            </a:r>
          </a:p>
          <a:p>
            <a:pPr marL="0" indent="0">
              <a:buNone/>
            </a:pP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、结合课本注释和古汉语字典，疏通诗意。</a:t>
            </a:r>
          </a:p>
          <a:p>
            <a:pPr marL="0" indent="0">
              <a:buNone/>
            </a:pP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、诵读诗歌，体味情感。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5839328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838200" y="701336"/>
            <a:ext cx="2624091" cy="989352"/>
          </a:xfrm>
        </p:spPr>
        <p:txBody>
          <a:bodyPr>
            <a:normAutofit/>
          </a:bodyPr>
          <a:lstStyle/>
          <a:p>
            <a:r>
              <a:rPr lang="zh-CN" altLang="en-US" sz="4800" smtClean="0">
                <a:latin typeface="楷体" panose="02010609060101010101" pitchFamily="49" charset="-122"/>
                <a:ea typeface="楷体" panose="02010609060101010101" pitchFamily="49" charset="-122"/>
              </a:rPr>
              <a:t>写作背景</a:t>
            </a:r>
            <a:endParaRPr lang="zh-CN" altLang="en-US" sz="4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838200" y="1825625"/>
            <a:ext cx="4565073" cy="299575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 公元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1882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年秋，十七岁的谭嗣同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(1865-1898)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，从湖南故乡赴甘肃兰州父亲任所途中，经过陕西潼关，在这里饱览了一番北国山河的壮丽风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采，遂有此诗。</a:t>
            </a:r>
          </a:p>
          <a:p>
            <a:pPr marL="0" indent="0">
              <a:buNone/>
            </a:pP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   本诗选自</a:t>
            </a:r>
            <a:r>
              <a:rPr lang="en-US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谭嗣同全集</a:t>
            </a:r>
            <a:r>
              <a:rPr lang="en-US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中华书局</a:t>
            </a:r>
            <a:r>
              <a:rPr lang="en-US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1981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年版。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8858" y="1521318"/>
            <a:ext cx="5536771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509391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谭嗣同因维新变法要被砍头，身居湖广总督的父亲，为何见死不救？_高清">
            <a:hlinkClick action="ppaction://media"/>
          </p:cNvPr>
          <p:cNvPicPr>
            <a:picLocks noChangeAspect="1"/>
          </p:cNvPicPr>
          <p:nvPr>
            <a:videoFile r:link="rId5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48575" y="195308"/>
            <a:ext cx="11677234" cy="6276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0424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059873" y="1437697"/>
            <a:ext cx="3822577" cy="360750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谭嗣同</a:t>
            </a:r>
            <a:r>
              <a:rPr lang="en-US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1898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年参加戊戌变法，变法失败后，于</a:t>
            </a:r>
            <a:r>
              <a:rPr lang="en-US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1898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日在北京宣武门外的菜市口刑场英勇就义（年仅</a:t>
            </a:r>
            <a:r>
              <a:rPr lang="en-US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33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岁）。同时被害的维新人士还有</a:t>
            </a:r>
            <a:r>
              <a:rPr lang="zh-CN" altLang="en-US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林旭、杨深秀、刘光第、杨锐、康广仁。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六人并称“戊戌六君子”。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2628" y="903747"/>
            <a:ext cx="5052011" cy="4675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931207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838200" y="365126"/>
            <a:ext cx="2144697" cy="726828"/>
          </a:xfrm>
        </p:spPr>
        <p:txBody>
          <a:bodyPr>
            <a:normAutofit/>
          </a:bodyPr>
          <a:lstStyle/>
          <a:p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</a:rPr>
              <a:t>作者简介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4754418" y="1154809"/>
            <a:ext cx="6994236" cy="389756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    谭嗣同（</a:t>
            </a:r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1865-1898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），字复生，号壮飞，湖南浏阳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人，清末巡抚谭继洵之子，出生于甘肃武威。清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朝末年维新派政治家、思想家。其所著的</a:t>
            </a:r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仁学</a:t>
            </a:r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，是维新派的第一部哲学著作，也是中国近代思想史中的重要著作。</a:t>
            </a:r>
          </a:p>
          <a:p>
            <a:pPr marL="0" indent="0">
              <a:buNone/>
            </a:pP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    公元</a:t>
            </a:r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1898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年（光绪二十四年）谭嗣同参加领导戊戌变法，失败后被杀，年仅</a:t>
            </a:r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33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岁，为“</a:t>
            </a:r>
            <a:r>
              <a:rPr lang="zh-CN" altLang="en-US" sz="24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戊戌六君子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”之一。在浏阳乃至中国的历史上，维新志士谭嗣同都是一个顶天立地的伟丈夫，他为戊戌变法慷慨赴义的壮举感召日月。谭嗣同从少年时代起，就有“</a:t>
            </a:r>
            <a:r>
              <a:rPr lang="zh-CN" altLang="en-US" sz="24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剑胆琴心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”的雅号。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722545" y="5324667"/>
            <a:ext cx="40318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谭嗣同（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1865.3.10—1898.9.28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100" y="1036926"/>
            <a:ext cx="3104762" cy="41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700662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3478937" y="427269"/>
            <a:ext cx="5234126" cy="1325563"/>
          </a:xfrm>
        </p:spPr>
        <p:txBody>
          <a:bodyPr/>
          <a:lstStyle/>
          <a:p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人物典故</a:t>
            </a:r>
            <a:r>
              <a:rPr lang="en-US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剑胆琴心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838200" y="1825625"/>
            <a:ext cx="10515600" cy="3216892"/>
          </a:xfrm>
        </p:spPr>
        <p:txBody>
          <a:bodyPr/>
          <a:lstStyle/>
          <a:p>
            <a:pPr marL="0" indent="0">
              <a:buNone/>
            </a:pPr>
            <a:r>
              <a:rPr lang="zh-CN" altLang="en-US" smtClean="0"/>
              <a:t>        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琴剑为我国古代文人随身所带之物，抚琴愉悦性情，倚剑壮大胆量。</a:t>
            </a:r>
            <a:r>
              <a:rPr lang="zh-CN" altLang="en-US" sz="32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剑胆琴心比喻刚柔相济，任侠儒雅，既有情致，又有胆识。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谭嗣同从少年时代起，就有“剑胆琴心”的雅号。看其照片，月白长衫，以手叉腰，目光炯炯，虽是书生之相，但飘逸风流，勃勃有英气。谭嗣同短暂的一生中，两剑三琴（“七星剑”“凤矩剑”“残雷琴”“崩霆琴”“蕉雨琴”）陪伴他度过了不少苍茫岁月。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8926528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UNIQUEID" val="92"/>
</p:tagLst>
</file>

<file path=ppt/tags/tag10.xml><?xml version="1.0" encoding="utf-8"?>
<p:tagLst xmlns:p="http://schemas.openxmlformats.org/presentationml/2006/main">
  <p:tag name="AS_UNIQUEID" val="101"/>
</p:tagLst>
</file>

<file path=ppt/tags/tag100.xml><?xml version="1.0" encoding="utf-8"?>
<p:tagLst xmlns:p="http://schemas.openxmlformats.org/presentationml/2006/main">
  <p:tag name="AS_UNIQUEID" val="3"/>
</p:tagLst>
</file>

<file path=ppt/tags/tag101.xml><?xml version="1.0" encoding="utf-8"?>
<p:tagLst xmlns:p="http://schemas.openxmlformats.org/presentationml/2006/main">
  <p:tag name="AS_UNIQUEID" val="4"/>
</p:tagLst>
</file>

<file path=ppt/tags/tag102.xml><?xml version="1.0" encoding="utf-8"?>
<p:tagLst xmlns:p="http://schemas.openxmlformats.org/presentationml/2006/main">
  <p:tag name="AS_UNIQUEID" val="5"/>
</p:tagLst>
</file>

<file path=ppt/tags/tag103.xml><?xml version="1.0" encoding="utf-8"?>
<p:tagLst xmlns:p="http://schemas.openxmlformats.org/presentationml/2006/main">
  <p:tag name="AS_UNIQUEID" val="6"/>
</p:tagLst>
</file>

<file path=ppt/tags/tag104.xml><?xml version="1.0" encoding="utf-8"?>
<p:tagLst xmlns:p="http://schemas.openxmlformats.org/presentationml/2006/main">
  <p:tag name="AS_UNIQUEID" val="7"/>
</p:tagLst>
</file>

<file path=ppt/tags/tag105.xml><?xml version="1.0" encoding="utf-8"?>
<p:tagLst xmlns:p="http://schemas.openxmlformats.org/presentationml/2006/main">
  <p:tag name="AS_UNIQUEID" val="8"/>
</p:tagLst>
</file>

<file path=ppt/tags/tag106.xml><?xml version="1.0" encoding="utf-8"?>
<p:tagLst xmlns:p="http://schemas.openxmlformats.org/presentationml/2006/main">
  <p:tag name="AS_UNIQUEID" val="9"/>
</p:tagLst>
</file>

<file path=ppt/tags/tag107.xml><?xml version="1.0" encoding="utf-8"?>
<p:tagLst xmlns:p="http://schemas.openxmlformats.org/presentationml/2006/main">
  <p:tag name="AS_UNIQUEID" val="10"/>
</p:tagLst>
</file>

<file path=ppt/tags/tag108.xml><?xml version="1.0" encoding="utf-8"?>
<p:tagLst xmlns:p="http://schemas.openxmlformats.org/presentationml/2006/main">
  <p:tag name="AS_UNIQUEID" val="11"/>
</p:tagLst>
</file>

<file path=ppt/tags/tag109.xml><?xml version="1.0" encoding="utf-8"?>
<p:tagLst xmlns:p="http://schemas.openxmlformats.org/presentationml/2006/main">
  <p:tag name="AS_UNIQUEID" val="12"/>
</p:tagLst>
</file>

<file path=ppt/tags/tag11.xml><?xml version="1.0" encoding="utf-8"?>
<p:tagLst xmlns:p="http://schemas.openxmlformats.org/presentationml/2006/main">
  <p:tag name="AS_UNIQUEID" val="102"/>
</p:tagLst>
</file>

<file path=ppt/tags/tag110.xml><?xml version="1.0" encoding="utf-8"?>
<p:tagLst xmlns:p="http://schemas.openxmlformats.org/presentationml/2006/main">
  <p:tag name="AS_UNIQUEID" val="13"/>
</p:tagLst>
</file>

<file path=ppt/tags/tag111.xml><?xml version="1.0" encoding="utf-8"?>
<p:tagLst xmlns:p="http://schemas.openxmlformats.org/presentationml/2006/main">
  <p:tag name="AS_UNIQUEID" val="14"/>
</p:tagLst>
</file>

<file path=ppt/tags/tag112.xml><?xml version="1.0" encoding="utf-8"?>
<p:tagLst xmlns:p="http://schemas.openxmlformats.org/presentationml/2006/main">
  <p:tag name="AS_UNIQUEID" val="15"/>
</p:tagLst>
</file>

<file path=ppt/tags/tag113.xml><?xml version="1.0" encoding="utf-8"?>
<p:tagLst xmlns:p="http://schemas.openxmlformats.org/presentationml/2006/main">
  <p:tag name="AS_UNIQUEID" val="16"/>
</p:tagLst>
</file>

<file path=ppt/tags/tag114.xml><?xml version="1.0" encoding="utf-8"?>
<p:tagLst xmlns:p="http://schemas.openxmlformats.org/presentationml/2006/main">
  <p:tag name="AS_UNIQUEID" val="17"/>
</p:tagLst>
</file>

<file path=ppt/tags/tag115.xml><?xml version="1.0" encoding="utf-8"?>
<p:tagLst xmlns:p="http://schemas.openxmlformats.org/presentationml/2006/main">
  <p:tag name="AS_UNIQUEID" val="18"/>
</p:tagLst>
</file>

<file path=ppt/tags/tag116.xml><?xml version="1.0" encoding="utf-8"?>
<p:tagLst xmlns:p="http://schemas.openxmlformats.org/presentationml/2006/main">
  <p:tag name="AS_UNIQUEID" val="19"/>
</p:tagLst>
</file>

<file path=ppt/tags/tag117.xml><?xml version="1.0" encoding="utf-8"?>
<p:tagLst xmlns:p="http://schemas.openxmlformats.org/presentationml/2006/main">
  <p:tag name="AS_UNIQUEID" val="20"/>
</p:tagLst>
</file>

<file path=ppt/tags/tag118.xml><?xml version="1.0" encoding="utf-8"?>
<p:tagLst xmlns:p="http://schemas.openxmlformats.org/presentationml/2006/main">
  <p:tag name="AS_UNIQUEID" val="21"/>
</p:tagLst>
</file>

<file path=ppt/tags/tag119.xml><?xml version="1.0" encoding="utf-8"?>
<p:tagLst xmlns:p="http://schemas.openxmlformats.org/presentationml/2006/main">
  <p:tag name="AS_UNIQUEID" val="22"/>
</p:tagLst>
</file>

<file path=ppt/tags/tag12.xml><?xml version="1.0" encoding="utf-8"?>
<p:tagLst xmlns:p="http://schemas.openxmlformats.org/presentationml/2006/main">
  <p:tag name="AS_UNIQUEID" val="103"/>
</p:tagLst>
</file>

<file path=ppt/tags/tag120.xml><?xml version="1.0" encoding="utf-8"?>
<p:tagLst xmlns:p="http://schemas.openxmlformats.org/presentationml/2006/main">
  <p:tag name="AS_UNIQUEID" val="23"/>
</p:tagLst>
</file>

<file path=ppt/tags/tag121.xml><?xml version="1.0" encoding="utf-8"?>
<p:tagLst xmlns:p="http://schemas.openxmlformats.org/presentationml/2006/main">
  <p:tag name="AS_UNIQUEID" val="24"/>
</p:tagLst>
</file>

<file path=ppt/tags/tag122.xml><?xml version="1.0" encoding="utf-8"?>
<p:tagLst xmlns:p="http://schemas.openxmlformats.org/presentationml/2006/main">
  <p:tag name="AS_UNIQUEID" val="25"/>
</p:tagLst>
</file>

<file path=ppt/tags/tag123.xml><?xml version="1.0" encoding="utf-8"?>
<p:tagLst xmlns:p="http://schemas.openxmlformats.org/presentationml/2006/main">
  <p:tag name="AS_UNIQUEID" val="26"/>
</p:tagLst>
</file>

<file path=ppt/tags/tag124.xml><?xml version="1.0" encoding="utf-8"?>
<p:tagLst xmlns:p="http://schemas.openxmlformats.org/presentationml/2006/main">
  <p:tag name="AS_UNIQUEID" val="27"/>
</p:tagLst>
</file>

<file path=ppt/tags/tag125.xml><?xml version="1.0" encoding="utf-8"?>
<p:tagLst xmlns:p="http://schemas.openxmlformats.org/presentationml/2006/main">
  <p:tag name="AS_UNIQUEID" val="28"/>
</p:tagLst>
</file>

<file path=ppt/tags/tag126.xml><?xml version="1.0" encoding="utf-8"?>
<p:tagLst xmlns:p="http://schemas.openxmlformats.org/presentationml/2006/main">
  <p:tag name="AS_UNIQUEID" val="29"/>
</p:tagLst>
</file>

<file path=ppt/tags/tag127.xml><?xml version="1.0" encoding="utf-8"?>
<p:tagLst xmlns:p="http://schemas.openxmlformats.org/presentationml/2006/main">
  <p:tag name="AS_UNIQUEID" val="30"/>
</p:tagLst>
</file>

<file path=ppt/tags/tag128.xml><?xml version="1.0" encoding="utf-8"?>
<p:tagLst xmlns:p="http://schemas.openxmlformats.org/presentationml/2006/main">
  <p:tag name="AS_UNIQUEID" val="31"/>
</p:tagLst>
</file>

<file path=ppt/tags/tag129.xml><?xml version="1.0" encoding="utf-8"?>
<p:tagLst xmlns:p="http://schemas.openxmlformats.org/presentationml/2006/main">
  <p:tag name="AS_UNIQUEID" val="32"/>
</p:tagLst>
</file>

<file path=ppt/tags/tag13.xml><?xml version="1.0" encoding="utf-8"?>
<p:tagLst xmlns:p="http://schemas.openxmlformats.org/presentationml/2006/main">
  <p:tag name="AS_UNIQUEID" val="104"/>
</p:tagLst>
</file>

<file path=ppt/tags/tag130.xml><?xml version="1.0" encoding="utf-8"?>
<p:tagLst xmlns:p="http://schemas.openxmlformats.org/presentationml/2006/main">
  <p:tag name="AS_UNIQUEID" val="33"/>
</p:tagLst>
</file>

<file path=ppt/tags/tag131.xml><?xml version="1.0" encoding="utf-8"?>
<p:tagLst xmlns:p="http://schemas.openxmlformats.org/presentationml/2006/main">
  <p:tag name="AS_UNIQUEID" val="34"/>
</p:tagLst>
</file>

<file path=ppt/tags/tag132.xml><?xml version="1.0" encoding="utf-8"?>
<p:tagLst xmlns:p="http://schemas.openxmlformats.org/presentationml/2006/main">
  <p:tag name="AS_UNIQUEID" val="35"/>
</p:tagLst>
</file>

<file path=ppt/tags/tag133.xml><?xml version="1.0" encoding="utf-8"?>
<p:tagLst xmlns:p="http://schemas.openxmlformats.org/presentationml/2006/main">
  <p:tag name="AS_UNIQUEID" val="36"/>
</p:tagLst>
</file>

<file path=ppt/tags/tag134.xml><?xml version="1.0" encoding="utf-8"?>
<p:tagLst xmlns:p="http://schemas.openxmlformats.org/presentationml/2006/main">
  <p:tag name="AS_UNIQUEID" val="37"/>
</p:tagLst>
</file>

<file path=ppt/tags/tag135.xml><?xml version="1.0" encoding="utf-8"?>
<p:tagLst xmlns:p="http://schemas.openxmlformats.org/presentationml/2006/main">
  <p:tag name="AS_UNIQUEID" val="38"/>
</p:tagLst>
</file>

<file path=ppt/tags/tag136.xml><?xml version="1.0" encoding="utf-8"?>
<p:tagLst xmlns:p="http://schemas.openxmlformats.org/presentationml/2006/main">
  <p:tag name="AS_UNIQUEID" val="39"/>
</p:tagLst>
</file>

<file path=ppt/tags/tag137.xml><?xml version="1.0" encoding="utf-8"?>
<p:tagLst xmlns:p="http://schemas.openxmlformats.org/presentationml/2006/main">
  <p:tag name="AS_UNIQUEID" val="40"/>
</p:tagLst>
</file>

<file path=ppt/tags/tag138.xml><?xml version="1.0" encoding="utf-8"?>
<p:tagLst xmlns:p="http://schemas.openxmlformats.org/presentationml/2006/main">
  <p:tag name="AS_UNIQUEID" val="41"/>
</p:tagLst>
</file>

<file path=ppt/tags/tag139.xml><?xml version="1.0" encoding="utf-8"?>
<p:tagLst xmlns:p="http://schemas.openxmlformats.org/presentationml/2006/main">
  <p:tag name="AS_UNIQUEID" val="42"/>
</p:tagLst>
</file>

<file path=ppt/tags/tag14.xml><?xml version="1.0" encoding="utf-8"?>
<p:tagLst xmlns:p="http://schemas.openxmlformats.org/presentationml/2006/main">
  <p:tag name="AS_UNIQUEID" val="105"/>
</p:tagLst>
</file>

<file path=ppt/tags/tag140.xml><?xml version="1.0" encoding="utf-8"?>
<p:tagLst xmlns:p="http://schemas.openxmlformats.org/presentationml/2006/main">
  <p:tag name="AS_UNIQUEID" val="43"/>
</p:tagLst>
</file>

<file path=ppt/tags/tag141.xml><?xml version="1.0" encoding="utf-8"?>
<p:tagLst xmlns:p="http://schemas.openxmlformats.org/presentationml/2006/main">
  <p:tag name="AS_UNIQUEID" val="44"/>
</p:tagLst>
</file>

<file path=ppt/tags/tag142.xml><?xml version="1.0" encoding="utf-8"?>
<p:tagLst xmlns:p="http://schemas.openxmlformats.org/presentationml/2006/main">
  <p:tag name="AS_UNIQUEID" val="45"/>
</p:tagLst>
</file>

<file path=ppt/tags/tag143.xml><?xml version="1.0" encoding="utf-8"?>
<p:tagLst xmlns:p="http://schemas.openxmlformats.org/presentationml/2006/main">
  <p:tag name="AS_UNIQUEID" val="46"/>
</p:tagLst>
</file>

<file path=ppt/tags/tag144.xml><?xml version="1.0" encoding="utf-8"?>
<p:tagLst xmlns:p="http://schemas.openxmlformats.org/presentationml/2006/main">
  <p:tag name="AS_UNIQUEID" val="47"/>
</p:tagLst>
</file>

<file path=ppt/tags/tag145.xml><?xml version="1.0" encoding="utf-8"?>
<p:tagLst xmlns:p="http://schemas.openxmlformats.org/presentationml/2006/main">
  <p:tag name="AS_UNIQUEID" val="48"/>
</p:tagLst>
</file>

<file path=ppt/tags/tag146.xml><?xml version="1.0" encoding="utf-8"?>
<p:tagLst xmlns:p="http://schemas.openxmlformats.org/presentationml/2006/main">
  <p:tag name="AS_UNIQUEID" val="49"/>
</p:tagLst>
</file>

<file path=ppt/tags/tag147.xml><?xml version="1.0" encoding="utf-8"?>
<p:tagLst xmlns:p="http://schemas.openxmlformats.org/presentationml/2006/main">
  <p:tag name="AS_UNIQUEID" val="50"/>
</p:tagLst>
</file>

<file path=ppt/tags/tag148.xml><?xml version="1.0" encoding="utf-8"?>
<p:tagLst xmlns:p="http://schemas.openxmlformats.org/presentationml/2006/main">
  <p:tag name="AS_UNIQUEID" val="51"/>
</p:tagLst>
</file>

<file path=ppt/tags/tag149.xml><?xml version="1.0" encoding="utf-8"?>
<p:tagLst xmlns:p="http://schemas.openxmlformats.org/presentationml/2006/main">
  <p:tag name="AS_UNIQUEID" val="52"/>
</p:tagLst>
</file>

<file path=ppt/tags/tag15.xml><?xml version="1.0" encoding="utf-8"?>
<p:tagLst xmlns:p="http://schemas.openxmlformats.org/presentationml/2006/main">
  <p:tag name="AS_UNIQUEID" val="106"/>
</p:tagLst>
</file>

<file path=ppt/tags/tag150.xml><?xml version="1.0" encoding="utf-8"?>
<p:tagLst xmlns:p="http://schemas.openxmlformats.org/presentationml/2006/main">
  <p:tag name="AS_UNIQUEID" val="53"/>
</p:tagLst>
</file>

<file path=ppt/tags/tag151.xml><?xml version="1.0" encoding="utf-8"?>
<p:tagLst xmlns:p="http://schemas.openxmlformats.org/presentationml/2006/main">
  <p:tag name="AS_UNIQUEID" val="54"/>
</p:tagLst>
</file>

<file path=ppt/tags/tag152.xml><?xml version="1.0" encoding="utf-8"?>
<p:tagLst xmlns:p="http://schemas.openxmlformats.org/presentationml/2006/main">
  <p:tag name="AS_UNIQUEID" val="55"/>
</p:tagLst>
</file>

<file path=ppt/tags/tag153.xml><?xml version="1.0" encoding="utf-8"?>
<p:tagLst xmlns:p="http://schemas.openxmlformats.org/presentationml/2006/main">
  <p:tag name="AS_UNIQUEID" val="56"/>
</p:tagLst>
</file>

<file path=ppt/tags/tag154.xml><?xml version="1.0" encoding="utf-8"?>
<p:tagLst xmlns:p="http://schemas.openxmlformats.org/presentationml/2006/main">
  <p:tag name="AS_UNIQUEID" val="57"/>
</p:tagLst>
</file>

<file path=ppt/tags/tag155.xml><?xml version="1.0" encoding="utf-8"?>
<p:tagLst xmlns:p="http://schemas.openxmlformats.org/presentationml/2006/main">
  <p:tag name="AS_UNIQUEID" val="58"/>
</p:tagLst>
</file>

<file path=ppt/tags/tag156.xml><?xml version="1.0" encoding="utf-8"?>
<p:tagLst xmlns:p="http://schemas.openxmlformats.org/presentationml/2006/main">
  <p:tag name="AS_UNIQUEID" val="59"/>
</p:tagLst>
</file>

<file path=ppt/tags/tag157.xml><?xml version="1.0" encoding="utf-8"?>
<p:tagLst xmlns:p="http://schemas.openxmlformats.org/presentationml/2006/main">
  <p:tag name="AS_UNIQUEID" val="60"/>
</p:tagLst>
</file>

<file path=ppt/tags/tag158.xml><?xml version="1.0" encoding="utf-8"?>
<p:tagLst xmlns:p="http://schemas.openxmlformats.org/presentationml/2006/main">
  <p:tag name="AS_UNIQUEID" val="61"/>
</p:tagLst>
</file>

<file path=ppt/tags/tag159.xml><?xml version="1.0" encoding="utf-8"?>
<p:tagLst xmlns:p="http://schemas.openxmlformats.org/presentationml/2006/main">
  <p:tag name="AS_UNIQUEID" val="62"/>
</p:tagLst>
</file>

<file path=ppt/tags/tag16.xml><?xml version="1.0" encoding="utf-8"?>
<p:tagLst xmlns:p="http://schemas.openxmlformats.org/presentationml/2006/main">
  <p:tag name="AS_UNIQUEID" val="107"/>
</p:tagLst>
</file>

<file path=ppt/tags/tag160.xml><?xml version="1.0" encoding="utf-8"?>
<p:tagLst xmlns:p="http://schemas.openxmlformats.org/presentationml/2006/main">
  <p:tag name="AS_UNIQUEID" val="63"/>
</p:tagLst>
</file>

<file path=ppt/tags/tag161.xml><?xml version="1.0" encoding="utf-8"?>
<p:tagLst xmlns:p="http://schemas.openxmlformats.org/presentationml/2006/main">
  <p:tag name="AS_UNIQUEID" val="64"/>
</p:tagLst>
</file>

<file path=ppt/tags/tag162.xml><?xml version="1.0" encoding="utf-8"?>
<p:tagLst xmlns:p="http://schemas.openxmlformats.org/presentationml/2006/main">
  <p:tag name="AS_UNIQUEID" val="65"/>
</p:tagLst>
</file>

<file path=ppt/tags/tag163.xml><?xml version="1.0" encoding="utf-8"?>
<p:tagLst xmlns:p="http://schemas.openxmlformats.org/presentationml/2006/main">
  <p:tag name="AS_UNIQUEID" val="66"/>
</p:tagLst>
</file>

<file path=ppt/tags/tag164.xml><?xml version="1.0" encoding="utf-8"?>
<p:tagLst xmlns:p="http://schemas.openxmlformats.org/presentationml/2006/main">
  <p:tag name="AS_UNIQUEID" val="67"/>
</p:tagLst>
</file>

<file path=ppt/tags/tag165.xml><?xml version="1.0" encoding="utf-8"?>
<p:tagLst xmlns:p="http://schemas.openxmlformats.org/presentationml/2006/main">
  <p:tag name="AS_UNIQUEID" val="68"/>
</p:tagLst>
</file>

<file path=ppt/tags/tag166.xml><?xml version="1.0" encoding="utf-8"?>
<p:tagLst xmlns:p="http://schemas.openxmlformats.org/presentationml/2006/main">
  <p:tag name="AS_UNIQUEID" val="69"/>
</p:tagLst>
</file>

<file path=ppt/tags/tag167.xml><?xml version="1.0" encoding="utf-8"?>
<p:tagLst xmlns:p="http://schemas.openxmlformats.org/presentationml/2006/main">
  <p:tag name="AS_UNIQUEID" val="70"/>
</p:tagLst>
</file>

<file path=ppt/tags/tag168.xml><?xml version="1.0" encoding="utf-8"?>
<p:tagLst xmlns:p="http://schemas.openxmlformats.org/presentationml/2006/main">
  <p:tag name="AS_UNIQUEID" val="71"/>
</p:tagLst>
</file>

<file path=ppt/tags/tag169.xml><?xml version="1.0" encoding="utf-8"?>
<p:tagLst xmlns:p="http://schemas.openxmlformats.org/presentationml/2006/main">
  <p:tag name="AS_UNIQUEID" val="72"/>
</p:tagLst>
</file>

<file path=ppt/tags/tag17.xml><?xml version="1.0" encoding="utf-8"?>
<p:tagLst xmlns:p="http://schemas.openxmlformats.org/presentationml/2006/main">
  <p:tag name="AS_UNIQUEID" val="108"/>
</p:tagLst>
</file>

<file path=ppt/tags/tag170.xml><?xml version="1.0" encoding="utf-8"?>
<p:tagLst xmlns:p="http://schemas.openxmlformats.org/presentationml/2006/main">
  <p:tag name="AS_UNIQUEID" val="73"/>
</p:tagLst>
</file>

<file path=ppt/tags/tag171.xml><?xml version="1.0" encoding="utf-8"?>
<p:tagLst xmlns:p="http://schemas.openxmlformats.org/presentationml/2006/main">
  <p:tag name="AS_UNIQUEID" val="74"/>
</p:tagLst>
</file>

<file path=ppt/tags/tag172.xml><?xml version="1.0" encoding="utf-8"?>
<p:tagLst xmlns:p="http://schemas.openxmlformats.org/presentationml/2006/main">
  <p:tag name="AS_UNIQUEID" val="75"/>
</p:tagLst>
</file>

<file path=ppt/tags/tag173.xml><?xml version="1.0" encoding="utf-8"?>
<p:tagLst xmlns:p="http://schemas.openxmlformats.org/presentationml/2006/main">
  <p:tag name="AS_UNIQUEID" val="76"/>
</p:tagLst>
</file>

<file path=ppt/tags/tag174.xml><?xml version="1.0" encoding="utf-8"?>
<p:tagLst xmlns:p="http://schemas.openxmlformats.org/presentationml/2006/main">
  <p:tag name="AS_UNIQUEID" val="77"/>
</p:tagLst>
</file>

<file path=ppt/tags/tag175.xml><?xml version="1.0" encoding="utf-8"?>
<p:tagLst xmlns:p="http://schemas.openxmlformats.org/presentationml/2006/main">
  <p:tag name="AS_UNIQUEID" val="78"/>
</p:tagLst>
</file>

<file path=ppt/tags/tag176.xml><?xml version="1.0" encoding="utf-8"?>
<p:tagLst xmlns:p="http://schemas.openxmlformats.org/presentationml/2006/main">
  <p:tag name="AS_UNIQUEID" val="79"/>
</p:tagLst>
</file>

<file path=ppt/tags/tag177.xml><?xml version="1.0" encoding="utf-8"?>
<p:tagLst xmlns:p="http://schemas.openxmlformats.org/presentationml/2006/main">
  <p:tag name="AS_UNIQUEID" val="80"/>
</p:tagLst>
</file>

<file path=ppt/tags/tag178.xml><?xml version="1.0" encoding="utf-8"?>
<p:tagLst xmlns:p="http://schemas.openxmlformats.org/presentationml/2006/main">
  <p:tag name="AS_UNIQUEID" val="81"/>
</p:tagLst>
</file>

<file path=ppt/tags/tag179.xml><?xml version="1.0" encoding="utf-8"?>
<p:tagLst xmlns:p="http://schemas.openxmlformats.org/presentationml/2006/main">
  <p:tag name="AS_UNIQUEID" val="82"/>
</p:tagLst>
</file>

<file path=ppt/tags/tag18.xml><?xml version="1.0" encoding="utf-8"?>
<p:tagLst xmlns:p="http://schemas.openxmlformats.org/presentationml/2006/main">
  <p:tag name="AS_UNIQUEID" val="109"/>
</p:tagLst>
</file>

<file path=ppt/tags/tag180.xml><?xml version="1.0" encoding="utf-8"?>
<p:tagLst xmlns:p="http://schemas.openxmlformats.org/presentationml/2006/main">
  <p:tag name="AS_UNIQUEID" val="83"/>
</p:tagLst>
</file>

<file path=ppt/tags/tag181.xml><?xml version="1.0" encoding="utf-8"?>
<p:tagLst xmlns:p="http://schemas.openxmlformats.org/presentationml/2006/main">
  <p:tag name="AS_UNIQUEID" val="84"/>
</p:tagLst>
</file>

<file path=ppt/tags/tag182.xml><?xml version="1.0" encoding="utf-8"?>
<p:tagLst xmlns:p="http://schemas.openxmlformats.org/presentationml/2006/main">
  <p:tag name="AS_UNIQUEID" val="85"/>
</p:tagLst>
</file>

<file path=ppt/tags/tag183.xml><?xml version="1.0" encoding="utf-8"?>
<p:tagLst xmlns:p="http://schemas.openxmlformats.org/presentationml/2006/main">
  <p:tag name="AS_UNIQUEID" val="86"/>
</p:tagLst>
</file>

<file path=ppt/tags/tag184.xml><?xml version="1.0" encoding="utf-8"?>
<p:tagLst xmlns:p="http://schemas.openxmlformats.org/presentationml/2006/main">
  <p:tag name="AS_UNIQUEID" val="87"/>
</p:tagLst>
</file>

<file path=ppt/tags/tag185.xml><?xml version="1.0" encoding="utf-8"?>
<p:tagLst xmlns:p="http://schemas.openxmlformats.org/presentationml/2006/main">
  <p:tag name="AS_UNIQUEID" val="88"/>
</p:tagLst>
</file>

<file path=ppt/tags/tag186.xml><?xml version="1.0" encoding="utf-8"?>
<p:tagLst xmlns:p="http://schemas.openxmlformats.org/presentationml/2006/main">
  <p:tag name="AS_UNIQUEID" val="89"/>
</p:tagLst>
</file>

<file path=ppt/tags/tag187.xml><?xml version="1.0" encoding="utf-8"?>
<p:tagLst xmlns:p="http://schemas.openxmlformats.org/presentationml/2006/main">
  <p:tag name="AS_UNIQUEID" val="90"/>
</p:tagLst>
</file>

<file path=ppt/tags/tag188.xml><?xml version="1.0" encoding="utf-8"?>
<p:tagLst xmlns:p="http://schemas.openxmlformats.org/presentationml/2006/main">
  <p:tag name="AS_UNIQUEID" val="91"/>
</p:tagLst>
</file>

<file path=ppt/tags/tag189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9.xml><?xml version="1.0" encoding="utf-8"?>
<p:tagLst xmlns:p="http://schemas.openxmlformats.org/presentationml/2006/main">
  <p:tag name="AS_UNIQUEID" val="110"/>
</p:tagLst>
</file>

<file path=ppt/tags/tag2.xml><?xml version="1.0" encoding="utf-8"?>
<p:tagLst xmlns:p="http://schemas.openxmlformats.org/presentationml/2006/main">
  <p:tag name="AS_UNIQUEID" val="93"/>
</p:tagLst>
</file>

<file path=ppt/tags/tag20.xml><?xml version="1.0" encoding="utf-8"?>
<p:tagLst xmlns:p="http://schemas.openxmlformats.org/presentationml/2006/main">
  <p:tag name="AS_UNIQUEID" val="111"/>
</p:tagLst>
</file>

<file path=ppt/tags/tag21.xml><?xml version="1.0" encoding="utf-8"?>
<p:tagLst xmlns:p="http://schemas.openxmlformats.org/presentationml/2006/main">
  <p:tag name="AS_UNIQUEID" val="112"/>
</p:tagLst>
</file>

<file path=ppt/tags/tag22.xml><?xml version="1.0" encoding="utf-8"?>
<p:tagLst xmlns:p="http://schemas.openxmlformats.org/presentationml/2006/main">
  <p:tag name="AS_UNIQUEID" val="113"/>
</p:tagLst>
</file>

<file path=ppt/tags/tag23.xml><?xml version="1.0" encoding="utf-8"?>
<p:tagLst xmlns:p="http://schemas.openxmlformats.org/presentationml/2006/main">
  <p:tag name="AS_UNIQUEID" val="114"/>
</p:tagLst>
</file>

<file path=ppt/tags/tag24.xml><?xml version="1.0" encoding="utf-8"?>
<p:tagLst xmlns:p="http://schemas.openxmlformats.org/presentationml/2006/main">
  <p:tag name="AS_UNIQUEID" val="115"/>
</p:tagLst>
</file>

<file path=ppt/tags/tag25.xml><?xml version="1.0" encoding="utf-8"?>
<p:tagLst xmlns:p="http://schemas.openxmlformats.org/presentationml/2006/main">
  <p:tag name="AS_UNIQUEID" val="116"/>
</p:tagLst>
</file>

<file path=ppt/tags/tag26.xml><?xml version="1.0" encoding="utf-8"?>
<p:tagLst xmlns:p="http://schemas.openxmlformats.org/presentationml/2006/main">
  <p:tag name="AS_UNIQUEID" val="117"/>
</p:tagLst>
</file>

<file path=ppt/tags/tag27.xml><?xml version="1.0" encoding="utf-8"?>
<p:tagLst xmlns:p="http://schemas.openxmlformats.org/presentationml/2006/main">
  <p:tag name="AS_UNIQUEID" val="118"/>
</p:tagLst>
</file>

<file path=ppt/tags/tag28.xml><?xml version="1.0" encoding="utf-8"?>
<p:tagLst xmlns:p="http://schemas.openxmlformats.org/presentationml/2006/main">
  <p:tag name="AS_UNIQUEID" val="119"/>
</p:tagLst>
</file>

<file path=ppt/tags/tag29.xml><?xml version="1.0" encoding="utf-8"?>
<p:tagLst xmlns:p="http://schemas.openxmlformats.org/presentationml/2006/main">
  <p:tag name="AS_UNIQUEID" val="120"/>
</p:tagLst>
</file>

<file path=ppt/tags/tag3.xml><?xml version="1.0" encoding="utf-8"?>
<p:tagLst xmlns:p="http://schemas.openxmlformats.org/presentationml/2006/main">
  <p:tag name="AS_UNIQUEID" val="94"/>
</p:tagLst>
</file>

<file path=ppt/tags/tag30.xml><?xml version="1.0" encoding="utf-8"?>
<p:tagLst xmlns:p="http://schemas.openxmlformats.org/presentationml/2006/main">
  <p:tag name="AS_UNIQUEID" val="121"/>
</p:tagLst>
</file>

<file path=ppt/tags/tag31.xml><?xml version="1.0" encoding="utf-8"?>
<p:tagLst xmlns:p="http://schemas.openxmlformats.org/presentationml/2006/main">
  <p:tag name="AS_UNIQUEID" val="122"/>
</p:tagLst>
</file>

<file path=ppt/tags/tag32.xml><?xml version="1.0" encoding="utf-8"?>
<p:tagLst xmlns:p="http://schemas.openxmlformats.org/presentationml/2006/main">
  <p:tag name="AS_UNIQUEID" val="123"/>
</p:tagLst>
</file>

<file path=ppt/tags/tag33.xml><?xml version="1.0" encoding="utf-8"?>
<p:tagLst xmlns:p="http://schemas.openxmlformats.org/presentationml/2006/main">
  <p:tag name="AS_UNIQUEID" val="124"/>
</p:tagLst>
</file>

<file path=ppt/tags/tag34.xml><?xml version="1.0" encoding="utf-8"?>
<p:tagLst xmlns:p="http://schemas.openxmlformats.org/presentationml/2006/main">
  <p:tag name="AS_UNIQUEID" val="125"/>
</p:tagLst>
</file>

<file path=ppt/tags/tag35.xml><?xml version="1.0" encoding="utf-8"?>
<p:tagLst xmlns:p="http://schemas.openxmlformats.org/presentationml/2006/main">
  <p:tag name="AS_UNIQUEID" val="126"/>
</p:tagLst>
</file>

<file path=ppt/tags/tag36.xml><?xml version="1.0" encoding="utf-8"?>
<p:tagLst xmlns:p="http://schemas.openxmlformats.org/presentationml/2006/main">
  <p:tag name="AS_UNIQUEID" val="127"/>
</p:tagLst>
</file>

<file path=ppt/tags/tag37.xml><?xml version="1.0" encoding="utf-8"?>
<p:tagLst xmlns:p="http://schemas.openxmlformats.org/presentationml/2006/main">
  <p:tag name="AS_UNIQUEID" val="128"/>
</p:tagLst>
</file>

<file path=ppt/tags/tag38.xml><?xml version="1.0" encoding="utf-8"?>
<p:tagLst xmlns:p="http://schemas.openxmlformats.org/presentationml/2006/main">
  <p:tag name="AS_UNIQUEID" val="129"/>
</p:tagLst>
</file>

<file path=ppt/tags/tag39.xml><?xml version="1.0" encoding="utf-8"?>
<p:tagLst xmlns:p="http://schemas.openxmlformats.org/presentationml/2006/main">
  <p:tag name="AS_UNIQUEID" val="130"/>
</p:tagLst>
</file>

<file path=ppt/tags/tag4.xml><?xml version="1.0" encoding="utf-8"?>
<p:tagLst xmlns:p="http://schemas.openxmlformats.org/presentationml/2006/main">
  <p:tag name="AS_UNIQUEID" val="95"/>
</p:tagLst>
</file>

<file path=ppt/tags/tag40.xml><?xml version="1.0" encoding="utf-8"?>
<p:tagLst xmlns:p="http://schemas.openxmlformats.org/presentationml/2006/main">
  <p:tag name="AS_UNIQUEID" val="131"/>
</p:tagLst>
</file>

<file path=ppt/tags/tag41.xml><?xml version="1.0" encoding="utf-8"?>
<p:tagLst xmlns:p="http://schemas.openxmlformats.org/presentationml/2006/main">
  <p:tag name="AS_UNIQUEID" val="132"/>
</p:tagLst>
</file>

<file path=ppt/tags/tag42.xml><?xml version="1.0" encoding="utf-8"?>
<p:tagLst xmlns:p="http://schemas.openxmlformats.org/presentationml/2006/main">
  <p:tag name="AS_UNIQUEID" val="133"/>
</p:tagLst>
</file>

<file path=ppt/tags/tag43.xml><?xml version="1.0" encoding="utf-8"?>
<p:tagLst xmlns:p="http://schemas.openxmlformats.org/presentationml/2006/main">
  <p:tag name="AS_UNIQUEID" val="134"/>
</p:tagLst>
</file>

<file path=ppt/tags/tag44.xml><?xml version="1.0" encoding="utf-8"?>
<p:tagLst xmlns:p="http://schemas.openxmlformats.org/presentationml/2006/main">
  <p:tag name="AS_UNIQUEID" val="135"/>
</p:tagLst>
</file>

<file path=ppt/tags/tag45.xml><?xml version="1.0" encoding="utf-8"?>
<p:tagLst xmlns:p="http://schemas.openxmlformats.org/presentationml/2006/main">
  <p:tag name="AS_UNIQUEID" val="136"/>
</p:tagLst>
</file>

<file path=ppt/tags/tag46.xml><?xml version="1.0" encoding="utf-8"?>
<p:tagLst xmlns:p="http://schemas.openxmlformats.org/presentationml/2006/main">
  <p:tag name="AS_UNIQUEID" val="137"/>
</p:tagLst>
</file>

<file path=ppt/tags/tag47.xml><?xml version="1.0" encoding="utf-8"?>
<p:tagLst xmlns:p="http://schemas.openxmlformats.org/presentationml/2006/main">
  <p:tag name="AS_UNIQUEID" val="138"/>
</p:tagLst>
</file>

<file path=ppt/tags/tag48.xml><?xml version="1.0" encoding="utf-8"?>
<p:tagLst xmlns:p="http://schemas.openxmlformats.org/presentationml/2006/main">
  <p:tag name="AS_UNIQUEID" val="139"/>
</p:tagLst>
</file>

<file path=ppt/tags/tag49.xml><?xml version="1.0" encoding="utf-8"?>
<p:tagLst xmlns:p="http://schemas.openxmlformats.org/presentationml/2006/main">
  <p:tag name="AS_UNIQUEID" val="140"/>
</p:tagLst>
</file>

<file path=ppt/tags/tag5.xml><?xml version="1.0" encoding="utf-8"?>
<p:tagLst xmlns:p="http://schemas.openxmlformats.org/presentationml/2006/main">
  <p:tag name="AS_UNIQUEID" val="96"/>
</p:tagLst>
</file>

<file path=ppt/tags/tag50.xml><?xml version="1.0" encoding="utf-8"?>
<p:tagLst xmlns:p="http://schemas.openxmlformats.org/presentationml/2006/main">
  <p:tag name="AS_UNIQUEID" val="141"/>
</p:tagLst>
</file>

<file path=ppt/tags/tag51.xml><?xml version="1.0" encoding="utf-8"?>
<p:tagLst xmlns:p="http://schemas.openxmlformats.org/presentationml/2006/main">
  <p:tag name="AS_UNIQUEID" val="142"/>
</p:tagLst>
</file>

<file path=ppt/tags/tag52.xml><?xml version="1.0" encoding="utf-8"?>
<p:tagLst xmlns:p="http://schemas.openxmlformats.org/presentationml/2006/main">
  <p:tag name="AS_UNIQUEID" val="143"/>
</p:tagLst>
</file>

<file path=ppt/tags/tag53.xml><?xml version="1.0" encoding="utf-8"?>
<p:tagLst xmlns:p="http://schemas.openxmlformats.org/presentationml/2006/main">
  <p:tag name="AS_UNIQUEID" val="144"/>
</p:tagLst>
</file>

<file path=ppt/tags/tag54.xml><?xml version="1.0" encoding="utf-8"?>
<p:tagLst xmlns:p="http://schemas.openxmlformats.org/presentationml/2006/main">
  <p:tag name="AS_UNIQUEID" val="145"/>
</p:tagLst>
</file>

<file path=ppt/tags/tag55.xml><?xml version="1.0" encoding="utf-8"?>
<p:tagLst xmlns:p="http://schemas.openxmlformats.org/presentationml/2006/main">
  <p:tag name="AS_UNIQUEID" val="146"/>
</p:tagLst>
</file>

<file path=ppt/tags/tag56.xml><?xml version="1.0" encoding="utf-8"?>
<p:tagLst xmlns:p="http://schemas.openxmlformats.org/presentationml/2006/main">
  <p:tag name="AS_UNIQUEID" val="147"/>
</p:tagLst>
</file>

<file path=ppt/tags/tag57.xml><?xml version="1.0" encoding="utf-8"?>
<p:tagLst xmlns:p="http://schemas.openxmlformats.org/presentationml/2006/main">
  <p:tag name="AS_UNIQUEID" val="148"/>
</p:tagLst>
</file>

<file path=ppt/tags/tag58.xml><?xml version="1.0" encoding="utf-8"?>
<p:tagLst xmlns:p="http://schemas.openxmlformats.org/presentationml/2006/main">
  <p:tag name="AS_UNIQUEID" val="149"/>
</p:tagLst>
</file>

<file path=ppt/tags/tag59.xml><?xml version="1.0" encoding="utf-8"?>
<p:tagLst xmlns:p="http://schemas.openxmlformats.org/presentationml/2006/main">
  <p:tag name="AS_UNIQUEID" val="150"/>
</p:tagLst>
</file>

<file path=ppt/tags/tag6.xml><?xml version="1.0" encoding="utf-8"?>
<p:tagLst xmlns:p="http://schemas.openxmlformats.org/presentationml/2006/main">
  <p:tag name="AS_UNIQUEID" val="97"/>
</p:tagLst>
</file>

<file path=ppt/tags/tag60.xml><?xml version="1.0" encoding="utf-8"?>
<p:tagLst xmlns:p="http://schemas.openxmlformats.org/presentationml/2006/main">
  <p:tag name="AS_UNIQUEID" val="151"/>
</p:tagLst>
</file>

<file path=ppt/tags/tag61.xml><?xml version="1.0" encoding="utf-8"?>
<p:tagLst xmlns:p="http://schemas.openxmlformats.org/presentationml/2006/main">
  <p:tag name="AS_UNIQUEID" val="152"/>
</p:tagLst>
</file>

<file path=ppt/tags/tag62.xml><?xml version="1.0" encoding="utf-8"?>
<p:tagLst xmlns:p="http://schemas.openxmlformats.org/presentationml/2006/main">
  <p:tag name="AS_UNIQUEID" val="153"/>
</p:tagLst>
</file>

<file path=ppt/tags/tag63.xml><?xml version="1.0" encoding="utf-8"?>
<p:tagLst xmlns:p="http://schemas.openxmlformats.org/presentationml/2006/main">
  <p:tag name="AS_UNIQUEID" val="154"/>
</p:tagLst>
</file>

<file path=ppt/tags/tag64.xml><?xml version="1.0" encoding="utf-8"?>
<p:tagLst xmlns:p="http://schemas.openxmlformats.org/presentationml/2006/main">
  <p:tag name="AS_UNIQUEID" val="155"/>
</p:tagLst>
</file>

<file path=ppt/tags/tag65.xml><?xml version="1.0" encoding="utf-8"?>
<p:tagLst xmlns:p="http://schemas.openxmlformats.org/presentationml/2006/main">
  <p:tag name="AS_UNIQUEID" val="156"/>
</p:tagLst>
</file>

<file path=ppt/tags/tag66.xml><?xml version="1.0" encoding="utf-8"?>
<p:tagLst xmlns:p="http://schemas.openxmlformats.org/presentationml/2006/main">
  <p:tag name="AS_UNIQUEID" val="157"/>
</p:tagLst>
</file>

<file path=ppt/tags/tag67.xml><?xml version="1.0" encoding="utf-8"?>
<p:tagLst xmlns:p="http://schemas.openxmlformats.org/presentationml/2006/main">
  <p:tag name="AS_UNIQUEID" val="158"/>
</p:tagLst>
</file>

<file path=ppt/tags/tag68.xml><?xml version="1.0" encoding="utf-8"?>
<p:tagLst xmlns:p="http://schemas.openxmlformats.org/presentationml/2006/main">
  <p:tag name="AS_UNIQUEID" val="159"/>
</p:tagLst>
</file>

<file path=ppt/tags/tag69.xml><?xml version="1.0" encoding="utf-8"?>
<p:tagLst xmlns:p="http://schemas.openxmlformats.org/presentationml/2006/main">
  <p:tag name="AS_UNIQUEID" val="160"/>
</p:tagLst>
</file>

<file path=ppt/tags/tag7.xml><?xml version="1.0" encoding="utf-8"?>
<p:tagLst xmlns:p="http://schemas.openxmlformats.org/presentationml/2006/main">
  <p:tag name="AS_UNIQUEID" val="98"/>
</p:tagLst>
</file>

<file path=ppt/tags/tag70.xml><?xml version="1.0" encoding="utf-8"?>
<p:tagLst xmlns:p="http://schemas.openxmlformats.org/presentationml/2006/main">
  <p:tag name="AS_UNIQUEID" val="161"/>
</p:tagLst>
</file>

<file path=ppt/tags/tag71.xml><?xml version="1.0" encoding="utf-8"?>
<p:tagLst xmlns:p="http://schemas.openxmlformats.org/presentationml/2006/main">
  <p:tag name="AS_UNIQUEID" val="162"/>
</p:tagLst>
</file>

<file path=ppt/tags/tag72.xml><?xml version="1.0" encoding="utf-8"?>
<p:tagLst xmlns:p="http://schemas.openxmlformats.org/presentationml/2006/main">
  <p:tag name="AS_UNIQUEID" val="163"/>
</p:tagLst>
</file>

<file path=ppt/tags/tag73.xml><?xml version="1.0" encoding="utf-8"?>
<p:tagLst xmlns:p="http://schemas.openxmlformats.org/presentationml/2006/main">
  <p:tag name="AS_UNIQUEID" val="164"/>
</p:tagLst>
</file>

<file path=ppt/tags/tag74.xml><?xml version="1.0" encoding="utf-8"?>
<p:tagLst xmlns:p="http://schemas.openxmlformats.org/presentationml/2006/main">
  <p:tag name="AS_UNIQUEID" val="165"/>
</p:tagLst>
</file>

<file path=ppt/tags/tag75.xml><?xml version="1.0" encoding="utf-8"?>
<p:tagLst xmlns:p="http://schemas.openxmlformats.org/presentationml/2006/main">
  <p:tag name="AS_UNIQUEID" val="166"/>
</p:tagLst>
</file>

<file path=ppt/tags/tag76.xml><?xml version="1.0" encoding="utf-8"?>
<p:tagLst xmlns:p="http://schemas.openxmlformats.org/presentationml/2006/main">
  <p:tag name="AS_UNIQUEID" val="167"/>
</p:tagLst>
</file>

<file path=ppt/tags/tag77.xml><?xml version="1.0" encoding="utf-8"?>
<p:tagLst xmlns:p="http://schemas.openxmlformats.org/presentationml/2006/main">
  <p:tag name="AS_UNIQUEID" val="168"/>
</p:tagLst>
</file>

<file path=ppt/tags/tag78.xml><?xml version="1.0" encoding="utf-8"?>
<p:tagLst xmlns:p="http://schemas.openxmlformats.org/presentationml/2006/main">
  <p:tag name="AS_UNIQUEID" val="169"/>
</p:tagLst>
</file>

<file path=ppt/tags/tag79.xml><?xml version="1.0" encoding="utf-8"?>
<p:tagLst xmlns:p="http://schemas.openxmlformats.org/presentationml/2006/main">
  <p:tag name="AS_UNIQUEID" val="170"/>
</p:tagLst>
</file>

<file path=ppt/tags/tag8.xml><?xml version="1.0" encoding="utf-8"?>
<p:tagLst xmlns:p="http://schemas.openxmlformats.org/presentationml/2006/main">
  <p:tag name="AS_UNIQUEID" val="99"/>
</p:tagLst>
</file>

<file path=ppt/tags/tag80.xml><?xml version="1.0" encoding="utf-8"?>
<p:tagLst xmlns:p="http://schemas.openxmlformats.org/presentationml/2006/main">
  <p:tag name="AS_UNIQUEID" val="171"/>
</p:tagLst>
</file>

<file path=ppt/tags/tag81.xml><?xml version="1.0" encoding="utf-8"?>
<p:tagLst xmlns:p="http://schemas.openxmlformats.org/presentationml/2006/main">
  <p:tag name="AS_UNIQUEID" val="172"/>
</p:tagLst>
</file>

<file path=ppt/tags/tag82.xml><?xml version="1.0" encoding="utf-8"?>
<p:tagLst xmlns:p="http://schemas.openxmlformats.org/presentationml/2006/main">
  <p:tag name="AS_UNIQUEID" val="173"/>
</p:tagLst>
</file>

<file path=ppt/tags/tag83.xml><?xml version="1.0" encoding="utf-8"?>
<p:tagLst xmlns:p="http://schemas.openxmlformats.org/presentationml/2006/main">
  <p:tag name="AS_UNIQUEID" val="174"/>
</p:tagLst>
</file>

<file path=ppt/tags/tag84.xml><?xml version="1.0" encoding="utf-8"?>
<p:tagLst xmlns:p="http://schemas.openxmlformats.org/presentationml/2006/main">
  <p:tag name="AS_UNIQUEID" val="175"/>
</p:tagLst>
</file>

<file path=ppt/tags/tag85.xml><?xml version="1.0" encoding="utf-8"?>
<p:tagLst xmlns:p="http://schemas.openxmlformats.org/presentationml/2006/main">
  <p:tag name="AS_UNIQUEID" val="176"/>
</p:tagLst>
</file>

<file path=ppt/tags/tag86.xml><?xml version="1.0" encoding="utf-8"?>
<p:tagLst xmlns:p="http://schemas.openxmlformats.org/presentationml/2006/main">
  <p:tag name="AS_UNIQUEID" val="177"/>
</p:tagLst>
</file>

<file path=ppt/tags/tag87.xml><?xml version="1.0" encoding="utf-8"?>
<p:tagLst xmlns:p="http://schemas.openxmlformats.org/presentationml/2006/main">
  <p:tag name="AS_UNIQUEID" val="178"/>
</p:tagLst>
</file>

<file path=ppt/tags/tag88.xml><?xml version="1.0" encoding="utf-8"?>
<p:tagLst xmlns:p="http://schemas.openxmlformats.org/presentationml/2006/main">
  <p:tag name="AS_UNIQUEID" val="179"/>
</p:tagLst>
</file>

<file path=ppt/tags/tag89.xml><?xml version="1.0" encoding="utf-8"?>
<p:tagLst xmlns:p="http://schemas.openxmlformats.org/presentationml/2006/main">
  <p:tag name="AS_UNIQUEID" val="180"/>
</p:tagLst>
</file>

<file path=ppt/tags/tag9.xml><?xml version="1.0" encoding="utf-8"?>
<p:tagLst xmlns:p="http://schemas.openxmlformats.org/presentationml/2006/main">
  <p:tag name="AS_UNIQUEID" val="100"/>
</p:tagLst>
</file>

<file path=ppt/tags/tag90.xml><?xml version="1.0" encoding="utf-8"?>
<p:tagLst xmlns:p="http://schemas.openxmlformats.org/presentationml/2006/main">
  <p:tag name="AS_UNIQUEID" val="181"/>
</p:tagLst>
</file>

<file path=ppt/tags/tag91.xml><?xml version="1.0" encoding="utf-8"?>
<p:tagLst xmlns:p="http://schemas.openxmlformats.org/presentationml/2006/main">
  <p:tag name="AS_UNIQUEID" val="182"/>
</p:tagLst>
</file>

<file path=ppt/tags/tag92.xml><?xml version="1.0" encoding="utf-8"?>
<p:tagLst xmlns:p="http://schemas.openxmlformats.org/presentationml/2006/main">
  <p:tag name="AS_UNIQUEID" val="183"/>
</p:tagLst>
</file>

<file path=ppt/tags/tag93.xml><?xml version="1.0" encoding="utf-8"?>
<p:tagLst xmlns:p="http://schemas.openxmlformats.org/presentationml/2006/main">
  <p:tag name="AS_UNIQUEID" val="184"/>
</p:tagLst>
</file>

<file path=ppt/tags/tag94.xml><?xml version="1.0" encoding="utf-8"?>
<p:tagLst xmlns:p="http://schemas.openxmlformats.org/presentationml/2006/main">
  <p:tag name="AS_UNIQUEID" val="185"/>
</p:tagLst>
</file>

<file path=ppt/tags/tag95.xml><?xml version="1.0" encoding="utf-8"?>
<p:tagLst xmlns:p="http://schemas.openxmlformats.org/presentationml/2006/main">
  <p:tag name="AS_UNIQUEID" val="186"/>
</p:tagLst>
</file>

<file path=ppt/tags/tag96.xml><?xml version="1.0" encoding="utf-8"?>
<p:tagLst xmlns:p="http://schemas.openxmlformats.org/presentationml/2006/main">
  <p:tag name="AS_UNIQUEID" val="187"/>
</p:tagLst>
</file>

<file path=ppt/tags/tag97.xml><?xml version="1.0" encoding="utf-8"?>
<p:tagLst xmlns:p="http://schemas.openxmlformats.org/presentationml/2006/main">
  <p:tag name="AS_UNIQUEID" val="0"/>
</p:tagLst>
</file>

<file path=ppt/tags/tag98.xml><?xml version="1.0" encoding="utf-8"?>
<p:tagLst xmlns:p="http://schemas.openxmlformats.org/presentationml/2006/main">
  <p:tag name="AS_UNIQUEID" val="1"/>
</p:tagLst>
</file>

<file path=ppt/tags/tag99.xml><?xml version="1.0" encoding="utf-8"?>
<p:tagLst xmlns:p="http://schemas.openxmlformats.org/presentationml/2006/main">
  <p:tag name="AS_UNIQUEID" val="2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116</Paragraphs>
  <Slides>26</Slides>
  <Notes>0</Notes>
  <TotalTime>0</TotalTime>
  <HiddenSlides>0</HiddenSlides>
  <MMClips>2</MMClips>
  <ScaleCrop>0</ScaleCrop>
  <HeadingPairs>
    <vt:vector baseType="variant" size="6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baseType="lpstr" size="31">
      <vt:lpstr>Arial</vt:lpstr>
      <vt:lpstr>等线 Light</vt:lpstr>
      <vt:lpstr>等线</vt:lpstr>
      <vt:lpstr>楷体</vt:lpstr>
      <vt:lpstr>Office 主题​​</vt:lpstr>
      <vt:lpstr>PowerPoint Presentation</vt:lpstr>
      <vt:lpstr>PowerPoint Presentation</vt:lpstr>
      <vt:lpstr>教学目标</vt:lpstr>
      <vt:lpstr>自主学习</vt:lpstr>
      <vt:lpstr>写作背景</vt:lpstr>
      <vt:lpstr>PowerPoint Presentation</vt:lpstr>
      <vt:lpstr>PowerPoint Presentation</vt:lpstr>
      <vt:lpstr>作者简介</vt:lpstr>
      <vt:lpstr>人物典故—剑胆琴心</vt:lpstr>
      <vt:lpstr>PowerPoint Presentation</vt:lpstr>
      <vt:lpstr>PowerPoint Presentation</vt:lpstr>
      <vt:lpstr>PowerPoint Presentation</vt:lpstr>
      <vt:lpstr>群读活动：绘诗情</vt:lpstr>
      <vt:lpstr>合作探究</vt:lpstr>
      <vt:lpstr>2、潼关山水不过是自然景观，也无情无感，为何作者眼里，潼关山水都有了渴望冲破束缚、不惧山势险峻的壮举？</vt:lpstr>
      <vt:lpstr>悟诗情</vt:lpstr>
      <vt:lpstr>3、这首诗抒发了作者怎样的情感？</vt:lpstr>
      <vt:lpstr>诗歌小结</vt:lpstr>
      <vt:lpstr>拓展延伸</vt:lpstr>
      <vt:lpstr>名人评价</vt:lpstr>
      <vt:lpstr>拓展诵读</vt:lpstr>
      <vt:lpstr>练习巩固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2021-01-11T22:52:28.460</cp:lastPrinted>
  <dcterms:created xsi:type="dcterms:W3CDTF">2021-01-11T22:52:28Z</dcterms:created>
  <dcterms:modified xsi:type="dcterms:W3CDTF">2021-01-11T14:52:31Z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