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eg&amp;ehk=QM95ZWeNULSPbFrO6opdQg&amp;r=0&amp;pid=OfficeInsert" ContentType="image/jpe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7" r:id="rId3"/>
    <p:sldId id="256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7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DC3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howGuides="1">
      <p:cViewPr varScale="1">
        <p:scale>
          <a:sx n="70" d="100"/>
          <a:sy n="70" d="100"/>
        </p:scale>
        <p:origin x="78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9B37D58-0CDA-4150-A72D-D0F02DE58820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318C3B16-6200-4B0F-8320-F028847FE702}">
      <dgm:prSet phldrT="[文本]"/>
      <dgm:spPr>
        <a:solidFill>
          <a:srgbClr val="C00000"/>
        </a:solidFill>
      </dgm:spPr>
      <dgm:t>
        <a:bodyPr/>
        <a:lstStyle/>
        <a:p>
          <a:r>
            <a:rPr lang="zh-CN" altLang="en-US" dirty="0"/>
            <a:t>走近作者</a:t>
          </a:r>
        </a:p>
      </dgm:t>
    </dgm:pt>
    <dgm:pt modelId="{8DEEA860-1CA8-4726-B27A-B15E8D5AA54E}" type="parTrans" cxnId="{62D16218-34D0-4203-9FAF-CEF29562AD92}">
      <dgm:prSet/>
      <dgm:spPr/>
      <dgm:t>
        <a:bodyPr/>
        <a:lstStyle/>
        <a:p>
          <a:endParaRPr lang="zh-CN" altLang="en-US"/>
        </a:p>
      </dgm:t>
    </dgm:pt>
    <dgm:pt modelId="{C22447FA-48B6-41D9-84F8-914FA02C3352}" type="sibTrans" cxnId="{62D16218-34D0-4203-9FAF-CEF29562AD92}">
      <dgm:prSet/>
      <dgm:spPr/>
      <dgm:t>
        <a:bodyPr/>
        <a:lstStyle/>
        <a:p>
          <a:endParaRPr lang="zh-CN" altLang="en-US"/>
        </a:p>
      </dgm:t>
    </dgm:pt>
    <dgm:pt modelId="{DCC073FD-0B3B-4217-ABD1-BBE1FAE49AB8}">
      <dgm:prSet phldrT="[文本]"/>
      <dgm:spPr>
        <a:solidFill>
          <a:srgbClr val="C00000"/>
        </a:solidFill>
      </dgm:spPr>
      <dgm:t>
        <a:bodyPr/>
        <a:lstStyle/>
        <a:p>
          <a:r>
            <a:rPr lang="zh-CN" altLang="en-US" dirty="0"/>
            <a:t>诗文赏析</a:t>
          </a:r>
        </a:p>
      </dgm:t>
    </dgm:pt>
    <dgm:pt modelId="{D346CF5F-618A-4BAE-9129-84A0106FF478}" type="parTrans" cxnId="{9E905920-D684-44E1-B4CC-DECDB6F399B3}">
      <dgm:prSet/>
      <dgm:spPr/>
      <dgm:t>
        <a:bodyPr/>
        <a:lstStyle/>
        <a:p>
          <a:endParaRPr lang="zh-CN" altLang="en-US"/>
        </a:p>
      </dgm:t>
    </dgm:pt>
    <dgm:pt modelId="{49AB6794-7F64-4447-AC20-E56D91B6B6E5}" type="sibTrans" cxnId="{9E905920-D684-44E1-B4CC-DECDB6F399B3}">
      <dgm:prSet/>
      <dgm:spPr/>
      <dgm:t>
        <a:bodyPr/>
        <a:lstStyle/>
        <a:p>
          <a:endParaRPr lang="zh-CN" altLang="en-US"/>
        </a:p>
      </dgm:t>
    </dgm:pt>
    <dgm:pt modelId="{5EAA6883-008E-4BB2-BEBE-EC5A52F6C91D}">
      <dgm:prSet phldrT="[文本]"/>
      <dgm:spPr>
        <a:solidFill>
          <a:srgbClr val="C00000"/>
        </a:solidFill>
      </dgm:spPr>
      <dgm:t>
        <a:bodyPr/>
        <a:lstStyle/>
        <a:p>
          <a:r>
            <a:rPr lang="zh-CN" altLang="en-US" dirty="0"/>
            <a:t>全诗小结</a:t>
          </a:r>
        </a:p>
      </dgm:t>
    </dgm:pt>
    <dgm:pt modelId="{ACB22B34-042D-4672-B91C-ACC6AA57BBB9}" type="parTrans" cxnId="{80C5C7C1-84E0-4BED-BF74-38B1C9CFDC2D}">
      <dgm:prSet/>
      <dgm:spPr/>
      <dgm:t>
        <a:bodyPr/>
        <a:lstStyle/>
        <a:p>
          <a:endParaRPr lang="zh-CN" altLang="en-US"/>
        </a:p>
      </dgm:t>
    </dgm:pt>
    <dgm:pt modelId="{926AA40F-2FC1-4C82-BE53-68990B0FE561}" type="sibTrans" cxnId="{80C5C7C1-84E0-4BED-BF74-38B1C9CFDC2D}">
      <dgm:prSet/>
      <dgm:spPr/>
      <dgm:t>
        <a:bodyPr/>
        <a:lstStyle/>
        <a:p>
          <a:endParaRPr lang="zh-CN" altLang="en-US"/>
        </a:p>
      </dgm:t>
    </dgm:pt>
    <dgm:pt modelId="{58135728-F8AF-453D-BFC9-59C83B38618D}" type="pres">
      <dgm:prSet presAssocID="{79B37D58-0CDA-4150-A72D-D0F02DE58820}" presName="CompostProcess" presStyleCnt="0">
        <dgm:presLayoutVars>
          <dgm:dir/>
          <dgm:resizeHandles val="exact"/>
        </dgm:presLayoutVars>
      </dgm:prSet>
      <dgm:spPr/>
    </dgm:pt>
    <dgm:pt modelId="{B0E82EE8-5F6A-4FF3-B942-A4FDBABB4C60}" type="pres">
      <dgm:prSet presAssocID="{79B37D58-0CDA-4150-A72D-D0F02DE58820}" presName="arrow" presStyleLbl="bgShp" presStyleIdx="0" presStyleCnt="1" custScaleX="117647" custLinFactNeighborX="-1129" custLinFactNeighborY="296"/>
      <dgm:spPr>
        <a:solidFill>
          <a:schemeClr val="tx1"/>
        </a:solidFill>
        <a:ln>
          <a:solidFill>
            <a:srgbClr val="FF0000"/>
          </a:solidFill>
        </a:ln>
      </dgm:spPr>
    </dgm:pt>
    <dgm:pt modelId="{FFDB6474-3B6D-475A-9454-1CFE6EDEDB65}" type="pres">
      <dgm:prSet presAssocID="{79B37D58-0CDA-4150-A72D-D0F02DE58820}" presName="linearProcess" presStyleCnt="0"/>
      <dgm:spPr/>
    </dgm:pt>
    <dgm:pt modelId="{E8C3F25A-EEAF-4D06-A056-00329B67CD5F}" type="pres">
      <dgm:prSet presAssocID="{318C3B16-6200-4B0F-8320-F028847FE702}" presName="textNode" presStyleLbl="node1" presStyleIdx="0" presStyleCnt="3" custScaleY="53710">
        <dgm:presLayoutVars>
          <dgm:bulletEnabled val="1"/>
        </dgm:presLayoutVars>
      </dgm:prSet>
      <dgm:spPr/>
    </dgm:pt>
    <dgm:pt modelId="{1BA5F57A-B0C0-4AF0-BDFF-D75420FB1D8A}" type="pres">
      <dgm:prSet presAssocID="{C22447FA-48B6-41D9-84F8-914FA02C3352}" presName="sibTrans" presStyleCnt="0"/>
      <dgm:spPr/>
    </dgm:pt>
    <dgm:pt modelId="{8A10BC34-F137-4A12-975D-6F3759B8171A}" type="pres">
      <dgm:prSet presAssocID="{DCC073FD-0B3B-4217-ABD1-BBE1FAE49AB8}" presName="textNode" presStyleLbl="node1" presStyleIdx="1" presStyleCnt="3" custScaleY="53710">
        <dgm:presLayoutVars>
          <dgm:bulletEnabled val="1"/>
        </dgm:presLayoutVars>
      </dgm:prSet>
      <dgm:spPr/>
    </dgm:pt>
    <dgm:pt modelId="{524B7F58-AA01-42A6-8C5C-7C92977F9A7E}" type="pres">
      <dgm:prSet presAssocID="{49AB6794-7F64-4447-AC20-E56D91B6B6E5}" presName="sibTrans" presStyleCnt="0"/>
      <dgm:spPr/>
    </dgm:pt>
    <dgm:pt modelId="{8FD64C4B-D628-4B7C-BCEF-6F5BEFB291DA}" type="pres">
      <dgm:prSet presAssocID="{5EAA6883-008E-4BB2-BEBE-EC5A52F6C91D}" presName="textNode" presStyleLbl="node1" presStyleIdx="2" presStyleCnt="3" custScaleY="53710">
        <dgm:presLayoutVars>
          <dgm:bulletEnabled val="1"/>
        </dgm:presLayoutVars>
      </dgm:prSet>
      <dgm:spPr/>
    </dgm:pt>
  </dgm:ptLst>
  <dgm:cxnLst>
    <dgm:cxn modelId="{62D16218-34D0-4203-9FAF-CEF29562AD92}" srcId="{79B37D58-0CDA-4150-A72D-D0F02DE58820}" destId="{318C3B16-6200-4B0F-8320-F028847FE702}" srcOrd="0" destOrd="0" parTransId="{8DEEA860-1CA8-4726-B27A-B15E8D5AA54E}" sibTransId="{C22447FA-48B6-41D9-84F8-914FA02C3352}"/>
    <dgm:cxn modelId="{9E905920-D684-44E1-B4CC-DECDB6F399B3}" srcId="{79B37D58-0CDA-4150-A72D-D0F02DE58820}" destId="{DCC073FD-0B3B-4217-ABD1-BBE1FAE49AB8}" srcOrd="1" destOrd="0" parTransId="{D346CF5F-618A-4BAE-9129-84A0106FF478}" sibTransId="{49AB6794-7F64-4447-AC20-E56D91B6B6E5}"/>
    <dgm:cxn modelId="{80C5C7C1-84E0-4BED-BF74-38B1C9CFDC2D}" srcId="{79B37D58-0CDA-4150-A72D-D0F02DE58820}" destId="{5EAA6883-008E-4BB2-BEBE-EC5A52F6C91D}" srcOrd="2" destOrd="0" parTransId="{ACB22B34-042D-4672-B91C-ACC6AA57BBB9}" sibTransId="{926AA40F-2FC1-4C82-BE53-68990B0FE561}"/>
    <dgm:cxn modelId="{210770E0-30A4-43D2-BC93-8692F7250174}" type="presOf" srcId="{DCC073FD-0B3B-4217-ABD1-BBE1FAE49AB8}" destId="{8A10BC34-F137-4A12-975D-6F3759B8171A}" srcOrd="0" destOrd="0" presId="urn:microsoft.com/office/officeart/2005/8/layout/hProcess9"/>
    <dgm:cxn modelId="{25EC72E4-3024-4BEC-8E40-4E0A7ED056AF}" type="presOf" srcId="{318C3B16-6200-4B0F-8320-F028847FE702}" destId="{E8C3F25A-EEAF-4D06-A056-00329B67CD5F}" srcOrd="0" destOrd="0" presId="urn:microsoft.com/office/officeart/2005/8/layout/hProcess9"/>
    <dgm:cxn modelId="{1A36B7F6-7AE8-40BE-B372-12DC72EE4AF0}" type="presOf" srcId="{5EAA6883-008E-4BB2-BEBE-EC5A52F6C91D}" destId="{8FD64C4B-D628-4B7C-BCEF-6F5BEFB291DA}" srcOrd="0" destOrd="0" presId="urn:microsoft.com/office/officeart/2005/8/layout/hProcess9"/>
    <dgm:cxn modelId="{B927C9F8-578F-48B6-B977-64EEF3592F92}" type="presOf" srcId="{79B37D58-0CDA-4150-A72D-D0F02DE58820}" destId="{58135728-F8AF-453D-BFC9-59C83B38618D}" srcOrd="0" destOrd="0" presId="urn:microsoft.com/office/officeart/2005/8/layout/hProcess9"/>
    <dgm:cxn modelId="{B2A8EB42-B01D-408A-B3C2-C497CE2FC935}" type="presParOf" srcId="{58135728-F8AF-453D-BFC9-59C83B38618D}" destId="{B0E82EE8-5F6A-4FF3-B942-A4FDBABB4C60}" srcOrd="0" destOrd="0" presId="urn:microsoft.com/office/officeart/2005/8/layout/hProcess9"/>
    <dgm:cxn modelId="{1AF84EDA-18C7-4CCB-8DAC-0B3E5857BA05}" type="presParOf" srcId="{58135728-F8AF-453D-BFC9-59C83B38618D}" destId="{FFDB6474-3B6D-475A-9454-1CFE6EDEDB65}" srcOrd="1" destOrd="0" presId="urn:microsoft.com/office/officeart/2005/8/layout/hProcess9"/>
    <dgm:cxn modelId="{517C1B87-3D32-4BB9-84BC-A9C547ED4775}" type="presParOf" srcId="{FFDB6474-3B6D-475A-9454-1CFE6EDEDB65}" destId="{E8C3F25A-EEAF-4D06-A056-00329B67CD5F}" srcOrd="0" destOrd="0" presId="urn:microsoft.com/office/officeart/2005/8/layout/hProcess9"/>
    <dgm:cxn modelId="{9166F779-FFCC-40BA-BF29-479181D3F88A}" type="presParOf" srcId="{FFDB6474-3B6D-475A-9454-1CFE6EDEDB65}" destId="{1BA5F57A-B0C0-4AF0-BDFF-D75420FB1D8A}" srcOrd="1" destOrd="0" presId="urn:microsoft.com/office/officeart/2005/8/layout/hProcess9"/>
    <dgm:cxn modelId="{230A54AA-248E-4E58-B911-EB59FEBC1CA8}" type="presParOf" srcId="{FFDB6474-3B6D-475A-9454-1CFE6EDEDB65}" destId="{8A10BC34-F137-4A12-975D-6F3759B8171A}" srcOrd="2" destOrd="0" presId="urn:microsoft.com/office/officeart/2005/8/layout/hProcess9"/>
    <dgm:cxn modelId="{9D2F8A20-1E61-45A4-AAD4-7782E9B3AC95}" type="presParOf" srcId="{FFDB6474-3B6D-475A-9454-1CFE6EDEDB65}" destId="{524B7F58-AA01-42A6-8C5C-7C92977F9A7E}" srcOrd="3" destOrd="0" presId="urn:microsoft.com/office/officeart/2005/8/layout/hProcess9"/>
    <dgm:cxn modelId="{12E545CA-85EE-43A7-A093-898CBF1C41D3}" type="presParOf" srcId="{FFDB6474-3B6D-475A-9454-1CFE6EDEDB65}" destId="{8FD64C4B-D628-4B7C-BCEF-6F5BEFB291DA}" srcOrd="4" destOrd="0" presId="urn:microsoft.com/office/officeart/2005/8/layout/hProcess9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4B3E213-D4C7-4A04-91D5-3D652C2500CA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068822D-5516-48D5-9089-7FD3E6317EE2}">
      <dgm:prSet phldrT="[文本]"/>
      <dgm:spPr>
        <a:ln>
          <a:solidFill>
            <a:schemeClr val="tx1"/>
          </a:solidFill>
        </a:ln>
      </dgm:spPr>
      <dgm:t>
        <a:bodyPr/>
        <a:lstStyle/>
        <a:p>
          <a:r>
            <a:rPr lang="zh-CN" altLang="en-US" b="1" dirty="0">
              <a:latin typeface="华文行楷" panose="02010800040101010101" pitchFamily="2" charset="-122"/>
              <a:ea typeface="华文行楷" panose="02010800040101010101" pitchFamily="2" charset="-122"/>
            </a:rPr>
            <a:t>假如生活欺骗了你</a:t>
          </a:r>
        </a:p>
      </dgm:t>
    </dgm:pt>
    <dgm:pt modelId="{504100A9-578B-4FC1-98F8-59759AA8511F}" type="parTrans" cxnId="{EEF05B5B-3E8B-44C5-9CFE-B502B1326EA0}">
      <dgm:prSet/>
      <dgm:spPr/>
      <dgm:t>
        <a:bodyPr/>
        <a:lstStyle/>
        <a:p>
          <a:endParaRPr lang="zh-CN" altLang="en-US"/>
        </a:p>
      </dgm:t>
    </dgm:pt>
    <dgm:pt modelId="{C2450B8B-D060-4DF1-826E-939480C2DE3B}" type="sibTrans" cxnId="{EEF05B5B-3E8B-44C5-9CFE-B502B1326EA0}">
      <dgm:prSet/>
      <dgm:spPr/>
      <dgm:t>
        <a:bodyPr/>
        <a:lstStyle/>
        <a:p>
          <a:endParaRPr lang="zh-CN" altLang="en-US"/>
        </a:p>
      </dgm:t>
    </dgm:pt>
    <dgm:pt modelId="{6F9610D3-EF25-409B-98C2-C3C234228DE3}">
      <dgm:prSet phldrT="[文本]" custT="1"/>
      <dgm:spPr>
        <a:ln>
          <a:solidFill>
            <a:schemeClr val="tx1"/>
          </a:solidFill>
        </a:ln>
      </dgm:spPr>
      <dgm:t>
        <a:bodyPr/>
        <a:lstStyle/>
        <a:p>
          <a:r>
            <a:rPr lang="zh-CN" altLang="en-US" sz="2600" b="1" kern="1200" dirty="0"/>
            <a:t>“</a:t>
          </a:r>
          <a:r>
            <a:rPr lang="zh-CN" altLang="en-US" sz="26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rPr>
            <a:t>不要</a:t>
          </a:r>
          <a:r>
            <a:rPr lang="en-US" altLang="zh-CN" sz="26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rPr>
            <a:t>……</a:t>
          </a:r>
          <a:r>
            <a:rPr lang="zh-CN" altLang="en-US" sz="2600" b="1" kern="1200" dirty="0"/>
            <a:t>”，“</a:t>
          </a:r>
          <a:r>
            <a:rPr lang="zh-CN" altLang="en-US" sz="26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rPr>
            <a:t>需要</a:t>
          </a:r>
          <a:r>
            <a:rPr lang="en-US" altLang="zh-CN" sz="26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rPr>
            <a:t>……</a:t>
          </a:r>
          <a:r>
            <a:rPr lang="zh-CN" altLang="en-US" sz="2600" b="1" kern="1200" dirty="0"/>
            <a:t>”</a:t>
          </a:r>
        </a:p>
      </dgm:t>
    </dgm:pt>
    <dgm:pt modelId="{FE062F88-2DC2-4A78-B17A-162D1DD5CC55}" type="parTrans" cxnId="{80FEF298-0746-42A6-BB04-65F11417A4DA}">
      <dgm:prSet/>
      <dgm:spPr>
        <a:ln>
          <a:solidFill>
            <a:schemeClr val="tx1"/>
          </a:solidFill>
        </a:ln>
      </dgm:spPr>
      <dgm:t>
        <a:bodyPr/>
        <a:lstStyle/>
        <a:p>
          <a:endParaRPr lang="zh-CN" altLang="en-US"/>
        </a:p>
      </dgm:t>
    </dgm:pt>
    <dgm:pt modelId="{52F7F617-D5F6-42B8-A09F-5124C07D463C}" type="sibTrans" cxnId="{80FEF298-0746-42A6-BB04-65F11417A4DA}">
      <dgm:prSet/>
      <dgm:spPr/>
      <dgm:t>
        <a:bodyPr/>
        <a:lstStyle/>
        <a:p>
          <a:endParaRPr lang="zh-CN" altLang="en-US"/>
        </a:p>
      </dgm:t>
    </dgm:pt>
    <dgm:pt modelId="{04924A50-64D4-47BD-B66E-4B5FED754693}">
      <dgm:prSet phldrT="[文本]" custT="1"/>
      <dgm:spPr>
        <a:ln>
          <a:solidFill>
            <a:schemeClr val="tx1"/>
          </a:solidFill>
        </a:ln>
      </dgm:spPr>
      <dgm:t>
        <a:bodyPr/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6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rPr>
            <a:t>先否定</a:t>
          </a:r>
        </a:p>
      </dgm:t>
    </dgm:pt>
    <dgm:pt modelId="{826DA1A2-D2EE-4A87-901E-71698BF93D40}" type="parTrans" cxnId="{83CC0C13-4D0A-4F25-9ECC-FC25548D79C9}">
      <dgm:prSet/>
      <dgm:spPr>
        <a:noFill/>
        <a:ln w="12700" cap="flat" cmpd="sng" algn="ctr">
          <a:solidFill>
            <a:prstClr val="black"/>
          </a:solidFill>
          <a:prstDash val="solid"/>
          <a:miter lim="800000"/>
        </a:ln>
        <a:effectLst/>
      </dgm:spPr>
      <dgm:t>
        <a:bodyPr/>
        <a:lstStyle/>
        <a:p>
          <a:endParaRPr lang="zh-CN" altLang="en-US"/>
        </a:p>
      </dgm:t>
    </dgm:pt>
    <dgm:pt modelId="{4AE7EC15-6698-4645-B662-2B89A636AEB0}" type="sibTrans" cxnId="{83CC0C13-4D0A-4F25-9ECC-FC25548D79C9}">
      <dgm:prSet/>
      <dgm:spPr/>
      <dgm:t>
        <a:bodyPr/>
        <a:lstStyle/>
        <a:p>
          <a:endParaRPr lang="zh-CN" altLang="en-US"/>
        </a:p>
      </dgm:t>
    </dgm:pt>
    <dgm:pt modelId="{44D05931-3631-4579-A137-0BDDCA4C9016}">
      <dgm:prSet phldrT="[文本]" custT="1"/>
      <dgm:spPr>
        <a:ln>
          <a:solidFill>
            <a:schemeClr val="tx1"/>
          </a:solidFill>
        </a:ln>
      </dgm:spPr>
      <dgm:t>
        <a:bodyPr/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6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rPr>
            <a:t>再肯定</a:t>
          </a:r>
        </a:p>
      </dgm:t>
    </dgm:pt>
    <dgm:pt modelId="{D44FDFBC-BD68-44DC-A3C6-9CCBAF5A5BA9}" type="parTrans" cxnId="{EA9B6A54-3CF4-446D-B9FB-73F1D0CEEE5A}">
      <dgm:prSet/>
      <dgm:spPr>
        <a:noFill/>
        <a:ln w="12700" cap="flat" cmpd="sng" algn="ctr">
          <a:solidFill>
            <a:prstClr val="black"/>
          </a:solidFill>
          <a:prstDash val="solid"/>
          <a:miter lim="800000"/>
        </a:ln>
        <a:effectLst/>
      </dgm:spPr>
      <dgm:t>
        <a:bodyPr/>
        <a:lstStyle/>
        <a:p>
          <a:endParaRPr lang="zh-CN" altLang="en-US"/>
        </a:p>
      </dgm:t>
    </dgm:pt>
    <dgm:pt modelId="{D93FD8DA-C366-46D5-BFB0-0ED9BAEC54B7}" type="sibTrans" cxnId="{EA9B6A54-3CF4-446D-B9FB-73F1D0CEEE5A}">
      <dgm:prSet/>
      <dgm:spPr/>
      <dgm:t>
        <a:bodyPr/>
        <a:lstStyle/>
        <a:p>
          <a:endParaRPr lang="zh-CN" altLang="en-US"/>
        </a:p>
      </dgm:t>
    </dgm:pt>
    <dgm:pt modelId="{650A773B-35E7-415B-A09D-9D74FDC73B08}">
      <dgm:prSet phldrT="[文本]" custT="1"/>
      <dgm:spPr>
        <a:ln>
          <a:solidFill>
            <a:schemeClr val="tx1"/>
          </a:solidFill>
        </a:ln>
      </dgm:spPr>
      <dgm:t>
        <a:bodyPr/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6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rPr>
            <a:t>痛苦即幸福</a:t>
          </a:r>
        </a:p>
      </dgm:t>
    </dgm:pt>
    <dgm:pt modelId="{5E7F67AD-4615-4496-B2CE-F53BF569725B}" type="parTrans" cxnId="{488E6BF0-6D92-44F9-BEA8-0302CBBB2EBB}">
      <dgm:prSet/>
      <dgm:spPr>
        <a:noFill/>
        <a:ln w="12700" cap="flat" cmpd="sng" algn="ctr">
          <a:solidFill>
            <a:prstClr val="black"/>
          </a:solidFill>
          <a:prstDash val="solid"/>
          <a:miter lim="800000"/>
        </a:ln>
        <a:effectLst/>
      </dgm:spPr>
      <dgm:t>
        <a:bodyPr/>
        <a:lstStyle/>
        <a:p>
          <a:endParaRPr lang="zh-CN" altLang="en-US"/>
        </a:p>
      </dgm:t>
    </dgm:pt>
    <dgm:pt modelId="{681B06AF-6D50-4798-BFA5-D666D0DFC000}" type="sibTrans" cxnId="{488E6BF0-6D92-44F9-BEA8-0302CBBB2EBB}">
      <dgm:prSet/>
      <dgm:spPr/>
      <dgm:t>
        <a:bodyPr/>
        <a:lstStyle/>
        <a:p>
          <a:endParaRPr lang="zh-CN" altLang="en-US"/>
        </a:p>
      </dgm:t>
    </dgm:pt>
    <dgm:pt modelId="{B1AD116E-14EF-4A8B-9079-8F100EF69AE9}">
      <dgm:prSet phldrT="[文本]" custT="1"/>
      <dgm:spPr>
        <a:ln>
          <a:solidFill>
            <a:schemeClr val="tx1"/>
          </a:solidFill>
        </a:ln>
      </dgm:spPr>
      <dgm:t>
        <a:bodyPr/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6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rPr>
            <a:t>放眼未来</a:t>
          </a:r>
        </a:p>
      </dgm:t>
    </dgm:pt>
    <dgm:pt modelId="{01951A73-8741-4044-BB8D-67731F38BBFE}" type="sibTrans" cxnId="{8C892A77-EAE7-4CA2-A29A-865D8299BEA6}">
      <dgm:prSet/>
      <dgm:spPr/>
      <dgm:t>
        <a:bodyPr/>
        <a:lstStyle/>
        <a:p>
          <a:endParaRPr lang="zh-CN" altLang="en-US"/>
        </a:p>
      </dgm:t>
    </dgm:pt>
    <dgm:pt modelId="{91DD87ED-2CB6-41A4-9FE3-8A3655E91F63}" type="parTrans" cxnId="{8C892A77-EAE7-4CA2-A29A-865D8299BEA6}">
      <dgm:prSet/>
      <dgm:spPr>
        <a:noFill/>
        <a:ln w="12700" cap="flat" cmpd="sng" algn="ctr">
          <a:solidFill>
            <a:prstClr val="black"/>
          </a:solidFill>
          <a:prstDash val="solid"/>
          <a:miter lim="800000"/>
        </a:ln>
        <a:effectLst/>
      </dgm:spPr>
      <dgm:t>
        <a:bodyPr/>
        <a:lstStyle/>
        <a:p>
          <a:endParaRPr lang="zh-CN" altLang="en-US"/>
        </a:p>
      </dgm:t>
    </dgm:pt>
    <dgm:pt modelId="{DA11F8A5-CF36-49FD-A328-0363EAF9CFBF}" type="pres">
      <dgm:prSet presAssocID="{F4B3E213-D4C7-4A04-91D5-3D652C2500CA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670B651E-712C-459D-9010-8429D8CBDFBC}" type="pres">
      <dgm:prSet presAssocID="{5068822D-5516-48D5-9089-7FD3E6317EE2}" presName="hierRoot1" presStyleCnt="0"/>
      <dgm:spPr/>
    </dgm:pt>
    <dgm:pt modelId="{C7CBCBF4-340D-42B0-AFEC-F4FF8F2A5CC5}" type="pres">
      <dgm:prSet presAssocID="{5068822D-5516-48D5-9089-7FD3E6317EE2}" presName="composite" presStyleCnt="0"/>
      <dgm:spPr/>
    </dgm:pt>
    <dgm:pt modelId="{C7E4D4D9-5954-4CA4-919D-7F5E31A71DEA}" type="pres">
      <dgm:prSet presAssocID="{5068822D-5516-48D5-9089-7FD3E6317EE2}" presName="background" presStyleLbl="node0" presStyleIdx="0" presStyleCnt="1"/>
      <dgm:spPr>
        <a:solidFill>
          <a:srgbClr val="C00000"/>
        </a:solidFill>
      </dgm:spPr>
    </dgm:pt>
    <dgm:pt modelId="{B4C6F021-8091-4874-8D54-DA86C9800EEB}" type="pres">
      <dgm:prSet presAssocID="{5068822D-5516-48D5-9089-7FD3E6317EE2}" presName="text" presStyleLbl="fgAcc0" presStyleIdx="0" presStyleCnt="1">
        <dgm:presLayoutVars>
          <dgm:chPref val="3"/>
        </dgm:presLayoutVars>
      </dgm:prSet>
      <dgm:spPr/>
    </dgm:pt>
    <dgm:pt modelId="{3C679927-3DCD-409F-AE6C-EF9E800EFA45}" type="pres">
      <dgm:prSet presAssocID="{5068822D-5516-48D5-9089-7FD3E6317EE2}" presName="hierChild2" presStyleCnt="0"/>
      <dgm:spPr/>
    </dgm:pt>
    <dgm:pt modelId="{629915EC-D51D-4F5C-A500-DC94629300CA}" type="pres">
      <dgm:prSet presAssocID="{FE062F88-2DC2-4A78-B17A-162D1DD5CC55}" presName="Name10" presStyleLbl="parChTrans1D2" presStyleIdx="0" presStyleCnt="2"/>
      <dgm:spPr/>
    </dgm:pt>
    <dgm:pt modelId="{9B80E34D-0993-4F1B-8A48-EB92D0B9B2D7}" type="pres">
      <dgm:prSet presAssocID="{6F9610D3-EF25-409B-98C2-C3C234228DE3}" presName="hierRoot2" presStyleCnt="0"/>
      <dgm:spPr/>
    </dgm:pt>
    <dgm:pt modelId="{8F303F41-4392-465E-9810-3D31689A82C6}" type="pres">
      <dgm:prSet presAssocID="{6F9610D3-EF25-409B-98C2-C3C234228DE3}" presName="composite2" presStyleCnt="0"/>
      <dgm:spPr/>
    </dgm:pt>
    <dgm:pt modelId="{396B1B01-0DF7-4E4C-8F2D-9DE6C9EAC4AA}" type="pres">
      <dgm:prSet presAssocID="{6F9610D3-EF25-409B-98C2-C3C234228DE3}" presName="background2" presStyleLbl="node2" presStyleIdx="0" presStyleCnt="2"/>
      <dgm:spPr>
        <a:solidFill>
          <a:srgbClr val="C00000"/>
        </a:solidFill>
      </dgm:spPr>
    </dgm:pt>
    <dgm:pt modelId="{7345355B-37DE-4034-A992-E9AD61105646}" type="pres">
      <dgm:prSet presAssocID="{6F9610D3-EF25-409B-98C2-C3C234228DE3}" presName="text2" presStyleLbl="fgAcc2" presStyleIdx="0" presStyleCnt="2">
        <dgm:presLayoutVars>
          <dgm:chPref val="3"/>
        </dgm:presLayoutVars>
      </dgm:prSet>
      <dgm:spPr/>
    </dgm:pt>
    <dgm:pt modelId="{35F49DDE-9E20-4641-B01F-EC26D1402423}" type="pres">
      <dgm:prSet presAssocID="{6F9610D3-EF25-409B-98C2-C3C234228DE3}" presName="hierChild3" presStyleCnt="0"/>
      <dgm:spPr/>
    </dgm:pt>
    <dgm:pt modelId="{E3A033D3-4129-4A08-84DD-E55AB7F646FB}" type="pres">
      <dgm:prSet presAssocID="{826DA1A2-D2EE-4A87-901E-71698BF93D40}" presName="Name17" presStyleLbl="parChTrans1D3" presStyleIdx="0" presStyleCnt="3"/>
      <dgm:spPr>
        <a:xfrm>
          <a:off x="1103100" y="2828726"/>
          <a:ext cx="1106771" cy="526722"/>
        </a:xfrm>
        <a:custGeom>
          <a:avLst/>
          <a:gdLst/>
          <a:ahLst/>
          <a:cxnLst/>
          <a:rect l="0" t="0" r="0" b="0"/>
          <a:pathLst>
            <a:path>
              <a:moveTo>
                <a:pt x="1106771" y="0"/>
              </a:moveTo>
              <a:lnTo>
                <a:pt x="1106771" y="358946"/>
              </a:lnTo>
              <a:lnTo>
                <a:pt x="0" y="358946"/>
              </a:lnTo>
              <a:lnTo>
                <a:pt x="0" y="526722"/>
              </a:lnTo>
            </a:path>
          </a:pathLst>
        </a:custGeom>
      </dgm:spPr>
    </dgm:pt>
    <dgm:pt modelId="{1655BDF2-C283-4B6B-9781-1D5ED4232FA9}" type="pres">
      <dgm:prSet presAssocID="{04924A50-64D4-47BD-B66E-4B5FED754693}" presName="hierRoot3" presStyleCnt="0"/>
      <dgm:spPr/>
    </dgm:pt>
    <dgm:pt modelId="{D8FCE1E1-8027-411C-B9AD-023FF2153AA7}" type="pres">
      <dgm:prSet presAssocID="{04924A50-64D4-47BD-B66E-4B5FED754693}" presName="composite3" presStyleCnt="0"/>
      <dgm:spPr/>
    </dgm:pt>
    <dgm:pt modelId="{0C9C6CB5-2A00-4753-B740-F00064348F9A}" type="pres">
      <dgm:prSet presAssocID="{04924A50-64D4-47BD-B66E-4B5FED754693}" presName="background3" presStyleLbl="node3" presStyleIdx="0" presStyleCnt="3"/>
      <dgm:spPr>
        <a:solidFill>
          <a:srgbClr val="C00000"/>
        </a:solidFill>
      </dgm:spPr>
    </dgm:pt>
    <dgm:pt modelId="{2F5770AA-4CE0-4CE9-9838-7A9CA32F4D06}" type="pres">
      <dgm:prSet presAssocID="{04924A50-64D4-47BD-B66E-4B5FED754693}" presName="text3" presStyleLbl="fgAcc3" presStyleIdx="0" presStyleCnt="3">
        <dgm:presLayoutVars>
          <dgm:chPref val="3"/>
        </dgm:presLayoutVars>
      </dgm:prSet>
      <dgm:spPr/>
    </dgm:pt>
    <dgm:pt modelId="{4524B037-3EF0-4A43-BC38-8D7582DD8E7A}" type="pres">
      <dgm:prSet presAssocID="{04924A50-64D4-47BD-B66E-4B5FED754693}" presName="hierChild4" presStyleCnt="0"/>
      <dgm:spPr/>
    </dgm:pt>
    <dgm:pt modelId="{B61B5BDF-BA25-4E9F-8213-D0DC99E50FD4}" type="pres">
      <dgm:prSet presAssocID="{D44FDFBC-BD68-44DC-A3C6-9CCBAF5A5BA9}" presName="Name17" presStyleLbl="parChTrans1D3" presStyleIdx="1" presStyleCnt="3"/>
      <dgm:spPr>
        <a:xfrm>
          <a:off x="2209871" y="2828726"/>
          <a:ext cx="1106771" cy="526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8946"/>
              </a:lnTo>
              <a:lnTo>
                <a:pt x="1106771" y="358946"/>
              </a:lnTo>
              <a:lnTo>
                <a:pt x="1106771" y="526722"/>
              </a:lnTo>
            </a:path>
          </a:pathLst>
        </a:custGeom>
      </dgm:spPr>
    </dgm:pt>
    <dgm:pt modelId="{DC32054C-63B5-432C-BB84-ADD47F4CDA22}" type="pres">
      <dgm:prSet presAssocID="{44D05931-3631-4579-A137-0BDDCA4C9016}" presName="hierRoot3" presStyleCnt="0"/>
      <dgm:spPr/>
    </dgm:pt>
    <dgm:pt modelId="{9E4D0CE6-0085-4DF8-BD51-FE8FF9503AED}" type="pres">
      <dgm:prSet presAssocID="{44D05931-3631-4579-A137-0BDDCA4C9016}" presName="composite3" presStyleCnt="0"/>
      <dgm:spPr/>
    </dgm:pt>
    <dgm:pt modelId="{1A1596E8-1073-4C2F-BF59-1BF436A4A19E}" type="pres">
      <dgm:prSet presAssocID="{44D05931-3631-4579-A137-0BDDCA4C9016}" presName="background3" presStyleLbl="node3" presStyleIdx="1" presStyleCnt="3"/>
      <dgm:spPr>
        <a:solidFill>
          <a:srgbClr val="C00000"/>
        </a:solidFill>
      </dgm:spPr>
    </dgm:pt>
    <dgm:pt modelId="{1D705C88-26D1-47BD-A51E-F692320DF260}" type="pres">
      <dgm:prSet presAssocID="{44D05931-3631-4579-A137-0BDDCA4C9016}" presName="text3" presStyleLbl="fgAcc3" presStyleIdx="1" presStyleCnt="3">
        <dgm:presLayoutVars>
          <dgm:chPref val="3"/>
        </dgm:presLayoutVars>
      </dgm:prSet>
      <dgm:spPr/>
    </dgm:pt>
    <dgm:pt modelId="{049169D1-0762-4904-B7FD-8ECC5BFFD0BC}" type="pres">
      <dgm:prSet presAssocID="{44D05931-3631-4579-A137-0BDDCA4C9016}" presName="hierChild4" presStyleCnt="0"/>
      <dgm:spPr/>
    </dgm:pt>
    <dgm:pt modelId="{9905D592-AEB1-4700-939B-E1177411F9D2}" type="pres">
      <dgm:prSet presAssocID="{91DD87ED-2CB6-41A4-9FE3-8A3655E91F63}" presName="Name10" presStyleLbl="parChTrans1D2" presStyleIdx="1" presStyleCnt="2"/>
      <dgm:spPr>
        <a:xfrm>
          <a:off x="3870028" y="1151968"/>
          <a:ext cx="1660156" cy="526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8946"/>
              </a:lnTo>
              <a:lnTo>
                <a:pt x="1660156" y="358946"/>
              </a:lnTo>
              <a:lnTo>
                <a:pt x="1660156" y="526722"/>
              </a:lnTo>
            </a:path>
          </a:pathLst>
        </a:custGeom>
      </dgm:spPr>
    </dgm:pt>
    <dgm:pt modelId="{1628AED2-E678-4737-8B0F-BAFE3FCE4854}" type="pres">
      <dgm:prSet presAssocID="{B1AD116E-14EF-4A8B-9079-8F100EF69AE9}" presName="hierRoot2" presStyleCnt="0"/>
      <dgm:spPr/>
    </dgm:pt>
    <dgm:pt modelId="{20FB9623-1F85-4E72-B8E1-A75D63783E47}" type="pres">
      <dgm:prSet presAssocID="{B1AD116E-14EF-4A8B-9079-8F100EF69AE9}" presName="composite2" presStyleCnt="0"/>
      <dgm:spPr/>
    </dgm:pt>
    <dgm:pt modelId="{CD722918-35E6-4FC4-8DF1-4BA2143C697C}" type="pres">
      <dgm:prSet presAssocID="{B1AD116E-14EF-4A8B-9079-8F100EF69AE9}" presName="background2" presStyleLbl="node2" presStyleIdx="1" presStyleCnt="2"/>
      <dgm:spPr>
        <a:solidFill>
          <a:srgbClr val="C00000"/>
        </a:solidFill>
      </dgm:spPr>
    </dgm:pt>
    <dgm:pt modelId="{02B288C0-FD9E-4D4E-9A26-6E8C5B1A329B}" type="pres">
      <dgm:prSet presAssocID="{B1AD116E-14EF-4A8B-9079-8F100EF69AE9}" presName="text2" presStyleLbl="fgAcc2" presStyleIdx="1" presStyleCnt="2" custLinFactNeighborX="-74" custLinFactNeighborY="1775">
        <dgm:presLayoutVars>
          <dgm:chPref val="3"/>
        </dgm:presLayoutVars>
      </dgm:prSet>
      <dgm:spPr/>
    </dgm:pt>
    <dgm:pt modelId="{35412E8C-1911-4BA7-9317-FB6B506EDE98}" type="pres">
      <dgm:prSet presAssocID="{B1AD116E-14EF-4A8B-9079-8F100EF69AE9}" presName="hierChild3" presStyleCnt="0"/>
      <dgm:spPr/>
    </dgm:pt>
    <dgm:pt modelId="{B88EDFD7-3638-440C-94AD-017995F01E8A}" type="pres">
      <dgm:prSet presAssocID="{5E7F67AD-4615-4496-B2CE-F53BF569725B}" presName="Name17" presStyleLbl="parChTrans1D3" presStyleIdx="2" presStyleCnt="3"/>
      <dgm:spPr>
        <a:xfrm>
          <a:off x="5484465" y="2828726"/>
          <a:ext cx="91440" cy="5267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26722"/>
              </a:lnTo>
            </a:path>
          </a:pathLst>
        </a:custGeom>
      </dgm:spPr>
    </dgm:pt>
    <dgm:pt modelId="{79D14A28-5711-4A5F-A383-014BD10BE737}" type="pres">
      <dgm:prSet presAssocID="{650A773B-35E7-415B-A09D-9D74FDC73B08}" presName="hierRoot3" presStyleCnt="0"/>
      <dgm:spPr/>
    </dgm:pt>
    <dgm:pt modelId="{321036CC-9BEB-4A97-AB73-E67EB68FB553}" type="pres">
      <dgm:prSet presAssocID="{650A773B-35E7-415B-A09D-9D74FDC73B08}" presName="composite3" presStyleCnt="0"/>
      <dgm:spPr/>
    </dgm:pt>
    <dgm:pt modelId="{86F50783-C469-47C4-B963-D9BBCD8CB747}" type="pres">
      <dgm:prSet presAssocID="{650A773B-35E7-415B-A09D-9D74FDC73B08}" presName="background3" presStyleLbl="node3" presStyleIdx="2" presStyleCnt="3"/>
      <dgm:spPr>
        <a:solidFill>
          <a:srgbClr val="C00000"/>
        </a:solidFill>
      </dgm:spPr>
    </dgm:pt>
    <dgm:pt modelId="{5174D452-5F6B-48A3-85AE-6688474D8403}" type="pres">
      <dgm:prSet presAssocID="{650A773B-35E7-415B-A09D-9D74FDC73B08}" presName="text3" presStyleLbl="fgAcc3" presStyleIdx="2" presStyleCnt="3">
        <dgm:presLayoutVars>
          <dgm:chPref val="3"/>
        </dgm:presLayoutVars>
      </dgm:prSet>
      <dgm:spPr/>
    </dgm:pt>
    <dgm:pt modelId="{921BFBDD-1ADB-41E6-9CB7-B1C4C36C6A2F}" type="pres">
      <dgm:prSet presAssocID="{650A773B-35E7-415B-A09D-9D74FDC73B08}" presName="hierChild4" presStyleCnt="0"/>
      <dgm:spPr/>
    </dgm:pt>
  </dgm:ptLst>
  <dgm:cxnLst>
    <dgm:cxn modelId="{CD52AF0E-9594-47EA-A4DA-75CFD01FC0A6}" type="presOf" srcId="{5E7F67AD-4615-4496-B2CE-F53BF569725B}" destId="{B88EDFD7-3638-440C-94AD-017995F01E8A}" srcOrd="0" destOrd="0" presId="urn:microsoft.com/office/officeart/2005/8/layout/hierarchy1"/>
    <dgm:cxn modelId="{83CC0C13-4D0A-4F25-9ECC-FC25548D79C9}" srcId="{6F9610D3-EF25-409B-98C2-C3C234228DE3}" destId="{04924A50-64D4-47BD-B66E-4B5FED754693}" srcOrd="0" destOrd="0" parTransId="{826DA1A2-D2EE-4A87-901E-71698BF93D40}" sibTransId="{4AE7EC15-6698-4645-B662-2B89A636AEB0}"/>
    <dgm:cxn modelId="{43DBD41B-A2F8-4EFA-94A2-6D0B09A1ECFA}" type="presOf" srcId="{B1AD116E-14EF-4A8B-9079-8F100EF69AE9}" destId="{02B288C0-FD9E-4D4E-9A26-6E8C5B1A329B}" srcOrd="0" destOrd="0" presId="urn:microsoft.com/office/officeart/2005/8/layout/hierarchy1"/>
    <dgm:cxn modelId="{307D713A-5E1B-4ACF-8131-7932D753C83E}" type="presOf" srcId="{FE062F88-2DC2-4A78-B17A-162D1DD5CC55}" destId="{629915EC-D51D-4F5C-A500-DC94629300CA}" srcOrd="0" destOrd="0" presId="urn:microsoft.com/office/officeart/2005/8/layout/hierarchy1"/>
    <dgm:cxn modelId="{EEF05B5B-3E8B-44C5-9CFE-B502B1326EA0}" srcId="{F4B3E213-D4C7-4A04-91D5-3D652C2500CA}" destId="{5068822D-5516-48D5-9089-7FD3E6317EE2}" srcOrd="0" destOrd="0" parTransId="{504100A9-578B-4FC1-98F8-59759AA8511F}" sibTransId="{C2450B8B-D060-4DF1-826E-939480C2DE3B}"/>
    <dgm:cxn modelId="{CE51A75D-6A4D-48FE-ADBA-184D9DDB12A8}" type="presOf" srcId="{F4B3E213-D4C7-4A04-91D5-3D652C2500CA}" destId="{DA11F8A5-CF36-49FD-A328-0363EAF9CFBF}" srcOrd="0" destOrd="0" presId="urn:microsoft.com/office/officeart/2005/8/layout/hierarchy1"/>
    <dgm:cxn modelId="{18C7D95D-D0BC-49D9-8268-7E6DFC913A4C}" type="presOf" srcId="{D44FDFBC-BD68-44DC-A3C6-9CCBAF5A5BA9}" destId="{B61B5BDF-BA25-4E9F-8213-D0DC99E50FD4}" srcOrd="0" destOrd="0" presId="urn:microsoft.com/office/officeart/2005/8/layout/hierarchy1"/>
    <dgm:cxn modelId="{50CA075E-B6B0-4A85-B55A-93446D9F2F6A}" type="presOf" srcId="{6F9610D3-EF25-409B-98C2-C3C234228DE3}" destId="{7345355B-37DE-4034-A992-E9AD61105646}" srcOrd="0" destOrd="0" presId="urn:microsoft.com/office/officeart/2005/8/layout/hierarchy1"/>
    <dgm:cxn modelId="{EA9B6A54-3CF4-446D-B9FB-73F1D0CEEE5A}" srcId="{6F9610D3-EF25-409B-98C2-C3C234228DE3}" destId="{44D05931-3631-4579-A137-0BDDCA4C9016}" srcOrd="1" destOrd="0" parTransId="{D44FDFBC-BD68-44DC-A3C6-9CCBAF5A5BA9}" sibTransId="{D93FD8DA-C366-46D5-BFB0-0ED9BAEC54B7}"/>
    <dgm:cxn modelId="{8C892A77-EAE7-4CA2-A29A-865D8299BEA6}" srcId="{5068822D-5516-48D5-9089-7FD3E6317EE2}" destId="{B1AD116E-14EF-4A8B-9079-8F100EF69AE9}" srcOrd="1" destOrd="0" parTransId="{91DD87ED-2CB6-41A4-9FE3-8A3655E91F63}" sibTransId="{01951A73-8741-4044-BB8D-67731F38BBFE}"/>
    <dgm:cxn modelId="{F028BC78-0DFC-4DED-848F-73062DB0C8A3}" type="presOf" srcId="{44D05931-3631-4579-A137-0BDDCA4C9016}" destId="{1D705C88-26D1-47BD-A51E-F692320DF260}" srcOrd="0" destOrd="0" presId="urn:microsoft.com/office/officeart/2005/8/layout/hierarchy1"/>
    <dgm:cxn modelId="{E4070790-85B2-4CA6-A63A-3CC5008CF4C8}" type="presOf" srcId="{650A773B-35E7-415B-A09D-9D74FDC73B08}" destId="{5174D452-5F6B-48A3-85AE-6688474D8403}" srcOrd="0" destOrd="0" presId="urn:microsoft.com/office/officeart/2005/8/layout/hierarchy1"/>
    <dgm:cxn modelId="{80FEF298-0746-42A6-BB04-65F11417A4DA}" srcId="{5068822D-5516-48D5-9089-7FD3E6317EE2}" destId="{6F9610D3-EF25-409B-98C2-C3C234228DE3}" srcOrd="0" destOrd="0" parTransId="{FE062F88-2DC2-4A78-B17A-162D1DD5CC55}" sibTransId="{52F7F617-D5F6-42B8-A09F-5124C07D463C}"/>
    <dgm:cxn modelId="{929D2BB8-B390-4CF0-A1E1-9BB8CAE3CB5C}" type="presOf" srcId="{826DA1A2-D2EE-4A87-901E-71698BF93D40}" destId="{E3A033D3-4129-4A08-84DD-E55AB7F646FB}" srcOrd="0" destOrd="0" presId="urn:microsoft.com/office/officeart/2005/8/layout/hierarchy1"/>
    <dgm:cxn modelId="{F802D0BE-4E66-47E6-BA20-709A948FEBFC}" type="presOf" srcId="{91DD87ED-2CB6-41A4-9FE3-8A3655E91F63}" destId="{9905D592-AEB1-4700-939B-E1177411F9D2}" srcOrd="0" destOrd="0" presId="urn:microsoft.com/office/officeart/2005/8/layout/hierarchy1"/>
    <dgm:cxn modelId="{0DFB40E7-CFBF-4338-84C4-35BFADC328C3}" type="presOf" srcId="{5068822D-5516-48D5-9089-7FD3E6317EE2}" destId="{B4C6F021-8091-4874-8D54-DA86C9800EEB}" srcOrd="0" destOrd="0" presId="urn:microsoft.com/office/officeart/2005/8/layout/hierarchy1"/>
    <dgm:cxn modelId="{488E6BF0-6D92-44F9-BEA8-0302CBBB2EBB}" srcId="{B1AD116E-14EF-4A8B-9079-8F100EF69AE9}" destId="{650A773B-35E7-415B-A09D-9D74FDC73B08}" srcOrd="0" destOrd="0" parTransId="{5E7F67AD-4615-4496-B2CE-F53BF569725B}" sibTransId="{681B06AF-6D50-4798-BFA5-D666D0DFC000}"/>
    <dgm:cxn modelId="{E3F357FC-1599-437A-85A6-F59DBA1CFE16}" type="presOf" srcId="{04924A50-64D4-47BD-B66E-4B5FED754693}" destId="{2F5770AA-4CE0-4CE9-9838-7A9CA32F4D06}" srcOrd="0" destOrd="0" presId="urn:microsoft.com/office/officeart/2005/8/layout/hierarchy1"/>
    <dgm:cxn modelId="{8A63BFF2-CAE4-4BC6-86CE-5E267DDF159A}" type="presParOf" srcId="{DA11F8A5-CF36-49FD-A328-0363EAF9CFBF}" destId="{670B651E-712C-459D-9010-8429D8CBDFBC}" srcOrd="0" destOrd="0" presId="urn:microsoft.com/office/officeart/2005/8/layout/hierarchy1"/>
    <dgm:cxn modelId="{8935B751-D1DB-4BF1-9958-82935CFBA974}" type="presParOf" srcId="{670B651E-712C-459D-9010-8429D8CBDFBC}" destId="{C7CBCBF4-340D-42B0-AFEC-F4FF8F2A5CC5}" srcOrd="0" destOrd="0" presId="urn:microsoft.com/office/officeart/2005/8/layout/hierarchy1"/>
    <dgm:cxn modelId="{591052D5-E9DB-4842-8CB0-E696861E81EF}" type="presParOf" srcId="{C7CBCBF4-340D-42B0-AFEC-F4FF8F2A5CC5}" destId="{C7E4D4D9-5954-4CA4-919D-7F5E31A71DEA}" srcOrd="0" destOrd="0" presId="urn:microsoft.com/office/officeart/2005/8/layout/hierarchy1"/>
    <dgm:cxn modelId="{7F9B3AA3-51E7-4572-91BB-71462E3E27AF}" type="presParOf" srcId="{C7CBCBF4-340D-42B0-AFEC-F4FF8F2A5CC5}" destId="{B4C6F021-8091-4874-8D54-DA86C9800EEB}" srcOrd="1" destOrd="0" presId="urn:microsoft.com/office/officeart/2005/8/layout/hierarchy1"/>
    <dgm:cxn modelId="{808052AA-AA4F-4D58-8E0B-A22CFB27FD8E}" type="presParOf" srcId="{670B651E-712C-459D-9010-8429D8CBDFBC}" destId="{3C679927-3DCD-409F-AE6C-EF9E800EFA45}" srcOrd="1" destOrd="0" presId="urn:microsoft.com/office/officeart/2005/8/layout/hierarchy1"/>
    <dgm:cxn modelId="{6F3E3747-9C7C-464A-A3E2-CC95B3BEE416}" type="presParOf" srcId="{3C679927-3DCD-409F-AE6C-EF9E800EFA45}" destId="{629915EC-D51D-4F5C-A500-DC94629300CA}" srcOrd="0" destOrd="0" presId="urn:microsoft.com/office/officeart/2005/8/layout/hierarchy1"/>
    <dgm:cxn modelId="{1A78E66D-9AFF-4A25-9A4E-5C1D9964F908}" type="presParOf" srcId="{3C679927-3DCD-409F-AE6C-EF9E800EFA45}" destId="{9B80E34D-0993-4F1B-8A48-EB92D0B9B2D7}" srcOrd="1" destOrd="0" presId="urn:microsoft.com/office/officeart/2005/8/layout/hierarchy1"/>
    <dgm:cxn modelId="{8970FD8A-09E9-4B9F-9B0C-12F2B38B00DE}" type="presParOf" srcId="{9B80E34D-0993-4F1B-8A48-EB92D0B9B2D7}" destId="{8F303F41-4392-465E-9810-3D31689A82C6}" srcOrd="0" destOrd="0" presId="urn:microsoft.com/office/officeart/2005/8/layout/hierarchy1"/>
    <dgm:cxn modelId="{7A8FAC7A-1714-4845-B0F7-AB358E3F4665}" type="presParOf" srcId="{8F303F41-4392-465E-9810-3D31689A82C6}" destId="{396B1B01-0DF7-4E4C-8F2D-9DE6C9EAC4AA}" srcOrd="0" destOrd="0" presId="urn:microsoft.com/office/officeart/2005/8/layout/hierarchy1"/>
    <dgm:cxn modelId="{EF30F0AD-411B-4346-87AC-B1DD40E5B54E}" type="presParOf" srcId="{8F303F41-4392-465E-9810-3D31689A82C6}" destId="{7345355B-37DE-4034-A992-E9AD61105646}" srcOrd="1" destOrd="0" presId="urn:microsoft.com/office/officeart/2005/8/layout/hierarchy1"/>
    <dgm:cxn modelId="{308A8F41-7C77-4FEF-B192-0F0A45032F6B}" type="presParOf" srcId="{9B80E34D-0993-4F1B-8A48-EB92D0B9B2D7}" destId="{35F49DDE-9E20-4641-B01F-EC26D1402423}" srcOrd="1" destOrd="0" presId="urn:microsoft.com/office/officeart/2005/8/layout/hierarchy1"/>
    <dgm:cxn modelId="{66713BCF-1C68-43ED-9A3E-E2A09F5EC3AF}" type="presParOf" srcId="{35F49DDE-9E20-4641-B01F-EC26D1402423}" destId="{E3A033D3-4129-4A08-84DD-E55AB7F646FB}" srcOrd="0" destOrd="0" presId="urn:microsoft.com/office/officeart/2005/8/layout/hierarchy1"/>
    <dgm:cxn modelId="{B03EF686-22CD-42BF-9CF5-5F6DC42F2FCF}" type="presParOf" srcId="{35F49DDE-9E20-4641-B01F-EC26D1402423}" destId="{1655BDF2-C283-4B6B-9781-1D5ED4232FA9}" srcOrd="1" destOrd="0" presId="urn:microsoft.com/office/officeart/2005/8/layout/hierarchy1"/>
    <dgm:cxn modelId="{0BC421E5-7BD4-4C77-8422-2117E86592BA}" type="presParOf" srcId="{1655BDF2-C283-4B6B-9781-1D5ED4232FA9}" destId="{D8FCE1E1-8027-411C-B9AD-023FF2153AA7}" srcOrd="0" destOrd="0" presId="urn:microsoft.com/office/officeart/2005/8/layout/hierarchy1"/>
    <dgm:cxn modelId="{A3075ABF-B7E7-4B5B-9684-01EAE6940B6D}" type="presParOf" srcId="{D8FCE1E1-8027-411C-B9AD-023FF2153AA7}" destId="{0C9C6CB5-2A00-4753-B740-F00064348F9A}" srcOrd="0" destOrd="0" presId="urn:microsoft.com/office/officeart/2005/8/layout/hierarchy1"/>
    <dgm:cxn modelId="{49D60819-121C-423E-A423-70FE02F0D9D9}" type="presParOf" srcId="{D8FCE1E1-8027-411C-B9AD-023FF2153AA7}" destId="{2F5770AA-4CE0-4CE9-9838-7A9CA32F4D06}" srcOrd="1" destOrd="0" presId="urn:microsoft.com/office/officeart/2005/8/layout/hierarchy1"/>
    <dgm:cxn modelId="{257251B6-6249-4E9F-BD4E-CFDE1F1688CD}" type="presParOf" srcId="{1655BDF2-C283-4B6B-9781-1D5ED4232FA9}" destId="{4524B037-3EF0-4A43-BC38-8D7582DD8E7A}" srcOrd="1" destOrd="0" presId="urn:microsoft.com/office/officeart/2005/8/layout/hierarchy1"/>
    <dgm:cxn modelId="{A68571BB-CE64-4573-8685-AB62A6AD850E}" type="presParOf" srcId="{35F49DDE-9E20-4641-B01F-EC26D1402423}" destId="{B61B5BDF-BA25-4E9F-8213-D0DC99E50FD4}" srcOrd="2" destOrd="0" presId="urn:microsoft.com/office/officeart/2005/8/layout/hierarchy1"/>
    <dgm:cxn modelId="{1367238D-1450-4888-B23F-7FADF34D668C}" type="presParOf" srcId="{35F49DDE-9E20-4641-B01F-EC26D1402423}" destId="{DC32054C-63B5-432C-BB84-ADD47F4CDA22}" srcOrd="3" destOrd="0" presId="urn:microsoft.com/office/officeart/2005/8/layout/hierarchy1"/>
    <dgm:cxn modelId="{E14EEC51-1DCA-4195-A8B4-DBE040B3FD0D}" type="presParOf" srcId="{DC32054C-63B5-432C-BB84-ADD47F4CDA22}" destId="{9E4D0CE6-0085-4DF8-BD51-FE8FF9503AED}" srcOrd="0" destOrd="0" presId="urn:microsoft.com/office/officeart/2005/8/layout/hierarchy1"/>
    <dgm:cxn modelId="{1E83CF94-F8A5-4F83-917E-96FEBCB6D1BF}" type="presParOf" srcId="{9E4D0CE6-0085-4DF8-BD51-FE8FF9503AED}" destId="{1A1596E8-1073-4C2F-BF59-1BF436A4A19E}" srcOrd="0" destOrd="0" presId="urn:microsoft.com/office/officeart/2005/8/layout/hierarchy1"/>
    <dgm:cxn modelId="{B199A5B1-87A6-4757-BEAD-E42E93816CF4}" type="presParOf" srcId="{9E4D0CE6-0085-4DF8-BD51-FE8FF9503AED}" destId="{1D705C88-26D1-47BD-A51E-F692320DF260}" srcOrd="1" destOrd="0" presId="urn:microsoft.com/office/officeart/2005/8/layout/hierarchy1"/>
    <dgm:cxn modelId="{3432D099-5041-4EE8-9236-3F6AA81C9557}" type="presParOf" srcId="{DC32054C-63B5-432C-BB84-ADD47F4CDA22}" destId="{049169D1-0762-4904-B7FD-8ECC5BFFD0BC}" srcOrd="1" destOrd="0" presId="urn:microsoft.com/office/officeart/2005/8/layout/hierarchy1"/>
    <dgm:cxn modelId="{152510C3-35AB-4905-9CAB-C81C6F8832E2}" type="presParOf" srcId="{3C679927-3DCD-409F-AE6C-EF9E800EFA45}" destId="{9905D592-AEB1-4700-939B-E1177411F9D2}" srcOrd="2" destOrd="0" presId="urn:microsoft.com/office/officeart/2005/8/layout/hierarchy1"/>
    <dgm:cxn modelId="{43C9DDBA-DF03-4949-A2FA-17BFF53D541D}" type="presParOf" srcId="{3C679927-3DCD-409F-AE6C-EF9E800EFA45}" destId="{1628AED2-E678-4737-8B0F-BAFE3FCE4854}" srcOrd="3" destOrd="0" presId="urn:microsoft.com/office/officeart/2005/8/layout/hierarchy1"/>
    <dgm:cxn modelId="{A477E32A-BA4F-49C6-A019-2F7B543DA8C7}" type="presParOf" srcId="{1628AED2-E678-4737-8B0F-BAFE3FCE4854}" destId="{20FB9623-1F85-4E72-B8E1-A75D63783E47}" srcOrd="0" destOrd="0" presId="urn:microsoft.com/office/officeart/2005/8/layout/hierarchy1"/>
    <dgm:cxn modelId="{962758B2-1515-4C29-A397-3DF2E68593C6}" type="presParOf" srcId="{20FB9623-1F85-4E72-B8E1-A75D63783E47}" destId="{CD722918-35E6-4FC4-8DF1-4BA2143C697C}" srcOrd="0" destOrd="0" presId="urn:microsoft.com/office/officeart/2005/8/layout/hierarchy1"/>
    <dgm:cxn modelId="{0BB2BB39-96ED-4AC5-A3FD-CF4ED64B37BF}" type="presParOf" srcId="{20FB9623-1F85-4E72-B8E1-A75D63783E47}" destId="{02B288C0-FD9E-4D4E-9A26-6E8C5B1A329B}" srcOrd="1" destOrd="0" presId="urn:microsoft.com/office/officeart/2005/8/layout/hierarchy1"/>
    <dgm:cxn modelId="{99171781-FA84-4774-A124-407E7A21E474}" type="presParOf" srcId="{1628AED2-E678-4737-8B0F-BAFE3FCE4854}" destId="{35412E8C-1911-4BA7-9317-FB6B506EDE98}" srcOrd="1" destOrd="0" presId="urn:microsoft.com/office/officeart/2005/8/layout/hierarchy1"/>
    <dgm:cxn modelId="{E2ED54C0-5D41-4CC8-8E53-052CF720CC45}" type="presParOf" srcId="{35412E8C-1911-4BA7-9317-FB6B506EDE98}" destId="{B88EDFD7-3638-440C-94AD-017995F01E8A}" srcOrd="0" destOrd="0" presId="urn:microsoft.com/office/officeart/2005/8/layout/hierarchy1"/>
    <dgm:cxn modelId="{C36EDD11-954B-4C99-B74D-4969B4B23BB9}" type="presParOf" srcId="{35412E8C-1911-4BA7-9317-FB6B506EDE98}" destId="{79D14A28-5711-4A5F-A383-014BD10BE737}" srcOrd="1" destOrd="0" presId="urn:microsoft.com/office/officeart/2005/8/layout/hierarchy1"/>
    <dgm:cxn modelId="{EB342053-18D8-47FE-8C9A-3E5549DE25E3}" type="presParOf" srcId="{79D14A28-5711-4A5F-A383-014BD10BE737}" destId="{321036CC-9BEB-4A97-AB73-E67EB68FB553}" srcOrd="0" destOrd="0" presId="urn:microsoft.com/office/officeart/2005/8/layout/hierarchy1"/>
    <dgm:cxn modelId="{242CC5F8-3760-4D84-AED8-474F73CE2394}" type="presParOf" srcId="{321036CC-9BEB-4A97-AB73-E67EB68FB553}" destId="{86F50783-C469-47C4-B963-D9BBCD8CB747}" srcOrd="0" destOrd="0" presId="urn:microsoft.com/office/officeart/2005/8/layout/hierarchy1"/>
    <dgm:cxn modelId="{37F5D18A-8DE5-43F7-AFA9-179F8DE1D832}" type="presParOf" srcId="{321036CC-9BEB-4A97-AB73-E67EB68FB553}" destId="{5174D452-5F6B-48A3-85AE-6688474D8403}" srcOrd="1" destOrd="0" presId="urn:microsoft.com/office/officeart/2005/8/layout/hierarchy1"/>
    <dgm:cxn modelId="{0637CE30-4EB7-4E41-9DF4-7CC1E28F6AA2}" type="presParOf" srcId="{79D14A28-5711-4A5F-A383-014BD10BE737}" destId="{921BFBDD-1ADB-41E6-9CB7-B1C4C36C6A2F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E82EE8-5F6A-4FF3-B942-A4FDBABB4C60}">
      <dsp:nvSpPr>
        <dsp:cNvPr id="0" name=""/>
        <dsp:cNvSpPr/>
      </dsp:nvSpPr>
      <dsp:spPr>
        <a:xfrm>
          <a:off x="0" y="0"/>
          <a:ext cx="7848868" cy="4320480"/>
        </a:xfrm>
        <a:prstGeom prst="rightArrow">
          <a:avLst/>
        </a:prstGeom>
        <a:solidFill>
          <a:schemeClr val="tx1"/>
        </a:solidFill>
        <a:ln>
          <a:solidFill>
            <a:srgbClr val="FF0000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C3F25A-EEAF-4D06-A056-00329B67CD5F}">
      <dsp:nvSpPr>
        <dsp:cNvPr id="0" name=""/>
        <dsp:cNvSpPr/>
      </dsp:nvSpPr>
      <dsp:spPr>
        <a:xfrm>
          <a:off x="146016" y="1696134"/>
          <a:ext cx="2354661" cy="928211"/>
        </a:xfrm>
        <a:prstGeom prst="roundRect">
          <a:avLst/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500" kern="1200" dirty="0"/>
            <a:t>走近作者</a:t>
          </a:r>
        </a:p>
      </dsp:txBody>
      <dsp:txXfrm>
        <a:off x="191328" y="1741446"/>
        <a:ext cx="2264037" cy="837587"/>
      </dsp:txXfrm>
    </dsp:sp>
    <dsp:sp modelId="{8A10BC34-F137-4A12-975D-6F3759B8171A}">
      <dsp:nvSpPr>
        <dsp:cNvPr id="0" name=""/>
        <dsp:cNvSpPr/>
      </dsp:nvSpPr>
      <dsp:spPr>
        <a:xfrm>
          <a:off x="2747105" y="1696134"/>
          <a:ext cx="2354661" cy="928211"/>
        </a:xfrm>
        <a:prstGeom prst="roundRect">
          <a:avLst/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500" kern="1200" dirty="0"/>
            <a:t>诗文赏析</a:t>
          </a:r>
        </a:p>
      </dsp:txBody>
      <dsp:txXfrm>
        <a:off x="2792417" y="1741446"/>
        <a:ext cx="2264037" cy="837587"/>
      </dsp:txXfrm>
    </dsp:sp>
    <dsp:sp modelId="{8FD64C4B-D628-4B7C-BCEF-6F5BEFB291DA}">
      <dsp:nvSpPr>
        <dsp:cNvPr id="0" name=""/>
        <dsp:cNvSpPr/>
      </dsp:nvSpPr>
      <dsp:spPr>
        <a:xfrm>
          <a:off x="5348193" y="1696134"/>
          <a:ext cx="2354661" cy="928211"/>
        </a:xfrm>
        <a:prstGeom prst="roundRect">
          <a:avLst/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500" kern="1200" dirty="0"/>
            <a:t>全诗小结</a:t>
          </a:r>
        </a:p>
      </dsp:txBody>
      <dsp:txXfrm>
        <a:off x="5393505" y="1741446"/>
        <a:ext cx="2264037" cy="83758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8EDFD7-3638-440C-94AD-017995F01E8A}">
      <dsp:nvSpPr>
        <dsp:cNvPr id="0" name=""/>
        <dsp:cNvSpPr/>
      </dsp:nvSpPr>
      <dsp:spPr>
        <a:xfrm>
          <a:off x="5483125" y="2849139"/>
          <a:ext cx="91440" cy="50630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26722"/>
              </a:lnTo>
            </a:path>
          </a:pathLst>
        </a:custGeom>
        <a:noFill/>
        <a:ln w="12700" cap="flat" cmpd="sng" algn="ctr">
          <a:solidFill>
            <a:prstClr val="black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05D592-AEB1-4700-939B-E1177411F9D2}">
      <dsp:nvSpPr>
        <dsp:cNvPr id="0" name=""/>
        <dsp:cNvSpPr/>
      </dsp:nvSpPr>
      <dsp:spPr>
        <a:xfrm>
          <a:off x="3870028" y="1151968"/>
          <a:ext cx="1658816" cy="5471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8946"/>
              </a:lnTo>
              <a:lnTo>
                <a:pt x="1660156" y="358946"/>
              </a:lnTo>
              <a:lnTo>
                <a:pt x="1660156" y="526722"/>
              </a:lnTo>
            </a:path>
          </a:pathLst>
        </a:custGeom>
        <a:noFill/>
        <a:ln w="12700" cap="flat" cmpd="sng" algn="ctr">
          <a:solidFill>
            <a:prstClr val="black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1B5BDF-BA25-4E9F-8213-D0DC99E50FD4}">
      <dsp:nvSpPr>
        <dsp:cNvPr id="0" name=""/>
        <dsp:cNvSpPr/>
      </dsp:nvSpPr>
      <dsp:spPr>
        <a:xfrm>
          <a:off x="2209871" y="2828726"/>
          <a:ext cx="1106771" cy="526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8946"/>
              </a:lnTo>
              <a:lnTo>
                <a:pt x="1106771" y="358946"/>
              </a:lnTo>
              <a:lnTo>
                <a:pt x="1106771" y="526722"/>
              </a:lnTo>
            </a:path>
          </a:pathLst>
        </a:custGeom>
        <a:noFill/>
        <a:ln w="12700" cap="flat" cmpd="sng" algn="ctr">
          <a:solidFill>
            <a:prstClr val="black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A033D3-4129-4A08-84DD-E55AB7F646FB}">
      <dsp:nvSpPr>
        <dsp:cNvPr id="0" name=""/>
        <dsp:cNvSpPr/>
      </dsp:nvSpPr>
      <dsp:spPr>
        <a:xfrm>
          <a:off x="1103100" y="2828726"/>
          <a:ext cx="1106771" cy="526722"/>
        </a:xfrm>
        <a:custGeom>
          <a:avLst/>
          <a:gdLst/>
          <a:ahLst/>
          <a:cxnLst/>
          <a:rect l="0" t="0" r="0" b="0"/>
          <a:pathLst>
            <a:path>
              <a:moveTo>
                <a:pt x="1106771" y="0"/>
              </a:moveTo>
              <a:lnTo>
                <a:pt x="1106771" y="358946"/>
              </a:lnTo>
              <a:lnTo>
                <a:pt x="0" y="358946"/>
              </a:lnTo>
              <a:lnTo>
                <a:pt x="0" y="526722"/>
              </a:lnTo>
            </a:path>
          </a:pathLst>
        </a:custGeom>
        <a:noFill/>
        <a:ln w="12700" cap="flat" cmpd="sng" algn="ctr">
          <a:solidFill>
            <a:prstClr val="black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9915EC-D51D-4F5C-A500-DC94629300CA}">
      <dsp:nvSpPr>
        <dsp:cNvPr id="0" name=""/>
        <dsp:cNvSpPr/>
      </dsp:nvSpPr>
      <dsp:spPr>
        <a:xfrm>
          <a:off x="2209871" y="1151968"/>
          <a:ext cx="1660156" cy="526722"/>
        </a:xfrm>
        <a:custGeom>
          <a:avLst/>
          <a:gdLst/>
          <a:ahLst/>
          <a:cxnLst/>
          <a:rect l="0" t="0" r="0" b="0"/>
          <a:pathLst>
            <a:path>
              <a:moveTo>
                <a:pt x="1660156" y="0"/>
              </a:moveTo>
              <a:lnTo>
                <a:pt x="1660156" y="358946"/>
              </a:lnTo>
              <a:lnTo>
                <a:pt x="0" y="358946"/>
              </a:lnTo>
              <a:lnTo>
                <a:pt x="0" y="526722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E4D4D9-5954-4CA4-919D-7F5E31A71DEA}">
      <dsp:nvSpPr>
        <dsp:cNvPr id="0" name=""/>
        <dsp:cNvSpPr/>
      </dsp:nvSpPr>
      <dsp:spPr>
        <a:xfrm>
          <a:off x="2964488" y="1932"/>
          <a:ext cx="1811080" cy="1150035"/>
        </a:xfrm>
        <a:prstGeom prst="roundRect">
          <a:avLst>
            <a:gd name="adj" fmla="val 10000"/>
          </a:avLst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C6F021-8091-4874-8D54-DA86C9800EEB}">
      <dsp:nvSpPr>
        <dsp:cNvPr id="0" name=""/>
        <dsp:cNvSpPr/>
      </dsp:nvSpPr>
      <dsp:spPr>
        <a:xfrm>
          <a:off x="3165719" y="193101"/>
          <a:ext cx="1811080" cy="115003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700" b="1" kern="1200" dirty="0">
              <a:latin typeface="华文行楷" panose="02010800040101010101" pitchFamily="2" charset="-122"/>
              <a:ea typeface="华文行楷" panose="02010800040101010101" pitchFamily="2" charset="-122"/>
            </a:rPr>
            <a:t>假如生活欺骗了你</a:t>
          </a:r>
        </a:p>
      </dsp:txBody>
      <dsp:txXfrm>
        <a:off x="3199402" y="226784"/>
        <a:ext cx="1743714" cy="1082669"/>
      </dsp:txXfrm>
    </dsp:sp>
    <dsp:sp modelId="{396B1B01-0DF7-4E4C-8F2D-9DE6C9EAC4AA}">
      <dsp:nvSpPr>
        <dsp:cNvPr id="0" name=""/>
        <dsp:cNvSpPr/>
      </dsp:nvSpPr>
      <dsp:spPr>
        <a:xfrm>
          <a:off x="1304331" y="1678690"/>
          <a:ext cx="1811080" cy="1150035"/>
        </a:xfrm>
        <a:prstGeom prst="roundRect">
          <a:avLst>
            <a:gd name="adj" fmla="val 10000"/>
          </a:avLst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45355B-37DE-4034-A992-E9AD61105646}">
      <dsp:nvSpPr>
        <dsp:cNvPr id="0" name=""/>
        <dsp:cNvSpPr/>
      </dsp:nvSpPr>
      <dsp:spPr>
        <a:xfrm>
          <a:off x="1505562" y="1869860"/>
          <a:ext cx="1811080" cy="115003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600" b="1" kern="1200" dirty="0"/>
            <a:t>“</a:t>
          </a:r>
          <a:r>
            <a:rPr lang="zh-CN" altLang="en-US" sz="26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rPr>
            <a:t>不要</a:t>
          </a:r>
          <a:r>
            <a:rPr lang="en-US" altLang="zh-CN" sz="26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rPr>
            <a:t>……</a:t>
          </a:r>
          <a:r>
            <a:rPr lang="zh-CN" altLang="en-US" sz="2600" b="1" kern="1200" dirty="0"/>
            <a:t>”，“</a:t>
          </a:r>
          <a:r>
            <a:rPr lang="zh-CN" altLang="en-US" sz="26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rPr>
            <a:t>需要</a:t>
          </a:r>
          <a:r>
            <a:rPr lang="en-US" altLang="zh-CN" sz="26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rPr>
            <a:t>……</a:t>
          </a:r>
          <a:r>
            <a:rPr lang="zh-CN" altLang="en-US" sz="2600" b="1" kern="1200" dirty="0"/>
            <a:t>”</a:t>
          </a:r>
        </a:p>
      </dsp:txBody>
      <dsp:txXfrm>
        <a:off x="1539245" y="1903543"/>
        <a:ext cx="1743714" cy="1082669"/>
      </dsp:txXfrm>
    </dsp:sp>
    <dsp:sp modelId="{0C9C6CB5-2A00-4753-B740-F00064348F9A}">
      <dsp:nvSpPr>
        <dsp:cNvPr id="0" name=""/>
        <dsp:cNvSpPr/>
      </dsp:nvSpPr>
      <dsp:spPr>
        <a:xfrm>
          <a:off x="197560" y="3355449"/>
          <a:ext cx="1811080" cy="1150035"/>
        </a:xfrm>
        <a:prstGeom prst="roundRect">
          <a:avLst>
            <a:gd name="adj" fmla="val 10000"/>
          </a:avLst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5770AA-4CE0-4CE9-9838-7A9CA32F4D06}">
      <dsp:nvSpPr>
        <dsp:cNvPr id="0" name=""/>
        <dsp:cNvSpPr/>
      </dsp:nvSpPr>
      <dsp:spPr>
        <a:xfrm>
          <a:off x="398791" y="3546618"/>
          <a:ext cx="1811080" cy="115003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6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rPr>
            <a:t>先否定</a:t>
          </a:r>
        </a:p>
      </dsp:txBody>
      <dsp:txXfrm>
        <a:off x="432474" y="3580301"/>
        <a:ext cx="1743714" cy="1082669"/>
      </dsp:txXfrm>
    </dsp:sp>
    <dsp:sp modelId="{1A1596E8-1073-4C2F-BF59-1BF436A4A19E}">
      <dsp:nvSpPr>
        <dsp:cNvPr id="0" name=""/>
        <dsp:cNvSpPr/>
      </dsp:nvSpPr>
      <dsp:spPr>
        <a:xfrm>
          <a:off x="2411102" y="3355449"/>
          <a:ext cx="1811080" cy="1150035"/>
        </a:xfrm>
        <a:prstGeom prst="roundRect">
          <a:avLst>
            <a:gd name="adj" fmla="val 10000"/>
          </a:avLst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705C88-26D1-47BD-A51E-F692320DF260}">
      <dsp:nvSpPr>
        <dsp:cNvPr id="0" name=""/>
        <dsp:cNvSpPr/>
      </dsp:nvSpPr>
      <dsp:spPr>
        <a:xfrm>
          <a:off x="2612333" y="3546618"/>
          <a:ext cx="1811080" cy="115003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6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rPr>
            <a:t>再肯定</a:t>
          </a:r>
        </a:p>
      </dsp:txBody>
      <dsp:txXfrm>
        <a:off x="2646016" y="3580301"/>
        <a:ext cx="1743714" cy="1082669"/>
      </dsp:txXfrm>
    </dsp:sp>
    <dsp:sp modelId="{CD722918-35E6-4FC4-8DF1-4BA2143C697C}">
      <dsp:nvSpPr>
        <dsp:cNvPr id="0" name=""/>
        <dsp:cNvSpPr/>
      </dsp:nvSpPr>
      <dsp:spPr>
        <a:xfrm>
          <a:off x="4623305" y="1699103"/>
          <a:ext cx="1811080" cy="1150035"/>
        </a:xfrm>
        <a:prstGeom prst="roundRect">
          <a:avLst>
            <a:gd name="adj" fmla="val 10000"/>
          </a:avLst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B288C0-FD9E-4D4E-9A26-6E8C5B1A329B}">
      <dsp:nvSpPr>
        <dsp:cNvPr id="0" name=""/>
        <dsp:cNvSpPr/>
      </dsp:nvSpPr>
      <dsp:spPr>
        <a:xfrm>
          <a:off x="4824536" y="1890273"/>
          <a:ext cx="1811080" cy="115003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6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rPr>
            <a:t>放眼未来</a:t>
          </a:r>
        </a:p>
      </dsp:txBody>
      <dsp:txXfrm>
        <a:off x="4858219" y="1923956"/>
        <a:ext cx="1743714" cy="1082669"/>
      </dsp:txXfrm>
    </dsp:sp>
    <dsp:sp modelId="{86F50783-C469-47C4-B963-D9BBCD8CB747}">
      <dsp:nvSpPr>
        <dsp:cNvPr id="0" name=""/>
        <dsp:cNvSpPr/>
      </dsp:nvSpPr>
      <dsp:spPr>
        <a:xfrm>
          <a:off x="4624645" y="3355449"/>
          <a:ext cx="1811080" cy="1150035"/>
        </a:xfrm>
        <a:prstGeom prst="roundRect">
          <a:avLst>
            <a:gd name="adj" fmla="val 10000"/>
          </a:avLst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74D452-5F6B-48A3-85AE-6688474D8403}">
      <dsp:nvSpPr>
        <dsp:cNvPr id="0" name=""/>
        <dsp:cNvSpPr/>
      </dsp:nvSpPr>
      <dsp:spPr>
        <a:xfrm>
          <a:off x="4825876" y="3546618"/>
          <a:ext cx="1811080" cy="115003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6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rPr>
            <a:t>痛苦即幸福</a:t>
          </a:r>
        </a:p>
      </dsp:txBody>
      <dsp:txXfrm>
        <a:off x="4859559" y="3580301"/>
        <a:ext cx="1743714" cy="10826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9CBF2F-A526-4610-A63A-5AED860C25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6D0E7C2-27CF-4DC8-A1A9-2B3FBBB9C7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CD381F5-FD0F-4F67-98DE-CC45DA622D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9C3D8-BCCD-4B74-ACED-92403585DF7D}" type="datetimeFigureOut">
              <a:rPr lang="zh-CN" altLang="en-US" smtClean="0"/>
              <a:t>2017/8/12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9249F2E-9D56-426B-8F8C-52101D6905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1EF2B6C-D942-4DCD-86EB-CA3CAF93B5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0A588-32EF-44BF-8A66-53BA5DC414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756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CB4476-5210-4B14-9E9F-F403C0BA7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10D7D6D-CDCF-4FD4-90AD-32D4323819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A61941B-1921-4756-9B5C-C1B8F77ED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9C3D8-BCCD-4B74-ACED-92403585DF7D}" type="datetimeFigureOut">
              <a:rPr lang="zh-CN" altLang="en-US" smtClean="0"/>
              <a:t>2017/8/12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383792-DBC3-4F2E-ABF9-B97F0E47A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2905F47-3488-4FA9-BDA4-8B542E9344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0A588-32EF-44BF-8A66-53BA5DC414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524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959A393-73E6-47D1-8063-1998CEEAE9D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BF80A90-5D53-4CDA-8C91-BEC143F663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B005D32-8861-48A9-9297-1C12001DB2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9C3D8-BCCD-4B74-ACED-92403585DF7D}" type="datetimeFigureOut">
              <a:rPr lang="zh-CN" altLang="en-US" smtClean="0"/>
              <a:t>2017/8/12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82EB1AE-10AA-4683-8886-315609CEDA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96A50B3-E79B-4186-B563-0CF471ED6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0A588-32EF-44BF-8A66-53BA5DC414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326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71677F-2328-48EF-A6A9-0AA1E97355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F32181D-FA1E-4B3F-950E-6F2F9CEFFF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C57C0BB-3AB4-4D00-8A90-96FC358CE3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9C3D8-BCCD-4B74-ACED-92403585DF7D}" type="datetimeFigureOut">
              <a:rPr lang="zh-CN" altLang="en-US" smtClean="0"/>
              <a:t>2017/8/12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56B0059-E53F-4029-B89E-C69C2F12C1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B6B3374-2033-4B9F-98BE-C9ADEC43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0A588-32EF-44BF-8A66-53BA5DC414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822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0429EBB-E40E-4E85-8F6C-1C59E3E77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55FC96A-B099-41ED-99DE-71F188D632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5F5B2F4-7F5B-4678-A17F-C1FDBEAE9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9C3D8-BCCD-4B74-ACED-92403585DF7D}" type="datetimeFigureOut">
              <a:rPr lang="zh-CN" altLang="en-US" smtClean="0"/>
              <a:t>2017/8/12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15E9CA-7D9C-4FDF-887D-DB3C2CCA3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95B2E15-564F-44FD-BD5F-CCC4DC1047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0A588-32EF-44BF-8A66-53BA5DC414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00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A8A9B51-0DFA-45FB-A589-98439BA447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6BD904-E310-41A9-BF5D-3DA67A7927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758C621-8039-4D30-875D-612EC14D49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D3EFD33-B8F9-40CB-85CC-50C4327C7C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9C3D8-BCCD-4B74-ACED-92403585DF7D}" type="datetimeFigureOut">
              <a:rPr lang="zh-CN" altLang="en-US" smtClean="0"/>
              <a:t>2017/8/12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988C008-CE6F-49F9-8F28-CB4D25288B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7B10138-3BE1-475D-9117-72721496BE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0A588-32EF-44BF-8A66-53BA5DC414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6213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EDA399F-2542-4E45-80FA-6E2E6E2167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382C485-52CF-4A37-85A8-3526C91AF7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E546354-407A-45D0-B677-2055BA5D9C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082B08C-EA71-443E-9E0D-779B6959D1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918B8B5-58F0-4114-AADA-AC247B243E0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D4561DA-EE4E-46A5-BAD1-A61FC5CADD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9C3D8-BCCD-4B74-ACED-92403585DF7D}" type="datetimeFigureOut">
              <a:rPr lang="zh-CN" altLang="en-US" smtClean="0"/>
              <a:t>2017/8/12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42B8EFC-C3A2-49FE-8574-DD9944DC8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8F3E6153-2FC7-4725-A10B-8F78AC794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0A588-32EF-44BF-8A66-53BA5DC414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239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BD1293-530F-42D7-A1DF-A3B254883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AA6CF46-8DAA-443D-A366-55B2510C25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9C3D8-BCCD-4B74-ACED-92403585DF7D}" type="datetimeFigureOut">
              <a:rPr lang="zh-CN" altLang="en-US" smtClean="0"/>
              <a:t>2017/8/12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0FCF980-1F74-4B8C-81CC-98D1E031F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47C99DF-B67C-40AE-9324-650FB9B842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0A588-32EF-44BF-8A66-53BA5DC414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3872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AB5273F-B2D6-41DC-BD03-CFED94EE27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9C3D8-BCCD-4B74-ACED-92403585DF7D}" type="datetimeFigureOut">
              <a:rPr lang="zh-CN" altLang="en-US" smtClean="0"/>
              <a:t>2017/8/12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3BB98BB-9964-4E28-B38A-C5EF51C420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8CEC59B-44CC-4DD3-BC5C-FB7A402DD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0A588-32EF-44BF-8A66-53BA5DC414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5465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2BF690-96E5-4172-923C-1619743C1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B4A9C84-1A6E-4D4D-9CF0-5FD16F6FD6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B66A068-0EC2-4E80-B69E-77D4332C90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CEF7A88-1B7A-47B2-A9CA-FC2D0C7C8D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9C3D8-BCCD-4B74-ACED-92403585DF7D}" type="datetimeFigureOut">
              <a:rPr lang="zh-CN" altLang="en-US" smtClean="0"/>
              <a:t>2017/8/12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D989019-B8A4-4986-B23A-C151F6F966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5C4F573-F7C2-45C3-B87D-C60DB749D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0A588-32EF-44BF-8A66-53BA5DC414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561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197E86-80F3-45B4-AFA7-3D3A13B868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426DB4E-0091-45DC-94CD-894777DB9A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38DA453-000A-4D82-9963-FB9175125E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BCB0FE6-F39A-408A-8986-C2D8A22254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9C3D8-BCCD-4B74-ACED-92403585DF7D}" type="datetimeFigureOut">
              <a:rPr lang="zh-CN" altLang="en-US" smtClean="0"/>
              <a:t>2017/8/12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B5FC278-CDFE-441E-A47F-0BF0ED615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969E073-E1CA-44E1-A7A3-3DB2FBE52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0A588-32EF-44BF-8A66-53BA5DC414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909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F1A0432-3288-46D3-938E-F7DBB65C5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46D4650-AD79-413F-80E4-12FBBB2786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59216B7-46D8-4153-A69C-A68D9D769A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F9C3D8-BCCD-4B74-ACED-92403585DF7D}" type="datetimeFigureOut">
              <a:rPr lang="zh-CN" altLang="en-US" smtClean="0"/>
              <a:t>2017/8/12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40291A1-EEA5-44E2-B7D7-750F377FC5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494EA17-5471-4375-BE9F-023BC99458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80A588-32EF-44BF-8A66-53BA5DC414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33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&amp;ehk=QM95ZWeNULSPbFrO6opdQg&amp;r=0&amp;pid=OfficeInsert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creativecommons.org/licenses/by-nc-sa/4.0/" TargetMode="External"/><Relationship Id="rId4" Type="http://schemas.openxmlformats.org/officeDocument/2006/relationships/hyperlink" Target="https://www.iha.hk/%E4%BC%91%E9%97%B2%E6%B8%A1%E5%81%87%E6%88%BF%E5%87%BA%E7%A7%9F-%E7%89%B9%E8%89%B2%E5%88%AB%E5%A2%85-%E4%BF%84%E7%BD%97%E6%96%AF/wY/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4.gif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5.jpeg"/><Relationship Id="rId9" Type="http://schemas.microsoft.com/office/2007/relationships/diagramDrawing" Target="../diagrams/drawin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片包含 天空, 水, 户外, 船&#10;&#10;已生成极高可信度的说明">
            <a:extLst>
              <a:ext uri="{FF2B5EF4-FFF2-40B4-BE49-F238E27FC236}">
                <a16:creationId xmlns:a16="http://schemas.microsoft.com/office/drawing/2014/main" id="{A0A529F9-804F-4416-BC64-B125278CE8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287688" y="404664"/>
            <a:ext cx="8136904" cy="6048672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99423D67-81B1-4F24-A611-E2C26D116FF3}"/>
              </a:ext>
            </a:extLst>
          </p:cNvPr>
          <p:cNvSpPr txBox="1"/>
          <p:nvPr/>
        </p:nvSpPr>
        <p:spPr>
          <a:xfrm>
            <a:off x="3287688" y="6713984"/>
            <a:ext cx="81369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>
                <a:hlinkClick r:id="rId4" tooltip="https://www.iha.hk/%E4%BC%91%E9%97%B2%E6%B8%A1%E5%81%87%E6%88%BF%E5%87%BA%E7%A7%9F-%E7%89%B9%E8%89%B2%E5%88%AB%E5%A2%85-%E4%BF%84%E7%BD%97%E6%96%AF/wY/"/>
              </a:rPr>
              <a:t>此照片</a:t>
            </a:r>
            <a:r>
              <a:rPr lang="zh-CN" altLang="en-US" sz="900"/>
              <a:t>，作者: 未知作者，许可证: </a:t>
            </a:r>
            <a:r>
              <a:rPr lang="zh-CN" altLang="en-US" sz="900">
                <a:hlinkClick r:id="rId5" tooltip="https://creativecommons.org/licenses/by-nc-sa/4.0/"/>
              </a:rPr>
              <a:t>CC BY-NC-SA</a:t>
            </a:r>
            <a:endParaRPr lang="zh-CN" altLang="en-US" sz="90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B80DD23-E572-4060-AF5F-0A0EE8E14083}"/>
              </a:ext>
            </a:extLst>
          </p:cNvPr>
          <p:cNvSpPr/>
          <p:nvPr/>
        </p:nvSpPr>
        <p:spPr>
          <a:xfrm rot="10800000" flipV="1">
            <a:off x="4947869" y="1484784"/>
            <a:ext cx="2031325" cy="4536504"/>
          </a:xfrm>
          <a:prstGeom prst="rect">
            <a:avLst/>
          </a:prstGeom>
          <a:effectLst>
            <a:reflection blurRad="6350" stA="50000" endA="300" endPos="38500" dist="50800" dir="5400000" sy="-100000" algn="bl" rotWithShape="0"/>
          </a:effectLst>
        </p:spPr>
        <p:txBody>
          <a:bodyPr vert="eaVert"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　　</a:t>
            </a:r>
            <a:b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　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　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  </a:t>
            </a:r>
            <a:r>
              <a:rPr kumimoji="0" lang="zh-CN" altLang="en-US" sz="4800" b="1" i="0" u="none" strike="noStrike" kern="1200" cap="none" spc="1000" normalizeH="0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普 希 金</a:t>
            </a:r>
            <a:b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</a:b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　　</a:t>
            </a:r>
            <a:b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</a:b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　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8B42B7C-4F8A-4578-A758-7CF6E59F3A1F}"/>
              </a:ext>
            </a:extLst>
          </p:cNvPr>
          <p:cNvSpPr txBox="1"/>
          <p:nvPr/>
        </p:nvSpPr>
        <p:spPr>
          <a:xfrm>
            <a:off x="4209205" y="2276872"/>
            <a:ext cx="738664" cy="12961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(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俄</a:t>
            </a:r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)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98416A2-19D1-4EBA-BF98-C106F374EEF5}"/>
              </a:ext>
            </a:extLst>
          </p:cNvPr>
          <p:cNvSpPr txBox="1"/>
          <p:nvPr/>
        </p:nvSpPr>
        <p:spPr>
          <a:xfrm>
            <a:off x="5735960" y="5689947"/>
            <a:ext cx="6048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主讲人：安徽省桐城市南演初中 杨志新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CD7B0FE-98B8-4AFE-96CC-3B9CDCCE450F}"/>
              </a:ext>
            </a:extLst>
          </p:cNvPr>
          <p:cNvSpPr txBox="1"/>
          <p:nvPr/>
        </p:nvSpPr>
        <p:spPr>
          <a:xfrm rot="5400000">
            <a:off x="-737914" y="2920120"/>
            <a:ext cx="5530924" cy="9320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24479C4-2DA3-46D7-A18D-452829A9895D}"/>
              </a:ext>
            </a:extLst>
          </p:cNvPr>
          <p:cNvSpPr txBox="1"/>
          <p:nvPr/>
        </p:nvSpPr>
        <p:spPr>
          <a:xfrm>
            <a:off x="1667508" y="846608"/>
            <a:ext cx="792088" cy="501675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1Right"/>
              <a:lightRig rig="threePt" dir="t"/>
            </a:scene3d>
            <a:sp3d extrusionH="57150">
              <a:bevelT w="38100" h="381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dirty="0">
                <a:solidFill>
                  <a:prstClr val="black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假如生活欺骗了你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1331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8932D01-6353-4CF9-9DC8-67DC9AF908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7595" y="492527"/>
            <a:ext cx="8138865" cy="6120914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D827149D-98F0-4287-BF3C-0CDF14D3165C}"/>
              </a:ext>
            </a:extLst>
          </p:cNvPr>
          <p:cNvGrpSpPr/>
          <p:nvPr/>
        </p:nvGrpSpPr>
        <p:grpSpPr>
          <a:xfrm rot="5400000">
            <a:off x="83332" y="2960948"/>
            <a:ext cx="3888432" cy="1080120"/>
            <a:chOff x="144119" y="78884"/>
            <a:chExt cx="1729620" cy="392334"/>
          </a:xfrm>
        </p:grpSpPr>
        <p:sp>
          <p:nvSpPr>
            <p:cNvPr id="5" name="圆角矩形 1">
              <a:extLst>
                <a:ext uri="{FF2B5EF4-FFF2-40B4-BE49-F238E27FC236}">
                  <a16:creationId xmlns:a16="http://schemas.microsoft.com/office/drawing/2014/main" id="{59F32B3E-8526-4D92-8704-F45B67CBACF7}"/>
                </a:ext>
              </a:extLst>
            </p:cNvPr>
            <p:cNvSpPr/>
            <p:nvPr/>
          </p:nvSpPr>
          <p:spPr>
            <a:xfrm>
              <a:off x="144119" y="78884"/>
              <a:ext cx="1729620" cy="392334"/>
            </a:xfrm>
            <a:prstGeom prst="roundRect">
              <a:avLst>
                <a:gd name="adj" fmla="val 9976"/>
              </a:avLst>
            </a:prstGeom>
            <a:solidFill>
              <a:schemeClr val="bg1"/>
            </a:solidFill>
            <a:ln w="2540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F57A9CE-41A1-4DFF-AE95-7293E81A5114}"/>
                </a:ext>
              </a:extLst>
            </p:cNvPr>
            <p:cNvSpPr txBox="1"/>
            <p:nvPr/>
          </p:nvSpPr>
          <p:spPr>
            <a:xfrm>
              <a:off x="144119" y="105774"/>
              <a:ext cx="1679818" cy="3385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424479C4-2DA3-46D7-A18D-452829A9895D}"/>
              </a:ext>
            </a:extLst>
          </p:cNvPr>
          <p:cNvSpPr txBox="1"/>
          <p:nvPr/>
        </p:nvSpPr>
        <p:spPr>
          <a:xfrm>
            <a:off x="1631504" y="1844824"/>
            <a:ext cx="79208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5400" dirty="0">
                <a:solidFill>
                  <a:prstClr val="black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怀良行书空心体" panose="02010800040101010101" pitchFamily="2" charset="-122"/>
                <a:ea typeface="怀良行书空心体" panose="02010800040101010101" pitchFamily="2" charset="-122"/>
              </a:rPr>
              <a:t>全诗小结</a:t>
            </a:r>
          </a:p>
        </p:txBody>
      </p:sp>
      <p:graphicFrame>
        <p:nvGraphicFramePr>
          <p:cNvPr id="2" name="图示 1">
            <a:extLst>
              <a:ext uri="{FF2B5EF4-FFF2-40B4-BE49-F238E27FC236}">
                <a16:creationId xmlns:a16="http://schemas.microsoft.com/office/drawing/2014/main" id="{604E527E-78BD-4D51-82BD-FCCA26B1ED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4175721"/>
              </p:ext>
            </p:extLst>
          </p:nvPr>
        </p:nvGraphicFramePr>
        <p:xfrm>
          <a:off x="4151784" y="746637"/>
          <a:ext cx="6834517" cy="46985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692282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7E4D4D9-5954-4CA4-919D-7F5E31A71D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2">
                                            <p:graphicEl>
                                              <a:dgm id="{C7E4D4D9-5954-4CA4-919D-7F5E31A71D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4C6F021-8091-4874-8D54-DA86C9800E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2">
                                            <p:graphicEl>
                                              <a:dgm id="{B4C6F021-8091-4874-8D54-DA86C9800EE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29915EC-D51D-4F5C-A500-DC94629300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2">
                                            <p:graphicEl>
                                              <a:dgm id="{629915EC-D51D-4F5C-A500-DC94629300C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96B1B01-0DF7-4E4C-8F2D-9DE6C9EAC4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000"/>
                                        <p:tgtEl>
                                          <p:spTgt spid="2">
                                            <p:graphicEl>
                                              <a:dgm id="{396B1B01-0DF7-4E4C-8F2D-9DE6C9EAC4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345355B-37DE-4034-A992-E9AD611056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2">
                                            <p:graphicEl>
                                              <a:dgm id="{7345355B-37DE-4034-A992-E9AD6110564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3A033D3-4129-4A08-84DD-E55AB7F646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000"/>
                                        <p:tgtEl>
                                          <p:spTgt spid="2">
                                            <p:graphicEl>
                                              <a:dgm id="{E3A033D3-4129-4A08-84DD-E55AB7F646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C9C6CB5-2A00-4753-B740-F00064348F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000"/>
                                        <p:tgtEl>
                                          <p:spTgt spid="2">
                                            <p:graphicEl>
                                              <a:dgm id="{0C9C6CB5-2A00-4753-B740-F00064348F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F5770AA-4CE0-4CE9-9838-7A9CA32F4D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000"/>
                                        <p:tgtEl>
                                          <p:spTgt spid="2">
                                            <p:graphicEl>
                                              <a:dgm id="{2F5770AA-4CE0-4CE9-9838-7A9CA32F4D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61B5BDF-BA25-4E9F-8213-D0DC99E50F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0"/>
                                        <p:tgtEl>
                                          <p:spTgt spid="2">
                                            <p:graphicEl>
                                              <a:dgm id="{B61B5BDF-BA25-4E9F-8213-D0DC99E50F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A1596E8-1073-4C2F-BF59-1BF436A4A1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2000"/>
                                        <p:tgtEl>
                                          <p:spTgt spid="2">
                                            <p:graphicEl>
                                              <a:dgm id="{1A1596E8-1073-4C2F-BF59-1BF436A4A19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D705C88-26D1-47BD-A51E-F692320DF2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2000"/>
                                        <p:tgtEl>
                                          <p:spTgt spid="2">
                                            <p:graphicEl>
                                              <a:dgm id="{1D705C88-26D1-47BD-A51E-F692320DF26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905D592-AEB1-4700-939B-E1177411F9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2000"/>
                                        <p:tgtEl>
                                          <p:spTgt spid="2">
                                            <p:graphicEl>
                                              <a:dgm id="{9905D592-AEB1-4700-939B-E1177411F9D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D722918-35E6-4FC4-8DF1-4BA2143C69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2000"/>
                                        <p:tgtEl>
                                          <p:spTgt spid="2">
                                            <p:graphicEl>
                                              <a:dgm id="{CD722918-35E6-4FC4-8DF1-4BA2143C69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2B288C0-FD9E-4D4E-9A26-6E8C5B1A32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2000"/>
                                        <p:tgtEl>
                                          <p:spTgt spid="2">
                                            <p:graphicEl>
                                              <a:dgm id="{02B288C0-FD9E-4D4E-9A26-6E8C5B1A32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88EDFD7-3638-440C-94AD-017995F01E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2000"/>
                                        <p:tgtEl>
                                          <p:spTgt spid="2">
                                            <p:graphicEl>
                                              <a:dgm id="{B88EDFD7-3638-440C-94AD-017995F01E8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6F50783-C469-47C4-B963-D9BBCD8CB7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2000"/>
                                        <p:tgtEl>
                                          <p:spTgt spid="2">
                                            <p:graphicEl>
                                              <a:dgm id="{86F50783-C469-47C4-B963-D9BBCD8CB7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174D452-5F6B-48A3-85AE-6688474D84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2000"/>
                                        <p:tgtEl>
                                          <p:spTgt spid="2">
                                            <p:graphicEl>
                                              <a:dgm id="{5174D452-5F6B-48A3-85AE-6688474D840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Graphic spid="2" grpId="0">
        <p:bldSub>
          <a:bldDgm bld="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68B949E6-3A91-4BBA-A5F6-DAE72BB6A2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3885" y="188640"/>
            <a:ext cx="8136904" cy="6120680"/>
          </a:xfrm>
          <a:prstGeom prst="rect">
            <a:avLst/>
          </a:prstGeom>
          <a:effectLst>
            <a:softEdge rad="1066800"/>
          </a:effectLst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405D89FA-80EB-4B7C-B79E-B554C3CD8545}"/>
              </a:ext>
            </a:extLst>
          </p:cNvPr>
          <p:cNvGrpSpPr/>
          <p:nvPr/>
        </p:nvGrpSpPr>
        <p:grpSpPr>
          <a:xfrm>
            <a:off x="7284132" y="908720"/>
            <a:ext cx="3636404" cy="1944216"/>
            <a:chOff x="7284132" y="908720"/>
            <a:chExt cx="3636404" cy="1944216"/>
          </a:xfrm>
        </p:grpSpPr>
        <p:sp>
          <p:nvSpPr>
            <p:cNvPr id="2" name="思想气泡: 云 1">
              <a:extLst>
                <a:ext uri="{FF2B5EF4-FFF2-40B4-BE49-F238E27FC236}">
                  <a16:creationId xmlns:a16="http://schemas.microsoft.com/office/drawing/2014/main" id="{F6DB62A7-A63F-432F-94C3-27D661BA54E6}"/>
                </a:ext>
              </a:extLst>
            </p:cNvPr>
            <p:cNvSpPr/>
            <p:nvPr/>
          </p:nvSpPr>
          <p:spPr>
            <a:xfrm>
              <a:off x="7284132" y="908720"/>
              <a:ext cx="2160240" cy="1548172"/>
            </a:xfrm>
            <a:prstGeom prst="cloudCallout">
              <a:avLst>
                <a:gd name="adj1" fmla="val -35996"/>
                <a:gd name="adj2" fmla="val 24594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isometricOffAxis1Right"/>
                <a:lightRig rig="threePt" dir="t"/>
              </a:scene3d>
            </a:bodyPr>
            <a:lstStyle/>
            <a:p>
              <a:pPr algn="ctr"/>
              <a:r>
                <a:rPr lang="zh-CN" altLang="en-US" sz="4800" b="1" dirty="0">
                  <a:solidFill>
                    <a:srgbClr val="FF0000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再</a:t>
              </a:r>
            </a:p>
          </p:txBody>
        </p:sp>
        <p:sp>
          <p:nvSpPr>
            <p:cNvPr id="9" name="思想气泡: 云 8">
              <a:extLst>
                <a:ext uri="{FF2B5EF4-FFF2-40B4-BE49-F238E27FC236}">
                  <a16:creationId xmlns:a16="http://schemas.microsoft.com/office/drawing/2014/main" id="{AE8ADEBB-B0A9-4EE4-A21C-F85C54C46A97}"/>
                </a:ext>
              </a:extLst>
            </p:cNvPr>
            <p:cNvSpPr/>
            <p:nvPr/>
          </p:nvSpPr>
          <p:spPr>
            <a:xfrm>
              <a:off x="8760296" y="1196752"/>
              <a:ext cx="2160240" cy="1656184"/>
            </a:xfrm>
            <a:prstGeom prst="cloudCallout">
              <a:avLst>
                <a:gd name="adj1" fmla="val -36627"/>
                <a:gd name="adj2" fmla="val 25857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isometricOffAxis1Right"/>
                <a:lightRig rig="threePt" dir="t"/>
              </a:scene3d>
            </a:bodyPr>
            <a:lstStyle/>
            <a:p>
              <a:pPr algn="ctr"/>
              <a:r>
                <a:rPr lang="zh-CN" altLang="en-US" sz="4800" b="1" dirty="0">
                  <a:solidFill>
                    <a:srgbClr val="FF0000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32001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9102 0.01598 L -0.06927 0.01598 " pathEditMode="relative" rAng="0" ptsTypes="AA">
                                      <p:cBhvr>
                                        <p:cTn id="11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2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CF925116-4529-4DA4-BF9C-3AD1142499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6567" y="368543"/>
            <a:ext cx="8138865" cy="612091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D0454CD-8BD7-4CE1-AF7A-200A5D0F33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3885" y="188640"/>
            <a:ext cx="8136904" cy="6120680"/>
          </a:xfrm>
          <a:prstGeom prst="rect">
            <a:avLst/>
          </a:prstGeom>
          <a:effectLst>
            <a:softEdge rad="1066800"/>
          </a:effec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54A52F2-B43F-430A-9FF5-039188E38E3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984" y="-171400"/>
            <a:ext cx="12191980" cy="6857990"/>
          </a:xfrm>
          <a:prstGeom prst="rect">
            <a:avLst/>
          </a:prstGeom>
          <a:ln>
            <a:solidFill>
              <a:srgbClr val="C00000"/>
            </a:solidFill>
          </a:ln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662305EB-1E01-4DAD-AA3E-17D03E8E0D02}"/>
              </a:ext>
            </a:extLst>
          </p:cNvPr>
          <p:cNvGrpSpPr/>
          <p:nvPr/>
        </p:nvGrpSpPr>
        <p:grpSpPr>
          <a:xfrm>
            <a:off x="1487488" y="1556792"/>
            <a:ext cx="1080120" cy="3888432"/>
            <a:chOff x="1487488" y="1556792"/>
            <a:chExt cx="1080120" cy="3888432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75E82335-6E78-4983-A46F-BD05A8313C44}"/>
                </a:ext>
              </a:extLst>
            </p:cNvPr>
            <p:cNvGrpSpPr/>
            <p:nvPr/>
          </p:nvGrpSpPr>
          <p:grpSpPr>
            <a:xfrm rot="5400000">
              <a:off x="83332" y="2960948"/>
              <a:ext cx="3888432" cy="1080120"/>
              <a:chOff x="144119" y="78884"/>
              <a:chExt cx="1729620" cy="392334"/>
            </a:xfrm>
          </p:grpSpPr>
          <p:sp>
            <p:nvSpPr>
              <p:cNvPr id="7" name="圆角矩形 1">
                <a:extLst>
                  <a:ext uri="{FF2B5EF4-FFF2-40B4-BE49-F238E27FC236}">
                    <a16:creationId xmlns:a16="http://schemas.microsoft.com/office/drawing/2014/main" id="{9B2A76DD-D1A2-428B-A229-5AA9B65E36A5}"/>
                  </a:ext>
                </a:extLst>
              </p:cNvPr>
              <p:cNvSpPr/>
              <p:nvPr/>
            </p:nvSpPr>
            <p:spPr>
              <a:xfrm>
                <a:off x="144119" y="78884"/>
                <a:ext cx="1729620" cy="392334"/>
              </a:xfrm>
              <a:prstGeom prst="roundRect">
                <a:avLst>
                  <a:gd name="adj" fmla="val 9976"/>
                </a:avLst>
              </a:prstGeom>
              <a:solidFill>
                <a:schemeClr val="bg1"/>
              </a:solidFill>
              <a:ln w="25400">
                <a:gradFill flip="none" rotWithShape="1">
                  <a:gsLst>
                    <a:gs pos="88000">
                      <a:schemeClr val="bg1"/>
                    </a:gs>
                    <a:gs pos="0">
                      <a:schemeClr val="bg1">
                        <a:lumMod val="75000"/>
                      </a:schemeClr>
                    </a:gs>
                    <a:gs pos="71000">
                      <a:schemeClr val="bg1">
                        <a:lumMod val="85000"/>
                      </a:schemeClr>
                    </a:gs>
                    <a:gs pos="55000">
                      <a:schemeClr val="bg1"/>
                    </a:gs>
                    <a:gs pos="37000">
                      <a:schemeClr val="bg1">
                        <a:lumMod val="85000"/>
                      </a:schemeClr>
                    </a:gs>
                    <a:gs pos="2200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200000" scaled="0"/>
                  <a:tileRect/>
                </a:gradFill>
              </a:ln>
              <a:effectLst>
                <a:outerShdw blurRad="1016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636C122-A2C3-497D-84A2-027918EF4325}"/>
                  </a:ext>
                </a:extLst>
              </p:cNvPr>
              <p:cNvSpPr txBox="1"/>
              <p:nvPr/>
            </p:nvSpPr>
            <p:spPr>
              <a:xfrm>
                <a:off x="144119" y="105774"/>
                <a:ext cx="1679818" cy="33855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txBody>
              <a:bodyPr wrap="square" rtlCol="0">
                <a:spAutoFit/>
              </a:bodyPr>
              <a:lstStyle/>
              <a:p>
                <a:pPr algn="ctr"/>
                <a:endPara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809B17F-6081-43F6-B08A-1855080D57A8}"/>
                </a:ext>
              </a:extLst>
            </p:cNvPr>
            <p:cNvSpPr txBox="1"/>
            <p:nvPr/>
          </p:nvSpPr>
          <p:spPr>
            <a:xfrm>
              <a:off x="1631504" y="1844824"/>
              <a:ext cx="792088" cy="3416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>
                  <a:effectLst>
                    <a:glow rad="101600">
                      <a:schemeClr val="accent2">
                        <a:satMod val="175000"/>
                        <a:alpha val="40000"/>
                      </a:schemeClr>
                    </a:glow>
                  </a:effectLst>
                  <a:latin typeface="怀良行书空心体" panose="02010800040101010101" pitchFamily="2" charset="-122"/>
                  <a:ea typeface="怀良行书空心体" panose="02010800040101010101" pitchFamily="2" charset="-122"/>
                </a:rPr>
                <a:t>本课流程</a:t>
              </a: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10EE44CA-88A8-47AC-BF74-A0F40B25A8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9434" y="398374"/>
            <a:ext cx="8138865" cy="6120914"/>
          </a:xfrm>
          <a:prstGeom prst="rect">
            <a:avLst/>
          </a:prstGeom>
        </p:spPr>
      </p:pic>
      <p:graphicFrame>
        <p:nvGraphicFramePr>
          <p:cNvPr id="2" name="图示 1">
            <a:extLst>
              <a:ext uri="{FF2B5EF4-FFF2-40B4-BE49-F238E27FC236}">
                <a16:creationId xmlns:a16="http://schemas.microsoft.com/office/drawing/2014/main" id="{7E180BDC-CE69-413F-91F4-2DDAEF8FB2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56356201"/>
              </p:ext>
            </p:extLst>
          </p:nvPr>
        </p:nvGraphicFramePr>
        <p:xfrm>
          <a:off x="3503712" y="1012782"/>
          <a:ext cx="7848872" cy="4320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703243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0E82EE8-5F6A-4FF3-B942-A4FDBABB4C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000"/>
                                        <p:tgtEl>
                                          <p:spTgt spid="2">
                                            <p:graphicEl>
                                              <a:dgm id="{B0E82EE8-5F6A-4FF3-B942-A4FDBABB4C6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8C3F25A-EEAF-4D06-A056-00329B67CD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0"/>
                                        <p:tgtEl>
                                          <p:spTgt spid="2">
                                            <p:graphicEl>
                                              <a:dgm id="{E8C3F25A-EEAF-4D06-A056-00329B67CD5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A10BC34-F137-4A12-975D-6F3759B817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0"/>
                                        <p:tgtEl>
                                          <p:spTgt spid="2">
                                            <p:graphicEl>
                                              <a:dgm id="{8A10BC34-F137-4A12-975D-6F3759B8171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FD64C4B-D628-4B7C-BCEF-6F5BEFB291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0"/>
                                        <p:tgtEl>
                                          <p:spTgt spid="2">
                                            <p:graphicEl>
                                              <a:dgm id="{8FD64C4B-D628-4B7C-BCEF-6F5BEFB291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ADC8726A-ACBB-4F8C-8283-3DCF6281C2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3885" y="188640"/>
            <a:ext cx="8136904" cy="6120680"/>
          </a:xfrm>
          <a:prstGeom prst="rect">
            <a:avLst/>
          </a:prstGeom>
          <a:effectLst>
            <a:softEdge rad="1066800"/>
          </a:effectLst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B9DB355-DA09-4728-9F04-F883A449E014}"/>
              </a:ext>
            </a:extLst>
          </p:cNvPr>
          <p:cNvGrpSpPr/>
          <p:nvPr/>
        </p:nvGrpSpPr>
        <p:grpSpPr>
          <a:xfrm>
            <a:off x="1487488" y="1556792"/>
            <a:ext cx="1080120" cy="3888432"/>
            <a:chOff x="1487488" y="1556792"/>
            <a:chExt cx="1080120" cy="3888432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D827149D-98F0-4287-BF3C-0CDF14D3165C}"/>
                </a:ext>
              </a:extLst>
            </p:cNvPr>
            <p:cNvGrpSpPr/>
            <p:nvPr/>
          </p:nvGrpSpPr>
          <p:grpSpPr>
            <a:xfrm rot="5400000">
              <a:off x="83332" y="2960948"/>
              <a:ext cx="3888432" cy="1080120"/>
              <a:chOff x="144119" y="78884"/>
              <a:chExt cx="1729620" cy="392334"/>
            </a:xfrm>
          </p:grpSpPr>
          <p:sp>
            <p:nvSpPr>
              <p:cNvPr id="5" name="圆角矩形 1">
                <a:extLst>
                  <a:ext uri="{FF2B5EF4-FFF2-40B4-BE49-F238E27FC236}">
                    <a16:creationId xmlns:a16="http://schemas.microsoft.com/office/drawing/2014/main" id="{59F32B3E-8526-4D92-8704-F45B67CBACF7}"/>
                  </a:ext>
                </a:extLst>
              </p:cNvPr>
              <p:cNvSpPr/>
              <p:nvPr/>
            </p:nvSpPr>
            <p:spPr>
              <a:xfrm>
                <a:off x="144119" y="78884"/>
                <a:ext cx="1729620" cy="392334"/>
              </a:xfrm>
              <a:prstGeom prst="roundRect">
                <a:avLst>
                  <a:gd name="adj" fmla="val 9976"/>
                </a:avLst>
              </a:prstGeom>
              <a:solidFill>
                <a:schemeClr val="bg1"/>
              </a:solidFill>
              <a:ln w="25400">
                <a:gradFill flip="none" rotWithShape="1">
                  <a:gsLst>
                    <a:gs pos="88000">
                      <a:schemeClr val="bg1"/>
                    </a:gs>
                    <a:gs pos="0">
                      <a:schemeClr val="bg1">
                        <a:lumMod val="75000"/>
                      </a:schemeClr>
                    </a:gs>
                    <a:gs pos="71000">
                      <a:schemeClr val="bg1">
                        <a:lumMod val="85000"/>
                      </a:schemeClr>
                    </a:gs>
                    <a:gs pos="55000">
                      <a:schemeClr val="bg1"/>
                    </a:gs>
                    <a:gs pos="37000">
                      <a:schemeClr val="bg1">
                        <a:lumMod val="85000"/>
                      </a:schemeClr>
                    </a:gs>
                    <a:gs pos="2200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200000" scaled="0"/>
                  <a:tileRect/>
                </a:gradFill>
              </a:ln>
              <a:effectLst>
                <a:outerShdw blurRad="1016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F57A9CE-41A1-4DFF-AE95-7293E81A5114}"/>
                  </a:ext>
                </a:extLst>
              </p:cNvPr>
              <p:cNvSpPr txBox="1"/>
              <p:nvPr/>
            </p:nvSpPr>
            <p:spPr>
              <a:xfrm>
                <a:off x="144119" y="105774"/>
                <a:ext cx="1679818" cy="33855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txBody>
              <a:bodyPr wrap="square" rtlCol="0">
                <a:spAutoFit/>
              </a:bodyPr>
              <a:lstStyle/>
              <a:p>
                <a:pPr algn="ctr"/>
                <a:endPara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24479C4-2DA3-46D7-A18D-452829A9895D}"/>
                </a:ext>
              </a:extLst>
            </p:cNvPr>
            <p:cNvSpPr txBox="1"/>
            <p:nvPr/>
          </p:nvSpPr>
          <p:spPr>
            <a:xfrm>
              <a:off x="1631504" y="1844824"/>
              <a:ext cx="792088" cy="3416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>
                  <a:effectLst>
                    <a:glow rad="101600">
                      <a:schemeClr val="accent2">
                        <a:satMod val="175000"/>
                        <a:alpha val="40000"/>
                      </a:schemeClr>
                    </a:glow>
                  </a:effectLst>
                  <a:latin typeface="怀良行书空心体" panose="02010800040101010101" pitchFamily="2" charset="-122"/>
                  <a:ea typeface="怀良行书空心体" panose="02010800040101010101" pitchFamily="2" charset="-122"/>
                </a:rPr>
                <a:t>朗读欣赏</a:t>
              </a: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8B80DD23-E572-4060-AF5F-0A0EE8E14083}"/>
              </a:ext>
            </a:extLst>
          </p:cNvPr>
          <p:cNvSpPr/>
          <p:nvPr/>
        </p:nvSpPr>
        <p:spPr>
          <a:xfrm>
            <a:off x="3873044" y="548680"/>
            <a:ext cx="7140416" cy="5509200"/>
          </a:xfrm>
          <a:prstGeom prst="rect">
            <a:avLst/>
          </a:prstGeom>
          <a:effectLst>
            <a:reflection blurRad="6350" stA="50000" endA="300" endPos="38500" dist="50800" dir="5400000" sy="-100000" algn="bl" rotWithShape="0"/>
          </a:effectLst>
        </p:spPr>
        <p:txBody>
          <a:bodyPr vert="eaVert">
            <a:spAutoFit/>
          </a:bodyPr>
          <a:lstStyle/>
          <a:p>
            <a:r>
              <a:rPr lang="zh-CN" altLang="en-US" sz="3200" b="1" spc="600" dirty="0">
                <a:solidFill>
                  <a:srgbClr val="C0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假如生活欺骗了你</a:t>
            </a:r>
            <a:br>
              <a:rPr lang="zh-CN" altLang="en-US" sz="3200" b="1" spc="600" dirty="0">
                <a:solidFill>
                  <a:srgbClr val="C0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</a:br>
            <a:r>
              <a:rPr lang="zh-CN" altLang="en-US" b="1" dirty="0">
                <a:solidFill>
                  <a:srgbClr val="00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br>
              <a:rPr lang="zh-CN" altLang="en-US" b="1" dirty="0">
                <a:solidFill>
                  <a:srgbClr val="00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b="1" dirty="0">
                <a:solidFill>
                  <a:srgbClr val="00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zh-CN" altLang="en-US" b="1" dirty="0">
                <a:solidFill>
                  <a:srgbClr val="00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　</a:t>
            </a:r>
            <a:r>
              <a:rPr lang="en-US" altLang="zh-CN" sz="20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(</a:t>
            </a:r>
            <a:r>
              <a:rPr lang="zh-CN" altLang="en-US" sz="24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俄</a:t>
            </a:r>
            <a:r>
              <a:rPr lang="en-US" altLang="zh-CN" sz="24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)     </a:t>
            </a:r>
            <a:r>
              <a:rPr lang="zh-CN" altLang="en-US" sz="24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普希金</a:t>
            </a:r>
            <a:br>
              <a:rPr lang="zh-CN" altLang="en-US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　　</a:t>
            </a:r>
            <a:br>
              <a:rPr lang="zh-CN" altLang="en-US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　</a:t>
            </a:r>
            <a:r>
              <a:rPr lang="zh-CN" altLang="en-US" sz="24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假如生活欺骗了你，</a:t>
            </a:r>
            <a:br>
              <a:rPr lang="zh-CN" altLang="en-US" sz="24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24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　　</a:t>
            </a:r>
            <a:br>
              <a:rPr lang="zh-CN" altLang="en-US" sz="24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24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　不要悲伤，不要心急！</a:t>
            </a:r>
            <a:br>
              <a:rPr lang="zh-CN" altLang="en-US" sz="24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24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　　</a:t>
            </a:r>
            <a:br>
              <a:rPr lang="zh-CN" altLang="en-US" sz="24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24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　忧郁的日子里须要镇静，</a:t>
            </a:r>
            <a:br>
              <a:rPr lang="zh-CN" altLang="en-US" sz="24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24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　　</a:t>
            </a:r>
            <a:br>
              <a:rPr lang="zh-CN" altLang="en-US" sz="24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24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　相信吧！快乐的日子将会来临。</a:t>
            </a:r>
            <a:br>
              <a:rPr lang="zh-CN" altLang="en-US" sz="24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24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　　</a:t>
            </a:r>
            <a:br>
              <a:rPr lang="zh-CN" altLang="en-US" sz="24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24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　心儿永远向往着未来，</a:t>
            </a:r>
            <a:br>
              <a:rPr lang="zh-CN" altLang="en-US" sz="24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24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　　</a:t>
            </a:r>
            <a:br>
              <a:rPr lang="zh-CN" altLang="en-US" sz="24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24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　现在却常是忧郁。</a:t>
            </a:r>
            <a:br>
              <a:rPr lang="zh-CN" altLang="en-US" sz="24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24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　　</a:t>
            </a:r>
            <a:br>
              <a:rPr lang="zh-CN" altLang="en-US" sz="24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24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　一切都是瞬息，一切都将会过去；</a:t>
            </a:r>
            <a:br>
              <a:rPr lang="zh-CN" altLang="en-US" sz="24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24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　　</a:t>
            </a:r>
            <a:br>
              <a:rPr lang="zh-CN" altLang="en-US" sz="24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24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　而那过去了的，就会成为亲切的回忆</a:t>
            </a:r>
            <a:r>
              <a:rPr lang="zh-CN" altLang="en-US" sz="2400" b="1" dirty="0">
                <a:solidFill>
                  <a:srgbClr val="00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b="1" dirty="0"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13734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F36E3117-DAAE-4DAB-B032-D2461CA8CC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3885" y="188640"/>
            <a:ext cx="8136904" cy="6120680"/>
          </a:xfrm>
          <a:prstGeom prst="rect">
            <a:avLst/>
          </a:prstGeom>
          <a:effectLst>
            <a:softEdge rad="1066800"/>
          </a:effectLst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D827149D-98F0-4287-BF3C-0CDF14D3165C}"/>
              </a:ext>
            </a:extLst>
          </p:cNvPr>
          <p:cNvGrpSpPr/>
          <p:nvPr/>
        </p:nvGrpSpPr>
        <p:grpSpPr>
          <a:xfrm rot="5400000">
            <a:off x="83332" y="2960948"/>
            <a:ext cx="3888432" cy="1080120"/>
            <a:chOff x="144119" y="78884"/>
            <a:chExt cx="1729620" cy="392334"/>
          </a:xfrm>
        </p:grpSpPr>
        <p:sp>
          <p:nvSpPr>
            <p:cNvPr id="5" name="圆角矩形 1">
              <a:extLst>
                <a:ext uri="{FF2B5EF4-FFF2-40B4-BE49-F238E27FC236}">
                  <a16:creationId xmlns:a16="http://schemas.microsoft.com/office/drawing/2014/main" id="{59F32B3E-8526-4D92-8704-F45B67CBACF7}"/>
                </a:ext>
              </a:extLst>
            </p:cNvPr>
            <p:cNvSpPr/>
            <p:nvPr/>
          </p:nvSpPr>
          <p:spPr>
            <a:xfrm>
              <a:off x="144119" y="78884"/>
              <a:ext cx="1729620" cy="392334"/>
            </a:xfrm>
            <a:prstGeom prst="roundRect">
              <a:avLst>
                <a:gd name="adj" fmla="val 9976"/>
              </a:avLst>
            </a:prstGeom>
            <a:solidFill>
              <a:schemeClr val="bg1"/>
            </a:solidFill>
            <a:ln w="2540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F57A9CE-41A1-4DFF-AE95-7293E81A5114}"/>
                </a:ext>
              </a:extLst>
            </p:cNvPr>
            <p:cNvSpPr txBox="1"/>
            <p:nvPr/>
          </p:nvSpPr>
          <p:spPr>
            <a:xfrm>
              <a:off x="144119" y="105774"/>
              <a:ext cx="1679818" cy="3385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424479C4-2DA3-46D7-A18D-452829A9895D}"/>
              </a:ext>
            </a:extLst>
          </p:cNvPr>
          <p:cNvSpPr txBox="1"/>
          <p:nvPr/>
        </p:nvSpPr>
        <p:spPr>
          <a:xfrm>
            <a:off x="1631504" y="1844824"/>
            <a:ext cx="79208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怀良行书空心体" panose="02010800040101010101" pitchFamily="2" charset="-122"/>
                <a:ea typeface="怀良行书空心体" panose="02010800040101010101" pitchFamily="2" charset="-122"/>
                <a:cs typeface="+mn-cs"/>
              </a:rPr>
              <a:t>走近作者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1648122A-31BE-417F-B3C3-AA21BCD6907A}"/>
              </a:ext>
            </a:extLst>
          </p:cNvPr>
          <p:cNvSpPr/>
          <p:nvPr/>
        </p:nvSpPr>
        <p:spPr>
          <a:xfrm>
            <a:off x="4439815" y="886527"/>
            <a:ext cx="6096000" cy="5278171"/>
          </a:xfrm>
          <a:prstGeom prst="roundRect">
            <a:avLst/>
          </a:prstGeom>
          <a:solidFill>
            <a:schemeClr val="bg2">
              <a:alpha val="2588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8338384F-FF26-4B80-A01E-84DEC2EDCB39}"/>
              </a:ext>
            </a:extLst>
          </p:cNvPr>
          <p:cNvSpPr/>
          <p:nvPr/>
        </p:nvSpPr>
        <p:spPr>
          <a:xfrm>
            <a:off x="4007768" y="669897"/>
            <a:ext cx="6770773" cy="4770537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isometricOffAxis1Right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  <a:scene3d>
              <a:camera prst="isometricOffAxis1Right"/>
              <a:lightRig rig="threePt" dir="t"/>
            </a:scene3d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邯郸串城体【韩绍杰教育】" panose="02010601030101010101" pitchFamily="2" charset="-122"/>
                <a:ea typeface="邯郸串城体【韩绍杰教育】" panose="02010601030101010101" pitchFamily="2" charset="-122"/>
              </a:rPr>
              <a:t>普希金</a:t>
            </a:r>
            <a:endParaRPr lang="en-US" altLang="zh-CN" sz="4400" b="1" dirty="0">
              <a:solidFill>
                <a:schemeClr val="bg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latin typeface="邯郸串城体【韩绍杰教育】" panose="02010601030101010101" pitchFamily="2" charset="-122"/>
              <a:ea typeface="邯郸串城体【韩绍杰教育】" panose="02010601030101010101" pitchFamily="2" charset="-122"/>
            </a:endParaRPr>
          </a:p>
          <a:p>
            <a:r>
              <a:rPr lang="en-US" altLang="zh-CN" sz="36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邯郸串城体【韩绍杰教育】" panose="02010601030101010101" pitchFamily="2" charset="-122"/>
                <a:ea typeface="邯郸串城体【韩绍杰教育】" panose="02010601030101010101" pitchFamily="2" charset="-122"/>
              </a:rPr>
              <a:t>       </a:t>
            </a:r>
            <a:r>
              <a:rPr lang="en-US" altLang="zh-CN" sz="20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</a:rPr>
              <a:t>(</a:t>
            </a:r>
            <a:r>
              <a:rPr lang="en-US" altLang="zh-CN" sz="32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1799</a:t>
            </a:r>
            <a:r>
              <a:rPr lang="zh-CN" altLang="en-US" sz="32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～</a:t>
            </a:r>
            <a:r>
              <a:rPr lang="en-US" altLang="zh-CN" sz="32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1837)</a:t>
            </a:r>
            <a:r>
              <a:rPr lang="zh-CN" altLang="en-US" sz="32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民族诗人，小说家，</a:t>
            </a:r>
            <a:r>
              <a:rPr lang="en-US" altLang="zh-CN" sz="32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19</a:t>
            </a:r>
            <a:r>
              <a:rPr lang="zh-CN" altLang="en-US" sz="32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世纪俄国浪漫主义文学主要代表，同时也是现实主义文学的奠基人。他诸体皆擅，创立了俄罗斯民族文学和文学语言，在诗歌、小说、戏剧乃至童话等文学各个领域都给俄罗斯文学提供了典范。普希金还被高尔基誉为“俄罗斯文学之父 ”</a:t>
            </a:r>
            <a:endParaRPr lang="zh-CN" altLang="en-US" sz="20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6594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AE97D9BE-AC00-4546-A49A-977B1AC32C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810" y="384570"/>
            <a:ext cx="8138865" cy="6120914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2A25B4B3-0867-4E68-8179-73B8EE81FDDE}"/>
              </a:ext>
            </a:extLst>
          </p:cNvPr>
          <p:cNvSpPr/>
          <p:nvPr/>
        </p:nvSpPr>
        <p:spPr>
          <a:xfrm>
            <a:off x="4242574" y="708723"/>
            <a:ext cx="6552728" cy="5472608"/>
          </a:xfrm>
          <a:prstGeom prst="roundRect">
            <a:avLst/>
          </a:prstGeom>
          <a:solidFill>
            <a:schemeClr val="accent3">
              <a:lumMod val="20000"/>
              <a:lumOff val="80000"/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827149D-98F0-4287-BF3C-0CDF14D3165C}"/>
              </a:ext>
            </a:extLst>
          </p:cNvPr>
          <p:cNvGrpSpPr/>
          <p:nvPr/>
        </p:nvGrpSpPr>
        <p:grpSpPr>
          <a:xfrm rot="5400000">
            <a:off x="83332" y="2960948"/>
            <a:ext cx="3888432" cy="1080120"/>
            <a:chOff x="144119" y="78884"/>
            <a:chExt cx="1729620" cy="392334"/>
          </a:xfrm>
        </p:grpSpPr>
        <p:sp>
          <p:nvSpPr>
            <p:cNvPr id="5" name="圆角矩形 1">
              <a:extLst>
                <a:ext uri="{FF2B5EF4-FFF2-40B4-BE49-F238E27FC236}">
                  <a16:creationId xmlns:a16="http://schemas.microsoft.com/office/drawing/2014/main" id="{59F32B3E-8526-4D92-8704-F45B67CBACF7}"/>
                </a:ext>
              </a:extLst>
            </p:cNvPr>
            <p:cNvSpPr/>
            <p:nvPr/>
          </p:nvSpPr>
          <p:spPr>
            <a:xfrm>
              <a:off x="144119" y="78884"/>
              <a:ext cx="1729620" cy="392334"/>
            </a:xfrm>
            <a:prstGeom prst="roundRect">
              <a:avLst>
                <a:gd name="adj" fmla="val 9976"/>
              </a:avLst>
            </a:prstGeom>
            <a:solidFill>
              <a:schemeClr val="bg1"/>
            </a:solidFill>
            <a:ln w="2540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F57A9CE-41A1-4DFF-AE95-7293E81A5114}"/>
                </a:ext>
              </a:extLst>
            </p:cNvPr>
            <p:cNvSpPr txBox="1"/>
            <p:nvPr/>
          </p:nvSpPr>
          <p:spPr>
            <a:xfrm>
              <a:off x="144119" y="105774"/>
              <a:ext cx="1679818" cy="3385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424479C4-2DA3-46D7-A18D-452829A9895D}"/>
              </a:ext>
            </a:extLst>
          </p:cNvPr>
          <p:cNvSpPr txBox="1"/>
          <p:nvPr/>
        </p:nvSpPr>
        <p:spPr>
          <a:xfrm>
            <a:off x="1631504" y="1844824"/>
            <a:ext cx="79208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5400" dirty="0">
                <a:solidFill>
                  <a:prstClr val="black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怀良行书空心体" panose="02010800040101010101" pitchFamily="2" charset="-122"/>
                <a:ea typeface="怀良行书空心体" panose="02010800040101010101" pitchFamily="2" charset="-122"/>
              </a:rPr>
              <a:t>写作背景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500DFE52-480D-44DC-B918-D3BE9771B918}"/>
              </a:ext>
            </a:extLst>
          </p:cNvPr>
          <p:cNvSpPr/>
          <p:nvPr/>
        </p:nvSpPr>
        <p:spPr>
          <a:xfrm>
            <a:off x="3914123" y="834208"/>
            <a:ext cx="6912768" cy="550920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isometricOffAxis1Right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  <a:scene3d>
              <a:camera prst="isometricOffAxis1Right"/>
              <a:lightRig rig="threePt" dir="t"/>
            </a:scene3d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该诗写于</a:t>
            </a:r>
            <a:r>
              <a:rPr lang="en-US" altLang="zh-CN" sz="32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1825</a:t>
            </a:r>
            <a:r>
              <a:rPr lang="zh-CN" altLang="en-US" sz="32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年，正是诗人流放南俄敖德萨同当地总督发生冲突后，被押送到其父亲的领地米哈伊洛夫斯科耶村幽禁期间所作。从</a:t>
            </a:r>
            <a:r>
              <a:rPr lang="en-US" altLang="zh-CN" sz="32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1824</a:t>
            </a:r>
            <a:r>
              <a:rPr lang="zh-CN" altLang="en-US" sz="32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年</a:t>
            </a:r>
            <a:r>
              <a:rPr lang="en-US" altLang="zh-CN" sz="32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8</a:t>
            </a:r>
            <a:r>
              <a:rPr lang="zh-CN" altLang="en-US" sz="32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月至 </a:t>
            </a:r>
            <a:r>
              <a:rPr lang="en-US" altLang="zh-CN" sz="32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1826</a:t>
            </a:r>
            <a:r>
              <a:rPr lang="zh-CN" altLang="en-US" sz="32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年</a:t>
            </a:r>
            <a:r>
              <a:rPr lang="en-US" altLang="zh-CN" sz="32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9</a:t>
            </a:r>
            <a:r>
              <a:rPr lang="zh-CN" altLang="en-US" sz="32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月，这是一段极为孤独寂寞的生活。面对</a:t>
            </a:r>
            <a:r>
              <a:rPr lang="en-US" altLang="zh-CN" sz="32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12</a:t>
            </a:r>
            <a:r>
              <a:rPr lang="zh-CN" altLang="en-US" sz="32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月党人起义前后剧烈动荡的社会风云，普希金不仅同火热的斗争相隔绝，而且与众多亲密无间的挚友亲朋相分离。这首诗就是为奥西波娃</a:t>
            </a:r>
            <a:r>
              <a:rPr lang="en-US" altLang="zh-CN" sz="32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15</a:t>
            </a:r>
            <a:r>
              <a:rPr lang="zh-CN" altLang="en-US" sz="32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岁的女儿姬姬所写的，题写在她的纪念册上。</a:t>
            </a:r>
          </a:p>
        </p:txBody>
      </p:sp>
    </p:spTree>
    <p:extLst>
      <p:ext uri="{BB962C8B-B14F-4D97-AF65-F5344CB8AC3E}">
        <p14:creationId xmlns:p14="http://schemas.microsoft.com/office/powerpoint/2010/main" val="1417606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7591211A-92B0-4413-9C5D-04BD396A22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404664"/>
            <a:ext cx="7920880" cy="6120680"/>
          </a:xfrm>
          <a:prstGeom prst="rect">
            <a:avLst/>
          </a:prstGeom>
          <a:effectLst>
            <a:softEdge rad="1066800"/>
          </a:effectLst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D827149D-98F0-4287-BF3C-0CDF14D3165C}"/>
              </a:ext>
            </a:extLst>
          </p:cNvPr>
          <p:cNvGrpSpPr/>
          <p:nvPr/>
        </p:nvGrpSpPr>
        <p:grpSpPr>
          <a:xfrm rot="5400000">
            <a:off x="83332" y="2960948"/>
            <a:ext cx="3888432" cy="1080120"/>
            <a:chOff x="144119" y="78884"/>
            <a:chExt cx="1729620" cy="392334"/>
          </a:xfrm>
        </p:grpSpPr>
        <p:sp>
          <p:nvSpPr>
            <p:cNvPr id="5" name="圆角矩形 1">
              <a:extLst>
                <a:ext uri="{FF2B5EF4-FFF2-40B4-BE49-F238E27FC236}">
                  <a16:creationId xmlns:a16="http://schemas.microsoft.com/office/drawing/2014/main" id="{59F32B3E-8526-4D92-8704-F45B67CBACF7}"/>
                </a:ext>
              </a:extLst>
            </p:cNvPr>
            <p:cNvSpPr/>
            <p:nvPr/>
          </p:nvSpPr>
          <p:spPr>
            <a:xfrm>
              <a:off x="144119" y="78884"/>
              <a:ext cx="1729620" cy="392334"/>
            </a:xfrm>
            <a:prstGeom prst="roundRect">
              <a:avLst>
                <a:gd name="adj" fmla="val 9976"/>
              </a:avLst>
            </a:prstGeom>
            <a:solidFill>
              <a:schemeClr val="bg1"/>
            </a:solidFill>
            <a:ln w="2540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F57A9CE-41A1-4DFF-AE95-7293E81A5114}"/>
                </a:ext>
              </a:extLst>
            </p:cNvPr>
            <p:cNvSpPr txBox="1"/>
            <p:nvPr/>
          </p:nvSpPr>
          <p:spPr>
            <a:xfrm>
              <a:off x="144119" y="105774"/>
              <a:ext cx="1679818" cy="3385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424479C4-2DA3-46D7-A18D-452829A9895D}"/>
              </a:ext>
            </a:extLst>
          </p:cNvPr>
          <p:cNvSpPr txBox="1"/>
          <p:nvPr/>
        </p:nvSpPr>
        <p:spPr>
          <a:xfrm>
            <a:off x="1631504" y="1844824"/>
            <a:ext cx="79208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5400" dirty="0">
                <a:solidFill>
                  <a:prstClr val="black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怀良行书空心体" panose="02010800040101010101" pitchFamily="2" charset="-122"/>
                <a:ea typeface="怀良行书空心体" panose="02010800040101010101" pitchFamily="2" charset="-122"/>
              </a:rPr>
              <a:t>诗文赏析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D26713F-78A5-47EB-B57E-68AD9E0960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620688"/>
            <a:ext cx="7632848" cy="6048672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D6C01DE0-4AA3-4971-BB1C-2F48FC151CD6}"/>
              </a:ext>
            </a:extLst>
          </p:cNvPr>
          <p:cNvSpPr/>
          <p:nvPr/>
        </p:nvSpPr>
        <p:spPr>
          <a:xfrm>
            <a:off x="7867744" y="620688"/>
            <a:ext cx="2831544" cy="576064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假如生活欺骗了你，</a:t>
            </a:r>
            <a:br>
              <a:rPr lang="zh-CN" altLang="en-US" sz="36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36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　　</a:t>
            </a:r>
            <a:br>
              <a:rPr lang="zh-CN" altLang="en-US" sz="36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36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　不要悲伤，不要心急！</a:t>
            </a:r>
            <a:br>
              <a:rPr lang="zh-CN" altLang="en-US" sz="3600" b="1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　　</a:t>
            </a:r>
            <a:br>
              <a:rPr lang="zh-CN" altLang="en-US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03567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94051598-6FB7-416D-B01D-7A6D07E258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1" y="188640"/>
            <a:ext cx="8064896" cy="6120680"/>
          </a:xfrm>
          <a:prstGeom prst="rect">
            <a:avLst/>
          </a:prstGeom>
          <a:effectLst>
            <a:softEdge rad="1066800"/>
          </a:effectLst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D827149D-98F0-4287-BF3C-0CDF14D3165C}"/>
              </a:ext>
            </a:extLst>
          </p:cNvPr>
          <p:cNvGrpSpPr/>
          <p:nvPr/>
        </p:nvGrpSpPr>
        <p:grpSpPr>
          <a:xfrm rot="5400000">
            <a:off x="83332" y="2960948"/>
            <a:ext cx="3888432" cy="1080120"/>
            <a:chOff x="144119" y="78884"/>
            <a:chExt cx="1729620" cy="392334"/>
          </a:xfrm>
        </p:grpSpPr>
        <p:sp>
          <p:nvSpPr>
            <p:cNvPr id="5" name="圆角矩形 1">
              <a:extLst>
                <a:ext uri="{FF2B5EF4-FFF2-40B4-BE49-F238E27FC236}">
                  <a16:creationId xmlns:a16="http://schemas.microsoft.com/office/drawing/2014/main" id="{59F32B3E-8526-4D92-8704-F45B67CBACF7}"/>
                </a:ext>
              </a:extLst>
            </p:cNvPr>
            <p:cNvSpPr/>
            <p:nvPr/>
          </p:nvSpPr>
          <p:spPr>
            <a:xfrm>
              <a:off x="144119" y="78884"/>
              <a:ext cx="1729620" cy="392334"/>
            </a:xfrm>
            <a:prstGeom prst="roundRect">
              <a:avLst>
                <a:gd name="adj" fmla="val 9976"/>
              </a:avLst>
            </a:prstGeom>
            <a:solidFill>
              <a:schemeClr val="bg1"/>
            </a:solidFill>
            <a:ln w="2540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F57A9CE-41A1-4DFF-AE95-7293E81A5114}"/>
                </a:ext>
              </a:extLst>
            </p:cNvPr>
            <p:cNvSpPr txBox="1"/>
            <p:nvPr/>
          </p:nvSpPr>
          <p:spPr>
            <a:xfrm>
              <a:off x="144119" y="105774"/>
              <a:ext cx="1679818" cy="3385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424479C4-2DA3-46D7-A18D-452829A9895D}"/>
              </a:ext>
            </a:extLst>
          </p:cNvPr>
          <p:cNvSpPr txBox="1"/>
          <p:nvPr/>
        </p:nvSpPr>
        <p:spPr>
          <a:xfrm>
            <a:off x="1631504" y="1844824"/>
            <a:ext cx="79208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5400" dirty="0">
                <a:solidFill>
                  <a:prstClr val="black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怀良行书空心体" panose="02010800040101010101" pitchFamily="2" charset="-122"/>
                <a:ea typeface="怀良行书空心体" panose="02010800040101010101" pitchFamily="2" charset="-122"/>
              </a:rPr>
              <a:t>诗文欣赏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05F89295-32F8-47CE-A15F-6C7A37E9D9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5296" y="692696"/>
            <a:ext cx="7281645" cy="5724636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9D96E00E-44E6-4735-A9E0-B5B942DFBC26}"/>
              </a:ext>
            </a:extLst>
          </p:cNvPr>
          <p:cNvSpPr/>
          <p:nvPr/>
        </p:nvSpPr>
        <p:spPr>
          <a:xfrm>
            <a:off x="7176120" y="548680"/>
            <a:ext cx="3816429" cy="597666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忧郁的日子里须要镇静，</a:t>
            </a:r>
            <a:br>
              <a:rPr lang="zh-CN" altLang="en-US" sz="36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36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　　</a:t>
            </a:r>
            <a:br>
              <a:rPr lang="zh-CN" altLang="en-US" sz="36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36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　相信吧！快乐的日子</a:t>
            </a:r>
            <a:endParaRPr lang="en-US" altLang="zh-CN" sz="3600" b="1" dirty="0"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6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将会 来临。</a:t>
            </a:r>
            <a:br>
              <a:rPr lang="zh-CN" altLang="en-US" sz="36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endParaRPr lang="zh-CN" altLang="en-US" sz="2800" dirty="0"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53182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D598D2DD-C7D8-41B2-8961-15DF1ADAF6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404664"/>
            <a:ext cx="7992888" cy="6120680"/>
          </a:xfrm>
          <a:prstGeom prst="rect">
            <a:avLst/>
          </a:prstGeom>
          <a:effectLst>
            <a:softEdge rad="1066800"/>
          </a:effectLst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D827149D-98F0-4287-BF3C-0CDF14D3165C}"/>
              </a:ext>
            </a:extLst>
          </p:cNvPr>
          <p:cNvGrpSpPr/>
          <p:nvPr/>
        </p:nvGrpSpPr>
        <p:grpSpPr>
          <a:xfrm rot="5400000">
            <a:off x="83332" y="2960948"/>
            <a:ext cx="3888432" cy="1080120"/>
            <a:chOff x="144119" y="78884"/>
            <a:chExt cx="1729620" cy="392334"/>
          </a:xfrm>
        </p:grpSpPr>
        <p:sp>
          <p:nvSpPr>
            <p:cNvPr id="5" name="圆角矩形 1">
              <a:extLst>
                <a:ext uri="{FF2B5EF4-FFF2-40B4-BE49-F238E27FC236}">
                  <a16:creationId xmlns:a16="http://schemas.microsoft.com/office/drawing/2014/main" id="{59F32B3E-8526-4D92-8704-F45B67CBACF7}"/>
                </a:ext>
              </a:extLst>
            </p:cNvPr>
            <p:cNvSpPr/>
            <p:nvPr/>
          </p:nvSpPr>
          <p:spPr>
            <a:xfrm>
              <a:off x="144119" y="78884"/>
              <a:ext cx="1729620" cy="392334"/>
            </a:xfrm>
            <a:prstGeom prst="roundRect">
              <a:avLst>
                <a:gd name="adj" fmla="val 9976"/>
              </a:avLst>
            </a:prstGeom>
            <a:solidFill>
              <a:schemeClr val="bg1"/>
            </a:solidFill>
            <a:ln w="2540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F57A9CE-41A1-4DFF-AE95-7293E81A5114}"/>
                </a:ext>
              </a:extLst>
            </p:cNvPr>
            <p:cNvSpPr txBox="1"/>
            <p:nvPr/>
          </p:nvSpPr>
          <p:spPr>
            <a:xfrm>
              <a:off x="144119" y="105774"/>
              <a:ext cx="1679818" cy="3385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424479C4-2DA3-46D7-A18D-452829A9895D}"/>
              </a:ext>
            </a:extLst>
          </p:cNvPr>
          <p:cNvSpPr txBox="1"/>
          <p:nvPr/>
        </p:nvSpPr>
        <p:spPr>
          <a:xfrm>
            <a:off x="1631504" y="1844824"/>
            <a:ext cx="79208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5400" dirty="0">
                <a:solidFill>
                  <a:prstClr val="black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怀良行书空心体" panose="02010800040101010101" pitchFamily="2" charset="-122"/>
                <a:ea typeface="怀良行书空心体" panose="02010800040101010101" pitchFamily="2" charset="-122"/>
              </a:rPr>
              <a:t>诗文欣赏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CD9197B-8643-4655-A4BA-031CA34CCE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764704"/>
            <a:ext cx="7632848" cy="5976664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8F7EE00E-6CA1-4952-A58E-59BDCE13E2BA}"/>
              </a:ext>
            </a:extLst>
          </p:cNvPr>
          <p:cNvSpPr/>
          <p:nvPr/>
        </p:nvSpPr>
        <p:spPr>
          <a:xfrm>
            <a:off x="8484457" y="764704"/>
            <a:ext cx="2277547" cy="449644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心儿永远向往着未来，</a:t>
            </a:r>
            <a:br>
              <a:rPr lang="zh-CN" altLang="en-US" sz="36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36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　　</a:t>
            </a:r>
            <a:br>
              <a:rPr lang="zh-CN" altLang="en-US" sz="36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36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　现在却常是忧郁。</a:t>
            </a:r>
            <a:br>
              <a:rPr lang="zh-CN" altLang="en-US" sz="36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endParaRPr lang="zh-CN" altLang="en-US" sz="2800" dirty="0"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90477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A4909C32-D779-4F27-9AEB-FE373365D3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440668"/>
            <a:ext cx="8136904" cy="6120680"/>
          </a:xfrm>
          <a:prstGeom prst="rect">
            <a:avLst/>
          </a:prstGeom>
          <a:effectLst>
            <a:softEdge rad="1066800"/>
          </a:effectLst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D827149D-98F0-4287-BF3C-0CDF14D3165C}"/>
              </a:ext>
            </a:extLst>
          </p:cNvPr>
          <p:cNvGrpSpPr/>
          <p:nvPr/>
        </p:nvGrpSpPr>
        <p:grpSpPr>
          <a:xfrm rot="5400000">
            <a:off x="83332" y="2960948"/>
            <a:ext cx="3888432" cy="1080120"/>
            <a:chOff x="144119" y="78884"/>
            <a:chExt cx="1729620" cy="392334"/>
          </a:xfrm>
        </p:grpSpPr>
        <p:sp>
          <p:nvSpPr>
            <p:cNvPr id="5" name="圆角矩形 1">
              <a:extLst>
                <a:ext uri="{FF2B5EF4-FFF2-40B4-BE49-F238E27FC236}">
                  <a16:creationId xmlns:a16="http://schemas.microsoft.com/office/drawing/2014/main" id="{59F32B3E-8526-4D92-8704-F45B67CBACF7}"/>
                </a:ext>
              </a:extLst>
            </p:cNvPr>
            <p:cNvSpPr/>
            <p:nvPr/>
          </p:nvSpPr>
          <p:spPr>
            <a:xfrm>
              <a:off x="144119" y="78884"/>
              <a:ext cx="1729620" cy="392334"/>
            </a:xfrm>
            <a:prstGeom prst="roundRect">
              <a:avLst>
                <a:gd name="adj" fmla="val 9976"/>
              </a:avLst>
            </a:prstGeom>
            <a:solidFill>
              <a:schemeClr val="bg1"/>
            </a:solidFill>
            <a:ln w="2540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F57A9CE-41A1-4DFF-AE95-7293E81A5114}"/>
                </a:ext>
              </a:extLst>
            </p:cNvPr>
            <p:cNvSpPr txBox="1"/>
            <p:nvPr/>
          </p:nvSpPr>
          <p:spPr>
            <a:xfrm>
              <a:off x="144119" y="105774"/>
              <a:ext cx="1679818" cy="3385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424479C4-2DA3-46D7-A18D-452829A9895D}"/>
              </a:ext>
            </a:extLst>
          </p:cNvPr>
          <p:cNvSpPr txBox="1"/>
          <p:nvPr/>
        </p:nvSpPr>
        <p:spPr>
          <a:xfrm>
            <a:off x="1631504" y="1844824"/>
            <a:ext cx="79208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5400" dirty="0">
                <a:solidFill>
                  <a:prstClr val="black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怀良行书空心体" panose="02010800040101010101" pitchFamily="2" charset="-122"/>
                <a:ea typeface="怀良行书空心体" panose="02010800040101010101" pitchFamily="2" charset="-122"/>
              </a:rPr>
              <a:t>诗文欣赏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49841F74-23D6-4DB4-9AD1-C7F150A1F7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9900" y="800708"/>
            <a:ext cx="7316660" cy="54006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3C3DD153-0021-4D94-A564-5D0AE577A5E8}"/>
              </a:ext>
            </a:extLst>
          </p:cNvPr>
          <p:cNvSpPr/>
          <p:nvPr/>
        </p:nvSpPr>
        <p:spPr>
          <a:xfrm>
            <a:off x="7752184" y="548680"/>
            <a:ext cx="3508653" cy="601266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一切都是瞬息，一切都将会过去；</a:t>
            </a:r>
            <a:br>
              <a:rPr lang="zh-CN" altLang="en-US" sz="36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36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　而那过去了的，就会成为亲切的回忆</a:t>
            </a:r>
            <a:endParaRPr lang="zh-CN" altLang="en-US" sz="2800" dirty="0"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61963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581</TotalTime>
  <Words>301</Words>
  <Application>Microsoft Office PowerPoint</Application>
  <PresentationFormat>宽屏</PresentationFormat>
  <Paragraphs>35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等线</vt:lpstr>
      <vt:lpstr>等线 Light</vt:lpstr>
      <vt:lpstr>邯郸串城体【韩绍杰教育】</vt:lpstr>
      <vt:lpstr>汉仪菱心体简</vt:lpstr>
      <vt:lpstr>华文行楷</vt:lpstr>
      <vt:lpstr>华文琥珀</vt:lpstr>
      <vt:lpstr>怀良行书空心体</vt:lpstr>
      <vt:lpstr>宋体</vt:lpstr>
      <vt:lpstr>微软雅黑</vt:lpstr>
      <vt:lpstr>arial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白杨</dc:creator>
  <cp:lastModifiedBy>白杨</cp:lastModifiedBy>
  <cp:revision>43</cp:revision>
  <dcterms:created xsi:type="dcterms:W3CDTF">2017-08-07T14:15:59Z</dcterms:created>
  <dcterms:modified xsi:type="dcterms:W3CDTF">2017-08-12T08:19:08Z</dcterms:modified>
</cp:coreProperties>
</file>