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954" r:id="rId1"/>
  </p:sldMasterIdLst>
  <p:notesMasterIdLst>
    <p:notesMasterId r:id="rId22"/>
  </p:notesMasterIdLst>
  <p:sldIdLst>
    <p:sldId id="319" r:id="rId2"/>
    <p:sldId id="440" r:id="rId3"/>
    <p:sldId id="349" r:id="rId4"/>
    <p:sldId id="318" r:id="rId5"/>
    <p:sldId id="458" r:id="rId6"/>
    <p:sldId id="459" r:id="rId7"/>
    <p:sldId id="460" r:id="rId8"/>
    <p:sldId id="464" r:id="rId9"/>
    <p:sldId id="463" r:id="rId10"/>
    <p:sldId id="462" r:id="rId11"/>
    <p:sldId id="457" r:id="rId12"/>
    <p:sldId id="456" r:id="rId13"/>
    <p:sldId id="449" r:id="rId14"/>
    <p:sldId id="450" r:id="rId15"/>
    <p:sldId id="451" r:id="rId16"/>
    <p:sldId id="452" r:id="rId17"/>
    <p:sldId id="434" r:id="rId18"/>
    <p:sldId id="439" r:id="rId19"/>
    <p:sldId id="437" r:id="rId20"/>
    <p:sldId id="438" r:id="rId21"/>
  </p:sldIdLst>
  <p:sldSz cx="9144000" cy="6858000" type="screen4x3"/>
  <p:notesSz cx="6858000" cy="9144000"/>
  <p:custDataLst>
    <p:tags r:id="rId23"/>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5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03" d="100"/>
          <a:sy n="103" d="100"/>
        </p:scale>
        <p:origin x="1854" y="108"/>
      </p:cViewPr>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heme" Target="../theme/theme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页眉占位符 1"/>
          <p:cNvSpPr>
            <a:spLocks noGrp="1"/>
          </p:cNvSpPr>
          <p:nvPr>
            <p:ph type="hdr" sz="quarter" idx="4294967295"/>
            <p:custDataLst>
              <p:tags r:id="rId2"/>
            </p:custDataLst>
          </p:nvPr>
        </p:nvSpPr>
        <p:spPr>
          <a:xfrm>
            <a:off x="0" y="0"/>
            <a:ext cx="2971800" cy="458788"/>
          </a:xfrm>
          <a:prstGeom prst="rect">
            <a:avLst/>
          </a:prstGeom>
        </p:spPr>
        <p:txBody>
          <a:bodyPr vert="horz"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zh-CN" altLang="en-US" sz="1200"/>
          </a:p>
        </p:txBody>
      </p:sp>
      <p:sp>
        <p:nvSpPr>
          <p:cNvPr id="57347"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222418CE-5A5C-4B7E-8FAD-DA90E8A30941}" type="datetime1">
              <a:rPr lang="zh-CN" altLang="en-US" sz="1200"/>
              <a:t>2022/3/21</a:t>
            </a:fld>
            <a:endParaRPr lang="zh-CN" altLang="en-US" sz="1200"/>
          </a:p>
        </p:txBody>
      </p:sp>
      <p:sp>
        <p:nvSpPr>
          <p:cNvPr id="57348"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round/>
          </a:ln>
        </p:spPr>
      </p:sp>
      <p:sp>
        <p:nvSpPr>
          <p:cNvPr id="57349" name="备注占位符 4"/>
          <p:cNvSpPr>
            <a:spLocks noGrp="1"/>
          </p:cNvSpPr>
          <p:nvPr>
            <p:ph type="body" sz="quarter" idx="3"/>
            <p:custDataLst>
              <p:tags r:id="rId5"/>
            </p:custDataLst>
          </p:nvPr>
        </p:nvSpPr>
        <p:spPr>
          <a:xfrm>
            <a:off x="685800" y="4400550"/>
            <a:ext cx="5486400" cy="3600450"/>
          </a:xfrm>
          <a:prstGeom prst="rect">
            <a:avLst/>
          </a:prstGeom>
          <a:noFill/>
          <a:ln>
            <a:noFill/>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57350"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200"/>
          </a:p>
        </p:txBody>
      </p:sp>
      <p:sp>
        <p:nvSpPr>
          <p:cNvPr id="57351"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DB6766FB-C3FD-40A0-B445-29A0AB8BC5CE}" type="slidenum">
              <a:rPr lang="zh-CN" altLang="en-US" sz="1200"/>
              <a:t>‹#›</a:t>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80902" y="1275025"/>
            <a:ext cx="7182197"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088136" y="1385316"/>
            <a:ext cx="6967728" cy="4087368"/>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3794760" y="1267730"/>
            <a:ext cx="155448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3886200" y="1267731"/>
            <a:ext cx="1371600" cy="548640"/>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71281" y="2091263"/>
            <a:ext cx="6801440" cy="2590800"/>
          </a:xfrm>
        </p:spPr>
        <p:txBody>
          <a:bodyPr tIns="45720" bIns="45720" anchor="ctr">
            <a:noAutofit/>
          </a:bodyPr>
          <a:lstStyle>
            <a:lvl1pPr algn="ctr">
              <a:lnSpc>
                <a:spcPct val="83000"/>
              </a:lnSpc>
              <a:defRPr lang="en-US" sz="6200" b="0" kern="1200" cap="all" spc="-100" baseline="0" dirty="0">
                <a:solidFill>
                  <a:schemeClr val="tx1">
                    <a:lumMod val="85000"/>
                    <a:lumOff val="15000"/>
                  </a:schemeClr>
                </a:solidFill>
                <a:effectLst/>
                <a:latin typeface="+mj-lt"/>
                <a:ea typeface="+mn-ea"/>
                <a:cs typeface="+mn-cs"/>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71575" y="4682062"/>
            <a:ext cx="6803136" cy="502920"/>
          </a:xfrm>
        </p:spPr>
        <p:txBody>
          <a:bodyPr>
            <a:normAutofit/>
          </a:bodyPr>
          <a:lstStyle>
            <a:lvl1pPr marL="0" indent="0" algn="ctr">
              <a:spcBef>
                <a:spcPts val="0"/>
              </a:spcBef>
              <a:buNone/>
              <a:defRPr sz="1400" spc="80" baseline="0">
                <a:solidFill>
                  <a:schemeClr val="tx1"/>
                </a:solidFill>
              </a:defRPr>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vl6pPr marL="2286000" indent="0" algn="ctr">
              <a:buNone/>
              <a:defRPr sz="1400"/>
            </a:lvl6pPr>
            <a:lvl7pPr marL="2743200" indent="0" algn="ctr">
              <a:buNone/>
              <a:defRPr sz="1400"/>
            </a:lvl7pPr>
            <a:lvl8pPr marL="3200400" indent="0" algn="ctr">
              <a:buNone/>
              <a:defRPr sz="1400"/>
            </a:lvl8pPr>
            <a:lvl9pPr marL="3657600" indent="0" algn="ctr">
              <a:buNone/>
              <a:defRPr sz="1400"/>
            </a:lvl9pPr>
          </a:lstStyle>
          <a:p>
            <a:r>
              <a:rPr lang="zh-CN" altLang="en-US"/>
              <a:t>单击此处编辑母版副标题样式</a:t>
            </a:r>
            <a:endParaRPr lang="en-US" dirty="0"/>
          </a:p>
        </p:txBody>
      </p:sp>
      <p:sp>
        <p:nvSpPr>
          <p:cNvPr id="20" name="Date Placeholder 19"/>
          <p:cNvSpPr>
            <a:spLocks noGrp="1"/>
          </p:cNvSpPr>
          <p:nvPr>
            <p:ph type="dt" sz="half" idx="10"/>
          </p:nvPr>
        </p:nvSpPr>
        <p:spPr>
          <a:xfrm>
            <a:off x="3931920" y="1327188"/>
            <a:ext cx="1280160" cy="457200"/>
          </a:xfrm>
        </p:spPr>
        <p:txBody>
          <a:bodyPr/>
          <a:lstStyle>
            <a:lvl1pPr algn="ctr">
              <a:defRPr sz="1100" spc="0" baseline="0">
                <a:solidFill>
                  <a:schemeClr val="tx1"/>
                </a:solidFill>
                <a:latin typeface="+mn-lt"/>
              </a:defRPr>
            </a:lvl1pPr>
          </a:lstStyle>
          <a:p>
            <a:pPr lvl="0"/>
            <a:endParaRPr lang="en-US" altLang="zh-CN" sz="1400">
              <a:solidFill>
                <a:schemeClr val="tx1"/>
              </a:solidFill>
              <a:latin typeface="Arial" pitchFamily="34" charset="0"/>
            </a:endParaRPr>
          </a:p>
        </p:txBody>
      </p:sp>
      <p:sp>
        <p:nvSpPr>
          <p:cNvPr id="21" name="Footer Placeholder 20"/>
          <p:cNvSpPr>
            <a:spLocks noGrp="1"/>
          </p:cNvSpPr>
          <p:nvPr>
            <p:ph type="ftr" sz="quarter" idx="11"/>
          </p:nvPr>
        </p:nvSpPr>
        <p:spPr>
          <a:xfrm>
            <a:off x="1104936" y="5211060"/>
            <a:ext cx="4429125" cy="228600"/>
          </a:xfrm>
        </p:spPr>
        <p:txBody>
          <a:bodyPr/>
          <a:lstStyle>
            <a:lvl1pPr algn="l">
              <a:defRPr sz="900">
                <a:solidFill>
                  <a:schemeClr val="tx1">
                    <a:lumMod val="75000"/>
                    <a:lumOff val="25000"/>
                  </a:schemeClr>
                </a:solidFill>
              </a:defRPr>
            </a:lvl1pPr>
          </a:lstStyle>
          <a:p>
            <a:pPr lvl="0" algn="ctr"/>
            <a:endParaRPr lang="en-US" altLang="zh-CN" sz="1400">
              <a:solidFill>
                <a:schemeClr val="tx1"/>
              </a:solidFill>
              <a:latin typeface="Arial" pitchFamily="34" charset="0"/>
            </a:endParaRPr>
          </a:p>
        </p:txBody>
      </p:sp>
      <p:sp>
        <p:nvSpPr>
          <p:cNvPr id="22" name="Slide Number Placeholder 21"/>
          <p:cNvSpPr>
            <a:spLocks noGrp="1"/>
          </p:cNvSpPr>
          <p:nvPr>
            <p:ph type="sldNum" sz="quarter" idx="12"/>
          </p:nvPr>
        </p:nvSpPr>
        <p:spPr>
          <a:xfrm>
            <a:off x="6455190" y="5212080"/>
            <a:ext cx="1583911" cy="228600"/>
          </a:xfrm>
        </p:spPr>
        <p:txBody>
          <a:bodyPr/>
          <a:lstStyle>
            <a:lvl1pPr>
              <a:defRPr>
                <a:solidFill>
                  <a:schemeClr val="tx1">
                    <a:lumMod val="75000"/>
                    <a:lumOff val="25000"/>
                  </a:schemeClr>
                </a:solidFill>
              </a:defRPr>
            </a:lvl1pPr>
          </a:lstStyle>
          <a:p>
            <a:pPr lvl="0" algn="r"/>
            <a:fld id="{5740B66D-BF3E-4DAE-B9E0-1083BC511BDA}"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109590921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5" name="Footer Placeholder 4"/>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6" name="Slide Number Placeholder 5"/>
          <p:cNvSpPr>
            <a:spLocks noGrp="1"/>
          </p:cNvSpPr>
          <p:nvPr>
            <p:ph type="sldNum" sz="quarter" idx="12"/>
          </p:nvPr>
        </p:nvSpPr>
        <p:spPr/>
        <p:txBody>
          <a:bodyPr/>
          <a:lstStyle/>
          <a:p>
            <a:pPr lvl="0" algn="r"/>
            <a:fld id="{0DFF675B-0030-4161-9661-D0FBC7110F97}"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3272426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762000"/>
            <a:ext cx="1771650" cy="525780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762000"/>
            <a:ext cx="6057900" cy="52578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5" name="Footer Placeholder 4"/>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6" name="Slide Number Placeholder 5"/>
          <p:cNvSpPr>
            <a:spLocks noGrp="1"/>
          </p:cNvSpPr>
          <p:nvPr>
            <p:ph type="sldNum" sz="quarter" idx="12"/>
          </p:nvPr>
        </p:nvSpPr>
        <p:spPr/>
        <p:txBody>
          <a:bodyPr/>
          <a:lstStyle/>
          <a:p>
            <a:pPr lvl="0" algn="r"/>
            <a:fld id="{9E0E06AF-BA6C-4286-89D7-A82B91FC79B9}"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1026482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8" name="Footer Placeholder 7"/>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9" name="Slide Number Placeholder 8"/>
          <p:cNvSpPr>
            <a:spLocks noGrp="1"/>
          </p:cNvSpPr>
          <p:nvPr>
            <p:ph type="sldNum" sz="quarter" idx="12"/>
          </p:nvPr>
        </p:nvSpPr>
        <p:spPr/>
        <p:txBody>
          <a:bodyPr/>
          <a:lstStyle/>
          <a:p>
            <a:pPr lvl="0" algn="r"/>
            <a:fld id="{94551383-DE9B-4BD1-ACEB-9F59302DF3DC}"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224318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9144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980902" y="1275025"/>
            <a:ext cx="7182197"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088136" y="1385316"/>
            <a:ext cx="6967728" cy="4087368"/>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3794760" y="1267730"/>
            <a:ext cx="155448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3886200" y="1267731"/>
            <a:ext cx="1371600" cy="548640"/>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172717" y="2094309"/>
            <a:ext cx="6803136" cy="2587752"/>
          </a:xfrm>
        </p:spPr>
        <p:txBody>
          <a:bodyPr anchor="ctr">
            <a:noAutofit/>
          </a:bodyPr>
          <a:lstStyle>
            <a:lvl1pPr algn="ctr">
              <a:lnSpc>
                <a:spcPct val="83000"/>
              </a:lnSpc>
              <a:defRPr lang="en-US" sz="6200" kern="1200" cap="all" spc="-100" baseline="0" dirty="0">
                <a:solidFill>
                  <a:schemeClr val="tx1">
                    <a:lumMod val="85000"/>
                    <a:lumOff val="15000"/>
                  </a:schemeClr>
                </a:solidFill>
                <a:effectLst/>
                <a:latin typeface="+mj-lt"/>
                <a:ea typeface="+mn-ea"/>
                <a:cs typeface="+mn-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172718" y="4682062"/>
            <a:ext cx="6803136" cy="502920"/>
          </a:xfrm>
        </p:spPr>
        <p:txBody>
          <a:bodyPr anchor="t">
            <a:normAutofit/>
          </a:bodyPr>
          <a:lstStyle>
            <a:lvl1pPr marL="0" indent="0" algn="ctr">
              <a:buNone/>
              <a:defRPr sz="1400">
                <a:solidFill>
                  <a:schemeClr val="tx1"/>
                </a:solidFill>
                <a:effectLst/>
              </a:defRPr>
            </a:lvl1pPr>
            <a:lvl2pPr marL="457200" indent="0">
              <a:buNone/>
              <a:defRPr sz="1400">
                <a:solidFill>
                  <a:schemeClr val="tx1">
                    <a:tint val="75000"/>
                  </a:schemeClr>
                </a:solidFill>
              </a:defRPr>
            </a:lvl2pPr>
            <a:lvl3pPr marL="914400" indent="0">
              <a:buNone/>
              <a:defRPr sz="14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3931920" y="1325880"/>
            <a:ext cx="1280160" cy="457200"/>
          </a:xfrm>
        </p:spPr>
        <p:txBody>
          <a:bodyPr/>
          <a:lstStyle>
            <a:lvl1pPr algn="ctr">
              <a:defRPr lang="en-US" sz="1100" kern="1200" spc="0" baseline="0">
                <a:solidFill>
                  <a:schemeClr val="tx1"/>
                </a:solidFill>
                <a:latin typeface="+mn-lt"/>
                <a:ea typeface="+mn-ea"/>
                <a:cs typeface="+mn-cs"/>
              </a:defRPr>
            </a:lvl1pPr>
          </a:lstStyle>
          <a:p>
            <a:pPr lvl="0"/>
            <a:endParaRPr lang="en-US" altLang="zh-CN" sz="1400">
              <a:solidFill>
                <a:schemeClr val="tx1"/>
              </a:solidFill>
              <a:latin typeface="Arial" pitchFamily="34" charset="0"/>
            </a:endParaRPr>
          </a:p>
        </p:txBody>
      </p:sp>
      <p:sp>
        <p:nvSpPr>
          <p:cNvPr id="5" name="Footer Placeholder 4"/>
          <p:cNvSpPr>
            <a:spLocks noGrp="1"/>
          </p:cNvSpPr>
          <p:nvPr>
            <p:ph type="ftr" sz="quarter" idx="11"/>
          </p:nvPr>
        </p:nvSpPr>
        <p:spPr>
          <a:xfrm>
            <a:off x="1104679" y="5211060"/>
            <a:ext cx="4430268" cy="228600"/>
          </a:xfrm>
        </p:spPr>
        <p:txBody>
          <a:bodyPr/>
          <a:lstStyle>
            <a:lvl1pPr algn="l">
              <a:defRPr/>
            </a:lvl1pPr>
          </a:lstStyle>
          <a:p>
            <a:pPr lvl="0" algn="ctr"/>
            <a:endParaRPr lang="en-US" altLang="zh-CN" sz="1400">
              <a:solidFill>
                <a:schemeClr val="tx1"/>
              </a:solidFill>
              <a:latin typeface="Arial" pitchFamily="34" charset="0"/>
            </a:endParaRPr>
          </a:p>
        </p:txBody>
      </p:sp>
      <p:sp>
        <p:nvSpPr>
          <p:cNvPr id="6" name="Slide Number Placeholder 5"/>
          <p:cNvSpPr>
            <a:spLocks noGrp="1"/>
          </p:cNvSpPr>
          <p:nvPr>
            <p:ph type="sldNum" sz="quarter" idx="12"/>
          </p:nvPr>
        </p:nvSpPr>
        <p:spPr>
          <a:xfrm>
            <a:off x="6453378" y="5211060"/>
            <a:ext cx="1584198" cy="228600"/>
          </a:xfrm>
        </p:spPr>
        <p:txBody>
          <a:bodyPr/>
          <a:lstStyle/>
          <a:p>
            <a:pPr lvl="0" algn="r"/>
            <a:fld id="{2C74B396-B310-45DB-83D0-168406B7CD75}"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92540263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3152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75488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6" name="Footer Placeholder 5"/>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7" name="Slide Number Placeholder 6"/>
          <p:cNvSpPr>
            <a:spLocks noGrp="1"/>
          </p:cNvSpPr>
          <p:nvPr>
            <p:ph type="sldNum" sz="quarter" idx="12"/>
          </p:nvPr>
        </p:nvSpPr>
        <p:spPr/>
        <p:txBody>
          <a:bodyPr/>
          <a:lstStyle/>
          <a:p>
            <a:pPr lvl="0" algn="r"/>
            <a:fld id="{4708F0B5-DDA3-4E90-94A2-AC797AF8DD70}"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1860536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31520" y="2074334"/>
            <a:ext cx="365760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731520" y="2755898"/>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754880" y="2074334"/>
            <a:ext cx="365760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754880" y="2756581"/>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pPr lvl="0"/>
            <a:endParaRPr lang="en-US" altLang="zh-CN" sz="1000">
              <a:solidFill>
                <a:schemeClr val="tx1"/>
              </a:solidFill>
              <a:latin typeface="Arial" pitchFamily="34" charset="0"/>
            </a:endParaRPr>
          </a:p>
        </p:txBody>
      </p:sp>
      <p:sp>
        <p:nvSpPr>
          <p:cNvPr id="8" name="Footer Placeholder 7"/>
          <p:cNvSpPr>
            <a:spLocks noGrp="1"/>
          </p:cNvSpPr>
          <p:nvPr>
            <p:ph type="ftr" sz="quarter" idx="11"/>
          </p:nvPr>
        </p:nvSpPr>
        <p:spPr/>
        <p:txBody>
          <a:bodyPr/>
          <a:lstStyle/>
          <a:p>
            <a:pPr lvl="0" algn="ctr"/>
            <a:endParaRPr lang="en-US" altLang="zh-CN" sz="1000">
              <a:solidFill>
                <a:schemeClr val="tx1"/>
              </a:solidFill>
              <a:latin typeface="Arial" pitchFamily="34" charset="0"/>
            </a:endParaRPr>
          </a:p>
        </p:txBody>
      </p:sp>
      <p:sp>
        <p:nvSpPr>
          <p:cNvPr id="9" name="Slide Number Placeholder 8"/>
          <p:cNvSpPr>
            <a:spLocks noGrp="1"/>
          </p:cNvSpPr>
          <p:nvPr>
            <p:ph type="sldNum" sz="quarter" idx="12"/>
          </p:nvPr>
        </p:nvSpPr>
        <p:spPr/>
        <p:txBody>
          <a:bodyPr/>
          <a:lstStyle/>
          <a:p>
            <a:pPr lvl="0" algn="r"/>
            <a:fld id="{D9775D4C-7631-4C1A-919D-4D1F7DFADD05}" type="slidenum">
              <a:rPr lang="zh-CN" altLang="en-US" sz="1000" smtClean="0">
                <a:solidFill>
                  <a:schemeClr val="tx1"/>
                </a:solidFill>
                <a:latin typeface="Arial" pitchFamily="34" charset="0"/>
                <a:ea typeface="宋体" pitchFamily="2" charset="-122"/>
              </a:rPr>
              <a:t>‹#›</a:t>
            </a:fld>
            <a:endParaRPr lang="zh-CN" altLang="en-US" sz="10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970033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4" name="Footer Placeholder 3"/>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5" name="Slide Number Placeholder 4"/>
          <p:cNvSpPr>
            <a:spLocks noGrp="1"/>
          </p:cNvSpPr>
          <p:nvPr>
            <p:ph type="sldNum" sz="quarter" idx="12"/>
          </p:nvPr>
        </p:nvSpPr>
        <p:spPr/>
        <p:txBody>
          <a:bodyPr/>
          <a:lstStyle/>
          <a:p>
            <a:pPr lvl="0" algn="r"/>
            <a:fld id="{888D0543-5C21-486B-8CA9-174EF405B25E}"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3402141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3" name="Footer Placeholder 2"/>
          <p:cNvSpPr>
            <a:spLocks noGrp="1"/>
          </p:cNvSpPr>
          <p:nvPr>
            <p:ph type="ftr" sz="quarter" idx="11"/>
          </p:nvPr>
        </p:nvSpPr>
        <p:spPr/>
        <p:txBody>
          <a:bodyPr/>
          <a:lstStyle/>
          <a:p>
            <a:pPr lvl="0" algn="ctr"/>
            <a:endParaRPr lang="en-US" altLang="zh-CN" sz="1400">
              <a:solidFill>
                <a:schemeClr val="tx1"/>
              </a:solidFill>
              <a:latin typeface="Arial" pitchFamily="34" charset="0"/>
            </a:endParaRPr>
          </a:p>
        </p:txBody>
      </p:sp>
      <p:sp>
        <p:nvSpPr>
          <p:cNvPr id="4" name="Slide Number Placeholder 3"/>
          <p:cNvSpPr>
            <a:spLocks noGrp="1"/>
          </p:cNvSpPr>
          <p:nvPr>
            <p:ph type="sldNum" sz="quarter" idx="12"/>
          </p:nvPr>
        </p:nvSpPr>
        <p:spPr/>
        <p:txBody>
          <a:bodyPr/>
          <a:lstStyle/>
          <a:p>
            <a:pPr lvl="0" algn="r"/>
            <a:fld id="{9E0E06AF-BA6C-4286-89D7-A82B91FC79B9}"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3919139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6" name="Rectangle 15"/>
          <p:cNvSpPr/>
          <p:nvPr/>
        </p:nvSpPr>
        <p:spPr>
          <a:xfrm>
            <a:off x="184147" y="173736"/>
            <a:ext cx="6398514" cy="6510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6765290" y="173736"/>
            <a:ext cx="219456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7392"/>
            <a:ext cx="1823085" cy="1645920"/>
          </a:xfrm>
        </p:spPr>
        <p:txBody>
          <a:bodyPr anchor="b">
            <a:normAutofit/>
          </a:bodyPr>
          <a:lstStyle>
            <a:lvl1pPr algn="l" defTabSz="914400" rtl="0" eaLnBrk="1" latinLnBrk="0" hangingPunct="1">
              <a:lnSpc>
                <a:spcPct val="90000"/>
              </a:lnSpc>
              <a:spcBef>
                <a:spcPct val="0"/>
              </a:spcBef>
              <a:buNone/>
              <a:defRPr lang="en-US" sz="2400" b="0" kern="1200" cap="none" spc="0" baseline="0" dirty="0">
                <a:solidFill>
                  <a:srgbClr val="FFFFFF"/>
                </a:solidFill>
                <a:effectLst/>
                <a:latin typeface="+mj-lt"/>
                <a:ea typeface="+mn-ea"/>
                <a:cs typeface="+mn-cs"/>
              </a:defRPr>
            </a:lvl1pPr>
          </a:lstStyle>
          <a:p>
            <a:r>
              <a:rPr lang="zh-CN" altLang="en-US"/>
              <a:t>单击此处编辑母版标题样式</a:t>
            </a:r>
            <a:endParaRPr lang="en-US" dirty="0"/>
          </a:p>
        </p:txBody>
      </p:sp>
      <p:sp>
        <p:nvSpPr>
          <p:cNvPr id="3" name="Content Placeholder 2"/>
          <p:cNvSpPr>
            <a:spLocks noGrp="1"/>
          </p:cNvSpPr>
          <p:nvPr>
            <p:ph idx="1"/>
          </p:nvPr>
        </p:nvSpPr>
        <p:spPr>
          <a:xfrm>
            <a:off x="668976" y="907143"/>
            <a:ext cx="5428856" cy="5043714"/>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972300" y="2286000"/>
            <a:ext cx="1823085" cy="3505200"/>
          </a:xfrm>
        </p:spPr>
        <p:txBody>
          <a:bodyPr>
            <a:normAutofit/>
          </a:bodyPr>
          <a:lstStyle>
            <a:lvl1pPr marL="0" indent="0">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8" name="Date Placeholder 7"/>
          <p:cNvSpPr>
            <a:spLocks noGrp="1"/>
          </p:cNvSpPr>
          <p:nvPr>
            <p:ph type="dt" sz="half" idx="10"/>
          </p:nvPr>
        </p:nvSpPr>
        <p:spPr/>
        <p:txBody>
          <a:bodyPr/>
          <a:lstStyle/>
          <a:p>
            <a:pPr lvl="0"/>
            <a:endParaRPr lang="en-US" altLang="zh-CN" sz="1400">
              <a:solidFill>
                <a:schemeClr val="tx1"/>
              </a:solidFill>
              <a:latin typeface="Arial" pitchFamily="34" charset="0"/>
            </a:endParaRPr>
          </a:p>
        </p:txBody>
      </p:sp>
      <p:sp>
        <p:nvSpPr>
          <p:cNvPr id="9" name="Footer Placeholder 8"/>
          <p:cNvSpPr>
            <a:spLocks noGrp="1"/>
          </p:cNvSpPr>
          <p:nvPr>
            <p:ph type="ftr" sz="quarter" idx="11"/>
          </p:nvPr>
        </p:nvSpPr>
        <p:spPr/>
        <p:txBody>
          <a:bodyPr/>
          <a:lstStyle>
            <a:lvl1pPr algn="r">
              <a:defRPr/>
            </a:lvl1pPr>
          </a:lstStyle>
          <a:p>
            <a:pPr lvl="0" algn="ctr"/>
            <a:endParaRPr lang="en-US" altLang="zh-CN" sz="1400">
              <a:solidFill>
                <a:schemeClr val="tx1"/>
              </a:solidFill>
              <a:latin typeface="Arial" pitchFamily="34" charset="0"/>
            </a:endParaRPr>
          </a:p>
        </p:txBody>
      </p:sp>
      <p:sp>
        <p:nvSpPr>
          <p:cNvPr id="11" name="Slide Number Placeholder 10"/>
          <p:cNvSpPr>
            <a:spLocks noGrp="1"/>
          </p:cNvSpPr>
          <p:nvPr>
            <p:ph type="sldNum" sz="quarter" idx="12"/>
          </p:nvPr>
        </p:nvSpPr>
        <p:spPr>
          <a:xfrm>
            <a:off x="7795258" y="6310086"/>
            <a:ext cx="1097280" cy="274320"/>
          </a:xfrm>
        </p:spPr>
        <p:txBody>
          <a:bodyPr/>
          <a:lstStyle>
            <a:lvl1pPr>
              <a:defRPr>
                <a:solidFill>
                  <a:srgbClr val="FFFFFF"/>
                </a:solidFill>
              </a:defRPr>
            </a:lvl1pPr>
          </a:lstStyle>
          <a:p>
            <a:pPr lvl="0" algn="r"/>
            <a:fld id="{FA09B324-3DA8-4D5A-8DF1-F68FB02C2D10}"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
        <p:nvSpPr>
          <p:cNvPr id="12" name="Rectangle 11"/>
          <p:cNvSpPr/>
          <p:nvPr/>
        </p:nvSpPr>
        <p:spPr>
          <a:xfrm>
            <a:off x="6868160" y="274320"/>
            <a:ext cx="198882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24618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4" name="Rectangle 13"/>
          <p:cNvSpPr/>
          <p:nvPr/>
        </p:nvSpPr>
        <p:spPr>
          <a:xfrm>
            <a:off x="6765290" y="173736"/>
            <a:ext cx="219456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3504"/>
            <a:ext cx="1824228" cy="1645920"/>
          </a:xfrm>
        </p:spPr>
        <p:txBody>
          <a:bodyPr anchor="b">
            <a:noAutofit/>
          </a:bodyPr>
          <a:lstStyle>
            <a:lvl1pPr algn="l">
              <a:defRPr sz="2400" b="0">
                <a:solidFill>
                  <a:srgbClr val="FFFFFF"/>
                </a:solidFill>
                <a:latin typeface="+mj-lt"/>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71449" y="173736"/>
            <a:ext cx="6398514" cy="6510528"/>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972300" y="2286000"/>
            <a:ext cx="1824228" cy="3502152"/>
          </a:xfrm>
        </p:spPr>
        <p:txBody>
          <a:bodyPr>
            <a:normAutofit/>
          </a:bodyPr>
          <a:lstStyle>
            <a:lvl1pPr marL="0" indent="0" algn="l">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pPr lvl="0"/>
            <a:endParaRPr lang="en-US" altLang="zh-CN" sz="1400">
              <a:solidFill>
                <a:schemeClr val="tx1"/>
              </a:solidFill>
              <a:latin typeface="Arial" pitchFamily="34" charset="0"/>
            </a:endParaRPr>
          </a:p>
        </p:txBody>
      </p:sp>
      <p:sp>
        <p:nvSpPr>
          <p:cNvPr id="6" name="Footer Placeholder 5"/>
          <p:cNvSpPr>
            <a:spLocks noGrp="1"/>
          </p:cNvSpPr>
          <p:nvPr>
            <p:ph type="ftr" sz="quarter" idx="11"/>
          </p:nvPr>
        </p:nvSpPr>
        <p:spPr/>
        <p:txBody>
          <a:bodyPr/>
          <a:lstStyle>
            <a:lvl1pPr marL="0" algn="r" defTabSz="914400" rtl="0" eaLnBrk="1" latinLnBrk="0" hangingPunct="1">
              <a:defRPr lang="en-US" sz="9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pPr lvl="0" algn="ctr"/>
            <a:endParaRPr lang="en-US" altLang="zh-CN" sz="1400">
              <a:solidFill>
                <a:schemeClr val="tx1"/>
              </a:solidFill>
              <a:latin typeface="Arial" pitchFamily="34" charset="0"/>
            </a:endParaRPr>
          </a:p>
        </p:txBody>
      </p:sp>
      <p:sp>
        <p:nvSpPr>
          <p:cNvPr id="7" name="Slide Number Placeholder 6"/>
          <p:cNvSpPr>
            <a:spLocks noGrp="1"/>
          </p:cNvSpPr>
          <p:nvPr>
            <p:ph type="sldNum" sz="quarter" idx="12"/>
          </p:nvPr>
        </p:nvSpPr>
        <p:spPr>
          <a:xfrm>
            <a:off x="7797546" y="6309360"/>
            <a:ext cx="1097280" cy="274320"/>
          </a:xfrm>
        </p:spPr>
        <p:txBody>
          <a:bodyPr/>
          <a:lstStyle>
            <a:lvl1pPr>
              <a:defRPr>
                <a:solidFill>
                  <a:srgbClr val="FFFFFF"/>
                </a:solidFill>
              </a:defRPr>
            </a:lvl1pPr>
          </a:lstStyle>
          <a:p>
            <a:pPr lvl="0" algn="r"/>
            <a:fld id="{6CD86471-DB49-4C12-BDD9-E743D37ABF28}" type="slidenum">
              <a:rPr lang="zh-CN" altLang="en-US" sz="1400" smtClean="0">
                <a:solidFill>
                  <a:schemeClr val="tx1"/>
                </a:solidFill>
                <a:latin typeface="Arial" pitchFamily="34" charset="0"/>
                <a:ea typeface="宋体" pitchFamily="2" charset="-122"/>
              </a:rPr>
              <a:t>‹#›</a:t>
            </a:fld>
            <a:endParaRPr lang="zh-CN" altLang="en-US" sz="1400">
              <a:solidFill>
                <a:schemeClr val="tx1"/>
              </a:solidFill>
              <a:latin typeface="Arial" pitchFamily="34" charset="0"/>
              <a:ea typeface="宋体" pitchFamily="2" charset="-122"/>
            </a:endParaRPr>
          </a:p>
        </p:txBody>
      </p:sp>
      <p:sp>
        <p:nvSpPr>
          <p:cNvPr id="11" name="Rectangle 10"/>
          <p:cNvSpPr/>
          <p:nvPr/>
        </p:nvSpPr>
        <p:spPr>
          <a:xfrm>
            <a:off x="6868160" y="274320"/>
            <a:ext cx="198882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13220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176022" y="173736"/>
            <a:ext cx="8791956" cy="6510528"/>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731520" y="642594"/>
            <a:ext cx="7680960" cy="1371600"/>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31520" y="2103120"/>
            <a:ext cx="7680960" cy="39319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234768" y="6309360"/>
            <a:ext cx="2057400" cy="274320"/>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pPr lvl="0"/>
            <a:endParaRPr lang="en-US" altLang="zh-CN" sz="1000">
              <a:solidFill>
                <a:schemeClr val="tx1"/>
              </a:solidFill>
              <a:latin typeface="Arial" pitchFamily="34" charset="0"/>
            </a:endParaRPr>
          </a:p>
        </p:txBody>
      </p:sp>
      <p:sp>
        <p:nvSpPr>
          <p:cNvPr id="5" name="Footer Placeholder 4"/>
          <p:cNvSpPr>
            <a:spLocks noGrp="1"/>
          </p:cNvSpPr>
          <p:nvPr>
            <p:ph type="ftr" sz="quarter" idx="3"/>
          </p:nvPr>
        </p:nvSpPr>
        <p:spPr>
          <a:xfrm>
            <a:off x="2596896" y="6309360"/>
            <a:ext cx="3950208" cy="274320"/>
          </a:xfrm>
          <a:prstGeom prst="rect">
            <a:avLst/>
          </a:prstGeom>
        </p:spPr>
        <p:txBody>
          <a:bodyPr vert="horz" lIns="91440" tIns="45720" rIns="91440" bIns="45720" rtlCol="0" anchor="b"/>
          <a:lstStyle>
            <a:lvl1pPr algn="ctr">
              <a:defRPr sz="900">
                <a:solidFill>
                  <a:schemeClr val="tx1">
                    <a:lumMod val="75000"/>
                    <a:lumOff val="25000"/>
                  </a:schemeClr>
                </a:solidFill>
              </a:defRPr>
            </a:lvl1pPr>
          </a:lstStyle>
          <a:p>
            <a:pPr lvl="0" algn="ctr"/>
            <a:endParaRPr lang="en-US" altLang="zh-CN" sz="1000">
              <a:solidFill>
                <a:schemeClr val="tx1"/>
              </a:solidFill>
              <a:latin typeface="Arial" pitchFamily="34" charset="0"/>
            </a:endParaRPr>
          </a:p>
        </p:txBody>
      </p:sp>
      <p:sp>
        <p:nvSpPr>
          <p:cNvPr id="6" name="Slide Number Placeholder 5"/>
          <p:cNvSpPr>
            <a:spLocks noGrp="1"/>
          </p:cNvSpPr>
          <p:nvPr>
            <p:ph type="sldNum" sz="quarter" idx="4"/>
          </p:nvPr>
        </p:nvSpPr>
        <p:spPr>
          <a:xfrm>
            <a:off x="7823382" y="6309360"/>
            <a:ext cx="1097280" cy="274320"/>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pPr lvl="0" algn="r"/>
            <a:fld id="{D9775D4C-7631-4C1A-919D-4D1F7DFADD05}" type="slidenum">
              <a:rPr lang="zh-CN" altLang="en-US" sz="1000" smtClean="0">
                <a:solidFill>
                  <a:schemeClr val="tx1"/>
                </a:solidFill>
                <a:latin typeface="Arial" pitchFamily="34" charset="0"/>
                <a:ea typeface="宋体" pitchFamily="2" charset="-122"/>
              </a:rPr>
              <a:t>‹#›</a:t>
            </a:fld>
            <a:endParaRPr lang="zh-CN" altLang="en-US" sz="10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val="3879226380"/>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Lst>
  <p:txStyles>
    <p:titleStyle>
      <a:lvl1pPr algn="l" defTabSz="914400" rtl="0" eaLnBrk="1" latinLnBrk="0" hangingPunct="1">
        <a:lnSpc>
          <a:spcPct val="90000"/>
        </a:lnSpc>
        <a:spcBef>
          <a:spcPct val="0"/>
        </a:spcBef>
        <a:buNone/>
        <a:defRPr lang="en-US" sz="40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slideLayout" Target="../slideLayouts/slideLayout2.xml"/><Relationship Id="rId4" Type="http://schemas.openxmlformats.org/officeDocument/2006/relationships/tags" Target="../tags/tag43.xml"/></Relationships>
</file>

<file path=ppt/slides/_rels/slide11.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image" Target="../media/image5.jpeg"/><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image" Target="../media/image4.jpe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slideLayout" Target="../slideLayouts/slideLayout2.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s>
</file>

<file path=ppt/slides/_rels/slide12.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2.xml"/><Relationship Id="rId5" Type="http://schemas.openxmlformats.org/officeDocument/2006/relationships/tags" Target="../tags/tag58.xml"/><Relationship Id="rId4" Type="http://schemas.openxmlformats.org/officeDocument/2006/relationships/tags" Target="../tags/tag57.xml"/></Relationships>
</file>

<file path=ppt/slides/_rels/slide13.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7.xml"/><Relationship Id="rId5" Type="http://schemas.openxmlformats.org/officeDocument/2006/relationships/tags" Target="../tags/tag66.xml"/><Relationship Id="rId4" Type="http://schemas.openxmlformats.org/officeDocument/2006/relationships/tags" Target="../tags/tag65.xml"/></Relationships>
</file>

<file path=ppt/slides/_rels/slide15.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77.xml"/><Relationship Id="rId3" Type="http://schemas.openxmlformats.org/officeDocument/2006/relationships/tags" Target="../tags/tag72.xml"/><Relationship Id="rId7" Type="http://schemas.openxmlformats.org/officeDocument/2006/relationships/tags" Target="../tags/tag76.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10" Type="http://schemas.openxmlformats.org/officeDocument/2006/relationships/slideLayout" Target="../slideLayouts/slideLayout7.xml"/><Relationship Id="rId4" Type="http://schemas.openxmlformats.org/officeDocument/2006/relationships/tags" Target="../tags/tag73.xml"/><Relationship Id="rId9" Type="http://schemas.openxmlformats.org/officeDocument/2006/relationships/tags" Target="../tags/tag78.xml"/></Relationships>
</file>

<file path=ppt/slides/_rels/slide17.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Layout" Target="../slideLayouts/slideLayout2.xml"/><Relationship Id="rId5" Type="http://schemas.openxmlformats.org/officeDocument/2006/relationships/tags" Target="../tags/tag83.xml"/><Relationship Id="rId4" Type="http://schemas.openxmlformats.org/officeDocument/2006/relationships/tags" Target="../tags/tag82.xml"/></Relationships>
</file>

<file path=ppt/slides/_rels/slide18.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media/image7.png"/><Relationship Id="rId5" Type="http://schemas.openxmlformats.org/officeDocument/2006/relationships/tags" Target="../tags/tag88.xml"/><Relationship Id="rId10" Type="http://schemas.openxmlformats.org/officeDocument/2006/relationships/image" Target="../media/image6.png"/><Relationship Id="rId4" Type="http://schemas.openxmlformats.org/officeDocument/2006/relationships/tags" Target="../tags/tag87.xml"/><Relationship Id="rId9"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94.xml"/><Relationship Id="rId7"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s>
</file>

<file path=ppt/slides/_rels/slide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Layout" Target="../slideLayouts/slideLayout2.xml"/><Relationship Id="rId4" Type="http://schemas.openxmlformats.org/officeDocument/2006/relationships/tags" Target="../tags/tag1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Layout" Target="../slideLayouts/slideLayout2.xml"/><Relationship Id="rId4" Type="http://schemas.openxmlformats.org/officeDocument/2006/relationships/tags" Target="../tags/tag24.xml"/></Relationships>
</file>

<file path=ppt/slides/_rels/slide7.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slideLayout" Target="../slideLayouts/slideLayout2.xml"/><Relationship Id="rId4" Type="http://schemas.openxmlformats.org/officeDocument/2006/relationships/tags" Target="../tags/tag28.xml"/><Relationship Id="rId9" Type="http://schemas.openxmlformats.org/officeDocument/2006/relationships/tags" Target="../tags/tag33.xml"/></Relationships>
</file>

<file path=ppt/slides/_rels/slide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457200" y="1052514"/>
            <a:ext cx="8229600" cy="504825"/>
          </a:xfrm>
          <a:prstGeom prst="rect">
            <a:avLst/>
          </a:prstGeom>
          <a:noFill/>
          <a:ln>
            <a:noFill/>
            <a:miter lim="800000"/>
          </a:ln>
        </p:spPr>
        <p:txBody>
          <a:bodyPr>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4099" name="内容占位符 2"/>
          <p:cNvSpPr>
            <a:spLocks noGrp="1"/>
          </p:cNvSpPr>
          <p:nvPr>
            <p:ph idx="1"/>
          </p:nvPr>
        </p:nvSpPr>
        <p:spPr>
          <a:xfrm>
            <a:off x="457200" y="1700214"/>
            <a:ext cx="8229600" cy="3976687"/>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indent="0" algn="just">
              <a:spcBef>
                <a:spcPct val="0"/>
              </a:spcBef>
              <a:buNone/>
            </a:pPr>
            <a:endParaRPr lang="en-US" altLang="zh-CN" sz="1800"/>
          </a:p>
        </p:txBody>
      </p:sp>
      <p:pic>
        <p:nvPicPr>
          <p:cNvPr id="4101" name="Picture 6"/>
          <p:cNvPicPr>
            <a:picLocks noChangeAspect="1"/>
          </p:cNvPicPr>
          <p:nvPr/>
        </p:nvPicPr>
        <p:blipFill>
          <a:blip r:embed="rId2"/>
          <a:stretch>
            <a:fillRect/>
          </a:stretch>
        </p:blipFill>
        <p:spPr>
          <a:xfrm>
            <a:off x="328700" y="332656"/>
            <a:ext cx="8486600" cy="5760639"/>
          </a:xfrm>
          <a:prstGeom prst="rect">
            <a:avLst/>
          </a:prstGeom>
          <a:noFill/>
          <a:ln>
            <a:noFill/>
            <a:miter lim="800000"/>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813C89D7-DC31-45C7-B307-4F4DC017AF55}"/>
              </a:ext>
            </a:extLst>
          </p:cNvPr>
          <p:cNvSpPr/>
          <p:nvPr>
            <p:custDataLst>
              <p:tags r:id="rId1"/>
            </p:custDataLst>
          </p:nvPr>
        </p:nvSpPr>
        <p:spPr>
          <a:xfrm>
            <a:off x="539552" y="1412776"/>
            <a:ext cx="8424936" cy="6255559"/>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zh-CN" sz="3600" b="1" dirty="0"/>
              <a:t>请从景和情的角度赏析本诗的颔联。</a:t>
            </a:r>
          </a:p>
          <a:p>
            <a:pPr lvl="0">
              <a:lnSpc>
                <a:spcPct val="150000"/>
              </a:lnSpc>
            </a:pPr>
            <a:r>
              <a:rPr lang="zh-CN" altLang="zh-CN" sz="3200" dirty="0">
                <a:latin typeface="楷体" panose="02010609060101010101" pitchFamily="49" charset="-122"/>
                <a:ea typeface="楷体" panose="02010609060101010101" pitchFamily="49" charset="-122"/>
              </a:rPr>
              <a:t>①本联写了</a:t>
            </a:r>
            <a:r>
              <a:rPr lang="zh-CN" altLang="zh-CN" sz="3200" b="1" dirty="0">
                <a:solidFill>
                  <a:srgbClr val="FF0000"/>
                </a:solidFill>
                <a:latin typeface="楷体" panose="02010609060101010101" pitchFamily="49" charset="-122"/>
                <a:ea typeface="楷体" panose="02010609060101010101" pitchFamily="49" charset="-122"/>
              </a:rPr>
              <a:t>登高所见秋</a:t>
            </a:r>
            <a:r>
              <a:rPr lang="zh-CN" altLang="zh-CN" sz="3200" dirty="0">
                <a:latin typeface="楷体" panose="02010609060101010101" pitchFamily="49" charset="-122"/>
                <a:ea typeface="楷体" panose="02010609060101010101" pitchFamily="49" charset="-122"/>
              </a:rPr>
              <a:t>景</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千山重叠，无边落木，江水澄明，夜月清明</a:t>
            </a:r>
          </a:p>
          <a:p>
            <a:pPr lvl="0">
              <a:lnSpc>
                <a:spcPct val="150000"/>
              </a:lnSpc>
            </a:pPr>
            <a:r>
              <a:rPr lang="zh-CN" altLang="zh-CN" sz="3200" dirty="0">
                <a:latin typeface="楷体" panose="02010609060101010101" pitchFamily="49" charset="-122"/>
                <a:ea typeface="楷体" panose="02010609060101010101" pitchFamily="49" charset="-122"/>
              </a:rPr>
              <a:t>②</a:t>
            </a:r>
            <a:r>
              <a:rPr lang="zh-CN" altLang="zh-CN" sz="3200" b="1" dirty="0">
                <a:solidFill>
                  <a:srgbClr val="FF0000"/>
                </a:solidFill>
                <a:latin typeface="楷体" panose="02010609060101010101" pitchFamily="49" charset="-122"/>
                <a:ea typeface="楷体" panose="02010609060101010101" pitchFamily="49" charset="-122"/>
              </a:rPr>
              <a:t>营造了</a:t>
            </a:r>
            <a:r>
              <a:rPr lang="zh-CN" altLang="zh-CN" sz="3200" dirty="0">
                <a:latin typeface="楷体" panose="02010609060101010101" pitchFamily="49" charset="-122"/>
                <a:ea typeface="楷体" panose="02010609060101010101" pitchFamily="49" charset="-122"/>
              </a:rPr>
              <a:t>一种空明阔大的</a:t>
            </a:r>
            <a:r>
              <a:rPr lang="zh-CN" altLang="zh-CN" sz="3200" b="1" dirty="0">
                <a:solidFill>
                  <a:srgbClr val="FF0000"/>
                </a:solidFill>
                <a:latin typeface="楷体" panose="02010609060101010101" pitchFamily="49" charset="-122"/>
                <a:ea typeface="楷体" panose="02010609060101010101" pitchFamily="49" charset="-122"/>
              </a:rPr>
              <a:t>意境</a:t>
            </a:r>
          </a:p>
          <a:p>
            <a:pPr lvl="0">
              <a:lnSpc>
                <a:spcPct val="150000"/>
              </a:lnSpc>
            </a:pPr>
            <a:r>
              <a:rPr lang="zh-CN" altLang="zh-CN" sz="3200" dirty="0">
                <a:latin typeface="楷体" panose="02010609060101010101" pitchFamily="49" charset="-122"/>
                <a:ea typeface="楷体" panose="02010609060101010101" pitchFamily="49" charset="-122"/>
              </a:rPr>
              <a:t>③表现了诗人轻松</a:t>
            </a:r>
            <a:r>
              <a:rPr lang="zh-CN" altLang="zh-CN" sz="3200" b="1" dirty="0">
                <a:solidFill>
                  <a:srgbClr val="FF0000"/>
                </a:solidFill>
                <a:latin typeface="楷体" panose="02010609060101010101" pitchFamily="49" charset="-122"/>
                <a:ea typeface="楷体" panose="02010609060101010101" pitchFamily="49" charset="-122"/>
              </a:rPr>
              <a:t>明快</a:t>
            </a:r>
            <a:r>
              <a:rPr lang="zh-CN" altLang="zh-CN" sz="3200" dirty="0">
                <a:latin typeface="楷体" panose="02010609060101010101" pitchFamily="49" charset="-122"/>
                <a:ea typeface="楷体" panose="02010609060101010101" pitchFamily="49" charset="-122"/>
              </a:rPr>
              <a:t>的心情</a:t>
            </a:r>
            <a:r>
              <a:rPr lang="zh-CN" altLang="en-US" sz="3200" dirty="0">
                <a:latin typeface="楷体" panose="02010609060101010101" pitchFamily="49" charset="-122"/>
                <a:ea typeface="楷体" panose="02010609060101010101" pitchFamily="49" charset="-122"/>
              </a:rPr>
              <a:t>、对大自然的</a:t>
            </a:r>
            <a:r>
              <a:rPr lang="zh-CN" altLang="en-US" sz="3200" b="1" dirty="0">
                <a:solidFill>
                  <a:srgbClr val="FF0000"/>
                </a:solidFill>
                <a:latin typeface="楷体" panose="02010609060101010101" pitchFamily="49" charset="-122"/>
                <a:ea typeface="楷体" panose="02010609060101010101" pitchFamily="49" charset="-122"/>
              </a:rPr>
              <a:t>喜爱</a:t>
            </a:r>
            <a:r>
              <a:rPr lang="zh-CN" altLang="en-US" sz="3200" dirty="0">
                <a:latin typeface="楷体" panose="02010609060101010101" pitchFamily="49" charset="-122"/>
                <a:ea typeface="楷体" panose="02010609060101010101" pitchFamily="49" charset="-122"/>
              </a:rPr>
              <a:t>和</a:t>
            </a:r>
            <a:r>
              <a:rPr lang="zh-CN" altLang="zh-CN" sz="3200" dirty="0">
                <a:latin typeface="楷体" panose="02010609060101010101" pitchFamily="49" charset="-122"/>
                <a:ea typeface="楷体" panose="02010609060101010101" pitchFamily="49" charset="-122"/>
              </a:rPr>
              <a:t>对官场生活的</a:t>
            </a:r>
            <a:r>
              <a:rPr lang="zh-CN" altLang="zh-CN" sz="3200" b="1" dirty="0">
                <a:solidFill>
                  <a:srgbClr val="FF0000"/>
                </a:solidFill>
                <a:latin typeface="楷体" panose="02010609060101010101" pitchFamily="49" charset="-122"/>
                <a:ea typeface="楷体" panose="02010609060101010101" pitchFamily="49" charset="-122"/>
              </a:rPr>
              <a:t>厌倦</a:t>
            </a:r>
          </a:p>
          <a:p>
            <a:pPr lvl="0">
              <a:lnSpc>
                <a:spcPct val="150000"/>
              </a:lnSpc>
            </a:pPr>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p:txBody>
      </p:sp>
      <p:sp>
        <p:nvSpPr>
          <p:cNvPr id="6" name="Text Box 2">
            <a:extLst>
              <a:ext uri="{FF2B5EF4-FFF2-40B4-BE49-F238E27FC236}">
                <a16:creationId xmlns:a16="http://schemas.microsoft.com/office/drawing/2014/main" id="{D430A844-67FB-40F9-8234-CB8030E098F7}"/>
              </a:ext>
            </a:extLst>
          </p:cNvPr>
          <p:cNvSpPr/>
          <p:nvPr>
            <p:custDataLst>
              <p:tags r:id="rId2"/>
            </p:custDataLst>
          </p:nvPr>
        </p:nvSpPr>
        <p:spPr>
          <a:xfrm>
            <a:off x="287524" y="476672"/>
            <a:ext cx="8568952" cy="644525"/>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颔联</a:t>
            </a:r>
            <a:r>
              <a:rPr lang="en-US" altLang="zh-CN" sz="3600" b="1" dirty="0">
                <a:latin typeface="Arial" pitchFamily="34" charset="0"/>
              </a:rPr>
              <a:t>—</a:t>
            </a:r>
            <a:r>
              <a:rPr lang="zh-CN" altLang="en-US" sz="3600" b="1" dirty="0">
                <a:latin typeface="Arial" pitchFamily="34" charset="0"/>
                <a:ea typeface="宋体" pitchFamily="2" charset="-122"/>
              </a:rPr>
              <a:t>落木千山天远大，澄江一道月分明。</a:t>
            </a:r>
            <a:endParaRPr lang="zh-CN" altLang="en-US" sz="3600" dirty="0">
              <a:latin typeface="Arial" pitchFamily="34" charset="0"/>
              <a:ea typeface="宋体" pitchFamily="2" charset="-122"/>
            </a:endParaRPr>
          </a:p>
        </p:txBody>
      </p:sp>
      <p:sp>
        <p:nvSpPr>
          <p:cNvPr id="7" name="Text Box 2">
            <a:extLst>
              <a:ext uri="{FF2B5EF4-FFF2-40B4-BE49-F238E27FC236}">
                <a16:creationId xmlns:a16="http://schemas.microsoft.com/office/drawing/2014/main" id="{FE1942D5-8D27-4BE0-ABA9-3F8801434000}"/>
              </a:ext>
            </a:extLst>
          </p:cNvPr>
          <p:cNvSpPr/>
          <p:nvPr>
            <p:custDataLst>
              <p:tags r:id="rId3"/>
            </p:custDataLst>
          </p:nvPr>
        </p:nvSpPr>
        <p:spPr>
          <a:xfrm>
            <a:off x="287523" y="1124744"/>
            <a:ext cx="8568952" cy="1200329"/>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首联</a:t>
            </a:r>
            <a:r>
              <a:rPr lang="en-US" altLang="zh-CN" sz="3600" b="1" dirty="0">
                <a:latin typeface="Arial" pitchFamily="34" charset="0"/>
              </a:rPr>
              <a:t>——</a:t>
            </a:r>
            <a:r>
              <a:rPr lang="zh-CN" altLang="en-US" sz="3600" b="1" dirty="0">
                <a:latin typeface="Arial" pitchFamily="34" charset="0"/>
                <a:ea typeface="宋体" pitchFamily="2" charset="-122"/>
              </a:rPr>
              <a:t>痴儿了却公家事，快阁东西倚晚晴。</a:t>
            </a:r>
          </a:p>
        </p:txBody>
      </p:sp>
      <p:sp>
        <p:nvSpPr>
          <p:cNvPr id="9" name="Text Box 2">
            <a:extLst>
              <a:ext uri="{FF2B5EF4-FFF2-40B4-BE49-F238E27FC236}">
                <a16:creationId xmlns:a16="http://schemas.microsoft.com/office/drawing/2014/main" id="{6F486B36-AFA6-4919-80AE-3FFE8CE38987}"/>
              </a:ext>
            </a:extLst>
          </p:cNvPr>
          <p:cNvSpPr/>
          <p:nvPr>
            <p:custDataLst>
              <p:tags r:id="rId4"/>
            </p:custDataLst>
          </p:nvPr>
        </p:nvSpPr>
        <p:spPr>
          <a:xfrm>
            <a:off x="439923" y="1277144"/>
            <a:ext cx="8568952" cy="1200329"/>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首联</a:t>
            </a:r>
            <a:r>
              <a:rPr lang="en-US" altLang="zh-CN" sz="3600" b="1" dirty="0">
                <a:latin typeface="Arial" pitchFamily="34" charset="0"/>
              </a:rPr>
              <a:t>——</a:t>
            </a:r>
            <a:r>
              <a:rPr lang="zh-CN" altLang="en-US" sz="3600" b="1" dirty="0">
                <a:latin typeface="Arial" pitchFamily="34" charset="0"/>
                <a:ea typeface="宋体" pitchFamily="2" charset="-122"/>
              </a:rPr>
              <a:t>痴儿了却公家事，快阁东西倚晚晴。</a:t>
            </a:r>
          </a:p>
        </p:txBody>
      </p:sp>
    </p:spTree>
    <p:extLst>
      <p:ext uri="{BB962C8B-B14F-4D97-AF65-F5344CB8AC3E}">
        <p14:creationId xmlns:p14="http://schemas.microsoft.com/office/powerpoint/2010/main" val="1457552720"/>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fill="hold"/>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fill="hold"/>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fill="hold"/>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内容占位符 48130"/>
          <p:cNvSpPr>
            <a:spLocks noGrp="1"/>
          </p:cNvSpPr>
          <p:nvPr>
            <p:ph idx="1"/>
            <p:custDataLst>
              <p:tags r:id="rId1"/>
            </p:custDataLst>
          </p:nvPr>
        </p:nvSpPr>
        <p:spPr>
          <a:xfrm>
            <a:off x="533400" y="1524000"/>
            <a:ext cx="4194175" cy="4803775"/>
          </a:xfrm>
          <a:prstGeom prst="rect">
            <a:avLst/>
          </a:prstGeom>
          <a:noFill/>
          <a:ln>
            <a:noFill/>
            <a:miter lim="800000"/>
          </a:ln>
        </p:spPr>
        <p:txBody>
          <a:bodyPr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0" hangingPunct="0">
              <a:lnSpc>
                <a:spcPct val="90000"/>
              </a:lnSpc>
              <a:buNone/>
            </a:pPr>
            <a:r>
              <a:rPr lang="zh-CN" altLang="en-US" sz="2800" b="1" baseline="0" dirty="0">
                <a:solidFill>
                  <a:srgbClr val="FF6600"/>
                </a:solidFill>
              </a:rPr>
              <a:t>        </a:t>
            </a:r>
            <a:r>
              <a:rPr lang="zh-CN" altLang="en-US" sz="2800" b="1" baseline="0" dirty="0">
                <a:solidFill>
                  <a:srgbClr val="FF0000"/>
                </a:solidFill>
                <a:latin typeface="宋体" pitchFamily="2" charset="-122"/>
              </a:rPr>
              <a:t>登高  </a:t>
            </a:r>
            <a:r>
              <a:rPr lang="zh-CN" altLang="en-US" sz="2000" b="1" baseline="0" dirty="0">
                <a:solidFill>
                  <a:srgbClr val="FF0000"/>
                </a:solidFill>
                <a:latin typeface="宋体" pitchFamily="2" charset="-122"/>
              </a:rPr>
              <a:t>唐 杜甫</a:t>
            </a:r>
          </a:p>
          <a:p>
            <a:pPr lvl="0" eaLnBrk="0" hangingPunct="0">
              <a:lnSpc>
                <a:spcPct val="90000"/>
              </a:lnSpc>
              <a:buNone/>
            </a:pPr>
            <a:r>
              <a:rPr lang="zh-CN" altLang="en-US" sz="2800" b="1" baseline="0" dirty="0">
                <a:solidFill>
                  <a:srgbClr val="FF0000"/>
                </a:solidFill>
                <a:latin typeface="宋体" pitchFamily="2" charset="-122"/>
              </a:rPr>
              <a:t> 风急天高猿啸哀，</a:t>
            </a:r>
          </a:p>
          <a:p>
            <a:pPr lvl="0" eaLnBrk="0" hangingPunct="0">
              <a:lnSpc>
                <a:spcPct val="90000"/>
              </a:lnSpc>
              <a:buNone/>
            </a:pPr>
            <a:r>
              <a:rPr lang="zh-CN" altLang="en-US" sz="2800" b="1" baseline="0" dirty="0">
                <a:solidFill>
                  <a:srgbClr val="FF0000"/>
                </a:solidFill>
                <a:latin typeface="宋体" pitchFamily="2" charset="-122"/>
              </a:rPr>
              <a:t> 渚清沙白鸟飞回。 </a:t>
            </a:r>
          </a:p>
          <a:p>
            <a:pPr lvl="0" eaLnBrk="0" hangingPunct="0">
              <a:lnSpc>
                <a:spcPct val="90000"/>
              </a:lnSpc>
              <a:buNone/>
            </a:pPr>
            <a:r>
              <a:rPr lang="zh-CN" altLang="en-US" sz="2800" b="1" baseline="0" dirty="0">
                <a:solidFill>
                  <a:srgbClr val="FF0000"/>
                </a:solidFill>
                <a:latin typeface="宋体" pitchFamily="2" charset="-122"/>
              </a:rPr>
              <a:t> 无边落木萧萧下，</a:t>
            </a:r>
          </a:p>
          <a:p>
            <a:pPr lvl="0" eaLnBrk="0" hangingPunct="0">
              <a:lnSpc>
                <a:spcPct val="90000"/>
              </a:lnSpc>
              <a:buNone/>
            </a:pPr>
            <a:r>
              <a:rPr lang="zh-CN" altLang="en-US" sz="2800" b="1" baseline="0" dirty="0">
                <a:solidFill>
                  <a:srgbClr val="FF0000"/>
                </a:solidFill>
                <a:latin typeface="宋体" pitchFamily="2" charset="-122"/>
              </a:rPr>
              <a:t> 不尽长江滚滚来。 </a:t>
            </a:r>
          </a:p>
          <a:p>
            <a:pPr lvl="0" eaLnBrk="0" hangingPunct="0">
              <a:lnSpc>
                <a:spcPct val="90000"/>
              </a:lnSpc>
              <a:buNone/>
            </a:pPr>
            <a:r>
              <a:rPr lang="zh-CN" altLang="en-US" sz="2800" b="1" baseline="0" dirty="0">
                <a:solidFill>
                  <a:srgbClr val="FF0000"/>
                </a:solidFill>
                <a:latin typeface="宋体" pitchFamily="2" charset="-122"/>
              </a:rPr>
              <a:t> 万里悲秋常作客，</a:t>
            </a:r>
          </a:p>
          <a:p>
            <a:pPr lvl="0" eaLnBrk="0" hangingPunct="0">
              <a:lnSpc>
                <a:spcPct val="90000"/>
              </a:lnSpc>
              <a:buNone/>
            </a:pPr>
            <a:r>
              <a:rPr lang="zh-CN" altLang="en-US" sz="2800" b="1" baseline="0" dirty="0">
                <a:solidFill>
                  <a:srgbClr val="FF0000"/>
                </a:solidFill>
                <a:latin typeface="宋体" pitchFamily="2" charset="-122"/>
              </a:rPr>
              <a:t> 百年多病独登台。 </a:t>
            </a:r>
          </a:p>
          <a:p>
            <a:pPr lvl="0" eaLnBrk="0" hangingPunct="0">
              <a:lnSpc>
                <a:spcPct val="90000"/>
              </a:lnSpc>
              <a:buNone/>
            </a:pPr>
            <a:r>
              <a:rPr lang="zh-CN" altLang="en-US" sz="2800" b="1" baseline="0" dirty="0">
                <a:solidFill>
                  <a:srgbClr val="FF0000"/>
                </a:solidFill>
                <a:latin typeface="宋体" pitchFamily="2" charset="-122"/>
              </a:rPr>
              <a:t> 艰难苦恨繁霜鬓，</a:t>
            </a:r>
          </a:p>
          <a:p>
            <a:pPr lvl="0" eaLnBrk="0" hangingPunct="0">
              <a:lnSpc>
                <a:spcPct val="90000"/>
              </a:lnSpc>
              <a:buNone/>
            </a:pPr>
            <a:r>
              <a:rPr lang="zh-CN" altLang="en-US" sz="2800" b="1" baseline="0" dirty="0">
                <a:solidFill>
                  <a:srgbClr val="FF0000"/>
                </a:solidFill>
                <a:latin typeface="宋体" pitchFamily="2" charset="-122"/>
              </a:rPr>
              <a:t> 潦倒新停浊酒杯。</a:t>
            </a:r>
            <a:r>
              <a:rPr lang="zh-CN" altLang="en-US" sz="2800" baseline="0" dirty="0">
                <a:solidFill>
                  <a:srgbClr val="FF0000"/>
                </a:solidFill>
                <a:latin typeface="宋体" pitchFamily="2" charset="-122"/>
              </a:rPr>
              <a:t>　</a:t>
            </a:r>
          </a:p>
        </p:txBody>
      </p:sp>
      <p:sp>
        <p:nvSpPr>
          <p:cNvPr id="72706" name="内容占位符 48131"/>
          <p:cNvSpPr>
            <a:spLocks noGrp="1"/>
          </p:cNvSpPr>
          <p:nvPr>
            <p:ph idx="4294967295"/>
            <p:custDataLst>
              <p:tags r:id="rId2"/>
            </p:custDataLst>
          </p:nvPr>
        </p:nvSpPr>
        <p:spPr>
          <a:xfrm>
            <a:off x="4949825" y="1524000"/>
            <a:ext cx="4194175" cy="4270375"/>
          </a:xfrm>
          <a:prstGeom prst="rect">
            <a:avLst/>
          </a:prstGeom>
          <a:noFill/>
          <a:ln>
            <a:noFill/>
            <a:miter lim="800000"/>
          </a:ln>
        </p:spPr>
        <p:txBody>
          <a:bodyPr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0" hangingPunct="0">
              <a:lnSpc>
                <a:spcPct val="90000"/>
              </a:lnSpc>
              <a:buNone/>
            </a:pPr>
            <a:r>
              <a:rPr lang="zh-CN" altLang="en-US" sz="2800" b="1" baseline="0" dirty="0">
                <a:solidFill>
                  <a:srgbClr val="FF6600"/>
                </a:solidFill>
              </a:rPr>
              <a:t>   </a:t>
            </a:r>
            <a:r>
              <a:rPr lang="zh-CN" altLang="en-US" sz="2800" b="1" baseline="0" dirty="0">
                <a:solidFill>
                  <a:srgbClr val="FF0000"/>
                </a:solidFill>
                <a:latin typeface="宋体" pitchFamily="2" charset="-122"/>
              </a:rPr>
              <a:t>登快阁   </a:t>
            </a:r>
            <a:r>
              <a:rPr lang="zh-CN" altLang="en-US" sz="2000" b="1" baseline="0" dirty="0">
                <a:solidFill>
                  <a:srgbClr val="FF0000"/>
                </a:solidFill>
                <a:latin typeface="宋体" pitchFamily="2" charset="-122"/>
              </a:rPr>
              <a:t>北宋 黄庭坚</a:t>
            </a:r>
          </a:p>
          <a:p>
            <a:pPr lvl="0" eaLnBrk="0" hangingPunct="0">
              <a:lnSpc>
                <a:spcPct val="90000"/>
              </a:lnSpc>
              <a:buNone/>
            </a:pPr>
            <a:r>
              <a:rPr lang="zh-CN" altLang="en-US" sz="2800" b="1" baseline="0" dirty="0">
                <a:solidFill>
                  <a:srgbClr val="FF0000"/>
                </a:solidFill>
                <a:latin typeface="宋体" pitchFamily="2" charset="-122"/>
              </a:rPr>
              <a:t> 痴儿了却公家事，</a:t>
            </a:r>
          </a:p>
          <a:p>
            <a:pPr lvl="0" eaLnBrk="0" hangingPunct="0">
              <a:lnSpc>
                <a:spcPct val="90000"/>
              </a:lnSpc>
              <a:buNone/>
            </a:pPr>
            <a:r>
              <a:rPr lang="zh-CN" altLang="en-US" sz="2800" b="1" baseline="0" dirty="0">
                <a:solidFill>
                  <a:srgbClr val="FF0000"/>
                </a:solidFill>
                <a:latin typeface="宋体" pitchFamily="2" charset="-122"/>
              </a:rPr>
              <a:t> 快阁东西倚晚晴。</a:t>
            </a:r>
          </a:p>
          <a:p>
            <a:pPr lvl="0" eaLnBrk="0" hangingPunct="0">
              <a:lnSpc>
                <a:spcPct val="90000"/>
              </a:lnSpc>
              <a:buNone/>
            </a:pPr>
            <a:r>
              <a:rPr lang="zh-CN" altLang="en-US" sz="2800" b="1" baseline="0" dirty="0">
                <a:solidFill>
                  <a:srgbClr val="FF0000"/>
                </a:solidFill>
                <a:latin typeface="宋体" pitchFamily="2" charset="-122"/>
              </a:rPr>
              <a:t> 落木千山天远大，</a:t>
            </a:r>
          </a:p>
          <a:p>
            <a:pPr lvl="0" eaLnBrk="0" hangingPunct="0">
              <a:lnSpc>
                <a:spcPct val="90000"/>
              </a:lnSpc>
              <a:buNone/>
            </a:pPr>
            <a:r>
              <a:rPr lang="zh-CN" altLang="en-US" sz="2800" b="1" baseline="0" dirty="0">
                <a:solidFill>
                  <a:srgbClr val="FF0000"/>
                </a:solidFill>
                <a:latin typeface="宋体" pitchFamily="2" charset="-122"/>
              </a:rPr>
              <a:t> 澄江一道月分明。</a:t>
            </a:r>
          </a:p>
          <a:p>
            <a:pPr lvl="0" eaLnBrk="0" hangingPunct="0">
              <a:lnSpc>
                <a:spcPct val="90000"/>
              </a:lnSpc>
              <a:buNone/>
            </a:pPr>
            <a:r>
              <a:rPr lang="zh-CN" altLang="en-US" sz="2800" b="1" baseline="0" dirty="0">
                <a:solidFill>
                  <a:srgbClr val="FF0000"/>
                </a:solidFill>
                <a:latin typeface="宋体" pitchFamily="2" charset="-122"/>
              </a:rPr>
              <a:t> 朱弦已为佳人绝，</a:t>
            </a:r>
          </a:p>
          <a:p>
            <a:pPr lvl="0" eaLnBrk="0" hangingPunct="0">
              <a:lnSpc>
                <a:spcPct val="90000"/>
              </a:lnSpc>
              <a:buNone/>
            </a:pPr>
            <a:r>
              <a:rPr lang="zh-CN" altLang="en-US" sz="2800" b="1" baseline="0" dirty="0">
                <a:solidFill>
                  <a:srgbClr val="FF0000"/>
                </a:solidFill>
                <a:latin typeface="宋体" pitchFamily="2" charset="-122"/>
              </a:rPr>
              <a:t> 青眼聊因美酒横。       </a:t>
            </a:r>
          </a:p>
          <a:p>
            <a:pPr lvl="0" eaLnBrk="0" hangingPunct="0">
              <a:lnSpc>
                <a:spcPct val="90000"/>
              </a:lnSpc>
              <a:buNone/>
            </a:pPr>
            <a:r>
              <a:rPr lang="zh-CN" altLang="en-US" sz="2800" b="1" baseline="0" dirty="0">
                <a:solidFill>
                  <a:srgbClr val="FF0000"/>
                </a:solidFill>
                <a:latin typeface="宋体" pitchFamily="2" charset="-122"/>
              </a:rPr>
              <a:t> 万里归船弄长笛，</a:t>
            </a:r>
          </a:p>
          <a:p>
            <a:pPr lvl="0" eaLnBrk="0" hangingPunct="0">
              <a:lnSpc>
                <a:spcPct val="90000"/>
              </a:lnSpc>
              <a:buNone/>
            </a:pPr>
            <a:r>
              <a:rPr lang="zh-CN" altLang="en-US" sz="2800" b="1" baseline="0" dirty="0">
                <a:solidFill>
                  <a:srgbClr val="FF0000"/>
                </a:solidFill>
                <a:latin typeface="宋体" pitchFamily="2" charset="-122"/>
              </a:rPr>
              <a:t> 此心吾与白鸥盟。</a:t>
            </a:r>
            <a:r>
              <a:rPr lang="zh-CN" altLang="en-US" sz="2800" baseline="0" dirty="0"/>
              <a:t> </a:t>
            </a:r>
          </a:p>
        </p:txBody>
      </p:sp>
      <p:cxnSp>
        <p:nvCxnSpPr>
          <p:cNvPr id="72707" name="直接连接符 48132"/>
          <p:cNvCxnSpPr/>
          <p:nvPr>
            <p:custDataLst>
              <p:tags r:id="rId3"/>
            </p:custDataLst>
          </p:nvPr>
        </p:nvCxnSpPr>
        <p:spPr>
          <a:xfrm>
            <a:off x="762000" y="3352800"/>
            <a:ext cx="2514600" cy="0"/>
          </a:xfrm>
          <a:prstGeom prst="line">
            <a:avLst/>
          </a:prstGeom>
          <a:noFill/>
          <a:ln w="38100">
            <a:solidFill>
              <a:srgbClr val="FF0000"/>
            </a:solidFill>
            <a:miter lim="800000"/>
          </a:ln>
        </p:spPr>
      </p:cxnSp>
      <p:cxnSp>
        <p:nvCxnSpPr>
          <p:cNvPr id="72708" name="直接连接符 48133"/>
          <p:cNvCxnSpPr/>
          <p:nvPr>
            <p:custDataLst>
              <p:tags r:id="rId4"/>
            </p:custDataLst>
          </p:nvPr>
        </p:nvCxnSpPr>
        <p:spPr>
          <a:xfrm>
            <a:off x="762000" y="3810000"/>
            <a:ext cx="2514600" cy="0"/>
          </a:xfrm>
          <a:prstGeom prst="line">
            <a:avLst/>
          </a:prstGeom>
          <a:noFill/>
          <a:ln w="38100">
            <a:solidFill>
              <a:srgbClr val="FF0000"/>
            </a:solidFill>
            <a:miter lim="800000"/>
          </a:ln>
        </p:spPr>
      </p:cxnSp>
      <p:cxnSp>
        <p:nvCxnSpPr>
          <p:cNvPr id="72709" name="直接连接符 48134"/>
          <p:cNvCxnSpPr/>
          <p:nvPr>
            <p:custDataLst>
              <p:tags r:id="rId5"/>
            </p:custDataLst>
          </p:nvPr>
        </p:nvCxnSpPr>
        <p:spPr>
          <a:xfrm>
            <a:off x="5220072" y="3429000"/>
            <a:ext cx="2514600" cy="0"/>
          </a:xfrm>
          <a:prstGeom prst="line">
            <a:avLst/>
          </a:prstGeom>
          <a:noFill/>
          <a:ln w="38100">
            <a:solidFill>
              <a:srgbClr val="FF0000"/>
            </a:solidFill>
            <a:miter lim="800000"/>
          </a:ln>
        </p:spPr>
      </p:cxnSp>
      <p:cxnSp>
        <p:nvCxnSpPr>
          <p:cNvPr id="72710" name="直接连接符 48135"/>
          <p:cNvCxnSpPr/>
          <p:nvPr>
            <p:custDataLst>
              <p:tags r:id="rId6"/>
            </p:custDataLst>
          </p:nvPr>
        </p:nvCxnSpPr>
        <p:spPr>
          <a:xfrm>
            <a:off x="5220072" y="3879980"/>
            <a:ext cx="2590800" cy="0"/>
          </a:xfrm>
          <a:prstGeom prst="line">
            <a:avLst/>
          </a:prstGeom>
          <a:noFill/>
          <a:ln w="38100">
            <a:solidFill>
              <a:srgbClr val="FF0000"/>
            </a:solidFill>
            <a:miter lim="800000"/>
          </a:ln>
        </p:spPr>
      </p:cxnSp>
      <p:sp>
        <p:nvSpPr>
          <p:cNvPr id="72711" name="椭圆 48136"/>
          <p:cNvSpPr/>
          <p:nvPr>
            <p:custDataLst>
              <p:tags r:id="rId7"/>
            </p:custDataLst>
          </p:nvPr>
        </p:nvSpPr>
        <p:spPr>
          <a:xfrm>
            <a:off x="5334000" y="4191000"/>
            <a:ext cx="3810000" cy="2209800"/>
          </a:xfrm>
          <a:prstGeom prst="ellipse">
            <a:avLst/>
          </a:prstGeom>
          <a:blipFill rotWithShape="1">
            <a:blip r:embed="rId12"/>
            <a:tile tx="0" ty="0" sx="100000" sy="100000" flip="none" algn="tl"/>
          </a:blipFill>
          <a:ln>
            <a:solidFill>
              <a:schemeClr val="tx1"/>
            </a:solidFill>
            <a:miter lim="800000"/>
          </a:ln>
        </p:spPr>
        <p:txBody>
          <a:bodyPr wrap="non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ClrTx/>
              <a:buFontTx/>
            </a:pPr>
            <a:r>
              <a:rPr lang="zh-CN" altLang="en-US" b="1">
                <a:solidFill>
                  <a:schemeClr val="tx1"/>
                </a:solidFill>
                <a:latin typeface="Garamond" pitchFamily="18" charset="0"/>
                <a:ea typeface="宋体" pitchFamily="2" charset="-122"/>
              </a:rPr>
              <a:t>    </a:t>
            </a:r>
            <a:r>
              <a:rPr lang="zh-CN" altLang="en-US" sz="2000" b="1">
                <a:solidFill>
                  <a:schemeClr val="tx2"/>
                </a:solidFill>
                <a:latin typeface="Garamond" pitchFamily="18" charset="0"/>
                <a:ea typeface="宋体" pitchFamily="2" charset="-122"/>
              </a:rPr>
              <a:t>写登快阁所见山水秋色实景。</a:t>
            </a:r>
          </a:p>
          <a:p>
            <a:pPr lvl="0" algn="ctr">
              <a:buClrTx/>
              <a:buFontTx/>
            </a:pPr>
            <a:r>
              <a:rPr lang="zh-CN" altLang="en-US" sz="2000" b="1">
                <a:solidFill>
                  <a:schemeClr val="tx2"/>
                </a:solidFill>
                <a:latin typeface="Garamond" pitchFamily="18" charset="0"/>
                <a:ea typeface="宋体" pitchFamily="2" charset="-122"/>
              </a:rPr>
              <a:t>山天远大，江月分明，生机勃勃。</a:t>
            </a:r>
          </a:p>
          <a:p>
            <a:pPr lvl="0" algn="ctr">
              <a:buClrTx/>
              <a:buFontTx/>
            </a:pPr>
            <a:r>
              <a:rPr lang="zh-CN" altLang="en-US" sz="2000" b="1">
                <a:solidFill>
                  <a:schemeClr val="tx2"/>
                </a:solidFill>
                <a:latin typeface="Garamond" pitchFamily="18" charset="0"/>
                <a:ea typeface="宋体" pitchFamily="2" charset="-122"/>
              </a:rPr>
              <a:t>不但顿然开拓了自己的心胸，</a:t>
            </a:r>
          </a:p>
          <a:p>
            <a:pPr lvl="0" algn="ctr">
              <a:buClrTx/>
              <a:buFontTx/>
            </a:pPr>
            <a:r>
              <a:rPr lang="zh-CN" altLang="en-US" sz="2000" b="1">
                <a:solidFill>
                  <a:schemeClr val="tx2"/>
                </a:solidFill>
                <a:latin typeface="Garamond" pitchFamily="18" charset="0"/>
                <a:ea typeface="宋体" pitchFamily="2" charset="-122"/>
              </a:rPr>
              <a:t>也屏去了许多尘俗之见。</a:t>
            </a:r>
            <a:r>
              <a:rPr lang="zh-CN" altLang="en-US" sz="2000">
                <a:solidFill>
                  <a:schemeClr val="tx1"/>
                </a:solidFill>
                <a:latin typeface="Garamond" pitchFamily="18" charset="0"/>
                <a:ea typeface="宋体" pitchFamily="2" charset="-122"/>
              </a:rPr>
              <a:t> </a:t>
            </a:r>
          </a:p>
        </p:txBody>
      </p:sp>
      <p:sp>
        <p:nvSpPr>
          <p:cNvPr id="72712" name="右弧形箭头 48137"/>
          <p:cNvSpPr/>
          <p:nvPr>
            <p:custDataLst>
              <p:tags r:id="rId8"/>
            </p:custDataLst>
          </p:nvPr>
        </p:nvSpPr>
        <p:spPr>
          <a:xfrm>
            <a:off x="7391400" y="3276600"/>
            <a:ext cx="533400" cy="1219200"/>
          </a:xfrm>
          <a:prstGeom prst="curvedLeftArrow">
            <a:avLst>
              <a:gd name="adj1" fmla="val 44444"/>
              <a:gd name="adj2" fmla="val 91006"/>
              <a:gd name="adj3" fmla="val 33315"/>
            </a:avLst>
          </a:prstGeom>
          <a:solidFill>
            <a:schemeClr val="accent1"/>
          </a:solidFill>
          <a:ln>
            <a:solidFill>
              <a:schemeClr val="tx1"/>
            </a:solid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72713" name="椭圆 48138"/>
          <p:cNvSpPr/>
          <p:nvPr>
            <p:custDataLst>
              <p:tags r:id="rId9"/>
            </p:custDataLst>
          </p:nvPr>
        </p:nvSpPr>
        <p:spPr>
          <a:xfrm>
            <a:off x="228600" y="4343400"/>
            <a:ext cx="4038600" cy="2057400"/>
          </a:xfrm>
          <a:prstGeom prst="ellipse">
            <a:avLst/>
          </a:prstGeom>
          <a:blipFill rotWithShape="1">
            <a:blip r:embed="rId13"/>
            <a:tile tx="0" ty="0" sx="100000" sy="100000" flip="none" algn="tl"/>
          </a:blipFill>
          <a:ln>
            <a:solidFill>
              <a:schemeClr val="tx1"/>
            </a:solidFill>
            <a:miter lim="800000"/>
          </a:ln>
        </p:spPr>
        <p:txBody>
          <a:bodyPr wrap="non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ClrTx/>
              <a:buFontTx/>
            </a:pPr>
            <a:r>
              <a:rPr lang="zh-CN" altLang="en-US" b="1">
                <a:solidFill>
                  <a:schemeClr val="tx2"/>
                </a:solidFill>
                <a:latin typeface="Garamond" pitchFamily="18" charset="0"/>
                <a:ea typeface="宋体" pitchFamily="2" charset="-122"/>
              </a:rPr>
              <a:t>一句仰视，一句俯视，有疏宕之气。</a:t>
            </a:r>
          </a:p>
          <a:p>
            <a:pPr lvl="0" algn="ctr">
              <a:buClrTx/>
              <a:buFontTx/>
            </a:pPr>
            <a:r>
              <a:rPr lang="zh-CN" altLang="en-US" b="1">
                <a:solidFill>
                  <a:schemeClr val="tx2"/>
                </a:solidFill>
                <a:latin typeface="Garamond" pitchFamily="18" charset="0"/>
                <a:ea typeface="宋体" pitchFamily="2" charset="-122"/>
              </a:rPr>
              <a:t>“无边”，放大了落叶的阵势，</a:t>
            </a:r>
          </a:p>
          <a:p>
            <a:pPr lvl="0" algn="ctr">
              <a:buClrTx/>
              <a:buFontTx/>
            </a:pPr>
            <a:r>
              <a:rPr lang="zh-CN" altLang="en-US" b="1">
                <a:solidFill>
                  <a:schemeClr val="tx2"/>
                </a:solidFill>
                <a:latin typeface="Garamond" pitchFamily="18" charset="0"/>
                <a:ea typeface="宋体" pitchFamily="2" charset="-122"/>
              </a:rPr>
              <a:t>“萧萧下”，又加快了飘落的速度。</a:t>
            </a:r>
          </a:p>
          <a:p>
            <a:pPr lvl="0" algn="ctr">
              <a:buClrTx/>
              <a:buFontTx/>
            </a:pPr>
            <a:r>
              <a:rPr lang="zh-CN" altLang="en-US" b="1">
                <a:solidFill>
                  <a:schemeClr val="tx2"/>
                </a:solidFill>
                <a:latin typeface="Garamond" pitchFamily="18" charset="0"/>
                <a:ea typeface="宋体" pitchFamily="2" charset="-122"/>
              </a:rPr>
              <a:t>传达出韶光易逝，壮志难酬的感怆</a:t>
            </a:r>
            <a:r>
              <a:rPr lang="zh-CN" altLang="en-US">
                <a:solidFill>
                  <a:schemeClr val="tx1"/>
                </a:solidFill>
                <a:latin typeface="Garamond" pitchFamily="18" charset="0"/>
                <a:ea typeface="宋体" pitchFamily="2" charset="-122"/>
              </a:rPr>
              <a:t>。  </a:t>
            </a:r>
          </a:p>
        </p:txBody>
      </p:sp>
      <p:sp>
        <p:nvSpPr>
          <p:cNvPr id="72714" name="左弧形箭头 48139"/>
          <p:cNvSpPr/>
          <p:nvPr>
            <p:custDataLst>
              <p:tags r:id="rId10"/>
            </p:custDataLst>
          </p:nvPr>
        </p:nvSpPr>
        <p:spPr>
          <a:xfrm>
            <a:off x="228600" y="3352800"/>
            <a:ext cx="533400" cy="1600200"/>
          </a:xfrm>
          <a:prstGeom prst="curvedRightArrow">
            <a:avLst>
              <a:gd name="adj1" fmla="val 58333"/>
              <a:gd name="adj2" fmla="val 119445"/>
              <a:gd name="adj3" fmla="val 33315"/>
            </a:avLst>
          </a:prstGeom>
          <a:solidFill>
            <a:schemeClr val="accent1"/>
          </a:solidFill>
          <a:ln>
            <a:solidFill>
              <a:schemeClr val="tx1"/>
            </a:solid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2705">
                                            <p:txEl>
                                              <p:pRg st="0" end="0"/>
                                            </p:txEl>
                                          </p:spTgt>
                                        </p:tgtEl>
                                        <p:attrNameLst>
                                          <p:attrName>style.visibility</p:attrName>
                                        </p:attrNameLst>
                                      </p:cBhvr>
                                      <p:to>
                                        <p:strVal val="visible"/>
                                      </p:to>
                                    </p:set>
                                    <p:anim calcmode="lin" valueType="num">
                                      <p:cBhvr>
                                        <p:cTn id="7" dur="500" fill="hold"/>
                                        <p:tgtEl>
                                          <p:spTgt spid="7270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7270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7270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72705">
                                            <p:txEl>
                                              <p:pRg st="0" end="0"/>
                                            </p:txEl>
                                          </p:spTgt>
                                        </p:tgtEl>
                                        <p:attrNameLst>
                                          <p:attrName>ppt_y</p:attrName>
                                        </p:attrNameLst>
                                      </p:cBhvr>
                                      <p:tavLst>
                                        <p:tav tm="0">
                                          <p:val>
                                            <p:strVal val="#ppt_y"/>
                                          </p:val>
                                        </p:tav>
                                        <p:tav tm="100000">
                                          <p:val>
                                            <p:strVal val="#ppt_y"/>
                                          </p:val>
                                        </p:tav>
                                      </p:tavLst>
                                    </p:anim>
                                    <p:animEffect transition="in" filter="fade">
                                      <p:cBhvr>
                                        <p:cTn id="11" dur="500" fill="hold"/>
                                        <p:tgtEl>
                                          <p:spTgt spid="72705">
                                            <p:txEl>
                                              <p:pRg st="0" end="0"/>
                                            </p:txEl>
                                          </p:spTgt>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72705">
                                            <p:txEl>
                                              <p:pRg st="1" end="1"/>
                                            </p:txEl>
                                          </p:spTgt>
                                        </p:tgtEl>
                                        <p:attrNameLst>
                                          <p:attrName>style.visibility</p:attrName>
                                        </p:attrNameLst>
                                      </p:cBhvr>
                                      <p:to>
                                        <p:strVal val="visible"/>
                                      </p:to>
                                    </p:set>
                                    <p:anim calcmode="lin" valueType="num">
                                      <p:cBhvr>
                                        <p:cTn id="14" dur="500" fill="hold"/>
                                        <p:tgtEl>
                                          <p:spTgt spid="72705">
                                            <p:txEl>
                                              <p:pRg st="1" end="1"/>
                                            </p:txEl>
                                          </p:spTgt>
                                        </p:tgtEl>
                                        <p:attrNameLst>
                                          <p:attrName>ppt_w</p:attrName>
                                        </p:attrNameLst>
                                      </p:cBhvr>
                                      <p:tavLst>
                                        <p:tav tm="0">
                                          <p:val>
                                            <p:strVal val="#ppt_w*0.05"/>
                                          </p:val>
                                        </p:tav>
                                        <p:tav tm="100000">
                                          <p:val>
                                            <p:strVal val="#ppt_w"/>
                                          </p:val>
                                        </p:tav>
                                      </p:tavLst>
                                    </p:anim>
                                    <p:anim calcmode="lin" valueType="num">
                                      <p:cBhvr>
                                        <p:cTn id="15" dur="500" fill="hold"/>
                                        <p:tgtEl>
                                          <p:spTgt spid="72705">
                                            <p:txEl>
                                              <p:pRg st="1" end="1"/>
                                            </p:txEl>
                                          </p:spTgt>
                                        </p:tgtEl>
                                        <p:attrNameLst>
                                          <p:attrName>ppt_h</p:attrName>
                                        </p:attrNameLst>
                                      </p:cBhvr>
                                      <p:tavLst>
                                        <p:tav tm="0">
                                          <p:val>
                                            <p:strVal val="#ppt_h"/>
                                          </p:val>
                                        </p:tav>
                                        <p:tav tm="100000">
                                          <p:val>
                                            <p:strVal val="#ppt_h"/>
                                          </p:val>
                                        </p:tav>
                                      </p:tavLst>
                                    </p:anim>
                                    <p:anim calcmode="lin" valueType="num">
                                      <p:cBhvr>
                                        <p:cTn id="16" dur="500" fill="hold"/>
                                        <p:tgtEl>
                                          <p:spTgt spid="72705">
                                            <p:txEl>
                                              <p:pRg st="1" end="1"/>
                                            </p:txEl>
                                          </p:spTgt>
                                        </p:tgtEl>
                                        <p:attrNameLst>
                                          <p:attrName>ppt_x</p:attrName>
                                        </p:attrNameLst>
                                      </p:cBhvr>
                                      <p:tavLst>
                                        <p:tav tm="0">
                                          <p:val>
                                            <p:strVal val="#ppt_x-.2"/>
                                          </p:val>
                                        </p:tav>
                                        <p:tav tm="100000">
                                          <p:val>
                                            <p:strVal val="#ppt_x"/>
                                          </p:val>
                                        </p:tav>
                                      </p:tavLst>
                                    </p:anim>
                                    <p:anim calcmode="lin" valueType="num">
                                      <p:cBhvr>
                                        <p:cTn id="17" dur="500" fill="hold"/>
                                        <p:tgtEl>
                                          <p:spTgt spid="72705">
                                            <p:txEl>
                                              <p:pRg st="1" end="1"/>
                                            </p:txEl>
                                          </p:spTgt>
                                        </p:tgtEl>
                                        <p:attrNameLst>
                                          <p:attrName>ppt_y</p:attrName>
                                        </p:attrNameLst>
                                      </p:cBhvr>
                                      <p:tavLst>
                                        <p:tav tm="0">
                                          <p:val>
                                            <p:strVal val="#ppt_y"/>
                                          </p:val>
                                        </p:tav>
                                        <p:tav tm="100000">
                                          <p:val>
                                            <p:strVal val="#ppt_y"/>
                                          </p:val>
                                        </p:tav>
                                      </p:tavLst>
                                    </p:anim>
                                    <p:animEffect transition="in" filter="fade">
                                      <p:cBhvr>
                                        <p:cTn id="18" dur="500" fill="hold"/>
                                        <p:tgtEl>
                                          <p:spTgt spid="72705">
                                            <p:txEl>
                                              <p:pRg st="1" end="1"/>
                                            </p:txEl>
                                          </p:spTgt>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72705">
                                            <p:txEl>
                                              <p:pRg st="2" end="2"/>
                                            </p:txEl>
                                          </p:spTgt>
                                        </p:tgtEl>
                                        <p:attrNameLst>
                                          <p:attrName>style.visibility</p:attrName>
                                        </p:attrNameLst>
                                      </p:cBhvr>
                                      <p:to>
                                        <p:strVal val="visible"/>
                                      </p:to>
                                    </p:set>
                                    <p:anim calcmode="lin" valueType="num">
                                      <p:cBhvr>
                                        <p:cTn id="21" dur="500" fill="hold"/>
                                        <p:tgtEl>
                                          <p:spTgt spid="72705">
                                            <p:txEl>
                                              <p:pRg st="2" end="2"/>
                                            </p:txEl>
                                          </p:spTgt>
                                        </p:tgtEl>
                                        <p:attrNameLst>
                                          <p:attrName>ppt_w</p:attrName>
                                        </p:attrNameLst>
                                      </p:cBhvr>
                                      <p:tavLst>
                                        <p:tav tm="0">
                                          <p:val>
                                            <p:strVal val="#ppt_w*0.05"/>
                                          </p:val>
                                        </p:tav>
                                        <p:tav tm="100000">
                                          <p:val>
                                            <p:strVal val="#ppt_w"/>
                                          </p:val>
                                        </p:tav>
                                      </p:tavLst>
                                    </p:anim>
                                    <p:anim calcmode="lin" valueType="num">
                                      <p:cBhvr>
                                        <p:cTn id="22" dur="500" fill="hold"/>
                                        <p:tgtEl>
                                          <p:spTgt spid="72705">
                                            <p:txEl>
                                              <p:pRg st="2" end="2"/>
                                            </p:txEl>
                                          </p:spTgt>
                                        </p:tgtEl>
                                        <p:attrNameLst>
                                          <p:attrName>ppt_h</p:attrName>
                                        </p:attrNameLst>
                                      </p:cBhvr>
                                      <p:tavLst>
                                        <p:tav tm="0">
                                          <p:val>
                                            <p:strVal val="#ppt_h"/>
                                          </p:val>
                                        </p:tav>
                                        <p:tav tm="100000">
                                          <p:val>
                                            <p:strVal val="#ppt_h"/>
                                          </p:val>
                                        </p:tav>
                                      </p:tavLst>
                                    </p:anim>
                                    <p:anim calcmode="lin" valueType="num">
                                      <p:cBhvr>
                                        <p:cTn id="23" dur="500" fill="hold"/>
                                        <p:tgtEl>
                                          <p:spTgt spid="72705">
                                            <p:txEl>
                                              <p:pRg st="2" end="2"/>
                                            </p:txEl>
                                          </p:spTgt>
                                        </p:tgtEl>
                                        <p:attrNameLst>
                                          <p:attrName>ppt_x</p:attrName>
                                        </p:attrNameLst>
                                      </p:cBhvr>
                                      <p:tavLst>
                                        <p:tav tm="0">
                                          <p:val>
                                            <p:strVal val="#ppt_x-.2"/>
                                          </p:val>
                                        </p:tav>
                                        <p:tav tm="100000">
                                          <p:val>
                                            <p:strVal val="#ppt_x"/>
                                          </p:val>
                                        </p:tav>
                                      </p:tavLst>
                                    </p:anim>
                                    <p:anim calcmode="lin" valueType="num">
                                      <p:cBhvr>
                                        <p:cTn id="24" dur="500" fill="hold"/>
                                        <p:tgtEl>
                                          <p:spTgt spid="72705">
                                            <p:txEl>
                                              <p:pRg st="2" end="2"/>
                                            </p:txEl>
                                          </p:spTgt>
                                        </p:tgtEl>
                                        <p:attrNameLst>
                                          <p:attrName>ppt_y</p:attrName>
                                        </p:attrNameLst>
                                      </p:cBhvr>
                                      <p:tavLst>
                                        <p:tav tm="0">
                                          <p:val>
                                            <p:strVal val="#ppt_y"/>
                                          </p:val>
                                        </p:tav>
                                        <p:tav tm="100000">
                                          <p:val>
                                            <p:strVal val="#ppt_y"/>
                                          </p:val>
                                        </p:tav>
                                      </p:tavLst>
                                    </p:anim>
                                    <p:animEffect transition="in" filter="fade">
                                      <p:cBhvr>
                                        <p:cTn id="25" dur="500" fill="hold"/>
                                        <p:tgtEl>
                                          <p:spTgt spid="72705">
                                            <p:txEl>
                                              <p:pRg st="2" end="2"/>
                                            </p:txEl>
                                          </p:spTgt>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72705">
                                            <p:txEl>
                                              <p:pRg st="3" end="3"/>
                                            </p:txEl>
                                          </p:spTgt>
                                        </p:tgtEl>
                                        <p:attrNameLst>
                                          <p:attrName>style.visibility</p:attrName>
                                        </p:attrNameLst>
                                      </p:cBhvr>
                                      <p:to>
                                        <p:strVal val="visible"/>
                                      </p:to>
                                    </p:set>
                                    <p:anim calcmode="lin" valueType="num">
                                      <p:cBhvr>
                                        <p:cTn id="28" dur="500" fill="hold"/>
                                        <p:tgtEl>
                                          <p:spTgt spid="72705">
                                            <p:txEl>
                                              <p:pRg st="3" end="3"/>
                                            </p:txEl>
                                          </p:spTgt>
                                        </p:tgtEl>
                                        <p:attrNameLst>
                                          <p:attrName>ppt_w</p:attrName>
                                        </p:attrNameLst>
                                      </p:cBhvr>
                                      <p:tavLst>
                                        <p:tav tm="0">
                                          <p:val>
                                            <p:strVal val="#ppt_w*0.05"/>
                                          </p:val>
                                        </p:tav>
                                        <p:tav tm="100000">
                                          <p:val>
                                            <p:strVal val="#ppt_w"/>
                                          </p:val>
                                        </p:tav>
                                      </p:tavLst>
                                    </p:anim>
                                    <p:anim calcmode="lin" valueType="num">
                                      <p:cBhvr>
                                        <p:cTn id="29" dur="500" fill="hold"/>
                                        <p:tgtEl>
                                          <p:spTgt spid="72705">
                                            <p:txEl>
                                              <p:pRg st="3" end="3"/>
                                            </p:txEl>
                                          </p:spTgt>
                                        </p:tgtEl>
                                        <p:attrNameLst>
                                          <p:attrName>ppt_h</p:attrName>
                                        </p:attrNameLst>
                                      </p:cBhvr>
                                      <p:tavLst>
                                        <p:tav tm="0">
                                          <p:val>
                                            <p:strVal val="#ppt_h"/>
                                          </p:val>
                                        </p:tav>
                                        <p:tav tm="100000">
                                          <p:val>
                                            <p:strVal val="#ppt_h"/>
                                          </p:val>
                                        </p:tav>
                                      </p:tavLst>
                                    </p:anim>
                                    <p:anim calcmode="lin" valueType="num">
                                      <p:cBhvr>
                                        <p:cTn id="30" dur="500" fill="hold"/>
                                        <p:tgtEl>
                                          <p:spTgt spid="72705">
                                            <p:txEl>
                                              <p:pRg st="3" end="3"/>
                                            </p:txEl>
                                          </p:spTgt>
                                        </p:tgtEl>
                                        <p:attrNameLst>
                                          <p:attrName>ppt_x</p:attrName>
                                        </p:attrNameLst>
                                      </p:cBhvr>
                                      <p:tavLst>
                                        <p:tav tm="0">
                                          <p:val>
                                            <p:strVal val="#ppt_x-.2"/>
                                          </p:val>
                                        </p:tav>
                                        <p:tav tm="100000">
                                          <p:val>
                                            <p:strVal val="#ppt_x"/>
                                          </p:val>
                                        </p:tav>
                                      </p:tavLst>
                                    </p:anim>
                                    <p:anim calcmode="lin" valueType="num">
                                      <p:cBhvr>
                                        <p:cTn id="31" dur="500" fill="hold"/>
                                        <p:tgtEl>
                                          <p:spTgt spid="72705">
                                            <p:txEl>
                                              <p:pRg st="3" end="3"/>
                                            </p:txEl>
                                          </p:spTgt>
                                        </p:tgtEl>
                                        <p:attrNameLst>
                                          <p:attrName>ppt_y</p:attrName>
                                        </p:attrNameLst>
                                      </p:cBhvr>
                                      <p:tavLst>
                                        <p:tav tm="0">
                                          <p:val>
                                            <p:strVal val="#ppt_y"/>
                                          </p:val>
                                        </p:tav>
                                        <p:tav tm="100000">
                                          <p:val>
                                            <p:strVal val="#ppt_y"/>
                                          </p:val>
                                        </p:tav>
                                      </p:tavLst>
                                    </p:anim>
                                    <p:animEffect transition="in" filter="fade">
                                      <p:cBhvr>
                                        <p:cTn id="32" dur="500" fill="hold"/>
                                        <p:tgtEl>
                                          <p:spTgt spid="72705">
                                            <p:txEl>
                                              <p:pRg st="3" end="3"/>
                                            </p:txEl>
                                          </p:spTgt>
                                        </p:tgtEl>
                                      </p:cBhvr>
                                    </p:animEffect>
                                  </p:childTnLst>
                                </p:cTn>
                              </p:par>
                              <p:par>
                                <p:cTn id="33" presetID="54" presetClass="entr" presetSubtype="0" accel="100000" fill="hold" nodeType="withEffect">
                                  <p:stCondLst>
                                    <p:cond delay="0"/>
                                  </p:stCondLst>
                                  <p:childTnLst>
                                    <p:set>
                                      <p:cBhvr>
                                        <p:cTn id="34" dur="1" fill="hold">
                                          <p:stCondLst>
                                            <p:cond delay="0"/>
                                          </p:stCondLst>
                                        </p:cTn>
                                        <p:tgtEl>
                                          <p:spTgt spid="72705">
                                            <p:txEl>
                                              <p:pRg st="4" end="4"/>
                                            </p:txEl>
                                          </p:spTgt>
                                        </p:tgtEl>
                                        <p:attrNameLst>
                                          <p:attrName>style.visibility</p:attrName>
                                        </p:attrNameLst>
                                      </p:cBhvr>
                                      <p:to>
                                        <p:strVal val="visible"/>
                                      </p:to>
                                    </p:set>
                                    <p:anim calcmode="lin" valueType="num">
                                      <p:cBhvr>
                                        <p:cTn id="35" dur="500" fill="hold"/>
                                        <p:tgtEl>
                                          <p:spTgt spid="72705">
                                            <p:txEl>
                                              <p:pRg st="4" end="4"/>
                                            </p:txEl>
                                          </p:spTgt>
                                        </p:tgtEl>
                                        <p:attrNameLst>
                                          <p:attrName>ppt_w</p:attrName>
                                        </p:attrNameLst>
                                      </p:cBhvr>
                                      <p:tavLst>
                                        <p:tav tm="0">
                                          <p:val>
                                            <p:strVal val="#ppt_w*0.05"/>
                                          </p:val>
                                        </p:tav>
                                        <p:tav tm="100000">
                                          <p:val>
                                            <p:strVal val="#ppt_w"/>
                                          </p:val>
                                        </p:tav>
                                      </p:tavLst>
                                    </p:anim>
                                    <p:anim calcmode="lin" valueType="num">
                                      <p:cBhvr>
                                        <p:cTn id="36" dur="500" fill="hold"/>
                                        <p:tgtEl>
                                          <p:spTgt spid="72705">
                                            <p:txEl>
                                              <p:pRg st="4" end="4"/>
                                            </p:txEl>
                                          </p:spTgt>
                                        </p:tgtEl>
                                        <p:attrNameLst>
                                          <p:attrName>ppt_h</p:attrName>
                                        </p:attrNameLst>
                                      </p:cBhvr>
                                      <p:tavLst>
                                        <p:tav tm="0">
                                          <p:val>
                                            <p:strVal val="#ppt_h"/>
                                          </p:val>
                                        </p:tav>
                                        <p:tav tm="100000">
                                          <p:val>
                                            <p:strVal val="#ppt_h"/>
                                          </p:val>
                                        </p:tav>
                                      </p:tavLst>
                                    </p:anim>
                                    <p:anim calcmode="lin" valueType="num">
                                      <p:cBhvr>
                                        <p:cTn id="37" dur="500" fill="hold"/>
                                        <p:tgtEl>
                                          <p:spTgt spid="72705">
                                            <p:txEl>
                                              <p:pRg st="4" end="4"/>
                                            </p:txEl>
                                          </p:spTgt>
                                        </p:tgtEl>
                                        <p:attrNameLst>
                                          <p:attrName>ppt_x</p:attrName>
                                        </p:attrNameLst>
                                      </p:cBhvr>
                                      <p:tavLst>
                                        <p:tav tm="0">
                                          <p:val>
                                            <p:strVal val="#ppt_x-.2"/>
                                          </p:val>
                                        </p:tav>
                                        <p:tav tm="100000">
                                          <p:val>
                                            <p:strVal val="#ppt_x"/>
                                          </p:val>
                                        </p:tav>
                                      </p:tavLst>
                                    </p:anim>
                                    <p:anim calcmode="lin" valueType="num">
                                      <p:cBhvr>
                                        <p:cTn id="38" dur="500" fill="hold"/>
                                        <p:tgtEl>
                                          <p:spTgt spid="72705">
                                            <p:txEl>
                                              <p:pRg st="4" end="4"/>
                                            </p:txEl>
                                          </p:spTgt>
                                        </p:tgtEl>
                                        <p:attrNameLst>
                                          <p:attrName>ppt_y</p:attrName>
                                        </p:attrNameLst>
                                      </p:cBhvr>
                                      <p:tavLst>
                                        <p:tav tm="0">
                                          <p:val>
                                            <p:strVal val="#ppt_y"/>
                                          </p:val>
                                        </p:tav>
                                        <p:tav tm="100000">
                                          <p:val>
                                            <p:strVal val="#ppt_y"/>
                                          </p:val>
                                        </p:tav>
                                      </p:tavLst>
                                    </p:anim>
                                    <p:animEffect transition="in" filter="fade">
                                      <p:cBhvr>
                                        <p:cTn id="39" dur="500" fill="hold"/>
                                        <p:tgtEl>
                                          <p:spTgt spid="72705">
                                            <p:txEl>
                                              <p:pRg st="4" end="4"/>
                                            </p:txEl>
                                          </p:spTgt>
                                        </p:tgtEl>
                                      </p:cBhvr>
                                    </p:animEffect>
                                  </p:childTnLst>
                                </p:cTn>
                              </p:par>
                              <p:par>
                                <p:cTn id="40" presetID="54" presetClass="entr" presetSubtype="0" accel="100000" fill="hold" nodeType="withEffect">
                                  <p:stCondLst>
                                    <p:cond delay="0"/>
                                  </p:stCondLst>
                                  <p:childTnLst>
                                    <p:set>
                                      <p:cBhvr>
                                        <p:cTn id="41" dur="1" fill="hold">
                                          <p:stCondLst>
                                            <p:cond delay="0"/>
                                          </p:stCondLst>
                                        </p:cTn>
                                        <p:tgtEl>
                                          <p:spTgt spid="72705">
                                            <p:txEl>
                                              <p:pRg st="5" end="5"/>
                                            </p:txEl>
                                          </p:spTgt>
                                        </p:tgtEl>
                                        <p:attrNameLst>
                                          <p:attrName>style.visibility</p:attrName>
                                        </p:attrNameLst>
                                      </p:cBhvr>
                                      <p:to>
                                        <p:strVal val="visible"/>
                                      </p:to>
                                    </p:set>
                                    <p:anim calcmode="lin" valueType="num">
                                      <p:cBhvr>
                                        <p:cTn id="42" dur="500" fill="hold"/>
                                        <p:tgtEl>
                                          <p:spTgt spid="72705">
                                            <p:txEl>
                                              <p:pRg st="5" end="5"/>
                                            </p:txEl>
                                          </p:spTgt>
                                        </p:tgtEl>
                                        <p:attrNameLst>
                                          <p:attrName>ppt_w</p:attrName>
                                        </p:attrNameLst>
                                      </p:cBhvr>
                                      <p:tavLst>
                                        <p:tav tm="0">
                                          <p:val>
                                            <p:strVal val="#ppt_w*0.05"/>
                                          </p:val>
                                        </p:tav>
                                        <p:tav tm="100000">
                                          <p:val>
                                            <p:strVal val="#ppt_w"/>
                                          </p:val>
                                        </p:tav>
                                      </p:tavLst>
                                    </p:anim>
                                    <p:anim calcmode="lin" valueType="num">
                                      <p:cBhvr>
                                        <p:cTn id="43" dur="500" fill="hold"/>
                                        <p:tgtEl>
                                          <p:spTgt spid="72705">
                                            <p:txEl>
                                              <p:pRg st="5" end="5"/>
                                            </p:txEl>
                                          </p:spTgt>
                                        </p:tgtEl>
                                        <p:attrNameLst>
                                          <p:attrName>ppt_h</p:attrName>
                                        </p:attrNameLst>
                                      </p:cBhvr>
                                      <p:tavLst>
                                        <p:tav tm="0">
                                          <p:val>
                                            <p:strVal val="#ppt_h"/>
                                          </p:val>
                                        </p:tav>
                                        <p:tav tm="100000">
                                          <p:val>
                                            <p:strVal val="#ppt_h"/>
                                          </p:val>
                                        </p:tav>
                                      </p:tavLst>
                                    </p:anim>
                                    <p:anim calcmode="lin" valueType="num">
                                      <p:cBhvr>
                                        <p:cTn id="44" dur="500" fill="hold"/>
                                        <p:tgtEl>
                                          <p:spTgt spid="72705">
                                            <p:txEl>
                                              <p:pRg st="5" end="5"/>
                                            </p:txEl>
                                          </p:spTgt>
                                        </p:tgtEl>
                                        <p:attrNameLst>
                                          <p:attrName>ppt_x</p:attrName>
                                        </p:attrNameLst>
                                      </p:cBhvr>
                                      <p:tavLst>
                                        <p:tav tm="0">
                                          <p:val>
                                            <p:strVal val="#ppt_x-.2"/>
                                          </p:val>
                                        </p:tav>
                                        <p:tav tm="100000">
                                          <p:val>
                                            <p:strVal val="#ppt_x"/>
                                          </p:val>
                                        </p:tav>
                                      </p:tavLst>
                                    </p:anim>
                                    <p:anim calcmode="lin" valueType="num">
                                      <p:cBhvr>
                                        <p:cTn id="45" dur="500" fill="hold"/>
                                        <p:tgtEl>
                                          <p:spTgt spid="72705">
                                            <p:txEl>
                                              <p:pRg st="5" end="5"/>
                                            </p:txEl>
                                          </p:spTgt>
                                        </p:tgtEl>
                                        <p:attrNameLst>
                                          <p:attrName>ppt_y</p:attrName>
                                        </p:attrNameLst>
                                      </p:cBhvr>
                                      <p:tavLst>
                                        <p:tav tm="0">
                                          <p:val>
                                            <p:strVal val="#ppt_y"/>
                                          </p:val>
                                        </p:tav>
                                        <p:tav tm="100000">
                                          <p:val>
                                            <p:strVal val="#ppt_y"/>
                                          </p:val>
                                        </p:tav>
                                      </p:tavLst>
                                    </p:anim>
                                    <p:animEffect transition="in" filter="fade">
                                      <p:cBhvr>
                                        <p:cTn id="46" dur="500" fill="hold"/>
                                        <p:tgtEl>
                                          <p:spTgt spid="72705">
                                            <p:txEl>
                                              <p:pRg st="5" end="5"/>
                                            </p:txEl>
                                          </p:spTgt>
                                        </p:tgtEl>
                                      </p:cBhvr>
                                    </p:animEffect>
                                  </p:childTnLst>
                                </p:cTn>
                              </p:par>
                              <p:par>
                                <p:cTn id="47" presetID="54" presetClass="entr" presetSubtype="0" accel="100000" fill="hold" nodeType="withEffect">
                                  <p:stCondLst>
                                    <p:cond delay="0"/>
                                  </p:stCondLst>
                                  <p:childTnLst>
                                    <p:set>
                                      <p:cBhvr>
                                        <p:cTn id="48" dur="1" fill="hold">
                                          <p:stCondLst>
                                            <p:cond delay="0"/>
                                          </p:stCondLst>
                                        </p:cTn>
                                        <p:tgtEl>
                                          <p:spTgt spid="72705">
                                            <p:txEl>
                                              <p:pRg st="6" end="6"/>
                                            </p:txEl>
                                          </p:spTgt>
                                        </p:tgtEl>
                                        <p:attrNameLst>
                                          <p:attrName>style.visibility</p:attrName>
                                        </p:attrNameLst>
                                      </p:cBhvr>
                                      <p:to>
                                        <p:strVal val="visible"/>
                                      </p:to>
                                    </p:set>
                                    <p:anim calcmode="lin" valueType="num">
                                      <p:cBhvr>
                                        <p:cTn id="49" dur="500" fill="hold"/>
                                        <p:tgtEl>
                                          <p:spTgt spid="72705">
                                            <p:txEl>
                                              <p:pRg st="6" end="6"/>
                                            </p:txEl>
                                          </p:spTgt>
                                        </p:tgtEl>
                                        <p:attrNameLst>
                                          <p:attrName>ppt_w</p:attrName>
                                        </p:attrNameLst>
                                      </p:cBhvr>
                                      <p:tavLst>
                                        <p:tav tm="0">
                                          <p:val>
                                            <p:strVal val="#ppt_w*0.05"/>
                                          </p:val>
                                        </p:tav>
                                        <p:tav tm="100000">
                                          <p:val>
                                            <p:strVal val="#ppt_w"/>
                                          </p:val>
                                        </p:tav>
                                      </p:tavLst>
                                    </p:anim>
                                    <p:anim calcmode="lin" valueType="num">
                                      <p:cBhvr>
                                        <p:cTn id="50" dur="500" fill="hold"/>
                                        <p:tgtEl>
                                          <p:spTgt spid="72705">
                                            <p:txEl>
                                              <p:pRg st="6" end="6"/>
                                            </p:txEl>
                                          </p:spTgt>
                                        </p:tgtEl>
                                        <p:attrNameLst>
                                          <p:attrName>ppt_h</p:attrName>
                                        </p:attrNameLst>
                                      </p:cBhvr>
                                      <p:tavLst>
                                        <p:tav tm="0">
                                          <p:val>
                                            <p:strVal val="#ppt_h"/>
                                          </p:val>
                                        </p:tav>
                                        <p:tav tm="100000">
                                          <p:val>
                                            <p:strVal val="#ppt_h"/>
                                          </p:val>
                                        </p:tav>
                                      </p:tavLst>
                                    </p:anim>
                                    <p:anim calcmode="lin" valueType="num">
                                      <p:cBhvr>
                                        <p:cTn id="51" dur="500" fill="hold"/>
                                        <p:tgtEl>
                                          <p:spTgt spid="72705">
                                            <p:txEl>
                                              <p:pRg st="6" end="6"/>
                                            </p:txEl>
                                          </p:spTgt>
                                        </p:tgtEl>
                                        <p:attrNameLst>
                                          <p:attrName>ppt_x</p:attrName>
                                        </p:attrNameLst>
                                      </p:cBhvr>
                                      <p:tavLst>
                                        <p:tav tm="0">
                                          <p:val>
                                            <p:strVal val="#ppt_x-.2"/>
                                          </p:val>
                                        </p:tav>
                                        <p:tav tm="100000">
                                          <p:val>
                                            <p:strVal val="#ppt_x"/>
                                          </p:val>
                                        </p:tav>
                                      </p:tavLst>
                                    </p:anim>
                                    <p:anim calcmode="lin" valueType="num">
                                      <p:cBhvr>
                                        <p:cTn id="52" dur="500" fill="hold"/>
                                        <p:tgtEl>
                                          <p:spTgt spid="72705">
                                            <p:txEl>
                                              <p:pRg st="6" end="6"/>
                                            </p:txEl>
                                          </p:spTgt>
                                        </p:tgtEl>
                                        <p:attrNameLst>
                                          <p:attrName>ppt_y</p:attrName>
                                        </p:attrNameLst>
                                      </p:cBhvr>
                                      <p:tavLst>
                                        <p:tav tm="0">
                                          <p:val>
                                            <p:strVal val="#ppt_y"/>
                                          </p:val>
                                        </p:tav>
                                        <p:tav tm="100000">
                                          <p:val>
                                            <p:strVal val="#ppt_y"/>
                                          </p:val>
                                        </p:tav>
                                      </p:tavLst>
                                    </p:anim>
                                    <p:animEffect transition="in" filter="fade">
                                      <p:cBhvr>
                                        <p:cTn id="53" dur="500" fill="hold"/>
                                        <p:tgtEl>
                                          <p:spTgt spid="72705">
                                            <p:txEl>
                                              <p:pRg st="6" end="6"/>
                                            </p:txEl>
                                          </p:spTgt>
                                        </p:tgtEl>
                                      </p:cBhvr>
                                    </p:animEffect>
                                  </p:childTnLst>
                                </p:cTn>
                              </p:par>
                              <p:par>
                                <p:cTn id="54" presetID="54" presetClass="entr" presetSubtype="0" accel="100000" fill="hold" nodeType="withEffect">
                                  <p:stCondLst>
                                    <p:cond delay="0"/>
                                  </p:stCondLst>
                                  <p:childTnLst>
                                    <p:set>
                                      <p:cBhvr>
                                        <p:cTn id="55" dur="1" fill="hold">
                                          <p:stCondLst>
                                            <p:cond delay="0"/>
                                          </p:stCondLst>
                                        </p:cTn>
                                        <p:tgtEl>
                                          <p:spTgt spid="72705">
                                            <p:txEl>
                                              <p:pRg st="7" end="7"/>
                                            </p:txEl>
                                          </p:spTgt>
                                        </p:tgtEl>
                                        <p:attrNameLst>
                                          <p:attrName>style.visibility</p:attrName>
                                        </p:attrNameLst>
                                      </p:cBhvr>
                                      <p:to>
                                        <p:strVal val="visible"/>
                                      </p:to>
                                    </p:set>
                                    <p:anim calcmode="lin" valueType="num">
                                      <p:cBhvr>
                                        <p:cTn id="56" dur="500" fill="hold"/>
                                        <p:tgtEl>
                                          <p:spTgt spid="72705">
                                            <p:txEl>
                                              <p:pRg st="7" end="7"/>
                                            </p:txEl>
                                          </p:spTgt>
                                        </p:tgtEl>
                                        <p:attrNameLst>
                                          <p:attrName>ppt_w</p:attrName>
                                        </p:attrNameLst>
                                      </p:cBhvr>
                                      <p:tavLst>
                                        <p:tav tm="0">
                                          <p:val>
                                            <p:strVal val="#ppt_w*0.05"/>
                                          </p:val>
                                        </p:tav>
                                        <p:tav tm="100000">
                                          <p:val>
                                            <p:strVal val="#ppt_w"/>
                                          </p:val>
                                        </p:tav>
                                      </p:tavLst>
                                    </p:anim>
                                    <p:anim calcmode="lin" valueType="num">
                                      <p:cBhvr>
                                        <p:cTn id="57" dur="500" fill="hold"/>
                                        <p:tgtEl>
                                          <p:spTgt spid="72705">
                                            <p:txEl>
                                              <p:pRg st="7" end="7"/>
                                            </p:txEl>
                                          </p:spTgt>
                                        </p:tgtEl>
                                        <p:attrNameLst>
                                          <p:attrName>ppt_h</p:attrName>
                                        </p:attrNameLst>
                                      </p:cBhvr>
                                      <p:tavLst>
                                        <p:tav tm="0">
                                          <p:val>
                                            <p:strVal val="#ppt_h"/>
                                          </p:val>
                                        </p:tav>
                                        <p:tav tm="100000">
                                          <p:val>
                                            <p:strVal val="#ppt_h"/>
                                          </p:val>
                                        </p:tav>
                                      </p:tavLst>
                                    </p:anim>
                                    <p:anim calcmode="lin" valueType="num">
                                      <p:cBhvr>
                                        <p:cTn id="58" dur="500" fill="hold"/>
                                        <p:tgtEl>
                                          <p:spTgt spid="72705">
                                            <p:txEl>
                                              <p:pRg st="7" end="7"/>
                                            </p:txEl>
                                          </p:spTgt>
                                        </p:tgtEl>
                                        <p:attrNameLst>
                                          <p:attrName>ppt_x</p:attrName>
                                        </p:attrNameLst>
                                      </p:cBhvr>
                                      <p:tavLst>
                                        <p:tav tm="0">
                                          <p:val>
                                            <p:strVal val="#ppt_x-.2"/>
                                          </p:val>
                                        </p:tav>
                                        <p:tav tm="100000">
                                          <p:val>
                                            <p:strVal val="#ppt_x"/>
                                          </p:val>
                                        </p:tav>
                                      </p:tavLst>
                                    </p:anim>
                                    <p:anim calcmode="lin" valueType="num">
                                      <p:cBhvr>
                                        <p:cTn id="59" dur="500" fill="hold"/>
                                        <p:tgtEl>
                                          <p:spTgt spid="72705">
                                            <p:txEl>
                                              <p:pRg st="7" end="7"/>
                                            </p:txEl>
                                          </p:spTgt>
                                        </p:tgtEl>
                                        <p:attrNameLst>
                                          <p:attrName>ppt_y</p:attrName>
                                        </p:attrNameLst>
                                      </p:cBhvr>
                                      <p:tavLst>
                                        <p:tav tm="0">
                                          <p:val>
                                            <p:strVal val="#ppt_y"/>
                                          </p:val>
                                        </p:tav>
                                        <p:tav tm="100000">
                                          <p:val>
                                            <p:strVal val="#ppt_y"/>
                                          </p:val>
                                        </p:tav>
                                      </p:tavLst>
                                    </p:anim>
                                    <p:animEffect transition="in" filter="fade">
                                      <p:cBhvr>
                                        <p:cTn id="60" dur="500" fill="hold"/>
                                        <p:tgtEl>
                                          <p:spTgt spid="72705">
                                            <p:txEl>
                                              <p:pRg st="7" end="7"/>
                                            </p:txEl>
                                          </p:spTgt>
                                        </p:tgtEl>
                                      </p:cBhvr>
                                    </p:animEffect>
                                  </p:childTnLst>
                                </p:cTn>
                              </p:par>
                              <p:par>
                                <p:cTn id="61" presetID="54" presetClass="entr" presetSubtype="0" accel="100000" fill="hold" nodeType="withEffect">
                                  <p:stCondLst>
                                    <p:cond delay="0"/>
                                  </p:stCondLst>
                                  <p:childTnLst>
                                    <p:set>
                                      <p:cBhvr>
                                        <p:cTn id="62" dur="1" fill="hold">
                                          <p:stCondLst>
                                            <p:cond delay="0"/>
                                          </p:stCondLst>
                                        </p:cTn>
                                        <p:tgtEl>
                                          <p:spTgt spid="72705">
                                            <p:txEl>
                                              <p:pRg st="8" end="8"/>
                                            </p:txEl>
                                          </p:spTgt>
                                        </p:tgtEl>
                                        <p:attrNameLst>
                                          <p:attrName>style.visibility</p:attrName>
                                        </p:attrNameLst>
                                      </p:cBhvr>
                                      <p:to>
                                        <p:strVal val="visible"/>
                                      </p:to>
                                    </p:set>
                                    <p:anim calcmode="lin" valueType="num">
                                      <p:cBhvr>
                                        <p:cTn id="63" dur="500" fill="hold"/>
                                        <p:tgtEl>
                                          <p:spTgt spid="72705">
                                            <p:txEl>
                                              <p:pRg st="8" end="8"/>
                                            </p:txEl>
                                          </p:spTgt>
                                        </p:tgtEl>
                                        <p:attrNameLst>
                                          <p:attrName>ppt_w</p:attrName>
                                        </p:attrNameLst>
                                      </p:cBhvr>
                                      <p:tavLst>
                                        <p:tav tm="0">
                                          <p:val>
                                            <p:strVal val="#ppt_w*0.05"/>
                                          </p:val>
                                        </p:tav>
                                        <p:tav tm="100000">
                                          <p:val>
                                            <p:strVal val="#ppt_w"/>
                                          </p:val>
                                        </p:tav>
                                      </p:tavLst>
                                    </p:anim>
                                    <p:anim calcmode="lin" valueType="num">
                                      <p:cBhvr>
                                        <p:cTn id="64" dur="500" fill="hold"/>
                                        <p:tgtEl>
                                          <p:spTgt spid="72705">
                                            <p:txEl>
                                              <p:pRg st="8" end="8"/>
                                            </p:txEl>
                                          </p:spTgt>
                                        </p:tgtEl>
                                        <p:attrNameLst>
                                          <p:attrName>ppt_h</p:attrName>
                                        </p:attrNameLst>
                                      </p:cBhvr>
                                      <p:tavLst>
                                        <p:tav tm="0">
                                          <p:val>
                                            <p:strVal val="#ppt_h"/>
                                          </p:val>
                                        </p:tav>
                                        <p:tav tm="100000">
                                          <p:val>
                                            <p:strVal val="#ppt_h"/>
                                          </p:val>
                                        </p:tav>
                                      </p:tavLst>
                                    </p:anim>
                                    <p:anim calcmode="lin" valueType="num">
                                      <p:cBhvr>
                                        <p:cTn id="65" dur="500" fill="hold"/>
                                        <p:tgtEl>
                                          <p:spTgt spid="72705">
                                            <p:txEl>
                                              <p:pRg st="8" end="8"/>
                                            </p:txEl>
                                          </p:spTgt>
                                        </p:tgtEl>
                                        <p:attrNameLst>
                                          <p:attrName>ppt_x</p:attrName>
                                        </p:attrNameLst>
                                      </p:cBhvr>
                                      <p:tavLst>
                                        <p:tav tm="0">
                                          <p:val>
                                            <p:strVal val="#ppt_x-.2"/>
                                          </p:val>
                                        </p:tav>
                                        <p:tav tm="100000">
                                          <p:val>
                                            <p:strVal val="#ppt_x"/>
                                          </p:val>
                                        </p:tav>
                                      </p:tavLst>
                                    </p:anim>
                                    <p:anim calcmode="lin" valueType="num">
                                      <p:cBhvr>
                                        <p:cTn id="66" dur="500" fill="hold"/>
                                        <p:tgtEl>
                                          <p:spTgt spid="72705">
                                            <p:txEl>
                                              <p:pRg st="8" end="8"/>
                                            </p:txEl>
                                          </p:spTgt>
                                        </p:tgtEl>
                                        <p:attrNameLst>
                                          <p:attrName>ppt_y</p:attrName>
                                        </p:attrNameLst>
                                      </p:cBhvr>
                                      <p:tavLst>
                                        <p:tav tm="0">
                                          <p:val>
                                            <p:strVal val="#ppt_y"/>
                                          </p:val>
                                        </p:tav>
                                        <p:tav tm="100000">
                                          <p:val>
                                            <p:strVal val="#ppt_y"/>
                                          </p:val>
                                        </p:tav>
                                      </p:tavLst>
                                    </p:anim>
                                    <p:animEffect transition="in" filter="fade">
                                      <p:cBhvr>
                                        <p:cTn id="67" dur="500" fill="hold"/>
                                        <p:tgtEl>
                                          <p:spTgt spid="72705">
                                            <p:txEl>
                                              <p:pRg st="8" end="8"/>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4" presetClass="entr" presetSubtype="0" accel="100000" fill="hold" nodeType="clickEffect">
                                  <p:stCondLst>
                                    <p:cond delay="0"/>
                                  </p:stCondLst>
                                  <p:childTnLst>
                                    <p:set>
                                      <p:cBhvr>
                                        <p:cTn id="71" dur="1" fill="hold">
                                          <p:stCondLst>
                                            <p:cond delay="0"/>
                                          </p:stCondLst>
                                        </p:cTn>
                                        <p:tgtEl>
                                          <p:spTgt spid="72706">
                                            <p:txEl>
                                              <p:pRg st="0" end="0"/>
                                            </p:txEl>
                                          </p:spTgt>
                                        </p:tgtEl>
                                        <p:attrNameLst>
                                          <p:attrName>style.visibility</p:attrName>
                                        </p:attrNameLst>
                                      </p:cBhvr>
                                      <p:to>
                                        <p:strVal val="visible"/>
                                      </p:to>
                                    </p:set>
                                    <p:anim calcmode="lin" valueType="num">
                                      <p:cBhvr>
                                        <p:cTn id="72" dur="500" fill="hold"/>
                                        <p:tgtEl>
                                          <p:spTgt spid="72706">
                                            <p:txEl>
                                              <p:pRg st="0" end="0"/>
                                            </p:txEl>
                                          </p:spTgt>
                                        </p:tgtEl>
                                        <p:attrNameLst>
                                          <p:attrName>ppt_w</p:attrName>
                                        </p:attrNameLst>
                                      </p:cBhvr>
                                      <p:tavLst>
                                        <p:tav tm="0">
                                          <p:val>
                                            <p:strVal val="#ppt_w*0.05"/>
                                          </p:val>
                                        </p:tav>
                                        <p:tav tm="100000">
                                          <p:val>
                                            <p:strVal val="#ppt_w"/>
                                          </p:val>
                                        </p:tav>
                                      </p:tavLst>
                                    </p:anim>
                                    <p:anim calcmode="lin" valueType="num">
                                      <p:cBhvr>
                                        <p:cTn id="73" dur="500" fill="hold"/>
                                        <p:tgtEl>
                                          <p:spTgt spid="72706">
                                            <p:txEl>
                                              <p:pRg st="0" end="0"/>
                                            </p:txEl>
                                          </p:spTgt>
                                        </p:tgtEl>
                                        <p:attrNameLst>
                                          <p:attrName>ppt_h</p:attrName>
                                        </p:attrNameLst>
                                      </p:cBhvr>
                                      <p:tavLst>
                                        <p:tav tm="0">
                                          <p:val>
                                            <p:strVal val="#ppt_h"/>
                                          </p:val>
                                        </p:tav>
                                        <p:tav tm="100000">
                                          <p:val>
                                            <p:strVal val="#ppt_h"/>
                                          </p:val>
                                        </p:tav>
                                      </p:tavLst>
                                    </p:anim>
                                    <p:anim calcmode="lin" valueType="num">
                                      <p:cBhvr>
                                        <p:cTn id="74" dur="500" fill="hold"/>
                                        <p:tgtEl>
                                          <p:spTgt spid="72706">
                                            <p:txEl>
                                              <p:pRg st="0" end="0"/>
                                            </p:txEl>
                                          </p:spTgt>
                                        </p:tgtEl>
                                        <p:attrNameLst>
                                          <p:attrName>ppt_x</p:attrName>
                                        </p:attrNameLst>
                                      </p:cBhvr>
                                      <p:tavLst>
                                        <p:tav tm="0">
                                          <p:val>
                                            <p:strVal val="#ppt_x-.2"/>
                                          </p:val>
                                        </p:tav>
                                        <p:tav tm="100000">
                                          <p:val>
                                            <p:strVal val="#ppt_x"/>
                                          </p:val>
                                        </p:tav>
                                      </p:tavLst>
                                    </p:anim>
                                    <p:anim calcmode="lin" valueType="num">
                                      <p:cBhvr>
                                        <p:cTn id="75" dur="500" fill="hold"/>
                                        <p:tgtEl>
                                          <p:spTgt spid="72706">
                                            <p:txEl>
                                              <p:pRg st="0" end="0"/>
                                            </p:txEl>
                                          </p:spTgt>
                                        </p:tgtEl>
                                        <p:attrNameLst>
                                          <p:attrName>ppt_y</p:attrName>
                                        </p:attrNameLst>
                                      </p:cBhvr>
                                      <p:tavLst>
                                        <p:tav tm="0">
                                          <p:val>
                                            <p:strVal val="#ppt_y"/>
                                          </p:val>
                                        </p:tav>
                                        <p:tav tm="100000">
                                          <p:val>
                                            <p:strVal val="#ppt_y"/>
                                          </p:val>
                                        </p:tav>
                                      </p:tavLst>
                                    </p:anim>
                                    <p:animEffect transition="in" filter="fade">
                                      <p:cBhvr>
                                        <p:cTn id="76" dur="500" fill="hold"/>
                                        <p:tgtEl>
                                          <p:spTgt spid="72706">
                                            <p:txEl>
                                              <p:pRg st="0" end="0"/>
                                            </p:txEl>
                                          </p:spTgt>
                                        </p:tgtEl>
                                      </p:cBhvr>
                                    </p:animEffect>
                                  </p:childTnLst>
                                </p:cTn>
                              </p:par>
                              <p:par>
                                <p:cTn id="77" presetID="54" presetClass="entr" presetSubtype="0" accel="100000" fill="hold" nodeType="withEffect">
                                  <p:stCondLst>
                                    <p:cond delay="0"/>
                                  </p:stCondLst>
                                  <p:childTnLst>
                                    <p:set>
                                      <p:cBhvr>
                                        <p:cTn id="78" dur="1" fill="hold">
                                          <p:stCondLst>
                                            <p:cond delay="0"/>
                                          </p:stCondLst>
                                        </p:cTn>
                                        <p:tgtEl>
                                          <p:spTgt spid="72706">
                                            <p:txEl>
                                              <p:pRg st="1" end="1"/>
                                            </p:txEl>
                                          </p:spTgt>
                                        </p:tgtEl>
                                        <p:attrNameLst>
                                          <p:attrName>style.visibility</p:attrName>
                                        </p:attrNameLst>
                                      </p:cBhvr>
                                      <p:to>
                                        <p:strVal val="visible"/>
                                      </p:to>
                                    </p:set>
                                    <p:anim calcmode="lin" valueType="num">
                                      <p:cBhvr>
                                        <p:cTn id="79" dur="500" fill="hold"/>
                                        <p:tgtEl>
                                          <p:spTgt spid="72706">
                                            <p:txEl>
                                              <p:pRg st="1" end="1"/>
                                            </p:txEl>
                                          </p:spTgt>
                                        </p:tgtEl>
                                        <p:attrNameLst>
                                          <p:attrName>ppt_w</p:attrName>
                                        </p:attrNameLst>
                                      </p:cBhvr>
                                      <p:tavLst>
                                        <p:tav tm="0">
                                          <p:val>
                                            <p:strVal val="#ppt_w*0.05"/>
                                          </p:val>
                                        </p:tav>
                                        <p:tav tm="100000">
                                          <p:val>
                                            <p:strVal val="#ppt_w"/>
                                          </p:val>
                                        </p:tav>
                                      </p:tavLst>
                                    </p:anim>
                                    <p:anim calcmode="lin" valueType="num">
                                      <p:cBhvr>
                                        <p:cTn id="80" dur="500" fill="hold"/>
                                        <p:tgtEl>
                                          <p:spTgt spid="72706">
                                            <p:txEl>
                                              <p:pRg st="1" end="1"/>
                                            </p:txEl>
                                          </p:spTgt>
                                        </p:tgtEl>
                                        <p:attrNameLst>
                                          <p:attrName>ppt_h</p:attrName>
                                        </p:attrNameLst>
                                      </p:cBhvr>
                                      <p:tavLst>
                                        <p:tav tm="0">
                                          <p:val>
                                            <p:strVal val="#ppt_h"/>
                                          </p:val>
                                        </p:tav>
                                        <p:tav tm="100000">
                                          <p:val>
                                            <p:strVal val="#ppt_h"/>
                                          </p:val>
                                        </p:tav>
                                      </p:tavLst>
                                    </p:anim>
                                    <p:anim calcmode="lin" valueType="num">
                                      <p:cBhvr>
                                        <p:cTn id="81" dur="500" fill="hold"/>
                                        <p:tgtEl>
                                          <p:spTgt spid="72706">
                                            <p:txEl>
                                              <p:pRg st="1" end="1"/>
                                            </p:txEl>
                                          </p:spTgt>
                                        </p:tgtEl>
                                        <p:attrNameLst>
                                          <p:attrName>ppt_x</p:attrName>
                                        </p:attrNameLst>
                                      </p:cBhvr>
                                      <p:tavLst>
                                        <p:tav tm="0">
                                          <p:val>
                                            <p:strVal val="#ppt_x-.2"/>
                                          </p:val>
                                        </p:tav>
                                        <p:tav tm="100000">
                                          <p:val>
                                            <p:strVal val="#ppt_x"/>
                                          </p:val>
                                        </p:tav>
                                      </p:tavLst>
                                    </p:anim>
                                    <p:anim calcmode="lin" valueType="num">
                                      <p:cBhvr>
                                        <p:cTn id="82" dur="500" fill="hold"/>
                                        <p:tgtEl>
                                          <p:spTgt spid="72706">
                                            <p:txEl>
                                              <p:pRg st="1" end="1"/>
                                            </p:txEl>
                                          </p:spTgt>
                                        </p:tgtEl>
                                        <p:attrNameLst>
                                          <p:attrName>ppt_y</p:attrName>
                                        </p:attrNameLst>
                                      </p:cBhvr>
                                      <p:tavLst>
                                        <p:tav tm="0">
                                          <p:val>
                                            <p:strVal val="#ppt_y"/>
                                          </p:val>
                                        </p:tav>
                                        <p:tav tm="100000">
                                          <p:val>
                                            <p:strVal val="#ppt_y"/>
                                          </p:val>
                                        </p:tav>
                                      </p:tavLst>
                                    </p:anim>
                                    <p:animEffect transition="in" filter="fade">
                                      <p:cBhvr>
                                        <p:cTn id="83" dur="500" fill="hold"/>
                                        <p:tgtEl>
                                          <p:spTgt spid="72706">
                                            <p:txEl>
                                              <p:pRg st="1" end="1"/>
                                            </p:txEl>
                                          </p:spTgt>
                                        </p:tgtEl>
                                      </p:cBhvr>
                                    </p:animEffect>
                                  </p:childTnLst>
                                </p:cTn>
                              </p:par>
                              <p:par>
                                <p:cTn id="84" presetID="54" presetClass="entr" presetSubtype="0" accel="100000" fill="hold" nodeType="withEffect">
                                  <p:stCondLst>
                                    <p:cond delay="0"/>
                                  </p:stCondLst>
                                  <p:childTnLst>
                                    <p:set>
                                      <p:cBhvr>
                                        <p:cTn id="85" dur="1" fill="hold">
                                          <p:stCondLst>
                                            <p:cond delay="0"/>
                                          </p:stCondLst>
                                        </p:cTn>
                                        <p:tgtEl>
                                          <p:spTgt spid="72706">
                                            <p:txEl>
                                              <p:pRg st="2" end="2"/>
                                            </p:txEl>
                                          </p:spTgt>
                                        </p:tgtEl>
                                        <p:attrNameLst>
                                          <p:attrName>style.visibility</p:attrName>
                                        </p:attrNameLst>
                                      </p:cBhvr>
                                      <p:to>
                                        <p:strVal val="visible"/>
                                      </p:to>
                                    </p:set>
                                    <p:anim calcmode="lin" valueType="num">
                                      <p:cBhvr>
                                        <p:cTn id="86" dur="500" fill="hold"/>
                                        <p:tgtEl>
                                          <p:spTgt spid="72706">
                                            <p:txEl>
                                              <p:pRg st="2" end="2"/>
                                            </p:txEl>
                                          </p:spTgt>
                                        </p:tgtEl>
                                        <p:attrNameLst>
                                          <p:attrName>ppt_w</p:attrName>
                                        </p:attrNameLst>
                                      </p:cBhvr>
                                      <p:tavLst>
                                        <p:tav tm="0">
                                          <p:val>
                                            <p:strVal val="#ppt_w*0.05"/>
                                          </p:val>
                                        </p:tav>
                                        <p:tav tm="100000">
                                          <p:val>
                                            <p:strVal val="#ppt_w"/>
                                          </p:val>
                                        </p:tav>
                                      </p:tavLst>
                                    </p:anim>
                                    <p:anim calcmode="lin" valueType="num">
                                      <p:cBhvr>
                                        <p:cTn id="87" dur="500" fill="hold"/>
                                        <p:tgtEl>
                                          <p:spTgt spid="72706">
                                            <p:txEl>
                                              <p:pRg st="2" end="2"/>
                                            </p:txEl>
                                          </p:spTgt>
                                        </p:tgtEl>
                                        <p:attrNameLst>
                                          <p:attrName>ppt_h</p:attrName>
                                        </p:attrNameLst>
                                      </p:cBhvr>
                                      <p:tavLst>
                                        <p:tav tm="0">
                                          <p:val>
                                            <p:strVal val="#ppt_h"/>
                                          </p:val>
                                        </p:tav>
                                        <p:tav tm="100000">
                                          <p:val>
                                            <p:strVal val="#ppt_h"/>
                                          </p:val>
                                        </p:tav>
                                      </p:tavLst>
                                    </p:anim>
                                    <p:anim calcmode="lin" valueType="num">
                                      <p:cBhvr>
                                        <p:cTn id="88" dur="500" fill="hold"/>
                                        <p:tgtEl>
                                          <p:spTgt spid="72706">
                                            <p:txEl>
                                              <p:pRg st="2" end="2"/>
                                            </p:txEl>
                                          </p:spTgt>
                                        </p:tgtEl>
                                        <p:attrNameLst>
                                          <p:attrName>ppt_x</p:attrName>
                                        </p:attrNameLst>
                                      </p:cBhvr>
                                      <p:tavLst>
                                        <p:tav tm="0">
                                          <p:val>
                                            <p:strVal val="#ppt_x-.2"/>
                                          </p:val>
                                        </p:tav>
                                        <p:tav tm="100000">
                                          <p:val>
                                            <p:strVal val="#ppt_x"/>
                                          </p:val>
                                        </p:tav>
                                      </p:tavLst>
                                    </p:anim>
                                    <p:anim calcmode="lin" valueType="num">
                                      <p:cBhvr>
                                        <p:cTn id="89" dur="500" fill="hold"/>
                                        <p:tgtEl>
                                          <p:spTgt spid="72706">
                                            <p:txEl>
                                              <p:pRg st="2" end="2"/>
                                            </p:txEl>
                                          </p:spTgt>
                                        </p:tgtEl>
                                        <p:attrNameLst>
                                          <p:attrName>ppt_y</p:attrName>
                                        </p:attrNameLst>
                                      </p:cBhvr>
                                      <p:tavLst>
                                        <p:tav tm="0">
                                          <p:val>
                                            <p:strVal val="#ppt_y"/>
                                          </p:val>
                                        </p:tav>
                                        <p:tav tm="100000">
                                          <p:val>
                                            <p:strVal val="#ppt_y"/>
                                          </p:val>
                                        </p:tav>
                                      </p:tavLst>
                                    </p:anim>
                                    <p:animEffect transition="in" filter="fade">
                                      <p:cBhvr>
                                        <p:cTn id="90" dur="500" fill="hold"/>
                                        <p:tgtEl>
                                          <p:spTgt spid="72706">
                                            <p:txEl>
                                              <p:pRg st="2" end="2"/>
                                            </p:txEl>
                                          </p:spTgt>
                                        </p:tgtEl>
                                      </p:cBhvr>
                                    </p:animEffect>
                                  </p:childTnLst>
                                </p:cTn>
                              </p:par>
                              <p:par>
                                <p:cTn id="91" presetID="54" presetClass="entr" presetSubtype="0" accel="100000" fill="hold" nodeType="withEffect">
                                  <p:stCondLst>
                                    <p:cond delay="0"/>
                                  </p:stCondLst>
                                  <p:childTnLst>
                                    <p:set>
                                      <p:cBhvr>
                                        <p:cTn id="92" dur="1" fill="hold">
                                          <p:stCondLst>
                                            <p:cond delay="0"/>
                                          </p:stCondLst>
                                        </p:cTn>
                                        <p:tgtEl>
                                          <p:spTgt spid="72706">
                                            <p:txEl>
                                              <p:pRg st="3" end="3"/>
                                            </p:txEl>
                                          </p:spTgt>
                                        </p:tgtEl>
                                        <p:attrNameLst>
                                          <p:attrName>style.visibility</p:attrName>
                                        </p:attrNameLst>
                                      </p:cBhvr>
                                      <p:to>
                                        <p:strVal val="visible"/>
                                      </p:to>
                                    </p:set>
                                    <p:anim calcmode="lin" valueType="num">
                                      <p:cBhvr>
                                        <p:cTn id="93" dur="500" fill="hold"/>
                                        <p:tgtEl>
                                          <p:spTgt spid="72706">
                                            <p:txEl>
                                              <p:pRg st="3" end="3"/>
                                            </p:txEl>
                                          </p:spTgt>
                                        </p:tgtEl>
                                        <p:attrNameLst>
                                          <p:attrName>ppt_w</p:attrName>
                                        </p:attrNameLst>
                                      </p:cBhvr>
                                      <p:tavLst>
                                        <p:tav tm="0">
                                          <p:val>
                                            <p:strVal val="#ppt_w*0.05"/>
                                          </p:val>
                                        </p:tav>
                                        <p:tav tm="100000">
                                          <p:val>
                                            <p:strVal val="#ppt_w"/>
                                          </p:val>
                                        </p:tav>
                                      </p:tavLst>
                                    </p:anim>
                                    <p:anim calcmode="lin" valueType="num">
                                      <p:cBhvr>
                                        <p:cTn id="94" dur="500" fill="hold"/>
                                        <p:tgtEl>
                                          <p:spTgt spid="72706">
                                            <p:txEl>
                                              <p:pRg st="3" end="3"/>
                                            </p:txEl>
                                          </p:spTgt>
                                        </p:tgtEl>
                                        <p:attrNameLst>
                                          <p:attrName>ppt_h</p:attrName>
                                        </p:attrNameLst>
                                      </p:cBhvr>
                                      <p:tavLst>
                                        <p:tav tm="0">
                                          <p:val>
                                            <p:strVal val="#ppt_h"/>
                                          </p:val>
                                        </p:tav>
                                        <p:tav tm="100000">
                                          <p:val>
                                            <p:strVal val="#ppt_h"/>
                                          </p:val>
                                        </p:tav>
                                      </p:tavLst>
                                    </p:anim>
                                    <p:anim calcmode="lin" valueType="num">
                                      <p:cBhvr>
                                        <p:cTn id="95" dur="500" fill="hold"/>
                                        <p:tgtEl>
                                          <p:spTgt spid="72706">
                                            <p:txEl>
                                              <p:pRg st="3" end="3"/>
                                            </p:txEl>
                                          </p:spTgt>
                                        </p:tgtEl>
                                        <p:attrNameLst>
                                          <p:attrName>ppt_x</p:attrName>
                                        </p:attrNameLst>
                                      </p:cBhvr>
                                      <p:tavLst>
                                        <p:tav tm="0">
                                          <p:val>
                                            <p:strVal val="#ppt_x-.2"/>
                                          </p:val>
                                        </p:tav>
                                        <p:tav tm="100000">
                                          <p:val>
                                            <p:strVal val="#ppt_x"/>
                                          </p:val>
                                        </p:tav>
                                      </p:tavLst>
                                    </p:anim>
                                    <p:anim calcmode="lin" valueType="num">
                                      <p:cBhvr>
                                        <p:cTn id="96" dur="500" fill="hold"/>
                                        <p:tgtEl>
                                          <p:spTgt spid="72706">
                                            <p:txEl>
                                              <p:pRg st="3" end="3"/>
                                            </p:txEl>
                                          </p:spTgt>
                                        </p:tgtEl>
                                        <p:attrNameLst>
                                          <p:attrName>ppt_y</p:attrName>
                                        </p:attrNameLst>
                                      </p:cBhvr>
                                      <p:tavLst>
                                        <p:tav tm="0">
                                          <p:val>
                                            <p:strVal val="#ppt_y"/>
                                          </p:val>
                                        </p:tav>
                                        <p:tav tm="100000">
                                          <p:val>
                                            <p:strVal val="#ppt_y"/>
                                          </p:val>
                                        </p:tav>
                                      </p:tavLst>
                                    </p:anim>
                                    <p:animEffect transition="in" filter="fade">
                                      <p:cBhvr>
                                        <p:cTn id="97" dur="500" fill="hold"/>
                                        <p:tgtEl>
                                          <p:spTgt spid="72706">
                                            <p:txEl>
                                              <p:pRg st="3" end="3"/>
                                            </p:txEl>
                                          </p:spTgt>
                                        </p:tgtEl>
                                      </p:cBhvr>
                                    </p:animEffect>
                                  </p:childTnLst>
                                </p:cTn>
                              </p:par>
                              <p:par>
                                <p:cTn id="98" presetID="54" presetClass="entr" presetSubtype="0" accel="100000" fill="hold" nodeType="withEffect">
                                  <p:stCondLst>
                                    <p:cond delay="0"/>
                                  </p:stCondLst>
                                  <p:childTnLst>
                                    <p:set>
                                      <p:cBhvr>
                                        <p:cTn id="99" dur="1" fill="hold">
                                          <p:stCondLst>
                                            <p:cond delay="0"/>
                                          </p:stCondLst>
                                        </p:cTn>
                                        <p:tgtEl>
                                          <p:spTgt spid="72706">
                                            <p:txEl>
                                              <p:pRg st="4" end="4"/>
                                            </p:txEl>
                                          </p:spTgt>
                                        </p:tgtEl>
                                        <p:attrNameLst>
                                          <p:attrName>style.visibility</p:attrName>
                                        </p:attrNameLst>
                                      </p:cBhvr>
                                      <p:to>
                                        <p:strVal val="visible"/>
                                      </p:to>
                                    </p:set>
                                    <p:anim calcmode="lin" valueType="num">
                                      <p:cBhvr>
                                        <p:cTn id="100" dur="500" fill="hold"/>
                                        <p:tgtEl>
                                          <p:spTgt spid="72706">
                                            <p:txEl>
                                              <p:pRg st="4" end="4"/>
                                            </p:txEl>
                                          </p:spTgt>
                                        </p:tgtEl>
                                        <p:attrNameLst>
                                          <p:attrName>ppt_w</p:attrName>
                                        </p:attrNameLst>
                                      </p:cBhvr>
                                      <p:tavLst>
                                        <p:tav tm="0">
                                          <p:val>
                                            <p:strVal val="#ppt_w*0.05"/>
                                          </p:val>
                                        </p:tav>
                                        <p:tav tm="100000">
                                          <p:val>
                                            <p:strVal val="#ppt_w"/>
                                          </p:val>
                                        </p:tav>
                                      </p:tavLst>
                                    </p:anim>
                                    <p:anim calcmode="lin" valueType="num">
                                      <p:cBhvr>
                                        <p:cTn id="101" dur="500" fill="hold"/>
                                        <p:tgtEl>
                                          <p:spTgt spid="72706">
                                            <p:txEl>
                                              <p:pRg st="4" end="4"/>
                                            </p:txEl>
                                          </p:spTgt>
                                        </p:tgtEl>
                                        <p:attrNameLst>
                                          <p:attrName>ppt_h</p:attrName>
                                        </p:attrNameLst>
                                      </p:cBhvr>
                                      <p:tavLst>
                                        <p:tav tm="0">
                                          <p:val>
                                            <p:strVal val="#ppt_h"/>
                                          </p:val>
                                        </p:tav>
                                        <p:tav tm="100000">
                                          <p:val>
                                            <p:strVal val="#ppt_h"/>
                                          </p:val>
                                        </p:tav>
                                      </p:tavLst>
                                    </p:anim>
                                    <p:anim calcmode="lin" valueType="num">
                                      <p:cBhvr>
                                        <p:cTn id="102" dur="500" fill="hold"/>
                                        <p:tgtEl>
                                          <p:spTgt spid="72706">
                                            <p:txEl>
                                              <p:pRg st="4" end="4"/>
                                            </p:txEl>
                                          </p:spTgt>
                                        </p:tgtEl>
                                        <p:attrNameLst>
                                          <p:attrName>ppt_x</p:attrName>
                                        </p:attrNameLst>
                                      </p:cBhvr>
                                      <p:tavLst>
                                        <p:tav tm="0">
                                          <p:val>
                                            <p:strVal val="#ppt_x-.2"/>
                                          </p:val>
                                        </p:tav>
                                        <p:tav tm="100000">
                                          <p:val>
                                            <p:strVal val="#ppt_x"/>
                                          </p:val>
                                        </p:tav>
                                      </p:tavLst>
                                    </p:anim>
                                    <p:anim calcmode="lin" valueType="num">
                                      <p:cBhvr>
                                        <p:cTn id="103" dur="500" fill="hold"/>
                                        <p:tgtEl>
                                          <p:spTgt spid="72706">
                                            <p:txEl>
                                              <p:pRg st="4" end="4"/>
                                            </p:txEl>
                                          </p:spTgt>
                                        </p:tgtEl>
                                        <p:attrNameLst>
                                          <p:attrName>ppt_y</p:attrName>
                                        </p:attrNameLst>
                                      </p:cBhvr>
                                      <p:tavLst>
                                        <p:tav tm="0">
                                          <p:val>
                                            <p:strVal val="#ppt_y"/>
                                          </p:val>
                                        </p:tav>
                                        <p:tav tm="100000">
                                          <p:val>
                                            <p:strVal val="#ppt_y"/>
                                          </p:val>
                                        </p:tav>
                                      </p:tavLst>
                                    </p:anim>
                                    <p:animEffect transition="in" filter="fade">
                                      <p:cBhvr>
                                        <p:cTn id="104" dur="500" fill="hold"/>
                                        <p:tgtEl>
                                          <p:spTgt spid="72706">
                                            <p:txEl>
                                              <p:pRg st="4" end="4"/>
                                            </p:txEl>
                                          </p:spTgt>
                                        </p:tgtEl>
                                      </p:cBhvr>
                                    </p:animEffect>
                                  </p:childTnLst>
                                </p:cTn>
                              </p:par>
                              <p:par>
                                <p:cTn id="105" presetID="54" presetClass="entr" presetSubtype="0" accel="100000" fill="hold" nodeType="withEffect">
                                  <p:stCondLst>
                                    <p:cond delay="0"/>
                                  </p:stCondLst>
                                  <p:childTnLst>
                                    <p:set>
                                      <p:cBhvr>
                                        <p:cTn id="106" dur="1" fill="hold">
                                          <p:stCondLst>
                                            <p:cond delay="0"/>
                                          </p:stCondLst>
                                        </p:cTn>
                                        <p:tgtEl>
                                          <p:spTgt spid="72706">
                                            <p:txEl>
                                              <p:pRg st="5" end="5"/>
                                            </p:txEl>
                                          </p:spTgt>
                                        </p:tgtEl>
                                        <p:attrNameLst>
                                          <p:attrName>style.visibility</p:attrName>
                                        </p:attrNameLst>
                                      </p:cBhvr>
                                      <p:to>
                                        <p:strVal val="visible"/>
                                      </p:to>
                                    </p:set>
                                    <p:anim calcmode="lin" valueType="num">
                                      <p:cBhvr>
                                        <p:cTn id="107" dur="500" fill="hold"/>
                                        <p:tgtEl>
                                          <p:spTgt spid="72706">
                                            <p:txEl>
                                              <p:pRg st="5" end="5"/>
                                            </p:txEl>
                                          </p:spTgt>
                                        </p:tgtEl>
                                        <p:attrNameLst>
                                          <p:attrName>ppt_w</p:attrName>
                                        </p:attrNameLst>
                                      </p:cBhvr>
                                      <p:tavLst>
                                        <p:tav tm="0">
                                          <p:val>
                                            <p:strVal val="#ppt_w*0.05"/>
                                          </p:val>
                                        </p:tav>
                                        <p:tav tm="100000">
                                          <p:val>
                                            <p:strVal val="#ppt_w"/>
                                          </p:val>
                                        </p:tav>
                                      </p:tavLst>
                                    </p:anim>
                                    <p:anim calcmode="lin" valueType="num">
                                      <p:cBhvr>
                                        <p:cTn id="108" dur="500" fill="hold"/>
                                        <p:tgtEl>
                                          <p:spTgt spid="72706">
                                            <p:txEl>
                                              <p:pRg st="5" end="5"/>
                                            </p:txEl>
                                          </p:spTgt>
                                        </p:tgtEl>
                                        <p:attrNameLst>
                                          <p:attrName>ppt_h</p:attrName>
                                        </p:attrNameLst>
                                      </p:cBhvr>
                                      <p:tavLst>
                                        <p:tav tm="0">
                                          <p:val>
                                            <p:strVal val="#ppt_h"/>
                                          </p:val>
                                        </p:tav>
                                        <p:tav tm="100000">
                                          <p:val>
                                            <p:strVal val="#ppt_h"/>
                                          </p:val>
                                        </p:tav>
                                      </p:tavLst>
                                    </p:anim>
                                    <p:anim calcmode="lin" valueType="num">
                                      <p:cBhvr>
                                        <p:cTn id="109" dur="500" fill="hold"/>
                                        <p:tgtEl>
                                          <p:spTgt spid="72706">
                                            <p:txEl>
                                              <p:pRg st="5" end="5"/>
                                            </p:txEl>
                                          </p:spTgt>
                                        </p:tgtEl>
                                        <p:attrNameLst>
                                          <p:attrName>ppt_x</p:attrName>
                                        </p:attrNameLst>
                                      </p:cBhvr>
                                      <p:tavLst>
                                        <p:tav tm="0">
                                          <p:val>
                                            <p:strVal val="#ppt_x-.2"/>
                                          </p:val>
                                        </p:tav>
                                        <p:tav tm="100000">
                                          <p:val>
                                            <p:strVal val="#ppt_x"/>
                                          </p:val>
                                        </p:tav>
                                      </p:tavLst>
                                    </p:anim>
                                    <p:anim calcmode="lin" valueType="num">
                                      <p:cBhvr>
                                        <p:cTn id="110" dur="500" fill="hold"/>
                                        <p:tgtEl>
                                          <p:spTgt spid="72706">
                                            <p:txEl>
                                              <p:pRg st="5" end="5"/>
                                            </p:txEl>
                                          </p:spTgt>
                                        </p:tgtEl>
                                        <p:attrNameLst>
                                          <p:attrName>ppt_y</p:attrName>
                                        </p:attrNameLst>
                                      </p:cBhvr>
                                      <p:tavLst>
                                        <p:tav tm="0">
                                          <p:val>
                                            <p:strVal val="#ppt_y"/>
                                          </p:val>
                                        </p:tav>
                                        <p:tav tm="100000">
                                          <p:val>
                                            <p:strVal val="#ppt_y"/>
                                          </p:val>
                                        </p:tav>
                                      </p:tavLst>
                                    </p:anim>
                                    <p:animEffect transition="in" filter="fade">
                                      <p:cBhvr>
                                        <p:cTn id="111" dur="500" fill="hold"/>
                                        <p:tgtEl>
                                          <p:spTgt spid="72706">
                                            <p:txEl>
                                              <p:pRg st="5" end="5"/>
                                            </p:txEl>
                                          </p:spTgt>
                                        </p:tgtEl>
                                      </p:cBhvr>
                                    </p:animEffect>
                                  </p:childTnLst>
                                </p:cTn>
                              </p:par>
                              <p:par>
                                <p:cTn id="112" presetID="54" presetClass="entr" presetSubtype="0" accel="100000" fill="hold" nodeType="withEffect">
                                  <p:stCondLst>
                                    <p:cond delay="0"/>
                                  </p:stCondLst>
                                  <p:childTnLst>
                                    <p:set>
                                      <p:cBhvr>
                                        <p:cTn id="113" dur="1" fill="hold">
                                          <p:stCondLst>
                                            <p:cond delay="0"/>
                                          </p:stCondLst>
                                        </p:cTn>
                                        <p:tgtEl>
                                          <p:spTgt spid="72706">
                                            <p:txEl>
                                              <p:pRg st="6" end="6"/>
                                            </p:txEl>
                                          </p:spTgt>
                                        </p:tgtEl>
                                        <p:attrNameLst>
                                          <p:attrName>style.visibility</p:attrName>
                                        </p:attrNameLst>
                                      </p:cBhvr>
                                      <p:to>
                                        <p:strVal val="visible"/>
                                      </p:to>
                                    </p:set>
                                    <p:anim calcmode="lin" valueType="num">
                                      <p:cBhvr>
                                        <p:cTn id="114" dur="500" fill="hold"/>
                                        <p:tgtEl>
                                          <p:spTgt spid="72706">
                                            <p:txEl>
                                              <p:pRg st="6" end="6"/>
                                            </p:txEl>
                                          </p:spTgt>
                                        </p:tgtEl>
                                        <p:attrNameLst>
                                          <p:attrName>ppt_w</p:attrName>
                                        </p:attrNameLst>
                                      </p:cBhvr>
                                      <p:tavLst>
                                        <p:tav tm="0">
                                          <p:val>
                                            <p:strVal val="#ppt_w*0.05"/>
                                          </p:val>
                                        </p:tav>
                                        <p:tav tm="100000">
                                          <p:val>
                                            <p:strVal val="#ppt_w"/>
                                          </p:val>
                                        </p:tav>
                                      </p:tavLst>
                                    </p:anim>
                                    <p:anim calcmode="lin" valueType="num">
                                      <p:cBhvr>
                                        <p:cTn id="115" dur="500" fill="hold"/>
                                        <p:tgtEl>
                                          <p:spTgt spid="72706">
                                            <p:txEl>
                                              <p:pRg st="6" end="6"/>
                                            </p:txEl>
                                          </p:spTgt>
                                        </p:tgtEl>
                                        <p:attrNameLst>
                                          <p:attrName>ppt_h</p:attrName>
                                        </p:attrNameLst>
                                      </p:cBhvr>
                                      <p:tavLst>
                                        <p:tav tm="0">
                                          <p:val>
                                            <p:strVal val="#ppt_h"/>
                                          </p:val>
                                        </p:tav>
                                        <p:tav tm="100000">
                                          <p:val>
                                            <p:strVal val="#ppt_h"/>
                                          </p:val>
                                        </p:tav>
                                      </p:tavLst>
                                    </p:anim>
                                    <p:anim calcmode="lin" valueType="num">
                                      <p:cBhvr>
                                        <p:cTn id="116" dur="500" fill="hold"/>
                                        <p:tgtEl>
                                          <p:spTgt spid="72706">
                                            <p:txEl>
                                              <p:pRg st="6" end="6"/>
                                            </p:txEl>
                                          </p:spTgt>
                                        </p:tgtEl>
                                        <p:attrNameLst>
                                          <p:attrName>ppt_x</p:attrName>
                                        </p:attrNameLst>
                                      </p:cBhvr>
                                      <p:tavLst>
                                        <p:tav tm="0">
                                          <p:val>
                                            <p:strVal val="#ppt_x-.2"/>
                                          </p:val>
                                        </p:tav>
                                        <p:tav tm="100000">
                                          <p:val>
                                            <p:strVal val="#ppt_x"/>
                                          </p:val>
                                        </p:tav>
                                      </p:tavLst>
                                    </p:anim>
                                    <p:anim calcmode="lin" valueType="num">
                                      <p:cBhvr>
                                        <p:cTn id="117" dur="500" fill="hold"/>
                                        <p:tgtEl>
                                          <p:spTgt spid="72706">
                                            <p:txEl>
                                              <p:pRg st="6" end="6"/>
                                            </p:txEl>
                                          </p:spTgt>
                                        </p:tgtEl>
                                        <p:attrNameLst>
                                          <p:attrName>ppt_y</p:attrName>
                                        </p:attrNameLst>
                                      </p:cBhvr>
                                      <p:tavLst>
                                        <p:tav tm="0">
                                          <p:val>
                                            <p:strVal val="#ppt_y"/>
                                          </p:val>
                                        </p:tav>
                                        <p:tav tm="100000">
                                          <p:val>
                                            <p:strVal val="#ppt_y"/>
                                          </p:val>
                                        </p:tav>
                                      </p:tavLst>
                                    </p:anim>
                                    <p:animEffect transition="in" filter="fade">
                                      <p:cBhvr>
                                        <p:cTn id="118" dur="500" fill="hold"/>
                                        <p:tgtEl>
                                          <p:spTgt spid="72706">
                                            <p:txEl>
                                              <p:pRg st="6" end="6"/>
                                            </p:txEl>
                                          </p:spTgt>
                                        </p:tgtEl>
                                      </p:cBhvr>
                                    </p:animEffect>
                                  </p:childTnLst>
                                </p:cTn>
                              </p:par>
                              <p:par>
                                <p:cTn id="119" presetID="54" presetClass="entr" presetSubtype="0" accel="100000" fill="hold" nodeType="withEffect">
                                  <p:stCondLst>
                                    <p:cond delay="0"/>
                                  </p:stCondLst>
                                  <p:childTnLst>
                                    <p:set>
                                      <p:cBhvr>
                                        <p:cTn id="120" dur="1" fill="hold">
                                          <p:stCondLst>
                                            <p:cond delay="0"/>
                                          </p:stCondLst>
                                        </p:cTn>
                                        <p:tgtEl>
                                          <p:spTgt spid="72706">
                                            <p:txEl>
                                              <p:pRg st="7" end="7"/>
                                            </p:txEl>
                                          </p:spTgt>
                                        </p:tgtEl>
                                        <p:attrNameLst>
                                          <p:attrName>style.visibility</p:attrName>
                                        </p:attrNameLst>
                                      </p:cBhvr>
                                      <p:to>
                                        <p:strVal val="visible"/>
                                      </p:to>
                                    </p:set>
                                    <p:anim calcmode="lin" valueType="num">
                                      <p:cBhvr>
                                        <p:cTn id="121" dur="500" fill="hold"/>
                                        <p:tgtEl>
                                          <p:spTgt spid="72706">
                                            <p:txEl>
                                              <p:pRg st="7" end="7"/>
                                            </p:txEl>
                                          </p:spTgt>
                                        </p:tgtEl>
                                        <p:attrNameLst>
                                          <p:attrName>ppt_w</p:attrName>
                                        </p:attrNameLst>
                                      </p:cBhvr>
                                      <p:tavLst>
                                        <p:tav tm="0">
                                          <p:val>
                                            <p:strVal val="#ppt_w*0.05"/>
                                          </p:val>
                                        </p:tav>
                                        <p:tav tm="100000">
                                          <p:val>
                                            <p:strVal val="#ppt_w"/>
                                          </p:val>
                                        </p:tav>
                                      </p:tavLst>
                                    </p:anim>
                                    <p:anim calcmode="lin" valueType="num">
                                      <p:cBhvr>
                                        <p:cTn id="122" dur="500" fill="hold"/>
                                        <p:tgtEl>
                                          <p:spTgt spid="72706">
                                            <p:txEl>
                                              <p:pRg st="7" end="7"/>
                                            </p:txEl>
                                          </p:spTgt>
                                        </p:tgtEl>
                                        <p:attrNameLst>
                                          <p:attrName>ppt_h</p:attrName>
                                        </p:attrNameLst>
                                      </p:cBhvr>
                                      <p:tavLst>
                                        <p:tav tm="0">
                                          <p:val>
                                            <p:strVal val="#ppt_h"/>
                                          </p:val>
                                        </p:tav>
                                        <p:tav tm="100000">
                                          <p:val>
                                            <p:strVal val="#ppt_h"/>
                                          </p:val>
                                        </p:tav>
                                      </p:tavLst>
                                    </p:anim>
                                    <p:anim calcmode="lin" valueType="num">
                                      <p:cBhvr>
                                        <p:cTn id="123" dur="500" fill="hold"/>
                                        <p:tgtEl>
                                          <p:spTgt spid="72706">
                                            <p:txEl>
                                              <p:pRg st="7" end="7"/>
                                            </p:txEl>
                                          </p:spTgt>
                                        </p:tgtEl>
                                        <p:attrNameLst>
                                          <p:attrName>ppt_x</p:attrName>
                                        </p:attrNameLst>
                                      </p:cBhvr>
                                      <p:tavLst>
                                        <p:tav tm="0">
                                          <p:val>
                                            <p:strVal val="#ppt_x-.2"/>
                                          </p:val>
                                        </p:tav>
                                        <p:tav tm="100000">
                                          <p:val>
                                            <p:strVal val="#ppt_x"/>
                                          </p:val>
                                        </p:tav>
                                      </p:tavLst>
                                    </p:anim>
                                    <p:anim calcmode="lin" valueType="num">
                                      <p:cBhvr>
                                        <p:cTn id="124" dur="500" fill="hold"/>
                                        <p:tgtEl>
                                          <p:spTgt spid="72706">
                                            <p:txEl>
                                              <p:pRg st="7" end="7"/>
                                            </p:txEl>
                                          </p:spTgt>
                                        </p:tgtEl>
                                        <p:attrNameLst>
                                          <p:attrName>ppt_y</p:attrName>
                                        </p:attrNameLst>
                                      </p:cBhvr>
                                      <p:tavLst>
                                        <p:tav tm="0">
                                          <p:val>
                                            <p:strVal val="#ppt_y"/>
                                          </p:val>
                                        </p:tav>
                                        <p:tav tm="100000">
                                          <p:val>
                                            <p:strVal val="#ppt_y"/>
                                          </p:val>
                                        </p:tav>
                                      </p:tavLst>
                                    </p:anim>
                                    <p:animEffect transition="in" filter="fade">
                                      <p:cBhvr>
                                        <p:cTn id="125" dur="500" fill="hold"/>
                                        <p:tgtEl>
                                          <p:spTgt spid="72706">
                                            <p:txEl>
                                              <p:pRg st="7" end="7"/>
                                            </p:txEl>
                                          </p:spTgt>
                                        </p:tgtEl>
                                      </p:cBhvr>
                                    </p:animEffect>
                                  </p:childTnLst>
                                </p:cTn>
                              </p:par>
                              <p:par>
                                <p:cTn id="126" presetID="54" presetClass="entr" presetSubtype="0" accel="100000" fill="hold" nodeType="withEffect">
                                  <p:stCondLst>
                                    <p:cond delay="0"/>
                                  </p:stCondLst>
                                  <p:childTnLst>
                                    <p:set>
                                      <p:cBhvr>
                                        <p:cTn id="127" dur="1" fill="hold">
                                          <p:stCondLst>
                                            <p:cond delay="0"/>
                                          </p:stCondLst>
                                        </p:cTn>
                                        <p:tgtEl>
                                          <p:spTgt spid="72706">
                                            <p:txEl>
                                              <p:pRg st="8" end="8"/>
                                            </p:txEl>
                                          </p:spTgt>
                                        </p:tgtEl>
                                        <p:attrNameLst>
                                          <p:attrName>style.visibility</p:attrName>
                                        </p:attrNameLst>
                                      </p:cBhvr>
                                      <p:to>
                                        <p:strVal val="visible"/>
                                      </p:to>
                                    </p:set>
                                    <p:anim calcmode="lin" valueType="num">
                                      <p:cBhvr>
                                        <p:cTn id="128" dur="500" fill="hold"/>
                                        <p:tgtEl>
                                          <p:spTgt spid="72706">
                                            <p:txEl>
                                              <p:pRg st="8" end="8"/>
                                            </p:txEl>
                                          </p:spTgt>
                                        </p:tgtEl>
                                        <p:attrNameLst>
                                          <p:attrName>ppt_w</p:attrName>
                                        </p:attrNameLst>
                                      </p:cBhvr>
                                      <p:tavLst>
                                        <p:tav tm="0">
                                          <p:val>
                                            <p:strVal val="#ppt_w*0.05"/>
                                          </p:val>
                                        </p:tav>
                                        <p:tav tm="100000">
                                          <p:val>
                                            <p:strVal val="#ppt_w"/>
                                          </p:val>
                                        </p:tav>
                                      </p:tavLst>
                                    </p:anim>
                                    <p:anim calcmode="lin" valueType="num">
                                      <p:cBhvr>
                                        <p:cTn id="129" dur="500" fill="hold"/>
                                        <p:tgtEl>
                                          <p:spTgt spid="72706">
                                            <p:txEl>
                                              <p:pRg st="8" end="8"/>
                                            </p:txEl>
                                          </p:spTgt>
                                        </p:tgtEl>
                                        <p:attrNameLst>
                                          <p:attrName>ppt_h</p:attrName>
                                        </p:attrNameLst>
                                      </p:cBhvr>
                                      <p:tavLst>
                                        <p:tav tm="0">
                                          <p:val>
                                            <p:strVal val="#ppt_h"/>
                                          </p:val>
                                        </p:tav>
                                        <p:tav tm="100000">
                                          <p:val>
                                            <p:strVal val="#ppt_h"/>
                                          </p:val>
                                        </p:tav>
                                      </p:tavLst>
                                    </p:anim>
                                    <p:anim calcmode="lin" valueType="num">
                                      <p:cBhvr>
                                        <p:cTn id="130" dur="500" fill="hold"/>
                                        <p:tgtEl>
                                          <p:spTgt spid="72706">
                                            <p:txEl>
                                              <p:pRg st="8" end="8"/>
                                            </p:txEl>
                                          </p:spTgt>
                                        </p:tgtEl>
                                        <p:attrNameLst>
                                          <p:attrName>ppt_x</p:attrName>
                                        </p:attrNameLst>
                                      </p:cBhvr>
                                      <p:tavLst>
                                        <p:tav tm="0">
                                          <p:val>
                                            <p:strVal val="#ppt_x-.2"/>
                                          </p:val>
                                        </p:tav>
                                        <p:tav tm="100000">
                                          <p:val>
                                            <p:strVal val="#ppt_x"/>
                                          </p:val>
                                        </p:tav>
                                      </p:tavLst>
                                    </p:anim>
                                    <p:anim calcmode="lin" valueType="num">
                                      <p:cBhvr>
                                        <p:cTn id="131" dur="500" fill="hold"/>
                                        <p:tgtEl>
                                          <p:spTgt spid="72706">
                                            <p:txEl>
                                              <p:pRg st="8" end="8"/>
                                            </p:txEl>
                                          </p:spTgt>
                                        </p:tgtEl>
                                        <p:attrNameLst>
                                          <p:attrName>ppt_y</p:attrName>
                                        </p:attrNameLst>
                                      </p:cBhvr>
                                      <p:tavLst>
                                        <p:tav tm="0">
                                          <p:val>
                                            <p:strVal val="#ppt_y"/>
                                          </p:val>
                                        </p:tav>
                                        <p:tav tm="100000">
                                          <p:val>
                                            <p:strVal val="#ppt_y"/>
                                          </p:val>
                                        </p:tav>
                                      </p:tavLst>
                                    </p:anim>
                                    <p:animEffect transition="in" filter="fade">
                                      <p:cBhvr>
                                        <p:cTn id="132" dur="500" fill="hold"/>
                                        <p:tgtEl>
                                          <p:spTgt spid="72706">
                                            <p:txEl>
                                              <p:pRg st="8" end="8"/>
                                            </p:txEl>
                                          </p:spTgt>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1" presetClass="entr" presetSubtype="0" fill="hold" nodeType="clickEffect">
                                  <p:stCondLst>
                                    <p:cond delay="0"/>
                                  </p:stCondLst>
                                  <p:childTnLst>
                                    <p:set>
                                      <p:cBhvr>
                                        <p:cTn id="136" dur="1" fill="hold">
                                          <p:stCondLst>
                                            <p:cond delay="0"/>
                                          </p:stCondLst>
                                        </p:cTn>
                                        <p:tgtEl>
                                          <p:spTgt spid="72708"/>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72707"/>
                                        </p:tgtEl>
                                        <p:attrNameLst>
                                          <p:attrName>style.visibility</p:attrName>
                                        </p:attrNameLst>
                                      </p:cBhvr>
                                      <p:to>
                                        <p:strVal val="visible"/>
                                      </p:to>
                                    </p:set>
                                  </p:childTnLst>
                                </p:cTn>
                              </p:par>
                            </p:childTnLst>
                          </p:cTn>
                        </p:par>
                      </p:childTnLst>
                    </p:cTn>
                  </p:par>
                  <p:par>
                    <p:cTn id="139" fill="hold" nodeType="clickPar">
                      <p:stCondLst>
                        <p:cond delay="indefinite"/>
                      </p:stCondLst>
                      <p:childTnLst>
                        <p:par>
                          <p:cTn id="140" fill="hold" nodeType="afterGroup">
                            <p:stCondLst>
                              <p:cond delay="0"/>
                            </p:stCondLst>
                            <p:childTnLst>
                              <p:par>
                                <p:cTn id="141" presetID="1" presetClass="entr" presetSubtype="0" fill="hold" nodeType="clickEffect">
                                  <p:stCondLst>
                                    <p:cond delay="0"/>
                                  </p:stCondLst>
                                  <p:childTnLst>
                                    <p:set>
                                      <p:cBhvr>
                                        <p:cTn id="142" dur="1" fill="hold">
                                          <p:stCondLst>
                                            <p:cond delay="0"/>
                                          </p:stCondLst>
                                        </p:cTn>
                                        <p:tgtEl>
                                          <p:spTgt spid="72709"/>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72710"/>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afterGroup">
                            <p:stCondLst>
                              <p:cond delay="0"/>
                            </p:stCondLst>
                            <p:childTnLst>
                              <p:par>
                                <p:cTn id="147" presetID="23" presetClass="entr" presetSubtype="16" fill="hold" grpId="0" nodeType="clickEffect">
                                  <p:stCondLst>
                                    <p:cond delay="0"/>
                                  </p:stCondLst>
                                  <p:childTnLst>
                                    <p:set>
                                      <p:cBhvr>
                                        <p:cTn id="148" dur="1" fill="hold">
                                          <p:stCondLst>
                                            <p:cond delay="0"/>
                                          </p:stCondLst>
                                        </p:cTn>
                                        <p:tgtEl>
                                          <p:spTgt spid="72713"/>
                                        </p:tgtEl>
                                        <p:attrNameLst>
                                          <p:attrName>style.visibility</p:attrName>
                                        </p:attrNameLst>
                                      </p:cBhvr>
                                      <p:to>
                                        <p:strVal val="visible"/>
                                      </p:to>
                                    </p:set>
                                    <p:anim calcmode="lin" valueType="num">
                                      <p:cBhvr>
                                        <p:cTn id="149" dur="500" fill="hold"/>
                                        <p:tgtEl>
                                          <p:spTgt spid="72713"/>
                                        </p:tgtEl>
                                        <p:attrNameLst>
                                          <p:attrName>ppt_w</p:attrName>
                                        </p:attrNameLst>
                                      </p:cBhvr>
                                      <p:tavLst>
                                        <p:tav tm="0">
                                          <p:val>
                                            <p:fltVal val="0"/>
                                          </p:val>
                                        </p:tav>
                                        <p:tav tm="100000">
                                          <p:val>
                                            <p:strVal val="#ppt_w"/>
                                          </p:val>
                                        </p:tav>
                                      </p:tavLst>
                                    </p:anim>
                                    <p:anim calcmode="lin" valueType="num">
                                      <p:cBhvr>
                                        <p:cTn id="150" dur="500" fill="hold"/>
                                        <p:tgtEl>
                                          <p:spTgt spid="72713"/>
                                        </p:tgtEl>
                                        <p:attrNameLst>
                                          <p:attrName>ppt_h</p:attrName>
                                        </p:attrNameLst>
                                      </p:cBhvr>
                                      <p:tavLst>
                                        <p:tav tm="0">
                                          <p:val>
                                            <p:fltVal val="0"/>
                                          </p:val>
                                        </p:tav>
                                        <p:tav tm="100000">
                                          <p:val>
                                            <p:strVal val="#ppt_h"/>
                                          </p:val>
                                        </p:tav>
                                      </p:tavLst>
                                    </p:anim>
                                  </p:childTnLst>
                                </p:cTn>
                              </p:par>
                              <p:par>
                                <p:cTn id="151" presetID="23" presetClass="entr" presetSubtype="16" fill="hold" nodeType="withEffect">
                                  <p:stCondLst>
                                    <p:cond delay="0"/>
                                  </p:stCondLst>
                                  <p:childTnLst>
                                    <p:set>
                                      <p:cBhvr>
                                        <p:cTn id="152" dur="1" fill="hold">
                                          <p:stCondLst>
                                            <p:cond delay="0"/>
                                          </p:stCondLst>
                                        </p:cTn>
                                        <p:tgtEl>
                                          <p:spTgt spid="72714"/>
                                        </p:tgtEl>
                                        <p:attrNameLst>
                                          <p:attrName>style.visibility</p:attrName>
                                        </p:attrNameLst>
                                      </p:cBhvr>
                                      <p:to>
                                        <p:strVal val="visible"/>
                                      </p:to>
                                    </p:set>
                                    <p:anim calcmode="lin" valueType="num">
                                      <p:cBhvr>
                                        <p:cTn id="153" dur="500" fill="hold"/>
                                        <p:tgtEl>
                                          <p:spTgt spid="72714"/>
                                        </p:tgtEl>
                                        <p:attrNameLst>
                                          <p:attrName>ppt_w</p:attrName>
                                        </p:attrNameLst>
                                      </p:cBhvr>
                                      <p:tavLst>
                                        <p:tav tm="0">
                                          <p:val>
                                            <p:fltVal val="0"/>
                                          </p:val>
                                        </p:tav>
                                        <p:tav tm="100000">
                                          <p:val>
                                            <p:strVal val="#ppt_w"/>
                                          </p:val>
                                        </p:tav>
                                      </p:tavLst>
                                    </p:anim>
                                    <p:anim calcmode="lin" valueType="num">
                                      <p:cBhvr>
                                        <p:cTn id="154" dur="500" fill="hold"/>
                                        <p:tgtEl>
                                          <p:spTgt spid="72714"/>
                                        </p:tgtEl>
                                        <p:attrNameLst>
                                          <p:attrName>ppt_h</p:attrName>
                                        </p:attrNameLst>
                                      </p:cBhvr>
                                      <p:tavLst>
                                        <p:tav tm="0">
                                          <p:val>
                                            <p:fltVal val="0"/>
                                          </p:val>
                                        </p:tav>
                                        <p:tav tm="100000">
                                          <p:val>
                                            <p:strVal val="#ppt_h"/>
                                          </p:val>
                                        </p:tav>
                                      </p:tavLst>
                                    </p:anim>
                                  </p:childTnLst>
                                </p:cTn>
                              </p:par>
                            </p:childTnLst>
                          </p:cTn>
                        </p:par>
                      </p:childTnLst>
                    </p:cTn>
                  </p:par>
                  <p:par>
                    <p:cTn id="155" fill="hold" nodeType="clickPar">
                      <p:stCondLst>
                        <p:cond delay="indefinite"/>
                      </p:stCondLst>
                      <p:childTnLst>
                        <p:par>
                          <p:cTn id="156" fill="hold" nodeType="afterGroup">
                            <p:stCondLst>
                              <p:cond delay="0"/>
                            </p:stCondLst>
                            <p:childTnLst>
                              <p:par>
                                <p:cTn id="157" presetID="23" presetClass="entr" presetSubtype="16" fill="hold" nodeType="clickEffect">
                                  <p:stCondLst>
                                    <p:cond delay="0"/>
                                  </p:stCondLst>
                                  <p:childTnLst>
                                    <p:set>
                                      <p:cBhvr>
                                        <p:cTn id="158" dur="1" fill="hold">
                                          <p:stCondLst>
                                            <p:cond delay="0"/>
                                          </p:stCondLst>
                                        </p:cTn>
                                        <p:tgtEl>
                                          <p:spTgt spid="72712"/>
                                        </p:tgtEl>
                                        <p:attrNameLst>
                                          <p:attrName>style.visibility</p:attrName>
                                        </p:attrNameLst>
                                      </p:cBhvr>
                                      <p:to>
                                        <p:strVal val="visible"/>
                                      </p:to>
                                    </p:set>
                                    <p:anim calcmode="lin" valueType="num">
                                      <p:cBhvr>
                                        <p:cTn id="159" dur="500" fill="hold"/>
                                        <p:tgtEl>
                                          <p:spTgt spid="72712"/>
                                        </p:tgtEl>
                                        <p:attrNameLst>
                                          <p:attrName>ppt_w</p:attrName>
                                        </p:attrNameLst>
                                      </p:cBhvr>
                                      <p:tavLst>
                                        <p:tav tm="0">
                                          <p:val>
                                            <p:fltVal val="0"/>
                                          </p:val>
                                        </p:tav>
                                        <p:tav tm="100000">
                                          <p:val>
                                            <p:strVal val="#ppt_w"/>
                                          </p:val>
                                        </p:tav>
                                      </p:tavLst>
                                    </p:anim>
                                    <p:anim calcmode="lin" valueType="num">
                                      <p:cBhvr>
                                        <p:cTn id="160" dur="500" fill="hold"/>
                                        <p:tgtEl>
                                          <p:spTgt spid="72712"/>
                                        </p:tgtEl>
                                        <p:attrNameLst>
                                          <p:attrName>ppt_h</p:attrName>
                                        </p:attrNameLst>
                                      </p:cBhvr>
                                      <p:tavLst>
                                        <p:tav tm="0">
                                          <p:val>
                                            <p:fltVal val="0"/>
                                          </p:val>
                                        </p:tav>
                                        <p:tav tm="100000">
                                          <p:val>
                                            <p:strVal val="#ppt_h"/>
                                          </p:val>
                                        </p:tav>
                                      </p:tavLst>
                                    </p:anim>
                                  </p:childTnLst>
                                </p:cTn>
                              </p:par>
                              <p:par>
                                <p:cTn id="161" presetID="23" presetClass="entr" presetSubtype="16" fill="hold" grpId="0" nodeType="withEffect">
                                  <p:stCondLst>
                                    <p:cond delay="0"/>
                                  </p:stCondLst>
                                  <p:childTnLst>
                                    <p:set>
                                      <p:cBhvr>
                                        <p:cTn id="162" dur="1" fill="hold">
                                          <p:stCondLst>
                                            <p:cond delay="0"/>
                                          </p:stCondLst>
                                        </p:cTn>
                                        <p:tgtEl>
                                          <p:spTgt spid="72711"/>
                                        </p:tgtEl>
                                        <p:attrNameLst>
                                          <p:attrName>style.visibility</p:attrName>
                                        </p:attrNameLst>
                                      </p:cBhvr>
                                      <p:to>
                                        <p:strVal val="visible"/>
                                      </p:to>
                                    </p:set>
                                    <p:anim calcmode="lin" valueType="num">
                                      <p:cBhvr>
                                        <p:cTn id="163" dur="500" fill="hold"/>
                                        <p:tgtEl>
                                          <p:spTgt spid="72711"/>
                                        </p:tgtEl>
                                        <p:attrNameLst>
                                          <p:attrName>ppt_w</p:attrName>
                                        </p:attrNameLst>
                                      </p:cBhvr>
                                      <p:tavLst>
                                        <p:tav tm="0">
                                          <p:val>
                                            <p:fltVal val="0"/>
                                          </p:val>
                                        </p:tav>
                                        <p:tav tm="100000">
                                          <p:val>
                                            <p:strVal val="#ppt_w"/>
                                          </p:val>
                                        </p:tav>
                                      </p:tavLst>
                                    </p:anim>
                                    <p:anim calcmode="lin" valueType="num">
                                      <p:cBhvr>
                                        <p:cTn id="164" dur="500" fill="hold"/>
                                        <p:tgtEl>
                                          <p:spTgt spid="727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animBg="1"/>
      <p:bldP spid="727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73730" name="矩形 9"/>
          <p:cNvSpPr/>
          <p:nvPr>
            <p:custDataLst>
              <p:tags r:id="rId2"/>
            </p:custDataLst>
          </p:nvPr>
        </p:nvSpPr>
        <p:spPr>
          <a:xfrm>
            <a:off x="251521" y="1020763"/>
            <a:ext cx="8479730" cy="48768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73731"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73732"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73733" name="Rectangle 1"/>
          <p:cNvSpPr/>
          <p:nvPr>
            <p:custDataLst>
              <p:tags r:id="rId5"/>
            </p:custDataLst>
          </p:nvPr>
        </p:nvSpPr>
        <p:spPr>
          <a:xfrm>
            <a:off x="733424" y="1020763"/>
            <a:ext cx="7871023" cy="5793894"/>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zh-CN" sz="2400" dirty="0">
              <a:latin typeface="Arial" pitchFamily="34" charset="0"/>
              <a:ea typeface="宋体" pitchFamily="2" charset="-122"/>
            </a:endParaRPr>
          </a:p>
          <a:p>
            <a:pPr lvl="0"/>
            <a:r>
              <a:rPr lang="en-US" altLang="zh-CN" sz="2400" dirty="0">
                <a:latin typeface="Arial" pitchFamily="34" charset="0"/>
              </a:rPr>
              <a:t>      </a:t>
            </a:r>
            <a:r>
              <a:rPr lang="zh-CN" altLang="zh-CN" sz="2800" dirty="0">
                <a:latin typeface="楷体" panose="02010609060101010101" pitchFamily="49" charset="-122"/>
                <a:ea typeface="楷体" panose="02010609060101010101" pitchFamily="49" charset="-122"/>
              </a:rPr>
              <a:t>江西诗派以杜诗为宗，处处追摹。本诗的颔联与杜甫《登高》的颔联“无边落木萧萧下，不尽长江滚滚来”都写到了“落木”、“江”这样相同的景物，但表达的意境却不尽相同。试分析其异同。</a:t>
            </a:r>
          </a:p>
          <a:p>
            <a:pPr lvl="0"/>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都表现了</a:t>
            </a:r>
            <a:r>
              <a:rPr lang="zh-CN" altLang="zh-CN" sz="2800" dirty="0">
                <a:latin typeface="楷体" panose="02010609060101010101" pitchFamily="49" charset="-122"/>
                <a:ea typeface="楷体" panose="02010609060101010101" pitchFamily="49" charset="-122"/>
              </a:rPr>
              <a:t>景物的辽远和阔大的特点，意境开阔。但与</a:t>
            </a:r>
            <a:r>
              <a:rPr lang="zh-CN" altLang="zh-CN" sz="2800" b="1" dirty="0">
                <a:solidFill>
                  <a:srgbClr val="FF0000"/>
                </a:solidFill>
                <a:latin typeface="楷体" panose="02010609060101010101" pitchFamily="49" charset="-122"/>
                <a:ea typeface="楷体" panose="02010609060101010101" pitchFamily="49" charset="-122"/>
              </a:rPr>
              <a:t>杜诗</a:t>
            </a:r>
            <a:r>
              <a:rPr lang="zh-CN" altLang="zh-CN" sz="2800" dirty="0">
                <a:latin typeface="楷体" panose="02010609060101010101" pitchFamily="49" charset="-122"/>
                <a:ea typeface="楷体" panose="02010609060101010101" pitchFamily="49" charset="-122"/>
              </a:rPr>
              <a:t>的沉郁顿挫、慷慨悲壮的意境，</a:t>
            </a:r>
            <a:r>
              <a:rPr lang="zh-CN" altLang="zh-CN" sz="2800" b="1" dirty="0">
                <a:solidFill>
                  <a:srgbClr val="FF0000"/>
                </a:solidFill>
                <a:latin typeface="楷体" panose="02010609060101010101" pitchFamily="49" charset="-122"/>
                <a:ea typeface="楷体" panose="02010609060101010101" pitchFamily="49" charset="-122"/>
              </a:rPr>
              <a:t>黄诗</a:t>
            </a:r>
            <a:r>
              <a:rPr lang="zh-CN" altLang="zh-CN" sz="2800" dirty="0">
                <a:latin typeface="楷体" panose="02010609060101010101" pitchFamily="49" charset="-122"/>
                <a:ea typeface="楷体" panose="02010609060101010101" pitchFamily="49" charset="-122"/>
              </a:rPr>
              <a:t>通过辽远阔大、空明澄澈的景物表现出一种如释重负，放达不羁的胸襟。</a:t>
            </a: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3733">
                                            <p:txEl>
                                              <p:pRg st="1" end="1"/>
                                            </p:txEl>
                                          </p:spTgt>
                                        </p:tgtEl>
                                        <p:attrNameLst>
                                          <p:attrName>style.visibility</p:attrName>
                                        </p:attrNameLst>
                                      </p:cBhvr>
                                      <p:to>
                                        <p:strVal val="visible"/>
                                      </p:to>
                                    </p:set>
                                    <p:anim calcmode="lin" valueType="num">
                                      <p:cBhvr>
                                        <p:cTn id="7" dur="500" fill="hold"/>
                                        <p:tgtEl>
                                          <p:spTgt spid="73733">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737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3733">
                                            <p:txEl>
                                              <p:pRg st="2" end="2"/>
                                            </p:txEl>
                                          </p:spTgt>
                                        </p:tgtEl>
                                        <p:attrNameLst>
                                          <p:attrName>style.visibility</p:attrName>
                                        </p:attrNameLst>
                                      </p:cBhvr>
                                      <p:to>
                                        <p:strVal val="visible"/>
                                      </p:to>
                                    </p:set>
                                    <p:anim calcmode="lin" valueType="num">
                                      <p:cBhvr>
                                        <p:cTn id="13" dur="500" fill="hold"/>
                                        <p:tgtEl>
                                          <p:spTgt spid="73733">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7373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2"/>
          <p:cNvSpPr/>
          <p:nvPr>
            <p:custDataLst>
              <p:tags r:id="rId1"/>
            </p:custDataLst>
          </p:nvPr>
        </p:nvSpPr>
        <p:spPr>
          <a:xfrm>
            <a:off x="233772" y="279336"/>
            <a:ext cx="8676456" cy="646112"/>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颈联</a:t>
            </a:r>
            <a:r>
              <a:rPr lang="en-US" altLang="zh-CN" sz="3600" b="1" dirty="0">
                <a:latin typeface="Arial" pitchFamily="34" charset="0"/>
              </a:rPr>
              <a:t>—</a:t>
            </a:r>
            <a:r>
              <a:rPr lang="zh-CN" altLang="en-US" sz="3600" b="1" dirty="0">
                <a:latin typeface="Arial" pitchFamily="34" charset="0"/>
                <a:ea typeface="宋体" pitchFamily="2" charset="-122"/>
              </a:rPr>
              <a:t>朱弦已为佳人绝，青眼聊因美酒横。</a:t>
            </a:r>
            <a:endParaRPr lang="zh-CN" altLang="en-US" sz="3600" dirty="0">
              <a:latin typeface="Arial" pitchFamily="34" charset="0"/>
              <a:ea typeface="宋体" pitchFamily="2" charset="-122"/>
            </a:endParaRPr>
          </a:p>
        </p:txBody>
      </p:sp>
      <p:sp>
        <p:nvSpPr>
          <p:cNvPr id="74754" name="Text Box 3"/>
          <p:cNvSpPr/>
          <p:nvPr>
            <p:custDataLst>
              <p:tags r:id="rId2"/>
            </p:custDataLst>
          </p:nvPr>
        </p:nvSpPr>
        <p:spPr>
          <a:xfrm>
            <a:off x="424752" y="2492896"/>
            <a:ext cx="8294495" cy="304698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dirty="0">
                <a:solidFill>
                  <a:srgbClr val="FF0000"/>
                </a:solidFill>
                <a:latin typeface="Arial" pitchFamily="34" charset="0"/>
              </a:rPr>
              <a:t>      </a:t>
            </a:r>
            <a:r>
              <a:rPr lang="en-US" altLang="zh-CN" sz="3200" b="1" dirty="0">
                <a:solidFill>
                  <a:srgbClr val="0D0D0D"/>
                </a:solidFill>
                <a:latin typeface="Arial" pitchFamily="34" charset="0"/>
              </a:rPr>
              <a:t> </a:t>
            </a:r>
            <a:r>
              <a:rPr lang="zh-CN" altLang="en-US" sz="3200" b="1" dirty="0">
                <a:solidFill>
                  <a:srgbClr val="0D0D0D"/>
                </a:solidFill>
                <a:latin typeface="Arial" pitchFamily="34" charset="0"/>
              </a:rPr>
              <a:t>前句用</a:t>
            </a:r>
            <a:r>
              <a:rPr lang="zh-CN" altLang="en-US" sz="3200" b="1" dirty="0">
                <a:solidFill>
                  <a:srgbClr val="FF0000"/>
                </a:solidFill>
                <a:latin typeface="Arial" pitchFamily="34" charset="0"/>
              </a:rPr>
              <a:t>伯牙摔琴谢知音</a:t>
            </a:r>
            <a:r>
              <a:rPr lang="zh-CN" altLang="en-US" sz="3200" b="1" dirty="0">
                <a:solidFill>
                  <a:srgbClr val="0D0D0D"/>
                </a:solidFill>
                <a:latin typeface="Arial" pitchFamily="34" charset="0"/>
              </a:rPr>
              <a:t>的故事。</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吕氏春秋</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本味篇</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载：</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钟子期死，伯牙破琴绝弦，终身不复鼓琴，以为世无足复为鼓琴者。</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后句用</a:t>
            </a:r>
            <a:r>
              <a:rPr lang="zh-CN" altLang="en-US" sz="3200" b="1" dirty="0">
                <a:solidFill>
                  <a:srgbClr val="FF0000"/>
                </a:solidFill>
                <a:latin typeface="Arial" pitchFamily="34" charset="0"/>
              </a:rPr>
              <a:t>阮籍青白眼事</a:t>
            </a:r>
            <a:r>
              <a:rPr lang="zh-CN" altLang="en-US" sz="3200" b="1" dirty="0">
                <a:solidFill>
                  <a:srgbClr val="0D0D0D"/>
                </a:solidFill>
                <a:latin typeface="Arial" pitchFamily="34" charset="0"/>
              </a:rPr>
              <a:t>。史载阮籍善为青白眼，</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见礼俗之士，以白眼对之，见所悦之人，乃见青眼</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晋书</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阮籍传</a:t>
            </a:r>
            <a:r>
              <a:rPr lang="en-US" altLang="zh-CN" sz="3200" b="1" dirty="0">
                <a:solidFill>
                  <a:srgbClr val="0D0D0D"/>
                </a:solidFill>
                <a:latin typeface="Arial" pitchFamily="34" charset="0"/>
              </a:rPr>
              <a:t>》</a:t>
            </a:r>
            <a:r>
              <a:rPr lang="zh-CN" altLang="en-US" sz="3200" b="1" dirty="0">
                <a:solidFill>
                  <a:srgbClr val="0D0D0D"/>
                </a:solidFill>
                <a:latin typeface="Arial" pitchFamily="34" charset="0"/>
              </a:rPr>
              <a:t>）。</a:t>
            </a:r>
          </a:p>
        </p:txBody>
      </p:sp>
      <p:sp>
        <p:nvSpPr>
          <p:cNvPr id="74755" name="Text Box 5"/>
          <p:cNvSpPr/>
          <p:nvPr>
            <p:custDataLst>
              <p:tags r:id="rId3"/>
            </p:custDataLst>
          </p:nvPr>
        </p:nvSpPr>
        <p:spPr>
          <a:xfrm>
            <a:off x="1331640" y="1386909"/>
            <a:ext cx="5233988" cy="6445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了解：运用了什么典故？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4753"/>
                                        </p:tgtEl>
                                        <p:attrNameLst>
                                          <p:attrName>style.visibility</p:attrName>
                                        </p:attrNameLst>
                                      </p:cBhvr>
                                      <p:to>
                                        <p:strVal val="visible"/>
                                      </p:to>
                                    </p:set>
                                    <p:animEffect transition="in" filter="blinds(horizontal)">
                                      <p:cBhvr>
                                        <p:cTn id="7" dur="500" fill="hold"/>
                                        <p:tgtEl>
                                          <p:spTgt spid="7475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4755"/>
                                        </p:tgtEl>
                                        <p:attrNameLst>
                                          <p:attrName>style.visibility</p:attrName>
                                        </p:attrNameLst>
                                      </p:cBhvr>
                                      <p:to>
                                        <p:strVal val="visible"/>
                                      </p:to>
                                    </p:set>
                                    <p:anim calcmode="lin" valueType="num">
                                      <p:cBhvr>
                                        <p:cTn id="12" dur="500" fill="hold"/>
                                        <p:tgtEl>
                                          <p:spTgt spid="74755"/>
                                        </p:tgtEl>
                                        <p:attrNameLst>
                                          <p:attrName>ppt_x</p:attrName>
                                        </p:attrNameLst>
                                      </p:cBhvr>
                                      <p:tavLst>
                                        <p:tav tm="0">
                                          <p:val>
                                            <p:strVal val="#ppt_x"/>
                                          </p:val>
                                        </p:tav>
                                        <p:tav tm="100000">
                                          <p:val>
                                            <p:strVal val="#ppt_x"/>
                                          </p:val>
                                        </p:tav>
                                      </p:tavLst>
                                    </p:anim>
                                    <p:anim calcmode="lin" valueType="num">
                                      <p:cBhvr>
                                        <p:cTn id="13"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4754"/>
                                        </p:tgtEl>
                                        <p:attrNameLst>
                                          <p:attrName>style.visibility</p:attrName>
                                        </p:attrNameLst>
                                      </p:cBhvr>
                                      <p:to>
                                        <p:strVal val="visible"/>
                                      </p:to>
                                    </p:set>
                                    <p:anim calcmode="lin" valueType="num">
                                      <p:cBhvr>
                                        <p:cTn id="18" dur="500" fill="hold"/>
                                        <p:tgtEl>
                                          <p:spTgt spid="74754"/>
                                        </p:tgtEl>
                                        <p:attrNameLst>
                                          <p:attrName>ppt_x</p:attrName>
                                        </p:attrNameLst>
                                      </p:cBhvr>
                                      <p:tavLst>
                                        <p:tav tm="0">
                                          <p:val>
                                            <p:strVal val="#ppt_x"/>
                                          </p:val>
                                        </p:tav>
                                        <p:tav tm="100000">
                                          <p:val>
                                            <p:strVal val="#ppt_x"/>
                                          </p:val>
                                        </p:tav>
                                      </p:tavLst>
                                    </p:anim>
                                    <p:anim calcmode="lin" valueType="num">
                                      <p:cBhvr>
                                        <p:cTn id="19" dur="500" fill="hold"/>
                                        <p:tgtEl>
                                          <p:spTgt spid="74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animBg="1"/>
      <p:bldP spid="74754" grpId="0"/>
      <p:bldP spid="747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6"/>
          <p:cNvSpPr/>
          <p:nvPr>
            <p:custDataLst>
              <p:tags r:id="rId1"/>
            </p:custDataLst>
          </p:nvPr>
        </p:nvSpPr>
        <p:spPr>
          <a:xfrm>
            <a:off x="2627784" y="3529751"/>
            <a:ext cx="3456395" cy="5847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dirty="0"/>
              <a:t>"</a:t>
            </a:r>
            <a:r>
              <a:rPr lang="zh-CN" altLang="en-US" sz="3200" b="1" dirty="0"/>
              <a:t>横</a:t>
            </a:r>
            <a:r>
              <a:rPr lang="en-US" altLang="zh-CN" sz="3200" b="1" dirty="0"/>
              <a:t>"</a:t>
            </a:r>
            <a:r>
              <a:rPr lang="zh-CN" altLang="en-US" sz="3200" b="1" dirty="0"/>
              <a:t>字有何妙处？</a:t>
            </a:r>
          </a:p>
        </p:txBody>
      </p:sp>
      <p:sp>
        <p:nvSpPr>
          <p:cNvPr id="75778" name="Text Box 4"/>
          <p:cNvSpPr/>
          <p:nvPr>
            <p:custDataLst>
              <p:tags r:id="rId2"/>
            </p:custDataLst>
          </p:nvPr>
        </p:nvSpPr>
        <p:spPr>
          <a:xfrm>
            <a:off x="267493" y="4172947"/>
            <a:ext cx="8642350" cy="206210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dirty="0">
                <a:solidFill>
                  <a:srgbClr val="FF0000"/>
                </a:solidFill>
                <a:latin typeface="Arial" pitchFamily="34" charset="0"/>
              </a:rPr>
              <a:t>        “</a:t>
            </a:r>
            <a:r>
              <a:rPr lang="zh-CN" altLang="en-US" sz="3200" b="1" dirty="0">
                <a:solidFill>
                  <a:srgbClr val="FF0000"/>
                </a:solidFill>
                <a:latin typeface="Arial" pitchFamily="34" charset="0"/>
              </a:rPr>
              <a:t>横</a:t>
            </a:r>
            <a:r>
              <a:rPr lang="en-US" altLang="zh-CN" sz="3200" b="1" dirty="0">
                <a:solidFill>
                  <a:srgbClr val="FF0000"/>
                </a:solidFill>
                <a:latin typeface="Arial" pitchFamily="34" charset="0"/>
              </a:rPr>
              <a:t>”</a:t>
            </a:r>
            <a:r>
              <a:rPr lang="zh-CN" altLang="en-US" sz="3200" b="1" dirty="0">
                <a:solidFill>
                  <a:srgbClr val="FF0000"/>
                </a:solidFill>
                <a:latin typeface="Arial" pitchFamily="34" charset="0"/>
              </a:rPr>
              <a:t>的意思是把酒杯平端起来。</a:t>
            </a:r>
            <a:r>
              <a:rPr lang="zh-CN" altLang="en-US" sz="3200" b="1" dirty="0">
                <a:latin typeface="Arial" pitchFamily="34" charset="0"/>
              </a:rPr>
              <a:t>写诗人只有见到美酒，才把酒杯端起来，眼中才有喜色。</a:t>
            </a:r>
            <a:r>
              <a:rPr lang="zh-CN" altLang="en-US" sz="3200" b="1" dirty="0">
                <a:solidFill>
                  <a:srgbClr val="FF0000"/>
                </a:solidFill>
                <a:latin typeface="Arial" pitchFamily="34" charset="0"/>
              </a:rPr>
              <a:t>把诗人无可奈何、孤独无聊的形象神情衬托了出来。 </a:t>
            </a:r>
          </a:p>
        </p:txBody>
      </p:sp>
      <p:sp>
        <p:nvSpPr>
          <p:cNvPr id="75779" name="Text Box 2"/>
          <p:cNvSpPr/>
          <p:nvPr>
            <p:custDataLst>
              <p:tags r:id="rId3"/>
            </p:custDataLst>
          </p:nvPr>
        </p:nvSpPr>
        <p:spPr>
          <a:xfrm>
            <a:off x="288925" y="316707"/>
            <a:ext cx="8566150" cy="646112"/>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颈联</a:t>
            </a:r>
            <a:r>
              <a:rPr lang="en-US" altLang="zh-CN" sz="3600" b="1" dirty="0">
                <a:latin typeface="Arial" pitchFamily="34" charset="0"/>
              </a:rPr>
              <a:t>—</a:t>
            </a:r>
            <a:r>
              <a:rPr lang="zh-CN" altLang="en-US" sz="3600" b="1" dirty="0">
                <a:latin typeface="Arial" pitchFamily="34" charset="0"/>
                <a:ea typeface="宋体" pitchFamily="2" charset="-122"/>
              </a:rPr>
              <a:t>朱弦已为佳人绝，青眼聊因美酒横。</a:t>
            </a:r>
            <a:endParaRPr lang="zh-CN" altLang="en-US" sz="3600" dirty="0">
              <a:latin typeface="Arial" pitchFamily="34" charset="0"/>
              <a:ea typeface="宋体" pitchFamily="2" charset="-122"/>
            </a:endParaRPr>
          </a:p>
        </p:txBody>
      </p:sp>
      <p:sp>
        <p:nvSpPr>
          <p:cNvPr id="75780" name="矩形 1"/>
          <p:cNvSpPr/>
          <p:nvPr>
            <p:custDataLst>
              <p:tags r:id="rId4"/>
            </p:custDataLst>
          </p:nvPr>
        </p:nvSpPr>
        <p:spPr>
          <a:xfrm>
            <a:off x="359569" y="1228547"/>
            <a:ext cx="8424862" cy="1631216"/>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dirty="0">
                <a:latin typeface="Arial" pitchFamily="34" charset="0"/>
                <a:ea typeface="宋体" pitchFamily="2" charset="-122"/>
              </a:rPr>
              <a:t>    颈联作者运用这两个典故表达了怎样的思想感情呢？</a:t>
            </a:r>
          </a:p>
          <a:p>
            <a:pPr lvl="0"/>
            <a:r>
              <a:rPr lang="zh-CN" altLang="en-US" sz="3600" b="1" dirty="0">
                <a:latin typeface="Arial" pitchFamily="34" charset="0"/>
                <a:ea typeface="宋体" pitchFamily="2" charset="-122"/>
              </a:rPr>
              <a:t> </a:t>
            </a:r>
          </a:p>
        </p:txBody>
      </p:sp>
      <p:sp>
        <p:nvSpPr>
          <p:cNvPr id="75781" name="文本框 1"/>
          <p:cNvSpPr/>
          <p:nvPr>
            <p:custDataLst>
              <p:tags r:id="rId5"/>
            </p:custDataLst>
          </p:nvPr>
        </p:nvSpPr>
        <p:spPr>
          <a:xfrm>
            <a:off x="466725" y="2332557"/>
            <a:ext cx="8243887" cy="113877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600" b="1" dirty="0">
                <a:solidFill>
                  <a:srgbClr val="FF0000"/>
                </a:solidFill>
                <a:latin typeface="Arial" pitchFamily="34" charset="0"/>
              </a:rPr>
              <a:t>       </a:t>
            </a:r>
            <a:r>
              <a:rPr lang="zh-CN" altLang="en-US" sz="3200" b="1" dirty="0">
                <a:solidFill>
                  <a:srgbClr val="FF0000"/>
                </a:solidFill>
                <a:latin typeface="Arial" pitchFamily="34" charset="0"/>
                <a:ea typeface="宋体" pitchFamily="2" charset="-122"/>
              </a:rPr>
              <a:t>借典抒情，表达了自己厌恶官场、欲求知音的心情。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linds(horizontal)">
                                      <p:cBhvr>
                                        <p:cTn id="7" dur="500" fill="hold"/>
                                        <p:tgtEl>
                                          <p:spTgt spid="757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5780"/>
                                        </p:tgtEl>
                                        <p:attrNameLst>
                                          <p:attrName>style.visibility</p:attrName>
                                        </p:attrNameLst>
                                      </p:cBhvr>
                                      <p:to>
                                        <p:strVal val="visible"/>
                                      </p:to>
                                    </p:set>
                                    <p:anim calcmode="lin" valueType="num">
                                      <p:cBhvr>
                                        <p:cTn id="12" dur="500" fill="hold"/>
                                        <p:tgtEl>
                                          <p:spTgt spid="75780"/>
                                        </p:tgtEl>
                                        <p:attrNameLst>
                                          <p:attrName>ppt_x</p:attrName>
                                        </p:attrNameLst>
                                      </p:cBhvr>
                                      <p:tavLst>
                                        <p:tav tm="0">
                                          <p:val>
                                            <p:strVal val="#ppt_x"/>
                                          </p:val>
                                        </p:tav>
                                        <p:tav tm="100000">
                                          <p:val>
                                            <p:strVal val="#ppt_x"/>
                                          </p:val>
                                        </p:tav>
                                      </p:tavLst>
                                    </p:anim>
                                    <p:anim calcmode="lin" valueType="num">
                                      <p:cBhvr>
                                        <p:cTn id="13" dur="500" fill="hold"/>
                                        <p:tgtEl>
                                          <p:spTgt spid="7578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5781"/>
                                        </p:tgtEl>
                                        <p:attrNameLst>
                                          <p:attrName>style.visibility</p:attrName>
                                        </p:attrNameLst>
                                      </p:cBhvr>
                                      <p:to>
                                        <p:strVal val="visible"/>
                                      </p:to>
                                    </p:set>
                                    <p:anim calcmode="lin" valueType="num">
                                      <p:cBhvr>
                                        <p:cTn id="18" dur="500" fill="hold"/>
                                        <p:tgtEl>
                                          <p:spTgt spid="75781"/>
                                        </p:tgtEl>
                                        <p:attrNameLst>
                                          <p:attrName>ppt_x</p:attrName>
                                        </p:attrNameLst>
                                      </p:cBhvr>
                                      <p:tavLst>
                                        <p:tav tm="0">
                                          <p:val>
                                            <p:strVal val="#ppt_x"/>
                                          </p:val>
                                        </p:tav>
                                        <p:tav tm="100000">
                                          <p:val>
                                            <p:strVal val="#ppt_x"/>
                                          </p:val>
                                        </p:tav>
                                      </p:tavLst>
                                    </p:anim>
                                    <p:anim calcmode="lin" valueType="num">
                                      <p:cBhvr>
                                        <p:cTn id="19"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5777"/>
                                        </p:tgtEl>
                                        <p:attrNameLst>
                                          <p:attrName>style.visibility</p:attrName>
                                        </p:attrNameLst>
                                      </p:cBhvr>
                                      <p:to>
                                        <p:strVal val="visible"/>
                                      </p:to>
                                    </p:set>
                                    <p:anim calcmode="lin" valueType="num">
                                      <p:cBhvr>
                                        <p:cTn id="24" dur="500" fill="hold"/>
                                        <p:tgtEl>
                                          <p:spTgt spid="75777"/>
                                        </p:tgtEl>
                                        <p:attrNameLst>
                                          <p:attrName>ppt_x</p:attrName>
                                        </p:attrNameLst>
                                      </p:cBhvr>
                                      <p:tavLst>
                                        <p:tav tm="0">
                                          <p:val>
                                            <p:strVal val="#ppt_x"/>
                                          </p:val>
                                        </p:tav>
                                        <p:tav tm="100000">
                                          <p:val>
                                            <p:strVal val="#ppt_x"/>
                                          </p:val>
                                        </p:tav>
                                      </p:tavLst>
                                    </p:anim>
                                    <p:anim calcmode="lin" valueType="num">
                                      <p:cBhvr>
                                        <p:cTn id="25" dur="500" fill="hold"/>
                                        <p:tgtEl>
                                          <p:spTgt spid="7577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8"/>
                                        </p:tgtEl>
                                        <p:attrNameLst>
                                          <p:attrName>style.visibility</p:attrName>
                                        </p:attrNameLst>
                                      </p:cBhvr>
                                      <p:to>
                                        <p:strVal val="visible"/>
                                      </p:to>
                                    </p:set>
                                    <p:animEffect transition="in" filter="diamond(in)">
                                      <p:cBhvr>
                                        <p:cTn id="30" dur="2000" fill="hold"/>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p:bldP spid="75778" grpId="0"/>
      <p:bldP spid="75779" grpId="0" animBg="1"/>
      <p:bldP spid="75780" grpId="0"/>
      <p:bldP spid="757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2"/>
          <p:cNvSpPr/>
          <p:nvPr>
            <p:custDataLst>
              <p:tags r:id="rId1"/>
            </p:custDataLst>
          </p:nvPr>
        </p:nvSpPr>
        <p:spPr>
          <a:xfrm>
            <a:off x="266700" y="273050"/>
            <a:ext cx="8675687" cy="644525"/>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尾联</a:t>
            </a:r>
            <a:r>
              <a:rPr lang="en-US" altLang="zh-CN" sz="3600" b="1" dirty="0">
                <a:latin typeface="Arial" pitchFamily="34" charset="0"/>
              </a:rPr>
              <a:t>—</a:t>
            </a:r>
            <a:r>
              <a:rPr lang="zh-CN" altLang="en-US" sz="3600" b="1" dirty="0">
                <a:latin typeface="Arial" pitchFamily="34" charset="0"/>
                <a:ea typeface="宋体" pitchFamily="2" charset="-122"/>
              </a:rPr>
              <a:t>万里归船弄长笛，此心吾与白鸥盟。</a:t>
            </a:r>
            <a:endParaRPr lang="zh-CN" altLang="en-US" sz="3600" dirty="0">
              <a:latin typeface="Arial" pitchFamily="34" charset="0"/>
              <a:ea typeface="宋体" pitchFamily="2" charset="-122"/>
            </a:endParaRPr>
          </a:p>
        </p:txBody>
      </p:sp>
      <p:sp>
        <p:nvSpPr>
          <p:cNvPr id="76802" name="Text Box 3"/>
          <p:cNvSpPr/>
          <p:nvPr>
            <p:custDataLst>
              <p:tags r:id="rId2"/>
            </p:custDataLst>
          </p:nvPr>
        </p:nvSpPr>
        <p:spPr>
          <a:xfrm>
            <a:off x="1383389" y="1484784"/>
            <a:ext cx="6126162" cy="6397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表明了诗人怎样的人生理想？</a:t>
            </a:r>
          </a:p>
        </p:txBody>
      </p:sp>
      <p:sp>
        <p:nvSpPr>
          <p:cNvPr id="76803" name="Text Box 4"/>
          <p:cNvSpPr/>
          <p:nvPr>
            <p:custDataLst>
              <p:tags r:id="rId3"/>
            </p:custDataLst>
          </p:nvPr>
        </p:nvSpPr>
        <p:spPr>
          <a:xfrm>
            <a:off x="288808" y="2420888"/>
            <a:ext cx="8315325" cy="3170099"/>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600" b="1" dirty="0">
                <a:latin typeface="Arial" pitchFamily="34" charset="0"/>
              </a:rPr>
              <a:t>       </a:t>
            </a:r>
            <a:r>
              <a:rPr lang="zh-CN" altLang="en-US" sz="3200" b="1" dirty="0">
                <a:latin typeface="Arial" pitchFamily="34" charset="0"/>
                <a:ea typeface="宋体" pitchFamily="2" charset="-122"/>
              </a:rPr>
              <a:t>诗人因</a:t>
            </a:r>
            <a:r>
              <a:rPr lang="zh-CN" altLang="en-US" sz="3200" b="1" dirty="0">
                <a:solidFill>
                  <a:srgbClr val="FF0000"/>
                </a:solidFill>
                <a:latin typeface="Arial" pitchFamily="34" charset="0"/>
                <a:ea typeface="宋体" pitchFamily="2" charset="-122"/>
              </a:rPr>
              <a:t>在现实生活中抱负得不到施展，胸怀无人理解感到痛苦</a:t>
            </a:r>
            <a:r>
              <a:rPr lang="zh-CN" altLang="en-US" sz="3200" b="1" dirty="0">
                <a:latin typeface="Arial" pitchFamily="34" charset="0"/>
                <a:ea typeface="宋体" pitchFamily="2" charset="-122"/>
              </a:rPr>
              <a:t>，而</a:t>
            </a:r>
            <a:r>
              <a:rPr lang="zh-CN" altLang="en-US" sz="3200" b="1" dirty="0">
                <a:solidFill>
                  <a:srgbClr val="FF0000"/>
                </a:solidFill>
                <a:latin typeface="Arial" pitchFamily="34" charset="0"/>
                <a:ea typeface="宋体" pitchFamily="2" charset="-122"/>
              </a:rPr>
              <a:t>向往</a:t>
            </a:r>
            <a:r>
              <a:rPr lang="zh-CN" altLang="en-US" sz="3200" b="1" dirty="0">
                <a:latin typeface="Arial" pitchFamily="34" charset="0"/>
                <a:ea typeface="宋体" pitchFamily="2" charset="-122"/>
              </a:rPr>
              <a:t>一种</a:t>
            </a:r>
            <a:r>
              <a:rPr lang="zh-CN" altLang="en-US" sz="3200" b="1" dirty="0">
                <a:solidFill>
                  <a:srgbClr val="FF3300"/>
                </a:solidFill>
                <a:latin typeface="Arial" pitchFamily="34" charset="0"/>
                <a:ea typeface="宋体" pitchFamily="2" charset="-122"/>
              </a:rPr>
              <a:t>纯朴</a:t>
            </a:r>
            <a:r>
              <a:rPr lang="zh-CN" altLang="en-US" sz="3200" b="1" dirty="0">
                <a:latin typeface="Arial" pitchFamily="34" charset="0"/>
                <a:ea typeface="宋体" pitchFamily="2" charset="-122"/>
              </a:rPr>
              <a:t>的</a:t>
            </a:r>
            <a:r>
              <a:rPr lang="zh-CN" altLang="en-US" sz="3200" b="1" dirty="0">
                <a:solidFill>
                  <a:srgbClr val="FF0000"/>
                </a:solidFill>
                <a:latin typeface="Arial" pitchFamily="34" charset="0"/>
                <a:ea typeface="宋体" pitchFamily="2" charset="-122"/>
              </a:rPr>
              <a:t>没有猜忌</a:t>
            </a:r>
            <a:r>
              <a:rPr lang="zh-CN" altLang="en-US" sz="3200" b="1" dirty="0">
                <a:latin typeface="Arial" pitchFamily="34" charset="0"/>
                <a:ea typeface="宋体" pitchFamily="2" charset="-122"/>
              </a:rPr>
              <a:t>的</a:t>
            </a:r>
            <a:r>
              <a:rPr lang="zh-CN" altLang="en-US" sz="3200" b="1" dirty="0">
                <a:solidFill>
                  <a:srgbClr val="FF0000"/>
                </a:solidFill>
                <a:latin typeface="Arial" pitchFamily="34" charset="0"/>
                <a:ea typeface="宋体" pitchFamily="2" charset="-122"/>
              </a:rPr>
              <a:t>与世无争</a:t>
            </a:r>
            <a:r>
              <a:rPr lang="zh-CN" altLang="en-US" sz="3200" b="1" dirty="0">
                <a:latin typeface="Arial" pitchFamily="34" charset="0"/>
                <a:ea typeface="宋体" pitchFamily="2" charset="-122"/>
              </a:rPr>
              <a:t>的</a:t>
            </a:r>
            <a:r>
              <a:rPr lang="zh-CN" altLang="en-US" sz="3200" b="1" dirty="0">
                <a:solidFill>
                  <a:srgbClr val="FF3300"/>
                </a:solidFill>
                <a:latin typeface="Arial" pitchFamily="34" charset="0"/>
                <a:ea typeface="宋体" pitchFamily="2" charset="-122"/>
              </a:rPr>
              <a:t>归隐生活</a:t>
            </a:r>
            <a:r>
              <a:rPr lang="zh-CN" altLang="en-US" sz="3200" b="1" dirty="0">
                <a:latin typeface="Arial" pitchFamily="34" charset="0"/>
                <a:ea typeface="宋体" pitchFamily="2" charset="-122"/>
              </a:rPr>
              <a:t>。这生活在人间社会得不到，只有驾小舟访白鸥，到江海去度余生了。 </a:t>
            </a:r>
          </a:p>
          <a:p>
            <a:pPr lvl="0"/>
            <a:endParaRPr lang="zh-CN" altLang="en-US" sz="3600" b="1" dirty="0">
              <a:solidFill>
                <a:srgbClr val="FF0000"/>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1"/>
                                        </p:tgtEl>
                                        <p:attrNameLst>
                                          <p:attrName>style.visibility</p:attrName>
                                        </p:attrNameLst>
                                      </p:cBhvr>
                                      <p:to>
                                        <p:strVal val="visible"/>
                                      </p:to>
                                    </p:set>
                                    <p:animEffect transition="in" filter="blinds(horizontal)">
                                      <p:cBhvr>
                                        <p:cTn id="7" dur="500" fill="hold"/>
                                        <p:tgtEl>
                                          <p:spTgt spid="768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6802"/>
                                        </p:tgtEl>
                                        <p:attrNameLst>
                                          <p:attrName>style.visibility</p:attrName>
                                        </p:attrNameLst>
                                      </p:cBhvr>
                                      <p:to>
                                        <p:strVal val="visible"/>
                                      </p:to>
                                    </p:set>
                                    <p:anim calcmode="lin" valueType="num">
                                      <p:cBhvr>
                                        <p:cTn id="12" dur="500" fill="hold"/>
                                        <p:tgtEl>
                                          <p:spTgt spid="76802"/>
                                        </p:tgtEl>
                                        <p:attrNameLst>
                                          <p:attrName>ppt_x</p:attrName>
                                        </p:attrNameLst>
                                      </p:cBhvr>
                                      <p:tavLst>
                                        <p:tav tm="0">
                                          <p:val>
                                            <p:strVal val="#ppt_x"/>
                                          </p:val>
                                        </p:tav>
                                        <p:tav tm="100000">
                                          <p:val>
                                            <p:strVal val="#ppt_x"/>
                                          </p:val>
                                        </p:tav>
                                      </p:tavLst>
                                    </p:anim>
                                    <p:anim calcmode="lin" valueType="num">
                                      <p:cBhvr>
                                        <p:cTn id="13" dur="500" fill="hold"/>
                                        <p:tgtEl>
                                          <p:spTgt spid="7680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6803"/>
                                        </p:tgtEl>
                                        <p:attrNameLst>
                                          <p:attrName>style.visibility</p:attrName>
                                        </p:attrNameLst>
                                      </p:cBhvr>
                                      <p:to>
                                        <p:strVal val="visible"/>
                                      </p:to>
                                    </p:set>
                                    <p:anim calcmode="lin" valueType="num">
                                      <p:cBhvr>
                                        <p:cTn id="18" dur="500" fill="hold"/>
                                        <p:tgtEl>
                                          <p:spTgt spid="76803"/>
                                        </p:tgtEl>
                                        <p:attrNameLst>
                                          <p:attrName>ppt_x</p:attrName>
                                        </p:attrNameLst>
                                      </p:cBhvr>
                                      <p:tavLst>
                                        <p:tav tm="0">
                                          <p:val>
                                            <p:strVal val="#ppt_x"/>
                                          </p:val>
                                        </p:tav>
                                        <p:tav tm="100000">
                                          <p:val>
                                            <p:strVal val="#ppt_x"/>
                                          </p:val>
                                        </p:tav>
                                      </p:tavLst>
                                    </p:anim>
                                    <p:anim calcmode="lin" valueType="num">
                                      <p:cBhvr>
                                        <p:cTn id="19"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1" grpId="0" animBg="1"/>
      <p:bldP spid="76802" grpId="0"/>
      <p:bldP spid="768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文本框 1"/>
          <p:cNvSpPr/>
          <p:nvPr>
            <p:custDataLst>
              <p:tags r:id="rId1"/>
            </p:custDataLst>
          </p:nvPr>
        </p:nvSpPr>
        <p:spPr>
          <a:xfrm>
            <a:off x="536575" y="514350"/>
            <a:ext cx="2900363" cy="70643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4000" b="1" dirty="0">
                <a:latin typeface="Arial" pitchFamily="34" charset="0"/>
                <a:ea typeface="宋体" pitchFamily="2" charset="-122"/>
              </a:rPr>
              <a:t>全诗结构：</a:t>
            </a:r>
          </a:p>
        </p:txBody>
      </p:sp>
      <p:sp>
        <p:nvSpPr>
          <p:cNvPr id="77826" name="文本框 2"/>
          <p:cNvSpPr/>
          <p:nvPr>
            <p:custDataLst>
              <p:tags r:id="rId2"/>
            </p:custDataLst>
          </p:nvPr>
        </p:nvSpPr>
        <p:spPr>
          <a:xfrm>
            <a:off x="938213" y="1482725"/>
            <a:ext cx="1201737" cy="5826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a:latin typeface="Arial" pitchFamily="34" charset="0"/>
                <a:ea typeface="宋体" pitchFamily="2" charset="-122"/>
              </a:rPr>
              <a:t>首联：</a:t>
            </a:r>
          </a:p>
        </p:txBody>
      </p:sp>
      <p:sp>
        <p:nvSpPr>
          <p:cNvPr id="77827" name="文本框 3"/>
          <p:cNvSpPr/>
          <p:nvPr>
            <p:custDataLst>
              <p:tags r:id="rId3"/>
            </p:custDataLst>
          </p:nvPr>
        </p:nvSpPr>
        <p:spPr>
          <a:xfrm>
            <a:off x="936625" y="2268538"/>
            <a:ext cx="131762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a:latin typeface="Arial" pitchFamily="34" charset="0"/>
                <a:ea typeface="宋体" pitchFamily="2" charset="-122"/>
              </a:rPr>
              <a:t>颔联：</a:t>
            </a:r>
            <a:endParaRPr lang="zh-CN" altLang="en-US">
              <a:latin typeface="Arial" pitchFamily="34" charset="0"/>
              <a:ea typeface="宋体" pitchFamily="2" charset="-122"/>
            </a:endParaRPr>
          </a:p>
        </p:txBody>
      </p:sp>
      <p:sp>
        <p:nvSpPr>
          <p:cNvPr id="77828" name="文本框 4"/>
          <p:cNvSpPr/>
          <p:nvPr>
            <p:custDataLst>
              <p:tags r:id="rId4"/>
            </p:custDataLst>
          </p:nvPr>
        </p:nvSpPr>
        <p:spPr>
          <a:xfrm>
            <a:off x="955675" y="3151188"/>
            <a:ext cx="1298575" cy="582612"/>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a:latin typeface="Arial" pitchFamily="34" charset="0"/>
                <a:ea typeface="宋体" pitchFamily="2" charset="-122"/>
              </a:rPr>
              <a:t>颈联：</a:t>
            </a:r>
            <a:endParaRPr lang="zh-CN" altLang="en-US">
              <a:latin typeface="Arial" pitchFamily="34" charset="0"/>
              <a:ea typeface="宋体" pitchFamily="2" charset="-122"/>
            </a:endParaRPr>
          </a:p>
        </p:txBody>
      </p:sp>
      <p:sp>
        <p:nvSpPr>
          <p:cNvPr id="77829" name="文本框 5"/>
          <p:cNvSpPr/>
          <p:nvPr>
            <p:custDataLst>
              <p:tags r:id="rId5"/>
            </p:custDataLst>
          </p:nvPr>
        </p:nvSpPr>
        <p:spPr>
          <a:xfrm>
            <a:off x="955675" y="4268788"/>
            <a:ext cx="1030288"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a:latin typeface="Arial" pitchFamily="34" charset="0"/>
                <a:ea typeface="宋体" pitchFamily="2" charset="-122"/>
              </a:rPr>
              <a:t>尾联：</a:t>
            </a:r>
            <a:endParaRPr lang="zh-CN" altLang="en-US">
              <a:latin typeface="Arial" pitchFamily="34" charset="0"/>
              <a:ea typeface="宋体" pitchFamily="2" charset="-122"/>
            </a:endParaRPr>
          </a:p>
        </p:txBody>
      </p:sp>
      <p:sp>
        <p:nvSpPr>
          <p:cNvPr id="77830" name="文本框 6"/>
          <p:cNvSpPr/>
          <p:nvPr>
            <p:custDataLst>
              <p:tags r:id="rId6"/>
            </p:custDataLst>
          </p:nvPr>
        </p:nvSpPr>
        <p:spPr>
          <a:xfrm>
            <a:off x="2357438" y="1473200"/>
            <a:ext cx="6203950" cy="584200"/>
          </a:xfrm>
          <a:prstGeom prst="rect">
            <a:avLst/>
          </a:prstGeom>
          <a:noFill/>
          <a:ln w="12700">
            <a:solidFill>
              <a:srgbClr val="89A4A7"/>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记叙。</a:t>
            </a:r>
            <a:r>
              <a:rPr lang="zh-CN" altLang="en-US" sz="3200" b="1">
                <a:latin typeface="Arial" pitchFamily="34" charset="0"/>
                <a:ea typeface="宋体" pitchFamily="2" charset="-122"/>
              </a:rPr>
              <a:t>照应题目，写登楼一事。</a:t>
            </a:r>
            <a:endParaRPr lang="zh-CN" altLang="en-US" sz="3200" b="1">
              <a:solidFill>
                <a:srgbClr val="FF0000"/>
              </a:solidFill>
              <a:latin typeface="Arial" pitchFamily="34" charset="0"/>
              <a:ea typeface="宋体" pitchFamily="2" charset="-122"/>
            </a:endParaRPr>
          </a:p>
        </p:txBody>
      </p:sp>
      <p:sp>
        <p:nvSpPr>
          <p:cNvPr id="77831" name="文本框 7"/>
          <p:cNvSpPr/>
          <p:nvPr>
            <p:custDataLst>
              <p:tags r:id="rId7"/>
            </p:custDataLst>
          </p:nvPr>
        </p:nvSpPr>
        <p:spPr>
          <a:xfrm>
            <a:off x="2357438" y="2268538"/>
            <a:ext cx="5461000" cy="584200"/>
          </a:xfrm>
          <a:prstGeom prst="rect">
            <a:avLst/>
          </a:prstGeom>
          <a:noFill/>
          <a:ln w="12700">
            <a:solidFill>
              <a:srgbClr val="89A4A7"/>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写景。</a:t>
            </a:r>
            <a:r>
              <a:rPr lang="zh-CN" altLang="en-US" sz="3200" b="1">
                <a:latin typeface="Arial" pitchFamily="34" charset="0"/>
                <a:ea typeface="宋体" pitchFamily="2" charset="-122"/>
              </a:rPr>
              <a:t>描写登楼所见美景。 </a:t>
            </a:r>
            <a:endParaRPr lang="zh-CN" altLang="en-US" sz="3200" b="1">
              <a:solidFill>
                <a:srgbClr val="FF0000"/>
              </a:solidFill>
              <a:latin typeface="Arial" pitchFamily="34" charset="0"/>
              <a:ea typeface="宋体" pitchFamily="2" charset="-122"/>
            </a:endParaRPr>
          </a:p>
        </p:txBody>
      </p:sp>
      <p:sp>
        <p:nvSpPr>
          <p:cNvPr id="77832" name="文本框 8"/>
          <p:cNvSpPr/>
          <p:nvPr>
            <p:custDataLst>
              <p:tags r:id="rId8"/>
            </p:custDataLst>
          </p:nvPr>
        </p:nvSpPr>
        <p:spPr>
          <a:xfrm>
            <a:off x="2357438" y="3128963"/>
            <a:ext cx="5324475" cy="584200"/>
          </a:xfrm>
          <a:prstGeom prst="rect">
            <a:avLst/>
          </a:prstGeom>
          <a:noFill/>
          <a:ln w="12700">
            <a:solidFill>
              <a:srgbClr val="89A4A7"/>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抒情。</a:t>
            </a:r>
            <a:r>
              <a:rPr lang="zh-CN" altLang="en-US" sz="3200" b="1">
                <a:latin typeface="Arial" pitchFamily="34" charset="0"/>
                <a:ea typeface="宋体" pitchFamily="2" charset="-122"/>
              </a:rPr>
              <a:t>抒发登楼所生之感。 </a:t>
            </a:r>
            <a:endParaRPr lang="zh-CN" altLang="en-US" sz="3200" b="1">
              <a:solidFill>
                <a:srgbClr val="FF0000"/>
              </a:solidFill>
              <a:latin typeface="Arial" pitchFamily="34" charset="0"/>
              <a:ea typeface="宋体" pitchFamily="2" charset="-122"/>
            </a:endParaRPr>
          </a:p>
        </p:txBody>
      </p:sp>
      <p:sp>
        <p:nvSpPr>
          <p:cNvPr id="77833" name="文本框 9"/>
          <p:cNvSpPr/>
          <p:nvPr>
            <p:custDataLst>
              <p:tags r:id="rId9"/>
            </p:custDataLst>
          </p:nvPr>
        </p:nvSpPr>
        <p:spPr>
          <a:xfrm>
            <a:off x="2293938" y="4268788"/>
            <a:ext cx="6332537" cy="584200"/>
          </a:xfrm>
          <a:prstGeom prst="rect">
            <a:avLst/>
          </a:prstGeom>
          <a:noFill/>
          <a:ln w="12700">
            <a:solidFill>
              <a:srgbClr val="89A4A7"/>
            </a:solidFill>
            <a:round/>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述志。</a:t>
            </a:r>
            <a:r>
              <a:rPr lang="zh-CN" altLang="en-US" sz="3200" b="1">
                <a:latin typeface="Arial" pitchFamily="34" charset="0"/>
                <a:ea typeface="宋体" pitchFamily="2" charset="-122"/>
              </a:rPr>
              <a:t>弃官归隐，向往自由。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p:cTn id="7" dur="500" fill="hold"/>
                                        <p:tgtEl>
                                          <p:spTgt spid="77826"/>
                                        </p:tgtEl>
                                        <p:attrNameLst>
                                          <p:attrName>ppt_x</p:attrName>
                                        </p:attrNameLst>
                                      </p:cBhvr>
                                      <p:tavLst>
                                        <p:tav tm="0">
                                          <p:val>
                                            <p:strVal val="#ppt_x"/>
                                          </p:val>
                                        </p:tav>
                                        <p:tav tm="100000">
                                          <p:val>
                                            <p:strVal val="#ppt_x"/>
                                          </p:val>
                                        </p:tav>
                                      </p:tavLst>
                                    </p:anim>
                                    <p:anim calcmode="lin" valueType="num">
                                      <p:cBhvr>
                                        <p:cTn id="8" dur="500" fill="hold"/>
                                        <p:tgtEl>
                                          <p:spTgt spid="778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7827"/>
                                        </p:tgtEl>
                                        <p:attrNameLst>
                                          <p:attrName>style.visibility</p:attrName>
                                        </p:attrNameLst>
                                      </p:cBhvr>
                                      <p:to>
                                        <p:strVal val="visible"/>
                                      </p:to>
                                    </p:set>
                                    <p:anim calcmode="lin" valueType="num">
                                      <p:cBhvr>
                                        <p:cTn id="13" dur="500" fill="hold"/>
                                        <p:tgtEl>
                                          <p:spTgt spid="77827"/>
                                        </p:tgtEl>
                                        <p:attrNameLst>
                                          <p:attrName>ppt_x</p:attrName>
                                        </p:attrNameLst>
                                      </p:cBhvr>
                                      <p:tavLst>
                                        <p:tav tm="0">
                                          <p:val>
                                            <p:strVal val="#ppt_x"/>
                                          </p:val>
                                        </p:tav>
                                        <p:tav tm="100000">
                                          <p:val>
                                            <p:strVal val="#ppt_x"/>
                                          </p:val>
                                        </p:tav>
                                      </p:tavLst>
                                    </p:anim>
                                    <p:anim calcmode="lin" valueType="num">
                                      <p:cBhvr>
                                        <p:cTn id="14"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828"/>
                                        </p:tgtEl>
                                        <p:attrNameLst>
                                          <p:attrName>style.visibility</p:attrName>
                                        </p:attrNameLst>
                                      </p:cBhvr>
                                      <p:to>
                                        <p:strVal val="visible"/>
                                      </p:to>
                                    </p:set>
                                    <p:anim calcmode="lin" valueType="num">
                                      <p:cBhvr>
                                        <p:cTn id="19" dur="500" fill="hold"/>
                                        <p:tgtEl>
                                          <p:spTgt spid="77828"/>
                                        </p:tgtEl>
                                        <p:attrNameLst>
                                          <p:attrName>ppt_x</p:attrName>
                                        </p:attrNameLst>
                                      </p:cBhvr>
                                      <p:tavLst>
                                        <p:tav tm="0">
                                          <p:val>
                                            <p:strVal val="#ppt_x"/>
                                          </p:val>
                                        </p:tav>
                                        <p:tav tm="100000">
                                          <p:val>
                                            <p:strVal val="#ppt_x"/>
                                          </p:val>
                                        </p:tav>
                                      </p:tavLst>
                                    </p:anim>
                                    <p:anim calcmode="lin" valueType="num">
                                      <p:cBhvr>
                                        <p:cTn id="20" dur="500" fill="hold"/>
                                        <p:tgtEl>
                                          <p:spTgt spid="7782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7829"/>
                                        </p:tgtEl>
                                        <p:attrNameLst>
                                          <p:attrName>style.visibility</p:attrName>
                                        </p:attrNameLst>
                                      </p:cBhvr>
                                      <p:to>
                                        <p:strVal val="visible"/>
                                      </p:to>
                                    </p:set>
                                    <p:anim calcmode="lin" valueType="num">
                                      <p:cBhvr>
                                        <p:cTn id="25" dur="500" fill="hold"/>
                                        <p:tgtEl>
                                          <p:spTgt spid="77829"/>
                                        </p:tgtEl>
                                        <p:attrNameLst>
                                          <p:attrName>ppt_x</p:attrName>
                                        </p:attrNameLst>
                                      </p:cBhvr>
                                      <p:tavLst>
                                        <p:tav tm="0">
                                          <p:val>
                                            <p:strVal val="#ppt_x"/>
                                          </p:val>
                                        </p:tav>
                                        <p:tav tm="100000">
                                          <p:val>
                                            <p:strVal val="#ppt_x"/>
                                          </p:val>
                                        </p:tav>
                                      </p:tavLst>
                                    </p:anim>
                                    <p:anim calcmode="lin" valueType="num">
                                      <p:cBhvr>
                                        <p:cTn id="26"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7830"/>
                                        </p:tgtEl>
                                        <p:attrNameLst>
                                          <p:attrName>style.visibility</p:attrName>
                                        </p:attrNameLst>
                                      </p:cBhvr>
                                      <p:to>
                                        <p:strVal val="visible"/>
                                      </p:to>
                                    </p:set>
                                    <p:anim calcmode="lin" valueType="num">
                                      <p:cBhvr>
                                        <p:cTn id="31" dur="500" fill="hold"/>
                                        <p:tgtEl>
                                          <p:spTgt spid="77830"/>
                                        </p:tgtEl>
                                        <p:attrNameLst>
                                          <p:attrName>ppt_x</p:attrName>
                                        </p:attrNameLst>
                                      </p:cBhvr>
                                      <p:tavLst>
                                        <p:tav tm="0">
                                          <p:val>
                                            <p:strVal val="#ppt_x"/>
                                          </p:val>
                                        </p:tav>
                                        <p:tav tm="100000">
                                          <p:val>
                                            <p:strVal val="#ppt_x"/>
                                          </p:val>
                                        </p:tav>
                                      </p:tavLst>
                                    </p:anim>
                                    <p:anim calcmode="lin" valueType="num">
                                      <p:cBhvr>
                                        <p:cTn id="32" dur="500" fill="hold"/>
                                        <p:tgtEl>
                                          <p:spTgt spid="7783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7831"/>
                                        </p:tgtEl>
                                        <p:attrNameLst>
                                          <p:attrName>style.visibility</p:attrName>
                                        </p:attrNameLst>
                                      </p:cBhvr>
                                      <p:to>
                                        <p:strVal val="visible"/>
                                      </p:to>
                                    </p:set>
                                    <p:anim calcmode="lin" valueType="num">
                                      <p:cBhvr>
                                        <p:cTn id="37" dur="500" fill="hold"/>
                                        <p:tgtEl>
                                          <p:spTgt spid="77831"/>
                                        </p:tgtEl>
                                        <p:attrNameLst>
                                          <p:attrName>ppt_x</p:attrName>
                                        </p:attrNameLst>
                                      </p:cBhvr>
                                      <p:tavLst>
                                        <p:tav tm="0">
                                          <p:val>
                                            <p:strVal val="#ppt_x"/>
                                          </p:val>
                                        </p:tav>
                                        <p:tav tm="100000">
                                          <p:val>
                                            <p:strVal val="#ppt_x"/>
                                          </p:val>
                                        </p:tav>
                                      </p:tavLst>
                                    </p:anim>
                                    <p:anim calcmode="lin" valueType="num">
                                      <p:cBhvr>
                                        <p:cTn id="38" dur="500" fill="hold"/>
                                        <p:tgtEl>
                                          <p:spTgt spid="7783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7832"/>
                                        </p:tgtEl>
                                        <p:attrNameLst>
                                          <p:attrName>style.visibility</p:attrName>
                                        </p:attrNameLst>
                                      </p:cBhvr>
                                      <p:to>
                                        <p:strVal val="visible"/>
                                      </p:to>
                                    </p:set>
                                    <p:anim calcmode="lin" valueType="num">
                                      <p:cBhvr>
                                        <p:cTn id="43" dur="500" fill="hold"/>
                                        <p:tgtEl>
                                          <p:spTgt spid="77832"/>
                                        </p:tgtEl>
                                        <p:attrNameLst>
                                          <p:attrName>ppt_x</p:attrName>
                                        </p:attrNameLst>
                                      </p:cBhvr>
                                      <p:tavLst>
                                        <p:tav tm="0">
                                          <p:val>
                                            <p:strVal val="#ppt_x"/>
                                          </p:val>
                                        </p:tav>
                                        <p:tav tm="100000">
                                          <p:val>
                                            <p:strVal val="#ppt_x"/>
                                          </p:val>
                                        </p:tav>
                                      </p:tavLst>
                                    </p:anim>
                                    <p:anim calcmode="lin" valueType="num">
                                      <p:cBhvr>
                                        <p:cTn id="44" dur="500" fill="hold"/>
                                        <p:tgtEl>
                                          <p:spTgt spid="7783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7833"/>
                                        </p:tgtEl>
                                        <p:attrNameLst>
                                          <p:attrName>style.visibility</p:attrName>
                                        </p:attrNameLst>
                                      </p:cBhvr>
                                      <p:to>
                                        <p:strVal val="visible"/>
                                      </p:to>
                                    </p:set>
                                    <p:anim calcmode="lin" valueType="num">
                                      <p:cBhvr>
                                        <p:cTn id="49" dur="500" fill="hold"/>
                                        <p:tgtEl>
                                          <p:spTgt spid="77833"/>
                                        </p:tgtEl>
                                        <p:attrNameLst>
                                          <p:attrName>ppt_x</p:attrName>
                                        </p:attrNameLst>
                                      </p:cBhvr>
                                      <p:tavLst>
                                        <p:tav tm="0">
                                          <p:val>
                                            <p:strVal val="#ppt_x"/>
                                          </p:val>
                                        </p:tav>
                                        <p:tav tm="100000">
                                          <p:val>
                                            <p:strVal val="#ppt_x"/>
                                          </p:val>
                                        </p:tav>
                                      </p:tavLst>
                                    </p:anim>
                                    <p:anim calcmode="lin" valueType="num">
                                      <p:cBhvr>
                                        <p:cTn id="50" dur="500" fill="hold"/>
                                        <p:tgtEl>
                                          <p:spTgt spid="778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p:bldP spid="77828" grpId="0"/>
      <p:bldP spid="77829" grpId="0"/>
      <p:bldP spid="77830" grpId="0" animBg="1"/>
      <p:bldP spid="77831" grpId="0" animBg="1"/>
      <p:bldP spid="77832" grpId="0" animBg="1"/>
      <p:bldP spid="778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82946" name="矩形 9"/>
          <p:cNvSpPr/>
          <p:nvPr>
            <p:custDataLst>
              <p:tags r:id="rId2"/>
            </p:custDataLst>
          </p:nvPr>
        </p:nvSpPr>
        <p:spPr>
          <a:xfrm>
            <a:off x="412750" y="404664"/>
            <a:ext cx="8407721" cy="604867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82947"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82948"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82949" name="Rectangle 1"/>
          <p:cNvSpPr/>
          <p:nvPr>
            <p:custDataLst>
              <p:tags r:id="rId5"/>
            </p:custDataLst>
          </p:nvPr>
        </p:nvSpPr>
        <p:spPr>
          <a:xfrm>
            <a:off x="827584" y="158443"/>
            <a:ext cx="7776864" cy="8071440"/>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zh-CN" sz="2400" dirty="0">
              <a:latin typeface="Arial" pitchFamily="34" charset="0"/>
              <a:ea typeface="宋体" pitchFamily="2" charset="-122"/>
            </a:endParaRPr>
          </a:p>
          <a:p>
            <a:pPr lvl="0">
              <a:lnSpc>
                <a:spcPct val="150000"/>
              </a:lnSpc>
            </a:pPr>
            <a:r>
              <a:rPr lang="en-US" altLang="zh-CN" sz="2400" dirty="0">
                <a:latin typeface="Arial" pitchFamily="34" charset="0"/>
              </a:rPr>
              <a:t> </a:t>
            </a:r>
            <a:r>
              <a:rPr lang="en-US" altLang="zh-CN" sz="3600" dirty="0">
                <a:latin typeface="楷体" panose="02010609060101010101" pitchFamily="49" charset="-122"/>
                <a:ea typeface="楷体" panose="02010609060101010101" pitchFamily="49" charset="-122"/>
              </a:rPr>
              <a:t>  </a:t>
            </a:r>
            <a:r>
              <a:rPr lang="zh-CN" altLang="zh-CN" sz="3600" dirty="0">
                <a:latin typeface="楷体" panose="02010609060101010101" pitchFamily="49" charset="-122"/>
                <a:ea typeface="楷体" panose="02010609060101010101" pitchFamily="49" charset="-122"/>
              </a:rPr>
              <a:t>这首诗蕴含了诗人怎样的感情</a:t>
            </a:r>
            <a:r>
              <a:rPr lang="en-US" altLang="zh-CN" sz="3600" dirty="0">
                <a:latin typeface="楷体" panose="02010609060101010101" pitchFamily="49" charset="-122"/>
                <a:ea typeface="楷体" panose="02010609060101010101" pitchFamily="49" charset="-122"/>
              </a:rPr>
              <a:t>?</a:t>
            </a:r>
            <a:endParaRPr lang="zh-CN" altLang="zh-CN" sz="3600" dirty="0">
              <a:latin typeface="楷体" panose="02010609060101010101" pitchFamily="49" charset="-122"/>
              <a:ea typeface="楷体" panose="02010609060101010101" pitchFamily="49" charset="-122"/>
            </a:endParaRPr>
          </a:p>
          <a:p>
            <a:pPr lvl="0">
              <a:lnSpc>
                <a:spcPct val="150000"/>
              </a:lnSpc>
            </a:pPr>
            <a:r>
              <a:rPr lang="zh-CN" altLang="zh-CN" sz="2800" dirty="0">
                <a:latin typeface="楷体" panose="02010609060101010101" pitchFamily="49" charset="-122"/>
                <a:ea typeface="楷体" panose="02010609060101010101" pitchFamily="49" charset="-122"/>
              </a:rPr>
              <a:t>蕴含了诗人</a:t>
            </a:r>
            <a:r>
              <a:rPr lang="zh-CN" altLang="zh-CN" sz="2800" dirty="0">
                <a:solidFill>
                  <a:srgbClr val="FF0000"/>
                </a:solidFill>
                <a:latin typeface="楷体" panose="02010609060101010101" pitchFamily="49" charset="-122"/>
                <a:ea typeface="楷体" panose="02010609060101010101" pitchFamily="49" charset="-122"/>
              </a:rPr>
              <a:t>复杂</a:t>
            </a:r>
            <a:r>
              <a:rPr lang="zh-CN" altLang="zh-CN" sz="2800" dirty="0">
                <a:latin typeface="楷体" panose="02010609060101010101" pitchFamily="49" charset="-122"/>
                <a:ea typeface="楷体" panose="02010609060101010101" pitchFamily="49" charset="-122"/>
              </a:rPr>
              <a:t>的思想情感</a:t>
            </a:r>
            <a:r>
              <a:rPr lang="en-US" altLang="zh-CN" sz="2800" dirty="0">
                <a:latin typeface="楷体" panose="02010609060101010101" pitchFamily="49" charset="-122"/>
                <a:ea typeface="楷体" panose="02010609060101010101" pitchFamily="49" charset="-122"/>
              </a:rPr>
              <a:t>:</a:t>
            </a:r>
          </a:p>
          <a:p>
            <a:pPr lvl="0"/>
            <a:r>
              <a:rPr lang="zh-CN" altLang="zh-CN" sz="2800" b="1" dirty="0">
                <a:solidFill>
                  <a:srgbClr val="00B0F0"/>
                </a:solidFill>
                <a:latin typeface="楷体" panose="02010609060101010101" pitchFamily="49" charset="-122"/>
                <a:ea typeface="楷体" panose="02010609060101010101" pitchFamily="49" charset="-122"/>
              </a:rPr>
              <a:t>①对公事</a:t>
            </a:r>
            <a:r>
              <a:rPr lang="en-US" altLang="zh-CN" sz="2800" b="1" dirty="0">
                <a:solidFill>
                  <a:srgbClr val="00B0F0"/>
                </a:solidFill>
                <a:latin typeface="楷体" panose="02010609060101010101" pitchFamily="49" charset="-122"/>
                <a:ea typeface="楷体" panose="02010609060101010101" pitchFamily="49" charset="-122"/>
              </a:rPr>
              <a:t>(</a:t>
            </a:r>
            <a:r>
              <a:rPr lang="zh-CN" altLang="zh-CN" sz="2800" b="1" dirty="0">
                <a:solidFill>
                  <a:srgbClr val="00B0F0"/>
                </a:solidFill>
                <a:latin typeface="楷体" panose="02010609060101010101" pitchFamily="49" charset="-122"/>
                <a:ea typeface="楷体" panose="02010609060101010101" pitchFamily="49" charset="-122"/>
              </a:rPr>
              <a:t>官场生活</a:t>
            </a:r>
            <a:r>
              <a:rPr lang="en-US" altLang="zh-CN" sz="2800" b="1" dirty="0">
                <a:solidFill>
                  <a:srgbClr val="00B0F0"/>
                </a:solidFill>
                <a:latin typeface="楷体" panose="02010609060101010101" pitchFamily="49" charset="-122"/>
                <a:ea typeface="楷体" panose="02010609060101010101" pitchFamily="49" charset="-122"/>
              </a:rPr>
              <a:t>)</a:t>
            </a:r>
            <a:r>
              <a:rPr lang="zh-CN" altLang="zh-CN" sz="2800" b="1" dirty="0">
                <a:solidFill>
                  <a:srgbClr val="00B0F0"/>
                </a:solidFill>
                <a:latin typeface="楷体" panose="02010609060101010101" pitchFamily="49" charset="-122"/>
                <a:ea typeface="楷体" panose="02010609060101010101" pitchFamily="49" charset="-122"/>
              </a:rPr>
              <a:t>的厌倦</a:t>
            </a:r>
            <a:r>
              <a:rPr lang="zh-CN" altLang="en-US" sz="2800" b="1" dirty="0">
                <a:solidFill>
                  <a:srgbClr val="00B0F0"/>
                </a:solidFill>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自称“痴儿”，称处理官事为“了却”，表明诗人厌烦官场事</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pPr lvl="0"/>
            <a:r>
              <a:rPr lang="zh-CN" altLang="zh-CN" sz="2800" b="1" dirty="0">
                <a:solidFill>
                  <a:srgbClr val="00B0F0"/>
                </a:solidFill>
                <a:latin typeface="楷体" panose="02010609060101010101" pitchFamily="49" charset="-122"/>
                <a:ea typeface="楷体" panose="02010609060101010101" pitchFamily="49" charset="-122"/>
              </a:rPr>
              <a:t>②“对大自然美好景色的喜爱之情。</a:t>
            </a:r>
            <a:r>
              <a:rPr lang="zh-CN" altLang="zh-CN" sz="2800" dirty="0">
                <a:latin typeface="楷体" panose="02010609060101010101" pitchFamily="49" charset="-122"/>
                <a:ea typeface="楷体" panose="02010609060101010101" pitchFamily="49" charset="-122"/>
              </a:rPr>
              <a:t>颔联描写了深秋空阔辽远的天空，澄澈的江水，皎洁的月，倚”字表明自己更喜欢欣赏自然风物无不蕴含喜爱之情</a:t>
            </a:r>
            <a:r>
              <a:rPr lang="en-US" altLang="zh-CN" sz="2800" dirty="0">
                <a:latin typeface="楷体" panose="02010609060101010101" pitchFamily="49" charset="-122"/>
                <a:ea typeface="楷体" panose="02010609060101010101" pitchFamily="49" charset="-122"/>
              </a:rPr>
              <a:t>; </a:t>
            </a:r>
          </a:p>
          <a:p>
            <a:pPr lvl="0"/>
            <a:r>
              <a:rPr lang="zh-CN" altLang="zh-CN" sz="2800" b="1" dirty="0">
                <a:solidFill>
                  <a:srgbClr val="00B0F0"/>
                </a:solidFill>
                <a:latin typeface="楷体" panose="02010609060101010101" pitchFamily="49" charset="-122"/>
                <a:ea typeface="楷体" panose="02010609060101010101" pitchFamily="49" charset="-122"/>
              </a:rPr>
              <a:t>③对知音难觅的苦闷惆怅之情。</a:t>
            </a:r>
            <a:r>
              <a:rPr lang="zh-CN" altLang="zh-CN" sz="2800" dirty="0">
                <a:latin typeface="楷体" panose="02010609060101010101" pitchFamily="49" charset="-122"/>
                <a:ea typeface="楷体" panose="02010609060101010101" pitchFamily="49" charset="-122"/>
              </a:rPr>
              <a:t>颈联巧用俞伯牙为知音摔琴绝弦的典故表达知音难觅的惆怅</a:t>
            </a:r>
            <a:r>
              <a:rPr lang="en-US" altLang="zh-CN" sz="2800" dirty="0">
                <a:latin typeface="楷体" panose="02010609060101010101" pitchFamily="49" charset="-122"/>
                <a:ea typeface="楷体" panose="02010609060101010101" pitchFamily="49" charset="-122"/>
              </a:rPr>
              <a:t>; </a:t>
            </a:r>
          </a:p>
          <a:p>
            <a:pPr lvl="0"/>
            <a:r>
              <a:rPr lang="zh-CN" altLang="zh-CN" sz="2800" b="1" dirty="0">
                <a:solidFill>
                  <a:srgbClr val="00B0F0"/>
                </a:solidFill>
                <a:latin typeface="楷体" panose="02010609060101010101" pitchFamily="49" charset="-122"/>
                <a:ea typeface="楷体" panose="02010609060101010101" pitchFamily="49" charset="-122"/>
              </a:rPr>
              <a:t>④归隐情怀。</a:t>
            </a:r>
            <a:r>
              <a:rPr lang="zh-CN" altLang="zh-CN" sz="2800" dirty="0">
                <a:latin typeface="楷体" panose="02010609060101010101" pitchFamily="49" charset="-122"/>
                <a:ea typeface="楷体" panose="02010609060101010101" pitchFamily="49" charset="-122"/>
              </a:rPr>
              <a:t>尾联“归船”“吾与白鸥盟”表达了诗人归隐的愿望。</a:t>
            </a: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2949">
                                            <p:txEl>
                                              <p:pRg st="1" end="1"/>
                                            </p:txEl>
                                          </p:spTgt>
                                        </p:tgtEl>
                                        <p:attrNameLst>
                                          <p:attrName>style.visibility</p:attrName>
                                        </p:attrNameLst>
                                      </p:cBhvr>
                                      <p:to>
                                        <p:strVal val="visible"/>
                                      </p:to>
                                    </p:set>
                                    <p:anim calcmode="lin" valueType="num">
                                      <p:cBhvr>
                                        <p:cTn id="7" dur="500" fill="hold"/>
                                        <p:tgtEl>
                                          <p:spTgt spid="82949">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829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2949">
                                            <p:txEl>
                                              <p:pRg st="2" end="2"/>
                                            </p:txEl>
                                          </p:spTgt>
                                        </p:tgtEl>
                                        <p:attrNameLst>
                                          <p:attrName>style.visibility</p:attrName>
                                        </p:attrNameLst>
                                      </p:cBhvr>
                                      <p:to>
                                        <p:strVal val="visible"/>
                                      </p:to>
                                    </p:set>
                                    <p:anim calcmode="lin" valueType="num">
                                      <p:cBhvr>
                                        <p:cTn id="13" dur="500" fill="hold"/>
                                        <p:tgtEl>
                                          <p:spTgt spid="82949">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829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2949">
                                            <p:txEl>
                                              <p:pRg st="3" end="3"/>
                                            </p:txEl>
                                          </p:spTgt>
                                        </p:tgtEl>
                                        <p:attrNameLst>
                                          <p:attrName>style.visibility</p:attrName>
                                        </p:attrNameLst>
                                      </p:cBhvr>
                                      <p:to>
                                        <p:strVal val="visible"/>
                                      </p:to>
                                    </p:set>
                                    <p:anim calcmode="lin" valueType="num">
                                      <p:cBhvr>
                                        <p:cTn id="19" dur="500" fill="hold"/>
                                        <p:tgtEl>
                                          <p:spTgt spid="82949">
                                            <p:txEl>
                                              <p:pRg st="3" end="3"/>
                                            </p:txEl>
                                          </p:spTgt>
                                        </p:tgtEl>
                                        <p:attrNameLst>
                                          <p:attrName>ppt_x</p:attrName>
                                        </p:attrNameLst>
                                      </p:cBhvr>
                                      <p:tavLst>
                                        <p:tav tm="0">
                                          <p:val>
                                            <p:strVal val="#ppt_x"/>
                                          </p:val>
                                        </p:tav>
                                        <p:tav tm="100000">
                                          <p:val>
                                            <p:strVal val="#ppt_x"/>
                                          </p:val>
                                        </p:tav>
                                      </p:tavLst>
                                    </p:anim>
                                    <p:anim calcmode="lin" valueType="num">
                                      <p:cBhvr>
                                        <p:cTn id="20" dur="500" fill="hold"/>
                                        <p:tgtEl>
                                          <p:spTgt spid="829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2949">
                                            <p:txEl>
                                              <p:pRg st="4" end="4"/>
                                            </p:txEl>
                                          </p:spTgt>
                                        </p:tgtEl>
                                        <p:attrNameLst>
                                          <p:attrName>style.visibility</p:attrName>
                                        </p:attrNameLst>
                                      </p:cBhvr>
                                      <p:to>
                                        <p:strVal val="visible"/>
                                      </p:to>
                                    </p:set>
                                    <p:anim calcmode="lin" valueType="num">
                                      <p:cBhvr>
                                        <p:cTn id="25" dur="500" fill="hold"/>
                                        <p:tgtEl>
                                          <p:spTgt spid="82949">
                                            <p:txEl>
                                              <p:pRg st="4" end="4"/>
                                            </p:txEl>
                                          </p:spTgt>
                                        </p:tgtEl>
                                        <p:attrNameLst>
                                          <p:attrName>ppt_x</p:attrName>
                                        </p:attrNameLst>
                                      </p:cBhvr>
                                      <p:tavLst>
                                        <p:tav tm="0">
                                          <p:val>
                                            <p:strVal val="#ppt_x"/>
                                          </p:val>
                                        </p:tav>
                                        <p:tav tm="100000">
                                          <p:val>
                                            <p:strVal val="#ppt_x"/>
                                          </p:val>
                                        </p:tav>
                                      </p:tavLst>
                                    </p:anim>
                                    <p:anim calcmode="lin" valueType="num">
                                      <p:cBhvr>
                                        <p:cTn id="26" dur="500" fill="hold"/>
                                        <p:tgtEl>
                                          <p:spTgt spid="829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2949">
                                            <p:txEl>
                                              <p:pRg st="5" end="5"/>
                                            </p:txEl>
                                          </p:spTgt>
                                        </p:tgtEl>
                                        <p:attrNameLst>
                                          <p:attrName>style.visibility</p:attrName>
                                        </p:attrNameLst>
                                      </p:cBhvr>
                                      <p:to>
                                        <p:strVal val="visible"/>
                                      </p:to>
                                    </p:set>
                                    <p:anim calcmode="lin" valueType="num">
                                      <p:cBhvr>
                                        <p:cTn id="31" dur="500" fill="hold"/>
                                        <p:tgtEl>
                                          <p:spTgt spid="82949">
                                            <p:txEl>
                                              <p:pRg st="5" end="5"/>
                                            </p:txEl>
                                          </p:spTgt>
                                        </p:tgtEl>
                                        <p:attrNameLst>
                                          <p:attrName>ppt_x</p:attrName>
                                        </p:attrNameLst>
                                      </p:cBhvr>
                                      <p:tavLst>
                                        <p:tav tm="0">
                                          <p:val>
                                            <p:strVal val="#ppt_x"/>
                                          </p:val>
                                        </p:tav>
                                        <p:tav tm="100000">
                                          <p:val>
                                            <p:strVal val="#ppt_x"/>
                                          </p:val>
                                        </p:tav>
                                      </p:tavLst>
                                    </p:anim>
                                    <p:anim calcmode="lin" valueType="num">
                                      <p:cBhvr>
                                        <p:cTn id="32" dur="500" fill="hold"/>
                                        <p:tgtEl>
                                          <p:spTgt spid="8294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2949">
                                            <p:txEl>
                                              <p:pRg st="6" end="6"/>
                                            </p:txEl>
                                          </p:spTgt>
                                        </p:tgtEl>
                                        <p:attrNameLst>
                                          <p:attrName>style.visibility</p:attrName>
                                        </p:attrNameLst>
                                      </p:cBhvr>
                                      <p:to>
                                        <p:strVal val="visible"/>
                                      </p:to>
                                    </p:set>
                                    <p:anim calcmode="lin" valueType="num">
                                      <p:cBhvr>
                                        <p:cTn id="37" dur="500" fill="hold"/>
                                        <p:tgtEl>
                                          <p:spTgt spid="82949">
                                            <p:txEl>
                                              <p:pRg st="6" end="6"/>
                                            </p:txEl>
                                          </p:spTgt>
                                        </p:tgtEl>
                                        <p:attrNameLst>
                                          <p:attrName>ppt_x</p:attrName>
                                        </p:attrNameLst>
                                      </p:cBhvr>
                                      <p:tavLst>
                                        <p:tav tm="0">
                                          <p:val>
                                            <p:strVal val="#ppt_x"/>
                                          </p:val>
                                        </p:tav>
                                        <p:tav tm="100000">
                                          <p:val>
                                            <p:strVal val="#ppt_x"/>
                                          </p:val>
                                        </p:tav>
                                      </p:tavLst>
                                    </p:anim>
                                    <p:anim calcmode="lin" valueType="num">
                                      <p:cBhvr>
                                        <p:cTn id="38" dur="500" fill="hold"/>
                                        <p:tgtEl>
                                          <p:spTgt spid="8294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88066" name="矩形 9"/>
          <p:cNvSpPr/>
          <p:nvPr>
            <p:custDataLst>
              <p:tags r:id="rId2"/>
            </p:custDataLst>
          </p:nvPr>
        </p:nvSpPr>
        <p:spPr>
          <a:xfrm>
            <a:off x="412751" y="1020763"/>
            <a:ext cx="8318500" cy="48768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88067"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88068"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88069" name="Rectangle 1"/>
          <p:cNvSpPr/>
          <p:nvPr>
            <p:custDataLst>
              <p:tags r:id="rId5"/>
            </p:custDataLst>
          </p:nvPr>
        </p:nvSpPr>
        <p:spPr>
          <a:xfrm>
            <a:off x="1028700" y="3079750"/>
            <a:ext cx="7334250" cy="1546225"/>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zh-CN" sz="2400">
              <a:latin typeface="楷体" panose="02010609060101010101" pitchFamily="49" charset="-122"/>
              <a:ea typeface="楷体" panose="02010609060101010101" pitchFamily="49" charset="-122"/>
            </a:endParaRPr>
          </a:p>
          <a:p>
            <a:pPr lvl="0"/>
            <a:endParaRPr lang="zh-CN" altLang="zh-CN" sz="2400">
              <a:latin typeface="楷体" panose="02010609060101010101" pitchFamily="49" charset="-122"/>
              <a:ea typeface="楷体" panose="02010609060101010101" pitchFamily="49" charset="-122"/>
            </a:endParaRPr>
          </a:p>
          <a:p>
            <a:pPr lvl="0"/>
            <a:endParaRPr lang="zh-CN" altLang="zh-CN" sz="2400">
              <a:latin typeface="楷体" panose="02010609060101010101" pitchFamily="49" charset="-122"/>
              <a:ea typeface="楷体" panose="02010609060101010101" pitchFamily="49" charset="-122"/>
            </a:endParaRPr>
          </a:p>
          <a:p>
            <a:pPr lvl="0"/>
            <a:endParaRPr lang="zh-CN" altLang="zh-CN" sz="2400">
              <a:latin typeface="楷体" panose="02010609060101010101" pitchFamily="49" charset="-122"/>
              <a:ea typeface="楷体" panose="02010609060101010101" pitchFamily="49" charset="-122"/>
            </a:endParaRPr>
          </a:p>
        </p:txBody>
      </p:sp>
      <p:sp>
        <p:nvSpPr>
          <p:cNvPr id="88070" name="Rectangle 1"/>
          <p:cNvSpPr>
            <a:spLocks noChangeArrowheads="1"/>
          </p:cNvSpPr>
          <p:nvPr>
            <p:custDataLst>
              <p:tags r:id="rId6"/>
            </p:custDataLst>
          </p:nvPr>
        </p:nvSpPr>
        <p:spPr bwMode="auto">
          <a:xfrm>
            <a:off x="984250" y="1414463"/>
            <a:ext cx="7223125" cy="3808413"/>
          </a:xfrm>
          <a:prstGeom prst="rect">
            <a:avLst/>
          </a:prstGeom>
          <a:noFill/>
          <a:ln w="9525">
            <a:noFill/>
            <a:miter lim="800000"/>
          </a:ln>
          <a:effectLst/>
        </p:spPr>
        <p:txBody>
          <a:bodyPr vert="horz" wrap="square" lIns="68580" tIns="34290" rIns="68580" bIns="34290" numCol="1" anchor="ctr" anchorCtr="0" compatLnSpc="1">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700" dirty="0">
                <a:latin typeface="楷体" panose="02010609060101010101" pitchFamily="49" charset="-122"/>
                <a:ea typeface="楷体" panose="02010609060101010101" pitchFamily="49" charset="-122"/>
              </a:rPr>
              <a:t>               </a:t>
            </a:r>
            <a:r>
              <a:rPr lang="zh-CN" altLang="zh-CN" sz="2700" b="1" dirty="0">
                <a:latin typeface="Arial" pitchFamily="34" charset="0"/>
                <a:ea typeface="宋体" pitchFamily="2" charset="-122"/>
              </a:rPr>
              <a:t>主题归纳</a:t>
            </a:r>
            <a:endParaRPr lang="zh-CN" altLang="zh-CN" sz="2700" dirty="0">
              <a:latin typeface="Arial" pitchFamily="34" charset="0"/>
              <a:ea typeface="宋体" pitchFamily="2" charset="-122"/>
            </a:endParaRPr>
          </a:p>
          <a:p>
            <a:pPr lvl="0"/>
            <a:r>
              <a:rPr lang="en-US" altLang="zh-CN" sz="2400" dirty="0">
                <a:latin typeface="Arial" pitchFamily="34" charset="0"/>
              </a:rPr>
              <a:t>        </a:t>
            </a:r>
            <a:r>
              <a:rPr lang="zh-CN" altLang="zh-CN" sz="2400" dirty="0">
                <a:latin typeface="楷体" panose="02010609060101010101" pitchFamily="49" charset="-122"/>
                <a:ea typeface="楷体" panose="02010609060101010101" pitchFamily="49" charset="-122"/>
              </a:rPr>
              <a:t>诗人</a:t>
            </a:r>
            <a:r>
              <a:rPr lang="zh-CN" altLang="zh-CN" sz="2400" b="1" dirty="0">
                <a:solidFill>
                  <a:srgbClr val="FF0000"/>
                </a:solidFill>
                <a:latin typeface="楷体" panose="02010609060101010101" pitchFamily="49" charset="-122"/>
                <a:ea typeface="楷体" panose="02010609060101010101" pitchFamily="49" charset="-122"/>
              </a:rPr>
              <a:t>从</a:t>
            </a:r>
            <a:r>
              <a:rPr lang="zh-CN" altLang="en-US"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痴儿了却官家事</a:t>
            </a:r>
            <a:r>
              <a:rPr lang="zh-CN" altLang="en-US"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说起</a:t>
            </a:r>
            <a:r>
              <a:rPr lang="zh-CN" altLang="zh-CN" sz="2400" dirty="0">
                <a:latin typeface="楷体" panose="02010609060101010101" pitchFamily="49" charset="-122"/>
                <a:ea typeface="楷体" panose="02010609060101010101" pitchFamily="49" charset="-122"/>
              </a:rPr>
              <a:t>，透露了对官场生涯的厌倦和对登快阁亭欣赏自然景色的渴望；</a:t>
            </a:r>
            <a:r>
              <a:rPr lang="zh-CN" altLang="zh-CN" sz="2400" b="1" dirty="0">
                <a:solidFill>
                  <a:srgbClr val="FF0000"/>
                </a:solidFill>
                <a:latin typeface="楷体" panose="02010609060101010101" pitchFamily="49" charset="-122"/>
                <a:ea typeface="楷体" panose="02010609060101010101" pitchFamily="49" charset="-122"/>
              </a:rPr>
              <a:t>然后</a:t>
            </a:r>
            <a:r>
              <a:rPr lang="zh-CN" altLang="zh-CN" sz="2400" dirty="0">
                <a:latin typeface="楷体" panose="02010609060101010101" pitchFamily="49" charset="-122"/>
                <a:ea typeface="楷体" panose="02010609060101010101" pitchFamily="49" charset="-122"/>
              </a:rPr>
              <a:t>，渐入佳境，诗人陶醉在落木千山，澄江月明的美景之中，与起首处对</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公家事</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之</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了却</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形成鲜明对照；五、六句在良辰美景中，诗人心内的</a:t>
            </a:r>
            <a:r>
              <a:rPr lang="zh-CN" altLang="zh-CN" sz="2400" b="1" dirty="0">
                <a:solidFill>
                  <a:srgbClr val="FF0000"/>
                </a:solidFill>
                <a:latin typeface="楷体" panose="02010609060101010101" pitchFamily="49" charset="-122"/>
                <a:ea typeface="楷体" panose="02010609060101010101" pitchFamily="49" charset="-122"/>
              </a:rPr>
              <a:t>忧烦无端而来</a:t>
            </a:r>
            <a:r>
              <a:rPr lang="zh-CN" altLang="zh-CN" sz="2400" dirty="0">
                <a:latin typeface="楷体" panose="02010609060101010101" pitchFamily="49" charset="-122"/>
                <a:ea typeface="楷体" panose="02010609060101010101" pitchFamily="49" charset="-122"/>
              </a:rPr>
              <a:t>，诗人感受到自己的抱负无法实现、自己的胸怀无人理解的痛苦。</a:t>
            </a:r>
            <a:r>
              <a:rPr lang="zh-CN" altLang="zh-CN" sz="2400" b="1" dirty="0">
                <a:solidFill>
                  <a:srgbClr val="FF0000"/>
                </a:solidFill>
                <a:latin typeface="楷体" panose="02010609060101010101" pitchFamily="49" charset="-122"/>
                <a:ea typeface="楷体" panose="02010609060101010101" pitchFamily="49" charset="-122"/>
              </a:rPr>
              <a:t>尾句引出了</a:t>
            </a:r>
            <a:r>
              <a:rPr lang="zh-CN" altLang="zh-CN" sz="2400" dirty="0">
                <a:latin typeface="楷体" panose="02010609060101010101" pitchFamily="49" charset="-122"/>
                <a:ea typeface="楷体" panose="02010609060101010101" pitchFamily="49" charset="-122"/>
              </a:rPr>
              <a:t>诗人的</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归船</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a:t>
            </a:r>
            <a:r>
              <a:rPr lang="zh-CN" altLang="zh-CN" sz="2400" dirty="0">
                <a:latin typeface="楷体" panose="02010609060101010101" pitchFamily="49" charset="-122"/>
                <a:ea typeface="楷体" panose="02010609060101010101" pitchFamily="49" charset="-122"/>
              </a:rPr>
              <a:t>白鸥</a:t>
            </a:r>
            <a:r>
              <a:rPr lang="zh-CN" altLang="en-US" sz="2400" dirty="0">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之想</a:t>
            </a:r>
            <a:r>
              <a:rPr lang="zh-CN" altLang="zh-CN" sz="2400" dirty="0">
                <a:latin typeface="楷体" panose="02010609060101010101" pitchFamily="49" charset="-122"/>
                <a:ea typeface="楷体" panose="02010609060101010101" pitchFamily="49" charset="-122"/>
              </a:rPr>
              <a:t>。意味隽永，想象无穷。</a:t>
            </a:r>
          </a:p>
          <a:p>
            <a:pPr marL="0" marR="0" lvl="0" indent="266700">
              <a:buClrTx/>
              <a:buFontTx/>
            </a:pPr>
            <a:endParaRPr lang="zh-CN" altLang="en-US" sz="2400" dirty="0">
              <a:solidFill>
                <a:schemeClr val="tx1"/>
              </a:solidFill>
              <a:latin typeface="楷体" panose="02010609060101010101" pitchFamily="49" charset="-122"/>
              <a:ea typeface="楷体" panose="02010609060101010101" pitchFamily="49" charset="-122"/>
            </a:endParaRPr>
          </a:p>
        </p:txBody>
      </p:sp>
      <p:pic>
        <p:nvPicPr>
          <p:cNvPr id="88071" name="New picture"/>
          <p:cNvPicPr>
            <a:picLocks noGrp="1" noChangeAspect="1"/>
          </p:cNvPicPr>
          <p:nvPr>
            <p:custDataLst>
              <p:tags r:id="rId7"/>
            </p:custDataLst>
          </p:nvPr>
        </p:nvPicPr>
        <p:blipFill>
          <a:blip r:embed="rId10"/>
          <a:stretch>
            <a:fillRect/>
          </a:stretch>
        </p:blipFill>
        <p:spPr>
          <a:xfrm>
            <a:off x="8772525" y="10258425"/>
            <a:ext cx="266700" cy="190500"/>
          </a:xfrm>
          <a:prstGeom prst="rect">
            <a:avLst/>
          </a:prstGeom>
          <a:noFill/>
          <a:ln>
            <a:miter lim="800000"/>
          </a:ln>
        </p:spPr>
      </p:pic>
      <p:pic>
        <p:nvPicPr>
          <p:cNvPr id="88072" name="New picture"/>
          <p:cNvPicPr/>
          <p:nvPr>
            <p:custDataLst>
              <p:tags r:id="rId8"/>
            </p:custDataLst>
          </p:nvPr>
        </p:nvPicPr>
        <p:blipFill>
          <a:blip r:embed="rId11"/>
          <a:stretch>
            <a:fillRect/>
          </a:stretch>
        </p:blipFill>
        <p:spPr>
          <a:xfrm>
            <a:off x="11633200" y="12509500"/>
            <a:ext cx="342900" cy="254000"/>
          </a:xfrm>
          <a:prstGeom prst="cube">
            <a:avLst/>
          </a:prstGeom>
        </p:spPr>
      </p:pic>
    </p:spTree>
    <p:extLst>
      <p:ext uri="{BB962C8B-B14F-4D97-AF65-F5344CB8AC3E}">
        <p14:creationId xmlns:p14="http://schemas.microsoft.com/office/powerpoint/2010/main" val="1289792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86018" name="矩形 9"/>
          <p:cNvSpPr/>
          <p:nvPr>
            <p:custDataLst>
              <p:tags r:id="rId2"/>
            </p:custDataLst>
          </p:nvPr>
        </p:nvSpPr>
        <p:spPr>
          <a:xfrm>
            <a:off x="244475" y="1035676"/>
            <a:ext cx="8287965" cy="548966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86019"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86020"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86021" name="Rectangle 1"/>
          <p:cNvSpPr/>
          <p:nvPr>
            <p:custDataLst>
              <p:tags r:id="rId5"/>
            </p:custDataLst>
          </p:nvPr>
        </p:nvSpPr>
        <p:spPr>
          <a:xfrm>
            <a:off x="438874" y="1035677"/>
            <a:ext cx="7978527" cy="7948330"/>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en-US" altLang="zh-CN" sz="2400" dirty="0">
                <a:latin typeface="楷体" panose="02010609060101010101" pitchFamily="49" charset="-122"/>
                <a:ea typeface="楷体" panose="02010609060101010101" pitchFamily="49" charset="-122"/>
              </a:rPr>
              <a:t>         </a:t>
            </a:r>
            <a:r>
              <a:rPr lang="zh-CN" altLang="zh-CN" sz="3600" dirty="0">
                <a:solidFill>
                  <a:srgbClr val="FF0000"/>
                </a:solidFill>
                <a:latin typeface="楷体" panose="02010609060101010101" pitchFamily="49" charset="-122"/>
                <a:ea typeface="楷体" panose="02010609060101010101" pitchFamily="49" charset="-122"/>
              </a:rPr>
              <a:t>总结登高怀远之情思</a:t>
            </a:r>
            <a:r>
              <a:rPr lang="en-US" altLang="zh-CN" sz="3600" dirty="0">
                <a:solidFill>
                  <a:srgbClr val="FF0000"/>
                </a:solidFill>
                <a:latin typeface="楷体" panose="02010609060101010101" pitchFamily="49" charset="-122"/>
                <a:ea typeface="楷体" panose="02010609060101010101" pitchFamily="49" charset="-122"/>
              </a:rPr>
              <a:t> </a:t>
            </a:r>
            <a:endParaRPr lang="zh-CN" altLang="zh-CN" sz="3600" dirty="0">
              <a:solidFill>
                <a:srgbClr val="FF0000"/>
              </a:solidFill>
              <a:latin typeface="楷体" panose="02010609060101010101" pitchFamily="49" charset="-122"/>
              <a:ea typeface="楷体" panose="02010609060101010101" pitchFamily="49" charset="-122"/>
            </a:endParaRPr>
          </a:p>
          <a:p>
            <a:pPr lvl="0">
              <a:lnSpc>
                <a:spcPct val="150000"/>
              </a:lnSpc>
            </a:pPr>
            <a:r>
              <a:rPr lang="zh-CN" altLang="zh-CN" sz="2800" b="1" dirty="0">
                <a:solidFill>
                  <a:srgbClr val="00B0F0"/>
                </a:solidFill>
                <a:latin typeface="楷体" panose="02010609060101010101" pitchFamily="49" charset="-122"/>
                <a:ea typeface="楷体" panose="02010609060101010101" pitchFamily="49" charset="-122"/>
              </a:rPr>
              <a:t>登高可远望而至思深</a:t>
            </a:r>
            <a:r>
              <a:rPr lang="zh-CN" altLang="zh-CN" sz="2800" dirty="0">
                <a:latin typeface="楷体" panose="02010609060101010101" pitchFamily="49" charset="-122"/>
                <a:ea typeface="楷体" panose="02010609060101010101" pitchFamily="49" charset="-122"/>
              </a:rPr>
              <a:t>。</a:t>
            </a:r>
          </a:p>
          <a:p>
            <a:pPr lvl="0"/>
            <a:r>
              <a:rPr lang="zh-CN" altLang="zh-CN" sz="2800" dirty="0">
                <a:solidFill>
                  <a:srgbClr val="FF0000"/>
                </a:solidFill>
                <a:latin typeface="楷体" panose="02010609060101010101" pitchFamily="49" charset="-122"/>
                <a:ea typeface="楷体" panose="02010609060101010101" pitchFamily="49" charset="-122"/>
              </a:rPr>
              <a:t>杜甫</a:t>
            </a:r>
            <a:r>
              <a:rPr lang="zh-CN" altLang="en-US" sz="2800" dirty="0">
                <a:solidFill>
                  <a:srgbClr val="FF0000"/>
                </a:solidFill>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艰难苦恨繁霜鬓，潦倒新停浊酒杯”</a:t>
            </a:r>
            <a:r>
              <a:rPr lang="zh-CN" altLang="zh-CN" sz="2800" b="1" dirty="0">
                <a:solidFill>
                  <a:srgbClr val="00B0F0"/>
                </a:solidFill>
                <a:latin typeface="楷体" panose="02010609060101010101" pitchFamily="49" charset="-122"/>
                <a:ea typeface="楷体" panose="02010609060101010101" pitchFamily="49" charset="-122"/>
              </a:rPr>
              <a:t>抒发忧国忧民之情。</a:t>
            </a:r>
            <a:endParaRPr lang="en-US" altLang="zh-CN" sz="2800" b="1" dirty="0">
              <a:solidFill>
                <a:srgbClr val="00B0F0"/>
              </a:solidFill>
              <a:latin typeface="楷体" panose="02010609060101010101" pitchFamily="49" charset="-122"/>
              <a:ea typeface="楷体" panose="02010609060101010101" pitchFamily="49" charset="-122"/>
            </a:endParaRPr>
          </a:p>
          <a:p>
            <a:pPr lvl="0"/>
            <a:r>
              <a:rPr lang="zh-CN" altLang="zh-CN" sz="2800" dirty="0">
                <a:solidFill>
                  <a:srgbClr val="FF0000"/>
                </a:solidFill>
                <a:latin typeface="楷体" panose="02010609060101010101" pitchFamily="49" charset="-122"/>
                <a:ea typeface="楷体" panose="02010609060101010101" pitchFamily="49" charset="-122"/>
              </a:rPr>
              <a:t>李白</a:t>
            </a:r>
            <a:r>
              <a:rPr lang="zh-CN" altLang="en-US" sz="2800" dirty="0">
                <a:solidFill>
                  <a:srgbClr val="FF0000"/>
                </a:solidFill>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总为浮云能蔽日，长安不见使人愁” </a:t>
            </a:r>
            <a:r>
              <a:rPr lang="zh-CN" altLang="zh-CN" sz="2800" b="1" dirty="0">
                <a:solidFill>
                  <a:srgbClr val="00B0F0"/>
                </a:solidFill>
                <a:latin typeface="楷体" panose="02010609060101010101" pitchFamily="49" charset="-122"/>
                <a:ea typeface="楷体" panose="02010609060101010101" pitchFamily="49" charset="-122"/>
              </a:rPr>
              <a:t>感时伤世</a:t>
            </a:r>
            <a:r>
              <a:rPr lang="zh-CN" altLang="zh-CN" sz="2800" dirty="0">
                <a:latin typeface="楷体" panose="02010609060101010101" pitchFamily="49" charset="-122"/>
                <a:ea typeface="楷体" panose="02010609060101010101" pitchFamily="49" charset="-122"/>
              </a:rPr>
              <a:t>的情绪便油然而生。</a:t>
            </a:r>
            <a:endParaRPr lang="en-US" altLang="zh-CN" sz="2800" dirty="0">
              <a:latin typeface="楷体" panose="02010609060101010101" pitchFamily="49" charset="-122"/>
              <a:ea typeface="楷体" panose="02010609060101010101" pitchFamily="49" charset="-122"/>
            </a:endParaRPr>
          </a:p>
          <a:p>
            <a:pPr lvl="0"/>
            <a:r>
              <a:rPr lang="zh-CN" altLang="zh-CN" sz="2800" dirty="0">
                <a:solidFill>
                  <a:srgbClr val="FF0000"/>
                </a:solidFill>
                <a:latin typeface="楷体" panose="02010609060101010101" pitchFamily="49" charset="-122"/>
                <a:ea typeface="楷体" panose="02010609060101010101" pitchFamily="49" charset="-122"/>
              </a:rPr>
              <a:t>黄庭坚 </a:t>
            </a:r>
            <a:r>
              <a:rPr lang="zh-CN" altLang="zh-CN" sz="2800" dirty="0">
                <a:latin typeface="楷体" panose="02010609060101010101" pitchFamily="49" charset="-122"/>
                <a:ea typeface="楷体" panose="02010609060101010101" pitchFamily="49" charset="-122"/>
              </a:rPr>
              <a:t>“万里归船弄长笛，此心吾与白鸥盟</a:t>
            </a:r>
            <a:r>
              <a:rPr lang="zh-CN" altLang="en-US" sz="2800" dirty="0">
                <a:latin typeface="楷体" panose="02010609060101010101" pitchFamily="49" charset="-122"/>
                <a:ea typeface="楷体" panose="02010609060101010101" pitchFamily="49" charset="-122"/>
              </a:rPr>
              <a:t>”表明</a:t>
            </a:r>
            <a:r>
              <a:rPr lang="zh-CN" altLang="zh-CN" sz="2800" b="1" dirty="0">
                <a:solidFill>
                  <a:srgbClr val="00B0F0"/>
                </a:solidFill>
                <a:latin typeface="楷体" panose="02010609060101010101" pitchFamily="49" charset="-122"/>
                <a:ea typeface="楷体" panose="02010609060101010101" pitchFamily="49" charset="-122"/>
              </a:rPr>
              <a:t>归隐之意。</a:t>
            </a:r>
            <a:r>
              <a:rPr lang="zh-CN" altLang="en-US" sz="2800" b="1" dirty="0">
                <a:solidFill>
                  <a:srgbClr val="00B0F0"/>
                </a:solidFill>
                <a:latin typeface="楷体" panose="02010609060101010101" pitchFamily="49" charset="-122"/>
                <a:ea typeface="楷体" panose="02010609060101010101" pitchFamily="49" charset="-122"/>
              </a:rPr>
              <a:t> </a:t>
            </a:r>
            <a:endParaRPr lang="en-US" altLang="zh-CN" sz="2800" b="1" dirty="0">
              <a:solidFill>
                <a:srgbClr val="00B0F0"/>
              </a:solidFill>
              <a:latin typeface="楷体" panose="02010609060101010101" pitchFamily="49" charset="-122"/>
              <a:ea typeface="楷体" panose="02010609060101010101" pitchFamily="49" charset="-122"/>
            </a:endParaRPr>
          </a:p>
          <a:p>
            <a:pPr lvl="0"/>
            <a:r>
              <a:rPr lang="zh-CN" altLang="en-US" sz="2800" b="1" dirty="0">
                <a:solidFill>
                  <a:srgbClr val="FF0000"/>
                </a:solidFill>
                <a:latin typeface="楷体" panose="02010609060101010101" pitchFamily="49" charset="-122"/>
                <a:ea typeface="楷体" panose="02010609060101010101" pitchFamily="49" charset="-122"/>
              </a:rPr>
              <a:t>范仲淹</a:t>
            </a:r>
            <a:r>
              <a:rPr lang="zh-CN" altLang="en-US" sz="2800" dirty="0">
                <a:latin typeface="楷体" panose="02010609060101010101" pitchFamily="49" charset="-122"/>
                <a:ea typeface="楷体" panose="02010609060101010101" pitchFamily="49" charset="-122"/>
              </a:rPr>
              <a:t>“先天下之忧而忧，后天下之乐而乐”的</a:t>
            </a:r>
            <a:r>
              <a:rPr lang="zh-CN" altLang="en-US" sz="2800" b="1" dirty="0">
                <a:solidFill>
                  <a:srgbClr val="00B0F0"/>
                </a:solidFill>
                <a:latin typeface="楷体" panose="02010609060101010101" pitchFamily="49" charset="-122"/>
                <a:ea typeface="楷体" panose="02010609060101010101" pitchFamily="49" charset="-122"/>
              </a:rPr>
              <a:t>济世情怀和乐观精神。</a:t>
            </a:r>
            <a:endParaRPr lang="en-US" altLang="zh-CN" sz="2800" b="1" dirty="0">
              <a:solidFill>
                <a:srgbClr val="00B0F0"/>
              </a:solidFill>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en-US" altLang="zh-CN" sz="2400" dirty="0">
              <a:latin typeface="楷体" panose="02010609060101010101" pitchFamily="49" charset="-122"/>
              <a:ea typeface="楷体" panose="02010609060101010101" pitchFamily="49" charset="-122"/>
            </a:endParaRPr>
          </a:p>
          <a:p>
            <a:pPr lvl="0"/>
            <a:r>
              <a:rPr lang="en-US" altLang="zh-CN" sz="2400" dirty="0">
                <a:latin typeface="楷体" panose="02010609060101010101" pitchFamily="49" charset="-122"/>
                <a:ea typeface="楷体" panose="02010609060101010101" pitchFamily="49" charset="-122"/>
              </a:rPr>
              <a:t>    </a:t>
            </a:r>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p:txBody>
      </p:sp>
      <p:sp>
        <p:nvSpPr>
          <p:cNvPr id="8" name="Rectangle 1">
            <a:extLst>
              <a:ext uri="{FF2B5EF4-FFF2-40B4-BE49-F238E27FC236}">
                <a16:creationId xmlns:a16="http://schemas.microsoft.com/office/drawing/2014/main" id="{91FDA649-6CC8-4A44-B219-D18EE015E440}"/>
              </a:ext>
            </a:extLst>
          </p:cNvPr>
          <p:cNvSpPr/>
          <p:nvPr>
            <p:custDataLst>
              <p:tags r:id="rId6"/>
            </p:custDataLst>
          </p:nvPr>
        </p:nvSpPr>
        <p:spPr>
          <a:xfrm>
            <a:off x="395536" y="7804"/>
            <a:ext cx="2523703" cy="992579"/>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zh-CN" sz="2400" dirty="0">
              <a:latin typeface="Arial" pitchFamily="34" charset="0"/>
              <a:ea typeface="宋体" pitchFamily="2" charset="-122"/>
            </a:endParaRPr>
          </a:p>
          <a:p>
            <a:pPr lvl="0"/>
            <a:r>
              <a:rPr lang="en-US" altLang="zh-CN" sz="3600" b="1" dirty="0">
                <a:solidFill>
                  <a:srgbClr val="FF0000"/>
                </a:solidFill>
              </a:rPr>
              <a:t> </a:t>
            </a:r>
            <a:r>
              <a:rPr lang="zh-CN" altLang="en-US" sz="3600" b="1" dirty="0">
                <a:solidFill>
                  <a:srgbClr val="FF0000"/>
                </a:solidFill>
              </a:rPr>
              <a:t>拓展知识</a:t>
            </a:r>
            <a:endParaRPr lang="zh-CN" altLang="zh-CN"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6021">
                                            <p:txEl>
                                              <p:pRg st="0" end="0"/>
                                            </p:txEl>
                                          </p:spTgt>
                                        </p:tgtEl>
                                        <p:attrNameLst>
                                          <p:attrName>style.visibility</p:attrName>
                                        </p:attrNameLst>
                                      </p:cBhvr>
                                      <p:to>
                                        <p:strVal val="visible"/>
                                      </p:to>
                                    </p:set>
                                    <p:anim calcmode="lin" valueType="num">
                                      <p:cBhvr>
                                        <p:cTn id="7" dur="500" fill="hold"/>
                                        <p:tgtEl>
                                          <p:spTgt spid="8602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60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6021">
                                            <p:txEl>
                                              <p:pRg st="1" end="1"/>
                                            </p:txEl>
                                          </p:spTgt>
                                        </p:tgtEl>
                                        <p:attrNameLst>
                                          <p:attrName>style.visibility</p:attrName>
                                        </p:attrNameLst>
                                      </p:cBhvr>
                                      <p:to>
                                        <p:strVal val="visible"/>
                                      </p:to>
                                    </p:set>
                                    <p:anim calcmode="lin" valueType="num">
                                      <p:cBhvr>
                                        <p:cTn id="13" dur="500" fill="hold"/>
                                        <p:tgtEl>
                                          <p:spTgt spid="8602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860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6021">
                                            <p:txEl>
                                              <p:pRg st="2" end="2"/>
                                            </p:txEl>
                                          </p:spTgt>
                                        </p:tgtEl>
                                        <p:attrNameLst>
                                          <p:attrName>style.visibility</p:attrName>
                                        </p:attrNameLst>
                                      </p:cBhvr>
                                      <p:to>
                                        <p:strVal val="visible"/>
                                      </p:to>
                                    </p:set>
                                    <p:anim calcmode="lin" valueType="num">
                                      <p:cBhvr>
                                        <p:cTn id="19" dur="500" fill="hold"/>
                                        <p:tgtEl>
                                          <p:spTgt spid="8602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860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6021">
                                            <p:txEl>
                                              <p:pRg st="3" end="3"/>
                                            </p:txEl>
                                          </p:spTgt>
                                        </p:tgtEl>
                                        <p:attrNameLst>
                                          <p:attrName>style.visibility</p:attrName>
                                        </p:attrNameLst>
                                      </p:cBhvr>
                                      <p:to>
                                        <p:strVal val="visible"/>
                                      </p:to>
                                    </p:set>
                                    <p:anim calcmode="lin" valueType="num">
                                      <p:cBhvr>
                                        <p:cTn id="25" dur="500" fill="hold"/>
                                        <p:tgtEl>
                                          <p:spTgt spid="86021">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860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6021">
                                            <p:txEl>
                                              <p:pRg st="4" end="4"/>
                                            </p:txEl>
                                          </p:spTgt>
                                        </p:tgtEl>
                                        <p:attrNameLst>
                                          <p:attrName>style.visibility</p:attrName>
                                        </p:attrNameLst>
                                      </p:cBhvr>
                                      <p:to>
                                        <p:strVal val="visible"/>
                                      </p:to>
                                    </p:set>
                                    <p:anim calcmode="lin" valueType="num">
                                      <p:cBhvr>
                                        <p:cTn id="31" dur="500" fill="hold"/>
                                        <p:tgtEl>
                                          <p:spTgt spid="86021">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8602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6021">
                                            <p:txEl>
                                              <p:pRg st="5" end="5"/>
                                            </p:txEl>
                                          </p:spTgt>
                                        </p:tgtEl>
                                        <p:attrNameLst>
                                          <p:attrName>style.visibility</p:attrName>
                                        </p:attrNameLst>
                                      </p:cBhvr>
                                      <p:to>
                                        <p:strVal val="visible"/>
                                      </p:to>
                                    </p:set>
                                    <p:anim calcmode="lin" valueType="num">
                                      <p:cBhvr>
                                        <p:cTn id="37" dur="500" fill="hold"/>
                                        <p:tgtEl>
                                          <p:spTgt spid="86021">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8602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86021">
                                            <p:txEl>
                                              <p:pRg st="8" end="8"/>
                                            </p:txEl>
                                          </p:spTgt>
                                        </p:tgtEl>
                                        <p:attrNameLst>
                                          <p:attrName>style.visibility</p:attrName>
                                        </p:attrNameLst>
                                      </p:cBhvr>
                                      <p:to>
                                        <p:strVal val="visible"/>
                                      </p:to>
                                    </p:set>
                                    <p:anim calcmode="lin" valueType="num">
                                      <p:cBhvr>
                                        <p:cTn id="43" dur="500" fill="hold"/>
                                        <p:tgtEl>
                                          <p:spTgt spid="86021">
                                            <p:txEl>
                                              <p:pRg st="8" end="8"/>
                                            </p:txEl>
                                          </p:spTgt>
                                        </p:tgtEl>
                                        <p:attrNameLst>
                                          <p:attrName>ppt_x</p:attrName>
                                        </p:attrNameLst>
                                      </p:cBhvr>
                                      <p:tavLst>
                                        <p:tav tm="0">
                                          <p:val>
                                            <p:strVal val="#ppt_x"/>
                                          </p:val>
                                        </p:tav>
                                        <p:tav tm="100000">
                                          <p:val>
                                            <p:strVal val="#ppt_x"/>
                                          </p:val>
                                        </p:tav>
                                      </p:tavLst>
                                    </p:anim>
                                    <p:anim calcmode="lin" valueType="num">
                                      <p:cBhvr>
                                        <p:cTn id="44" dur="500" fill="hold"/>
                                        <p:tgtEl>
                                          <p:spTgt spid="8602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 calcmode="lin" valueType="num">
                                      <p:cBhvr>
                                        <p:cTn id="4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5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59394" name="矩形 9"/>
          <p:cNvSpPr/>
          <p:nvPr>
            <p:custDataLst>
              <p:tags r:id="rId2"/>
            </p:custDataLst>
          </p:nvPr>
        </p:nvSpPr>
        <p:spPr>
          <a:xfrm>
            <a:off x="122237" y="188640"/>
            <a:ext cx="8899525" cy="66247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59395"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59396"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9" name="内容占位符 2">
            <a:extLst>
              <a:ext uri="{FF2B5EF4-FFF2-40B4-BE49-F238E27FC236}">
                <a16:creationId xmlns:a16="http://schemas.microsoft.com/office/drawing/2014/main" id="{73BC784F-13F6-4141-9025-646A48DF4E9E}"/>
              </a:ext>
            </a:extLst>
          </p:cNvPr>
          <p:cNvSpPr txBox="1">
            <a:spLocks/>
          </p:cNvSpPr>
          <p:nvPr/>
        </p:nvSpPr>
        <p:spPr>
          <a:xfrm>
            <a:off x="292890" y="422709"/>
            <a:ext cx="8558217" cy="6156598"/>
          </a:xfrm>
          <a:prstGeom prst="rect">
            <a:avLst/>
          </a:prstGeom>
          <a:noFill/>
          <a:ln>
            <a:noFill/>
            <a:miter lim="800000"/>
          </a:ln>
        </p:spPr>
        <p:txBody>
          <a:bodyPr vert="horz" lIns="91440" tIns="45720" rIns="91440" bIns="45720" rtlCol="0" anchor="t" anchorCtr="0">
            <a:noAutofit/>
          </a:bodyPr>
          <a:lstStyle>
            <a:lvl1pPr marL="342900" indent="-342900" algn="l" defTabSz="914400" rtl="0" eaLnBrk="0" fontAlgn="base" latinLnBrk="0"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indent="-285750" algn="l" defTabSz="914400" rtl="0" eaLnBrk="0" fontAlgn="base" latinLnBrk="0"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indent="-228600" algn="l" defTabSz="685800" rtl="0" eaLnBrk="1" fontAlgn="base" latinLnBrk="0" hangingPunct="1">
              <a:lnSpc>
                <a:spcPct val="90000"/>
              </a:lnSpc>
              <a:spcBef>
                <a:spcPct val="20000"/>
              </a:spcBef>
              <a:spcAft>
                <a:spcPct val="0"/>
              </a:spcAft>
              <a:buFont typeface="Arial" pitchFamily="34" charset="0"/>
              <a:buChar char="»"/>
              <a:defRPr lang="zh-CN" altLang="en-US" sz="2000" kern="1200">
                <a:solidFill>
                  <a:schemeClr val="tx1"/>
                </a:solidFill>
                <a:latin typeface="+mn-lt"/>
                <a:ea typeface="+mn-ea"/>
                <a:cs typeface="+mn-cs"/>
              </a:defRPr>
            </a:lvl6pPr>
            <a:lvl7pPr marL="2971800" indent="-228600" algn="l" defTabSz="685800" rtl="0" eaLnBrk="1" fontAlgn="base" latinLnBrk="0" hangingPunct="1">
              <a:lnSpc>
                <a:spcPct val="90000"/>
              </a:lnSpc>
              <a:spcBef>
                <a:spcPct val="20000"/>
              </a:spcBef>
              <a:spcAft>
                <a:spcPct val="0"/>
              </a:spcAft>
              <a:buFont typeface="Arial" pitchFamily="34" charset="0"/>
              <a:buChar char="»"/>
              <a:defRPr lang="zh-CN" altLang="en-US" sz="2000" kern="1200">
                <a:solidFill>
                  <a:schemeClr val="tx1"/>
                </a:solidFill>
                <a:latin typeface="+mn-lt"/>
                <a:ea typeface="+mn-ea"/>
                <a:cs typeface="+mn-cs"/>
              </a:defRPr>
            </a:lvl7pPr>
            <a:lvl8pPr marL="3429000" indent="-228600" algn="l" defTabSz="685800" rtl="0" eaLnBrk="1" fontAlgn="base" latinLnBrk="0" hangingPunct="1">
              <a:lnSpc>
                <a:spcPct val="90000"/>
              </a:lnSpc>
              <a:spcBef>
                <a:spcPct val="20000"/>
              </a:spcBef>
              <a:spcAft>
                <a:spcPct val="0"/>
              </a:spcAft>
              <a:buFont typeface="Arial" pitchFamily="34" charset="0"/>
              <a:buChar char="»"/>
              <a:defRPr lang="zh-CN" altLang="en-US" sz="2000" kern="1200">
                <a:solidFill>
                  <a:schemeClr val="tx1"/>
                </a:solidFill>
                <a:latin typeface="+mn-lt"/>
                <a:ea typeface="+mn-ea"/>
                <a:cs typeface="+mn-cs"/>
              </a:defRPr>
            </a:lvl8pPr>
            <a:lvl9pPr marL="3886200" indent="-228600" algn="l" defTabSz="685800" rtl="0" eaLnBrk="1" fontAlgn="base" latinLnBrk="0" hangingPunct="1">
              <a:lnSpc>
                <a:spcPct val="90000"/>
              </a:lnSpc>
              <a:spcBef>
                <a:spcPct val="20000"/>
              </a:spcBef>
              <a:spcAft>
                <a:spcPct val="0"/>
              </a:spcAft>
              <a:buFont typeface="Arial" pitchFamily="34" charset="0"/>
              <a:buChar char="»"/>
              <a:defRPr lang="zh-CN" altLang="en-US" sz="2000" kern="1200">
                <a:solidFill>
                  <a:schemeClr val="tx1"/>
                </a:solidFill>
                <a:latin typeface="+mn-lt"/>
                <a:ea typeface="+mn-ea"/>
                <a:cs typeface="+mn-cs"/>
              </a:defRPr>
            </a:lvl9pPr>
          </a:lstStyle>
          <a:p>
            <a:pPr marL="0" indent="0" algn="just">
              <a:lnSpc>
                <a:spcPct val="150000"/>
              </a:lnSpc>
              <a:spcBef>
                <a:spcPct val="0"/>
              </a:spcBef>
              <a:buNone/>
            </a:pPr>
            <a:r>
              <a:rPr lang="zh-CN" altLang="en-US" sz="2400" b="1" dirty="0">
                <a:solidFill>
                  <a:srgbClr val="FF0000"/>
                </a:solidFill>
              </a:rPr>
              <a:t>一．题解</a:t>
            </a:r>
          </a:p>
          <a:p>
            <a:pPr marL="0" indent="0" algn="just">
              <a:spcBef>
                <a:spcPct val="0"/>
              </a:spcBef>
              <a:buNone/>
            </a:pPr>
            <a:r>
              <a:rPr lang="zh-CN" altLang="en-US" sz="2800" dirty="0">
                <a:latin typeface="楷体" panose="02010609060101010101" pitchFamily="49" charset="-122"/>
                <a:ea typeface="楷体" panose="02010609060101010101" pitchFamily="49" charset="-122"/>
              </a:rPr>
              <a:t>   快阁：在吉州泰和县（今属江西）东澄江（赣江）之上，以江山广远、景物清华著称。作者写此诗时做泰和县知县。诗人登上快阁，以抒情感。</a:t>
            </a:r>
            <a:endParaRPr lang="en-US" altLang="zh-CN" sz="2800" dirty="0">
              <a:latin typeface="楷体" panose="02010609060101010101" pitchFamily="49" charset="-122"/>
              <a:ea typeface="楷体" panose="02010609060101010101" pitchFamily="49" charset="-122"/>
            </a:endParaRPr>
          </a:p>
          <a:p>
            <a:pPr marL="0" indent="0" algn="just">
              <a:spcBef>
                <a:spcPct val="0"/>
              </a:spcBef>
              <a:buNone/>
            </a:pPr>
            <a:endParaRPr lang="zh-CN" altLang="en-US" sz="2800" dirty="0">
              <a:latin typeface="楷体" panose="02010609060101010101" pitchFamily="49" charset="-122"/>
              <a:ea typeface="楷体" panose="02010609060101010101" pitchFamily="49" charset="-122"/>
            </a:endParaRPr>
          </a:p>
          <a:p>
            <a:pPr marL="0" indent="0" algn="just">
              <a:lnSpc>
                <a:spcPct val="150000"/>
              </a:lnSpc>
              <a:spcBef>
                <a:spcPct val="0"/>
              </a:spcBef>
              <a:buNone/>
            </a:pPr>
            <a:r>
              <a:rPr lang="zh-CN" altLang="en-US" sz="2400" b="1" dirty="0">
                <a:solidFill>
                  <a:srgbClr val="FF0000"/>
                </a:solidFill>
              </a:rPr>
              <a:t>二．作者介绍</a:t>
            </a:r>
          </a:p>
          <a:p>
            <a:pPr marL="0" lvl="0" indent="0">
              <a:buNone/>
            </a:pP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黄庭坚（</a:t>
            </a:r>
            <a:r>
              <a:rPr lang="en-US" altLang="zh-CN" sz="2800" dirty="0">
                <a:latin typeface="楷体" panose="02010609060101010101" pitchFamily="49" charset="-122"/>
                <a:ea typeface="楷体" panose="02010609060101010101" pitchFamily="49" charset="-122"/>
              </a:rPr>
              <a:t>1045</a:t>
            </a:r>
            <a:r>
              <a:rPr lang="zh-CN" altLang="zh-CN"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1105</a:t>
            </a:r>
            <a:r>
              <a:rPr lang="zh-CN" altLang="zh-CN" sz="2800" dirty="0">
                <a:latin typeface="楷体" panose="02010609060101010101" pitchFamily="49" charset="-122"/>
                <a:ea typeface="楷体" panose="02010609060101010101" pitchFamily="49" charset="-122"/>
              </a:rPr>
              <a:t>），字鲁直，号</a:t>
            </a:r>
            <a:r>
              <a:rPr lang="zh-CN" altLang="zh-CN" sz="2800" b="1" dirty="0">
                <a:solidFill>
                  <a:srgbClr val="FF0000"/>
                </a:solidFill>
                <a:latin typeface="楷体" panose="02010609060101010101" pitchFamily="49" charset="-122"/>
                <a:ea typeface="楷体" panose="02010609060101010101" pitchFamily="49" charset="-122"/>
              </a:rPr>
              <a:t>山谷道人</a:t>
            </a:r>
            <a:r>
              <a:rPr lang="zh-CN" altLang="zh-CN" sz="2800" dirty="0">
                <a:latin typeface="楷体" panose="02010609060101010101" pitchFamily="49" charset="-122"/>
                <a:ea typeface="楷体" panose="02010609060101010101" pitchFamily="49" charset="-122"/>
              </a:rPr>
              <a:t>，晚号涪翁，</a:t>
            </a:r>
            <a:r>
              <a:rPr lang="zh-CN" altLang="zh-CN" sz="2800" b="1" dirty="0">
                <a:solidFill>
                  <a:srgbClr val="FF0000"/>
                </a:solidFill>
                <a:latin typeface="楷体" panose="02010609060101010101" pitchFamily="49" charset="-122"/>
                <a:ea typeface="楷体" panose="02010609060101010101" pitchFamily="49" charset="-122"/>
              </a:rPr>
              <a:t>北宋</a:t>
            </a:r>
            <a:r>
              <a:rPr lang="zh-CN" altLang="zh-CN" sz="2800" dirty="0">
                <a:latin typeface="楷体" panose="02010609060101010101" pitchFamily="49" charset="-122"/>
                <a:ea typeface="楷体" panose="02010609060101010101" pitchFamily="49" charset="-122"/>
              </a:rPr>
              <a:t>著名文学家、书法家，为盛极一时的</a:t>
            </a:r>
            <a:r>
              <a:rPr lang="zh-CN" altLang="zh-CN" sz="2800" b="1" dirty="0">
                <a:solidFill>
                  <a:srgbClr val="FF0000"/>
                </a:solidFill>
                <a:latin typeface="楷体" panose="02010609060101010101" pitchFamily="49" charset="-122"/>
                <a:ea typeface="楷体" panose="02010609060101010101" pitchFamily="49" charset="-122"/>
              </a:rPr>
              <a:t>江西诗派开山之祖</a:t>
            </a:r>
            <a:r>
              <a:rPr lang="zh-CN" altLang="zh-CN" sz="2800" dirty="0">
                <a:latin typeface="楷体" panose="02010609060101010101" pitchFamily="49" charset="-122"/>
                <a:ea typeface="楷体" panose="02010609060101010101" pitchFamily="49" charset="-122"/>
              </a:rPr>
              <a:t>，与杜甫、陈师道和陈与义素有</a:t>
            </a:r>
            <a:r>
              <a:rPr lang="en-US" altLang="zh-CN" sz="2800" dirty="0">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一祖三宗</a:t>
            </a:r>
            <a:r>
              <a:rPr lang="en-US" altLang="zh-CN"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（黄庭坚为其中一宗）之称。与张耒、晁补之、秦观都游学于苏轼门下，合称为</a:t>
            </a:r>
            <a:r>
              <a:rPr lang="en-US" altLang="zh-CN" sz="2800" dirty="0">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苏门四学士</a:t>
            </a:r>
            <a:r>
              <a:rPr lang="en-US" altLang="zh-CN"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。生前与苏轼齐名，世称</a:t>
            </a:r>
            <a:r>
              <a:rPr lang="en-US" altLang="zh-CN" sz="2800" dirty="0">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苏黄</a:t>
            </a:r>
            <a:r>
              <a:rPr lang="en-US" altLang="zh-CN"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。黄庭坚书法亦能独树一格，为</a:t>
            </a:r>
            <a:r>
              <a:rPr lang="en-US" altLang="zh-CN" sz="2800" dirty="0">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宋四家</a:t>
            </a:r>
            <a:r>
              <a:rPr lang="en-US" altLang="zh-CN"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之一。著有《山谷词》</a:t>
            </a:r>
            <a:r>
              <a:rPr lang="zh-CN" altLang="en-US"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a:p>
            <a:pPr marL="0" indent="0" algn="just">
              <a:spcBef>
                <a:spcPct val="0"/>
              </a:spcBef>
              <a:buNone/>
            </a:pPr>
            <a:endParaRPr lang="zh-CN" altLang="en-US" sz="2800" dirty="0"/>
          </a:p>
          <a:p>
            <a:pPr marL="0" indent="457200" algn="just">
              <a:lnSpc>
                <a:spcPct val="150000"/>
              </a:lnSpc>
              <a:spcBef>
                <a:spcPct val="0"/>
              </a:spcBef>
            </a:pPr>
            <a:endParaRPr lang="zh-CN" alt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1"/>
          <p:cNvSpPr/>
          <p:nvPr>
            <p:custDataLst>
              <p:tags r:id="rId1"/>
            </p:custDataLst>
          </p:nvPr>
        </p:nvSpPr>
        <p:spPr>
          <a:xfrm>
            <a:off x="3443288" y="2247900"/>
            <a:ext cx="524033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50000"/>
              </a:lnSpc>
            </a:pPr>
            <a:r>
              <a:rPr lang="zh-CN" altLang="en-US">
                <a:latin typeface="微软雅黑" panose="020B0503020204020204" charset="-122"/>
                <a:ea typeface="微软雅黑" panose="020B0503020204020204" charset="-122"/>
              </a:rPr>
              <a:t>      </a:t>
            </a:r>
          </a:p>
        </p:txBody>
      </p:sp>
      <p:sp>
        <p:nvSpPr>
          <p:cNvPr id="87042" name="矩形 9"/>
          <p:cNvSpPr/>
          <p:nvPr>
            <p:custDataLst>
              <p:tags r:id="rId2"/>
            </p:custDataLst>
          </p:nvPr>
        </p:nvSpPr>
        <p:spPr>
          <a:xfrm>
            <a:off x="323528" y="1020763"/>
            <a:ext cx="8597589" cy="48768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endParaRPr lang="zh-CN" altLang="en-US" sz="1300">
              <a:solidFill>
                <a:srgbClr val="FFFFFF"/>
              </a:solidFill>
              <a:latin typeface="Calibri" charset="0"/>
              <a:ea typeface="Arial" pitchFamily="34" charset="0"/>
            </a:endParaRPr>
          </a:p>
        </p:txBody>
      </p:sp>
      <p:sp>
        <p:nvSpPr>
          <p:cNvPr id="87043" name="矩形 5"/>
          <p:cNvSpPr/>
          <p:nvPr>
            <p:custDataLst>
              <p:tags r:id="rId3"/>
            </p:custDataLst>
          </p:nvPr>
        </p:nvSpPr>
        <p:spPr>
          <a:xfrm>
            <a:off x="2695575" y="1931988"/>
            <a:ext cx="5124450"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b="1">
                <a:solidFill>
                  <a:srgbClr val="0070C0"/>
                </a:solidFill>
                <a:latin typeface="Times New Roman" pitchFamily="18" charset="0"/>
              </a:rPr>
              <a:t>     </a:t>
            </a:r>
            <a:endParaRPr lang="zh-CN" altLang="en-US" sz="2100">
              <a:latin typeface="Arial" pitchFamily="34" charset="0"/>
              <a:ea typeface="宋体" pitchFamily="2" charset="-122"/>
            </a:endParaRPr>
          </a:p>
        </p:txBody>
      </p:sp>
      <p:sp>
        <p:nvSpPr>
          <p:cNvPr id="87044" name="矩形 6"/>
          <p:cNvSpPr/>
          <p:nvPr>
            <p:custDataLst>
              <p:tags r:id="rId4"/>
            </p:custDataLst>
          </p:nvPr>
        </p:nvSpPr>
        <p:spPr>
          <a:xfrm>
            <a:off x="3432175" y="1706563"/>
            <a:ext cx="5299075"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a:latin typeface="Arial" pitchFamily="34" charset="0"/>
              </a:rPr>
              <a:t>      </a:t>
            </a:r>
          </a:p>
        </p:txBody>
      </p:sp>
      <p:sp>
        <p:nvSpPr>
          <p:cNvPr id="87045" name="Rectangle 1"/>
          <p:cNvSpPr/>
          <p:nvPr>
            <p:custDataLst>
              <p:tags r:id="rId5"/>
            </p:custDataLst>
          </p:nvPr>
        </p:nvSpPr>
        <p:spPr>
          <a:xfrm>
            <a:off x="323528" y="996839"/>
            <a:ext cx="8496944" cy="5116785"/>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zh-CN" sz="2800" b="1" dirty="0">
                <a:solidFill>
                  <a:srgbClr val="FF0000"/>
                </a:solidFill>
                <a:latin typeface="楷体" panose="02010609060101010101" pitchFamily="49" charset="-122"/>
                <a:ea typeface="楷体" panose="02010609060101010101" pitchFamily="49" charset="-122"/>
              </a:rPr>
              <a:t>杜甫</a:t>
            </a:r>
            <a:r>
              <a:rPr lang="zh-CN" altLang="en-US"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会当临绝顶，一览众山小</a:t>
            </a:r>
            <a:r>
              <a:rPr lang="zh-CN" altLang="en-US"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 抒发了诗人奋发向上、勇攀高峰的</a:t>
            </a:r>
            <a:r>
              <a:rPr lang="zh-CN" altLang="zh-CN" sz="2800" b="1" dirty="0">
                <a:solidFill>
                  <a:srgbClr val="00B0F0"/>
                </a:solidFill>
                <a:latin typeface="楷体" panose="02010609060101010101" pitchFamily="49" charset="-122"/>
                <a:ea typeface="楷体" panose="02010609060101010101" pitchFamily="49" charset="-122"/>
              </a:rPr>
              <a:t>凌云壮志</a:t>
            </a:r>
            <a:r>
              <a:rPr lang="zh-CN" altLang="zh-CN"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pPr lvl="0"/>
            <a:r>
              <a:rPr lang="zh-CN" altLang="zh-CN" sz="2800" b="1" dirty="0">
                <a:solidFill>
                  <a:srgbClr val="FF0000"/>
                </a:solidFill>
                <a:latin typeface="楷体" panose="02010609060101010101" pitchFamily="49" charset="-122"/>
                <a:ea typeface="楷体" panose="02010609060101010101" pitchFamily="49" charset="-122"/>
              </a:rPr>
              <a:t>王维</a:t>
            </a:r>
            <a:r>
              <a:rPr lang="zh-CN" altLang="en-US"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独在异乡为异客，每逢佳节倍思亲</a:t>
            </a:r>
            <a:r>
              <a:rPr lang="zh-CN" altLang="en-US" sz="2800" dirty="0">
                <a:latin typeface="楷体" panose="02010609060101010101" pitchFamily="49" charset="-122"/>
                <a:ea typeface="楷体" panose="02010609060101010101" pitchFamily="49" charset="-122"/>
              </a:rPr>
              <a:t>”</a:t>
            </a:r>
            <a:r>
              <a:rPr lang="zh-CN" altLang="zh-CN" sz="2800" dirty="0">
                <a:latin typeface="楷体" panose="02010609060101010101" pitchFamily="49" charset="-122"/>
                <a:ea typeface="楷体" panose="02010609060101010101" pitchFamily="49" charset="-122"/>
              </a:rPr>
              <a:t>飘零他乡，登高望</a:t>
            </a:r>
            <a:r>
              <a:rPr lang="zh-CN" altLang="zh-CN" sz="2800" b="1" dirty="0">
                <a:solidFill>
                  <a:srgbClr val="00B0F0"/>
                </a:solidFill>
                <a:latin typeface="楷体" panose="02010609060101010101" pitchFamily="49" charset="-122"/>
                <a:ea typeface="楷体" panose="02010609060101010101" pitchFamily="49" charset="-122"/>
              </a:rPr>
              <a:t>远思亲人</a:t>
            </a:r>
            <a:r>
              <a:rPr lang="zh-CN" altLang="zh-CN" sz="2800" dirty="0">
                <a:latin typeface="楷体" panose="02010609060101010101" pitchFamily="49" charset="-122"/>
                <a:ea typeface="楷体" panose="02010609060101010101" pitchFamily="49" charset="-122"/>
              </a:rPr>
              <a:t>。</a:t>
            </a:r>
          </a:p>
          <a:p>
            <a:pPr lvl="0"/>
            <a:endParaRPr lang="en-US" altLang="zh-CN" sz="2400" dirty="0">
              <a:latin typeface="Arial" pitchFamily="34" charset="0"/>
            </a:endParaRPr>
          </a:p>
          <a:p>
            <a:pPr lvl="0"/>
            <a:endParaRPr lang="zh-CN" altLang="zh-CN" sz="2400" dirty="0">
              <a:latin typeface="楷体" panose="02010609060101010101" pitchFamily="49" charset="-122"/>
              <a:ea typeface="楷体" panose="02010609060101010101" pitchFamily="49" charset="-122"/>
            </a:endParaRPr>
          </a:p>
          <a:p>
            <a:pPr lvl="0"/>
            <a:endParaRPr lang="en-US" altLang="zh-CN" sz="2400" dirty="0">
              <a:latin typeface="楷体" panose="02010609060101010101" pitchFamily="49" charset="-122"/>
              <a:ea typeface="楷体" panose="02010609060101010101" pitchFamily="49" charset="-122"/>
            </a:endParaRPr>
          </a:p>
          <a:p>
            <a:pPr lvl="0"/>
            <a:r>
              <a:rPr lang="en-US" altLang="zh-CN" sz="2400" dirty="0">
                <a:latin typeface="楷体" panose="02010609060101010101" pitchFamily="49" charset="-122"/>
                <a:ea typeface="楷体" panose="02010609060101010101" pitchFamily="49" charset="-122"/>
              </a:rPr>
              <a:t>    </a:t>
            </a:r>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a:p>
            <a:pPr lvl="0"/>
            <a:endParaRPr lang="zh-CN" altLang="zh-CN" sz="2400" dirty="0">
              <a:latin typeface="楷体" panose="02010609060101010101" pitchFamily="49" charset="-122"/>
              <a:ea typeface="楷体" panose="02010609060101010101" pitchFamily="49" charset="-122"/>
            </a:endParaRPr>
          </a:p>
        </p:txBody>
      </p:sp>
      <p:sp>
        <p:nvSpPr>
          <p:cNvPr id="87046" name="Rectangle 1"/>
          <p:cNvSpPr/>
          <p:nvPr>
            <p:custDataLst>
              <p:tags r:id="rId6"/>
            </p:custDataLst>
          </p:nvPr>
        </p:nvSpPr>
        <p:spPr>
          <a:xfrm>
            <a:off x="561020" y="3555231"/>
            <a:ext cx="8360097" cy="2223686"/>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266700">
              <a:buClrTx/>
              <a:buFontTx/>
            </a:pPr>
            <a:r>
              <a:rPr lang="en-US" altLang="zh-CN" sz="2800" dirty="0">
                <a:solidFill>
                  <a:schemeClr val="tx1"/>
                </a:solidFill>
                <a:latin typeface="楷体" panose="02010609060101010101" pitchFamily="49" charset="-122"/>
                <a:ea typeface="楷体" panose="02010609060101010101" pitchFamily="49" charset="-122"/>
              </a:rPr>
              <a:t>  </a:t>
            </a:r>
            <a:r>
              <a:rPr lang="zh-CN" altLang="zh-CN" sz="2800" dirty="0">
                <a:solidFill>
                  <a:schemeClr val="tx1"/>
                </a:solidFill>
                <a:latin typeface="楷体" panose="02010609060101010101" pitchFamily="49" charset="-122"/>
                <a:ea typeface="楷体" panose="02010609060101010101" pitchFamily="49" charset="-122"/>
              </a:rPr>
              <a:t>古往今来，仁人志士，才子政客，他们满腹的愁怨，一腔的豪情，都抛撒在华夏大地的名山古迹中。或登高抒豪情、遣悲怀；或抒发怀才不遇之悲歌、凌云之壮志，或抒发羁旅之乡情、忧国忧民之国愁</a:t>
            </a:r>
            <a:r>
              <a:rPr lang="en-US" altLang="zh-CN" sz="2800" dirty="0">
                <a:solidFill>
                  <a:schemeClr val="tx1"/>
                </a:solidFill>
                <a:latin typeface="楷体" panose="02010609060101010101" pitchFamily="49" charset="-122"/>
                <a:ea typeface="楷体" panose="02010609060101010101" pitchFamily="49" charset="-122"/>
              </a:rPr>
              <a:t>……</a:t>
            </a:r>
            <a:r>
              <a:rPr lang="zh-CN" altLang="en-US" sz="2800" dirty="0">
                <a:solidFill>
                  <a:schemeClr val="tx1"/>
                </a:solidFill>
                <a:latin typeface="楷体" panose="02010609060101010101" pitchFamily="49" charset="-122"/>
                <a:ea typeface="楷体" panose="02010609060101010101" pitchFamily="49" charset="-122"/>
              </a:rPr>
              <a:t>试问人生，何以解忧？</a:t>
            </a:r>
          </a:p>
        </p:txBody>
      </p:sp>
      <p:sp>
        <p:nvSpPr>
          <p:cNvPr id="87047" name="矩形 7"/>
          <p:cNvSpPr/>
          <p:nvPr>
            <p:custDataLst>
              <p:tags r:id="rId7"/>
            </p:custDataLst>
          </p:nvPr>
        </p:nvSpPr>
        <p:spPr>
          <a:xfrm>
            <a:off x="3275856" y="3068285"/>
            <a:ext cx="1858963" cy="600075"/>
          </a:xfrm>
          <a:prstGeom prst="rect">
            <a:avLst/>
          </a:prstGeom>
          <a:solidFill>
            <a:srgbClr val="FBE5D6"/>
          </a:solid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300" dirty="0">
                <a:latin typeface="楷体" panose="02010609060101010101" pitchFamily="49" charset="-122"/>
                <a:ea typeface="楷体" panose="02010609060101010101" pitchFamily="49" charset="-122"/>
              </a:rPr>
              <a:t>唯有登高</a:t>
            </a:r>
            <a:endParaRPr lang="zh-CN" altLang="en-US" sz="3300" dirty="0">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7045">
                                            <p:txEl>
                                              <p:pRg st="0" end="0"/>
                                            </p:txEl>
                                          </p:spTgt>
                                        </p:tgtEl>
                                        <p:attrNameLst>
                                          <p:attrName>style.visibility</p:attrName>
                                        </p:attrNameLst>
                                      </p:cBhvr>
                                      <p:to>
                                        <p:strVal val="visible"/>
                                      </p:to>
                                    </p:set>
                                    <p:anim calcmode="lin" valueType="num">
                                      <p:cBhvr>
                                        <p:cTn id="7" dur="500" fill="hold"/>
                                        <p:tgtEl>
                                          <p:spTgt spid="8704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70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7045">
                                            <p:txEl>
                                              <p:pRg st="1" end="1"/>
                                            </p:txEl>
                                          </p:spTgt>
                                        </p:tgtEl>
                                        <p:attrNameLst>
                                          <p:attrName>style.visibility</p:attrName>
                                        </p:attrNameLst>
                                      </p:cBhvr>
                                      <p:to>
                                        <p:strVal val="visible"/>
                                      </p:to>
                                    </p:set>
                                    <p:anim calcmode="lin" valueType="num">
                                      <p:cBhvr>
                                        <p:cTn id="13" dur="500" fill="hold"/>
                                        <p:tgtEl>
                                          <p:spTgt spid="87045">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870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7046"/>
                                        </p:tgtEl>
                                        <p:attrNameLst>
                                          <p:attrName>style.visibility</p:attrName>
                                        </p:attrNameLst>
                                      </p:cBhvr>
                                      <p:to>
                                        <p:strVal val="visible"/>
                                      </p:to>
                                    </p:set>
                                    <p:anim calcmode="lin" valueType="num">
                                      <p:cBhvr>
                                        <p:cTn id="19" dur="500" fill="hold"/>
                                        <p:tgtEl>
                                          <p:spTgt spid="87046"/>
                                        </p:tgtEl>
                                        <p:attrNameLst>
                                          <p:attrName>ppt_x</p:attrName>
                                        </p:attrNameLst>
                                      </p:cBhvr>
                                      <p:tavLst>
                                        <p:tav tm="0">
                                          <p:val>
                                            <p:strVal val="#ppt_x"/>
                                          </p:val>
                                        </p:tav>
                                        <p:tav tm="100000">
                                          <p:val>
                                            <p:strVal val="#ppt_x"/>
                                          </p:val>
                                        </p:tav>
                                      </p:tavLst>
                                    </p:anim>
                                    <p:anim calcmode="lin" valueType="num">
                                      <p:cBhvr>
                                        <p:cTn id="20" dur="500" fill="hold"/>
                                        <p:tgtEl>
                                          <p:spTgt spid="8704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7047"/>
                                        </p:tgtEl>
                                        <p:attrNameLst>
                                          <p:attrName>style.visibility</p:attrName>
                                        </p:attrNameLst>
                                      </p:cBhvr>
                                      <p:to>
                                        <p:strVal val="visible"/>
                                      </p:to>
                                    </p:set>
                                    <p:anim calcmode="lin" valueType="num">
                                      <p:cBhvr>
                                        <p:cTn id="25" dur="500" fill="hold"/>
                                        <p:tgtEl>
                                          <p:spTgt spid="87047"/>
                                        </p:tgtEl>
                                        <p:attrNameLst>
                                          <p:attrName>ppt_x</p:attrName>
                                        </p:attrNameLst>
                                      </p:cBhvr>
                                      <p:tavLst>
                                        <p:tav tm="0">
                                          <p:val>
                                            <p:strVal val="#ppt_x"/>
                                          </p:val>
                                        </p:tav>
                                        <p:tav tm="100000">
                                          <p:val>
                                            <p:strVal val="#ppt_x"/>
                                          </p:val>
                                        </p:tav>
                                      </p:tavLst>
                                    </p:anim>
                                    <p:anim calcmode="lin" valueType="num">
                                      <p:cBhvr>
                                        <p:cTn id="26" dur="500" fill="hold"/>
                                        <p:tgtEl>
                                          <p:spTgt spid="870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6" grpId="0"/>
      <p:bldP spid="870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内容占位符 2"/>
          <p:cNvSpPr>
            <a:spLocks noGrp="1"/>
          </p:cNvSpPr>
          <p:nvPr>
            <p:ph idx="1"/>
          </p:nvPr>
        </p:nvSpPr>
        <p:spPr>
          <a:xfrm>
            <a:off x="161764" y="548680"/>
            <a:ext cx="8820472" cy="7256783"/>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indent="0" algn="just">
              <a:lnSpc>
                <a:spcPct val="150000"/>
              </a:lnSpc>
              <a:spcBef>
                <a:spcPct val="0"/>
              </a:spcBef>
              <a:buNone/>
            </a:pPr>
            <a:r>
              <a:rPr lang="zh-CN" altLang="en-US" sz="2400" b="1" dirty="0">
                <a:solidFill>
                  <a:srgbClr val="FF0000"/>
                </a:solidFill>
              </a:rPr>
              <a:t>三．创作背景</a:t>
            </a:r>
            <a:endParaRPr lang="zh-CN" altLang="en-US" sz="2400" dirty="0">
              <a:solidFill>
                <a:srgbClr val="FF0000"/>
              </a:solidFill>
            </a:endParaRPr>
          </a:p>
          <a:p>
            <a:pPr marL="0" indent="0" algn="just">
              <a:spcBef>
                <a:spcPct val="0"/>
              </a:spcBef>
              <a:buNone/>
            </a:pPr>
            <a:r>
              <a:rPr lang="zh-CN" altLang="en-US" sz="2400" dirty="0"/>
              <a:t>        </a:t>
            </a:r>
            <a:r>
              <a:rPr lang="zh-CN" altLang="en-US" sz="2800" dirty="0">
                <a:latin typeface="楷体" panose="02010609060101010101" pitchFamily="49" charset="-122"/>
                <a:ea typeface="楷体" panose="02010609060101010101" pitchFamily="49" charset="-122"/>
              </a:rPr>
              <a:t>宋神宗元丰五年（</a:t>
            </a:r>
            <a:r>
              <a:rPr lang="en-US" altLang="zh-CN" sz="2800" dirty="0">
                <a:latin typeface="楷体" panose="02010609060101010101" pitchFamily="49" charset="-122"/>
                <a:ea typeface="楷体" panose="02010609060101010101" pitchFamily="49" charset="-122"/>
              </a:rPr>
              <a:t>1082</a:t>
            </a:r>
            <a:r>
              <a:rPr lang="zh-CN" altLang="en-US" sz="2800" dirty="0">
                <a:latin typeface="楷体" panose="02010609060101010101" pitchFamily="49" charset="-122"/>
                <a:ea typeface="楷体" panose="02010609060101010101" pitchFamily="49" charset="-122"/>
              </a:rPr>
              <a:t>），黄庭坚当时在吉州太和县（今江西泰和）知县任上。此时作者三十八岁，在太和令任上已有三个年头。百姓的困苦，官吏的素餐，使作者有志难展，于是产生孤独寂寞之感。公事之余，诗人常到</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澄江之上，以江山广远，景物清华得名</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清一统治</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吉安府</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的快阁上览胜。这一首著名的七律就是写登临快阁时通过倚阁观望江天描述的所见所感。勾勒了一幅深秋傍晚的图画，抒发的是为官在外的一种无可奈何、孤寂无聊的思乡之情，咏叹的是世无知己之感慨。它集中体现了诗人的审美趣味和艺术主张，因而，常被评论家们认定为黄庭坚的代表作。</a:t>
            </a:r>
          </a:p>
          <a:p>
            <a:pPr marL="0" indent="457200" algn="just">
              <a:lnSpc>
                <a:spcPct val="150000"/>
              </a:lnSpc>
              <a:spcBef>
                <a:spcPct val="0"/>
              </a:spcBef>
            </a:pPr>
            <a:endParaRPr lang="zh-CN" alt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p:cNvSpPr>
          <p:nvPr>
            <p:ph type="title"/>
            <p:custDataLst>
              <p:tags r:id="rId1"/>
            </p:custDataLst>
          </p:nvPr>
        </p:nvSpPr>
        <p:spPr>
          <a:xfrm>
            <a:off x="2471738" y="180975"/>
            <a:ext cx="7680960" cy="13716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100000"/>
              </a:lnSpc>
              <a:spcBef>
                <a:spcPct val="0"/>
              </a:spcBef>
              <a:spcAft>
                <a:spcPct val="0"/>
              </a:spcAft>
              <a:buClrTx/>
              <a:buSzTx/>
              <a:buFontTx/>
              <a:buNone/>
              <a:defRPr lang="zh-CN" altLang="en-US" sz="3600" b="1">
                <a:solidFill>
                  <a:schemeClr val="tx2"/>
                </a:solidFill>
                <a:latin typeface="Tahoma" pitchFamily="34" charset="0"/>
                <a:ea typeface="宋体" pitchFamily="2" charset="-122"/>
                <a:cs typeface="+mj-cs"/>
              </a:defRPr>
            </a:lvl1pPr>
          </a:lstStyle>
          <a:p>
            <a:pPr lvl="0"/>
            <a:r>
              <a:rPr lang="en-US" altLang="zh-CN" sz="5400" b="0" dirty="0">
                <a:solidFill>
                  <a:srgbClr val="FF0000"/>
                </a:solidFill>
                <a:ea typeface="隶书" pitchFamily="1" charset="-122"/>
              </a:rPr>
              <a:t>《</a:t>
            </a:r>
            <a:r>
              <a:rPr lang="zh-CN" altLang="en-US" sz="5400" b="0" dirty="0">
                <a:solidFill>
                  <a:srgbClr val="FF0000"/>
                </a:solidFill>
                <a:ea typeface="隶书" pitchFamily="1" charset="-122"/>
              </a:rPr>
              <a:t>登快阁</a:t>
            </a:r>
            <a:r>
              <a:rPr lang="en-US" altLang="zh-CN" sz="5400" b="0" dirty="0">
                <a:solidFill>
                  <a:srgbClr val="FF0000"/>
                </a:solidFill>
                <a:ea typeface="隶书" pitchFamily="1" charset="-122"/>
              </a:rPr>
              <a:t>》</a:t>
            </a:r>
          </a:p>
        </p:txBody>
      </p:sp>
      <p:sp>
        <p:nvSpPr>
          <p:cNvPr id="62466" name="Rectangle 3"/>
          <p:cNvSpPr>
            <a:spLocks noGrp="1"/>
          </p:cNvSpPr>
          <p:nvPr>
            <p:ph idx="1"/>
            <p:custDataLst>
              <p:tags r:id="rId2"/>
            </p:custDataLst>
          </p:nvPr>
        </p:nvSpPr>
        <p:spPr>
          <a:xfrm>
            <a:off x="863600" y="1447217"/>
            <a:ext cx="8153400" cy="4572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a:buNone/>
            </a:pPr>
            <a:r>
              <a:rPr lang="zh-CN" altLang="en-US" dirty="0"/>
              <a:t>   </a:t>
            </a:r>
            <a:r>
              <a:rPr lang="zh-CN" altLang="en-US" b="1" dirty="0"/>
              <a:t>痴儿了却公家事，快阁东西倚晚晴。</a:t>
            </a:r>
            <a:br>
              <a:rPr lang="zh-CN" altLang="en-US" b="1" dirty="0"/>
            </a:br>
            <a:r>
              <a:rPr lang="zh-CN" altLang="en-US" b="1" dirty="0"/>
              <a:t>落木千山天远大，澄江一道月分明。</a:t>
            </a:r>
            <a:br>
              <a:rPr lang="zh-CN" altLang="en-US" b="1" dirty="0"/>
            </a:br>
            <a:r>
              <a:rPr lang="zh-CN" altLang="en-US" b="1" dirty="0"/>
              <a:t>朱弦已为佳人绝，青眼聊因美酒横。</a:t>
            </a:r>
            <a:br>
              <a:rPr lang="zh-CN" altLang="en-US" b="1" dirty="0"/>
            </a:br>
            <a:r>
              <a:rPr lang="zh-CN" altLang="en-US" b="1" dirty="0"/>
              <a:t>万里归船弄长笛，此心吾与白鸥盟。</a:t>
            </a:r>
          </a:p>
        </p:txBody>
      </p:sp>
      <p:sp>
        <p:nvSpPr>
          <p:cNvPr id="62467" name="文本框 1"/>
          <p:cNvSpPr/>
          <p:nvPr>
            <p:custDataLst>
              <p:tags r:id="rId3"/>
            </p:custDataLst>
          </p:nvPr>
        </p:nvSpPr>
        <p:spPr>
          <a:xfrm>
            <a:off x="395536" y="3607593"/>
            <a:ext cx="2224088" cy="5826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dirty="0">
                <a:latin typeface="Arial" pitchFamily="34" charset="0"/>
                <a:ea typeface="宋体" pitchFamily="2" charset="-122"/>
              </a:rPr>
              <a:t>重点字词：</a:t>
            </a:r>
          </a:p>
        </p:txBody>
      </p:sp>
      <p:sp>
        <p:nvSpPr>
          <p:cNvPr id="62468" name="文本框 2"/>
          <p:cNvSpPr/>
          <p:nvPr>
            <p:custDataLst>
              <p:tags r:id="rId4"/>
            </p:custDataLst>
          </p:nvPr>
        </p:nvSpPr>
        <p:spPr>
          <a:xfrm>
            <a:off x="939800" y="4190206"/>
            <a:ext cx="7340600" cy="52228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dirty="0">
                <a:solidFill>
                  <a:srgbClr val="FF0000"/>
                </a:solidFill>
                <a:latin typeface="Arial" pitchFamily="34" charset="0"/>
                <a:ea typeface="宋体" pitchFamily="2" charset="-122"/>
              </a:rPr>
              <a:t>痴儿</a:t>
            </a:r>
            <a:r>
              <a:rPr lang="zh-CN" altLang="en-US" sz="2800" dirty="0">
                <a:latin typeface="Arial" pitchFamily="34" charset="0"/>
                <a:ea typeface="宋体" pitchFamily="2" charset="-122"/>
              </a:rPr>
              <a:t>：自指，指自己并非大器，只会敷衍官事。</a:t>
            </a:r>
          </a:p>
        </p:txBody>
      </p:sp>
      <p:sp>
        <p:nvSpPr>
          <p:cNvPr id="62469" name="文本框 3"/>
          <p:cNvSpPr/>
          <p:nvPr>
            <p:custDataLst>
              <p:tags r:id="rId5"/>
            </p:custDataLst>
          </p:nvPr>
        </p:nvSpPr>
        <p:spPr>
          <a:xfrm>
            <a:off x="863600" y="4807304"/>
            <a:ext cx="7256462" cy="9525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2800" dirty="0">
                <a:solidFill>
                  <a:srgbClr val="FF0000"/>
                </a:solidFill>
                <a:latin typeface="Arial" pitchFamily="34" charset="0"/>
                <a:ea typeface="宋体" pitchFamily="2" charset="-122"/>
              </a:rPr>
              <a:t>青眼</a:t>
            </a:r>
            <a:r>
              <a:rPr lang="zh-CN" altLang="en-US" sz="2800" dirty="0">
                <a:latin typeface="Arial" pitchFamily="34" charset="0"/>
                <a:ea typeface="宋体" pitchFamily="2" charset="-122"/>
              </a:rPr>
              <a:t>：表示对人喜爱或重视、尊重，指正眼看人。</a:t>
            </a:r>
          </a:p>
        </p:txBody>
      </p:sp>
      <p:sp>
        <p:nvSpPr>
          <p:cNvPr id="62470" name="文本框 4"/>
          <p:cNvSpPr/>
          <p:nvPr>
            <p:custDataLst>
              <p:tags r:id="rId6"/>
            </p:custDataLst>
          </p:nvPr>
        </p:nvSpPr>
        <p:spPr>
          <a:xfrm>
            <a:off x="929005" y="5821928"/>
            <a:ext cx="5383213"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dirty="0">
                <a:solidFill>
                  <a:srgbClr val="FF0000"/>
                </a:solidFill>
                <a:latin typeface="Arial" pitchFamily="34" charset="0"/>
                <a:ea typeface="宋体" pitchFamily="2" charset="-122"/>
              </a:rPr>
              <a:t>盟</a:t>
            </a:r>
            <a:r>
              <a:rPr lang="zh-CN" altLang="en-US" sz="3200" dirty="0">
                <a:latin typeface="Arial" pitchFamily="34" charset="0"/>
                <a:ea typeface="宋体" pitchFamily="2" charset="-122"/>
              </a:rPr>
              <a:t>：结盟，这里指作伴。</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additive="base">
                                        <p:cTn id="7" dur="500" fill="hold"/>
                                        <p:tgtEl>
                                          <p:spTgt spid="62467"/>
                                        </p:tgtEl>
                                        <p:attrNameLst>
                                          <p:attrName>ppt_x</p:attrName>
                                        </p:attrNameLst>
                                      </p:cBhvr>
                                      <p:tavLst>
                                        <p:tav tm="0">
                                          <p:val>
                                            <p:strVal val="#ppt_x"/>
                                          </p:val>
                                        </p:tav>
                                        <p:tav tm="100000">
                                          <p:val>
                                            <p:strVal val="#ppt_x"/>
                                          </p:val>
                                        </p:tav>
                                      </p:tavLst>
                                    </p:anim>
                                    <p:anim calcmode="lin" valueType="num">
                                      <p:cBhvr additive="base">
                                        <p:cTn id="8"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8"/>
                                        </p:tgtEl>
                                        <p:attrNameLst>
                                          <p:attrName>style.visibility</p:attrName>
                                        </p:attrNameLst>
                                      </p:cBhvr>
                                      <p:to>
                                        <p:strVal val="visible"/>
                                      </p:to>
                                    </p:set>
                                    <p:anim calcmode="lin" valueType="num">
                                      <p:cBhvr additive="base">
                                        <p:cTn id="13" dur="500" fill="hold"/>
                                        <p:tgtEl>
                                          <p:spTgt spid="62468"/>
                                        </p:tgtEl>
                                        <p:attrNameLst>
                                          <p:attrName>ppt_x</p:attrName>
                                        </p:attrNameLst>
                                      </p:cBhvr>
                                      <p:tavLst>
                                        <p:tav tm="0">
                                          <p:val>
                                            <p:strVal val="#ppt_x"/>
                                          </p:val>
                                        </p:tav>
                                        <p:tav tm="100000">
                                          <p:val>
                                            <p:strVal val="#ppt_x"/>
                                          </p:val>
                                        </p:tav>
                                      </p:tavLst>
                                    </p:anim>
                                    <p:anim calcmode="lin" valueType="num">
                                      <p:cBhvr additive="base">
                                        <p:cTn id="14"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9"/>
                                        </p:tgtEl>
                                        <p:attrNameLst>
                                          <p:attrName>style.visibility</p:attrName>
                                        </p:attrNameLst>
                                      </p:cBhvr>
                                      <p:to>
                                        <p:strVal val="visible"/>
                                      </p:to>
                                    </p:set>
                                    <p:anim calcmode="lin" valueType="num">
                                      <p:cBhvr additive="base">
                                        <p:cTn id="19" dur="500" fill="hold"/>
                                        <p:tgtEl>
                                          <p:spTgt spid="62469"/>
                                        </p:tgtEl>
                                        <p:attrNameLst>
                                          <p:attrName>ppt_x</p:attrName>
                                        </p:attrNameLst>
                                      </p:cBhvr>
                                      <p:tavLst>
                                        <p:tav tm="0">
                                          <p:val>
                                            <p:strVal val="#ppt_x"/>
                                          </p:val>
                                        </p:tav>
                                        <p:tav tm="100000">
                                          <p:val>
                                            <p:strVal val="#ppt_x"/>
                                          </p:val>
                                        </p:tav>
                                      </p:tavLst>
                                    </p:anim>
                                    <p:anim calcmode="lin" valueType="num">
                                      <p:cBhvr additive="base">
                                        <p:cTn id="20" dur="500" fill="hold"/>
                                        <p:tgtEl>
                                          <p:spTgt spid="6246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70"/>
                                        </p:tgtEl>
                                        <p:attrNameLst>
                                          <p:attrName>style.visibility</p:attrName>
                                        </p:attrNameLst>
                                      </p:cBhvr>
                                      <p:to>
                                        <p:strVal val="visible"/>
                                      </p:to>
                                    </p:set>
                                    <p:anim calcmode="lin" valueType="num">
                                      <p:cBhvr additive="base">
                                        <p:cTn id="25" dur="500" fill="hold"/>
                                        <p:tgtEl>
                                          <p:spTgt spid="62470"/>
                                        </p:tgtEl>
                                        <p:attrNameLst>
                                          <p:attrName>ppt_x</p:attrName>
                                        </p:attrNameLst>
                                      </p:cBhvr>
                                      <p:tavLst>
                                        <p:tav tm="0">
                                          <p:val>
                                            <p:strVal val="#ppt_x"/>
                                          </p:val>
                                        </p:tav>
                                        <p:tav tm="100000">
                                          <p:val>
                                            <p:strVal val="#ppt_x"/>
                                          </p:val>
                                        </p:tav>
                                      </p:tavLst>
                                    </p:anim>
                                    <p:anim calcmode="lin" valueType="num">
                                      <p:cBhvr additive="base">
                                        <p:cTn id="26" dur="500" fill="hold"/>
                                        <p:tgtEl>
                                          <p:spTgt spid="624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P spid="62468" grpId="0"/>
      <p:bldP spid="62469" grpId="0"/>
      <p:bldP spid="624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a16="http://schemas.microsoft.com/office/drawing/2014/main" id="{89AAC3B0-59F2-4C1F-8C8B-245F0E85DDE3}"/>
              </a:ext>
            </a:extLst>
          </p:cNvPr>
          <p:cNvSpPr/>
          <p:nvPr>
            <p:custDataLst>
              <p:tags r:id="rId1"/>
            </p:custDataLst>
          </p:nvPr>
        </p:nvSpPr>
        <p:spPr>
          <a:xfrm>
            <a:off x="287523" y="1124744"/>
            <a:ext cx="8568952" cy="1200329"/>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首联</a:t>
            </a:r>
            <a:r>
              <a:rPr lang="en-US" altLang="zh-CN" sz="3600" b="1" dirty="0">
                <a:latin typeface="Arial" pitchFamily="34" charset="0"/>
              </a:rPr>
              <a:t>——</a:t>
            </a:r>
            <a:r>
              <a:rPr lang="zh-CN" altLang="en-US" sz="3600" b="1" dirty="0">
                <a:latin typeface="Arial" pitchFamily="34" charset="0"/>
                <a:ea typeface="宋体" pitchFamily="2" charset="-122"/>
              </a:rPr>
              <a:t>痴儿了却公家事，快阁东西倚晚晴。</a:t>
            </a:r>
          </a:p>
        </p:txBody>
      </p:sp>
      <p:sp>
        <p:nvSpPr>
          <p:cNvPr id="13" name="Text Box 4">
            <a:extLst>
              <a:ext uri="{FF2B5EF4-FFF2-40B4-BE49-F238E27FC236}">
                <a16:creationId xmlns:a16="http://schemas.microsoft.com/office/drawing/2014/main" id="{2D121372-06AC-41AC-B30E-2BA271004D3C}"/>
              </a:ext>
            </a:extLst>
          </p:cNvPr>
          <p:cNvSpPr/>
          <p:nvPr>
            <p:custDataLst>
              <p:tags r:id="rId2"/>
            </p:custDataLst>
          </p:nvPr>
        </p:nvSpPr>
        <p:spPr>
          <a:xfrm>
            <a:off x="683568" y="2780928"/>
            <a:ext cx="7307312" cy="12001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solidFill>
                  <a:srgbClr val="FF0000"/>
                </a:solidFill>
                <a:latin typeface="Arial" pitchFamily="34" charset="0"/>
                <a:ea typeface="宋体" pitchFamily="2" charset="-122"/>
              </a:rPr>
              <a:t>思考</a:t>
            </a:r>
            <a:r>
              <a:rPr lang="zh-CN" altLang="en-US" sz="3600" b="1" dirty="0">
                <a:latin typeface="Arial" pitchFamily="34" charset="0"/>
                <a:ea typeface="宋体" pitchFamily="2" charset="-122"/>
              </a:rPr>
              <a:t>：“了却</a:t>
            </a:r>
            <a:r>
              <a:rPr lang="zh-CN" altLang="zh-CN" sz="3600" b="1" dirty="0">
                <a:latin typeface="Arial" pitchFamily="34" charset="0"/>
                <a:ea typeface="宋体" pitchFamily="2" charset="-122"/>
              </a:rPr>
              <a:t>"</a:t>
            </a:r>
            <a:r>
              <a:rPr lang="zh-CN" altLang="en-US" sz="3600" b="1" dirty="0">
                <a:latin typeface="Arial" pitchFamily="34" charset="0"/>
                <a:ea typeface="宋体" pitchFamily="2" charset="-122"/>
              </a:rPr>
              <a:t>二字，衬托出了诗人什么心情？</a:t>
            </a:r>
          </a:p>
        </p:txBody>
      </p:sp>
      <p:sp>
        <p:nvSpPr>
          <p:cNvPr id="14" name="Text Box 6">
            <a:extLst>
              <a:ext uri="{FF2B5EF4-FFF2-40B4-BE49-F238E27FC236}">
                <a16:creationId xmlns:a16="http://schemas.microsoft.com/office/drawing/2014/main" id="{79D00A22-CA38-47D1-AAA6-AAD1D03A0F61}"/>
              </a:ext>
            </a:extLst>
          </p:cNvPr>
          <p:cNvSpPr/>
          <p:nvPr>
            <p:custDataLst>
              <p:tags r:id="rId3"/>
            </p:custDataLst>
          </p:nvPr>
        </p:nvSpPr>
        <p:spPr>
          <a:xfrm>
            <a:off x="1979712" y="4653136"/>
            <a:ext cx="4314825" cy="6445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solidFill>
                  <a:srgbClr val="FF0000"/>
                </a:solidFill>
                <a:latin typeface="Arial" pitchFamily="34" charset="0"/>
                <a:ea typeface="宋体" pitchFamily="2" charset="-122"/>
              </a:rPr>
              <a:t>如释重负的欢快心情 </a:t>
            </a:r>
          </a:p>
        </p:txBody>
      </p:sp>
    </p:spTree>
    <p:extLst>
      <p:ext uri="{BB962C8B-B14F-4D97-AF65-F5344CB8AC3E}">
        <p14:creationId xmlns:p14="http://schemas.microsoft.com/office/powerpoint/2010/main" val="3496536585"/>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fill="hold"/>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fill="hold"/>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fill="hold"/>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a16="http://schemas.microsoft.com/office/drawing/2014/main" id="{89AAC3B0-59F2-4C1F-8C8B-245F0E85DDE3}"/>
              </a:ext>
            </a:extLst>
          </p:cNvPr>
          <p:cNvSpPr/>
          <p:nvPr>
            <p:custDataLst>
              <p:tags r:id="rId1"/>
            </p:custDataLst>
          </p:nvPr>
        </p:nvSpPr>
        <p:spPr>
          <a:xfrm>
            <a:off x="218408" y="185360"/>
            <a:ext cx="8568952" cy="1200329"/>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首联</a:t>
            </a:r>
            <a:r>
              <a:rPr lang="en-US" altLang="zh-CN" sz="3600" b="1" dirty="0">
                <a:latin typeface="Arial" pitchFamily="34" charset="0"/>
              </a:rPr>
              <a:t>——</a:t>
            </a:r>
            <a:r>
              <a:rPr lang="zh-CN" altLang="en-US" sz="3600" b="1" dirty="0">
                <a:latin typeface="Arial" pitchFamily="34" charset="0"/>
                <a:ea typeface="宋体" pitchFamily="2" charset="-122"/>
              </a:rPr>
              <a:t>痴儿了却公家事，快阁东西倚晚晴。</a:t>
            </a:r>
          </a:p>
        </p:txBody>
      </p:sp>
      <p:sp>
        <p:nvSpPr>
          <p:cNvPr id="5" name="矩形 1">
            <a:extLst>
              <a:ext uri="{FF2B5EF4-FFF2-40B4-BE49-F238E27FC236}">
                <a16:creationId xmlns:a16="http://schemas.microsoft.com/office/drawing/2014/main" id="{E06D9978-D955-4A12-BBDB-22F1139E8407}"/>
              </a:ext>
            </a:extLst>
          </p:cNvPr>
          <p:cNvSpPr/>
          <p:nvPr>
            <p:custDataLst>
              <p:tags r:id="rId2"/>
            </p:custDataLst>
          </p:nvPr>
        </p:nvSpPr>
        <p:spPr>
          <a:xfrm>
            <a:off x="198732" y="1484784"/>
            <a:ext cx="8707184" cy="187743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200" b="1" dirty="0">
                <a:latin typeface="Arial" pitchFamily="34" charset="0"/>
              </a:rPr>
              <a:t>1</a:t>
            </a:r>
            <a:r>
              <a:rPr lang="en-US" altLang="zh-CN" sz="2800" b="1" dirty="0">
                <a:latin typeface="Arial" pitchFamily="34" charset="0"/>
              </a:rPr>
              <a:t>.</a:t>
            </a:r>
            <a:r>
              <a:rPr lang="zh-CN" altLang="en-US" sz="2800" b="1" dirty="0">
                <a:latin typeface="Arial" pitchFamily="34" charset="0"/>
              </a:rPr>
              <a:t>这首诗的首联，这两句写了些什么？在表达方式上属于什么？作者为什么自称为“痴儿”？用“倚”字好还是用“赏”字好？</a:t>
            </a:r>
            <a:r>
              <a:rPr lang="zh-CN" altLang="en-US" sz="2800" dirty="0">
                <a:latin typeface="Arial" pitchFamily="34" charset="0"/>
              </a:rPr>
              <a:t> </a:t>
            </a:r>
          </a:p>
          <a:p>
            <a:pPr lvl="0"/>
            <a:r>
              <a:rPr lang="zh-CN" altLang="en-US" sz="2800" b="1" dirty="0">
                <a:latin typeface="Arial" pitchFamily="34" charset="0"/>
              </a:rPr>
              <a:t>       </a:t>
            </a:r>
          </a:p>
        </p:txBody>
      </p:sp>
      <p:sp>
        <p:nvSpPr>
          <p:cNvPr id="6" name="文本框 1">
            <a:extLst>
              <a:ext uri="{FF2B5EF4-FFF2-40B4-BE49-F238E27FC236}">
                <a16:creationId xmlns:a16="http://schemas.microsoft.com/office/drawing/2014/main" id="{65DC4570-C169-4904-B1E4-C691E5407D61}"/>
              </a:ext>
            </a:extLst>
          </p:cNvPr>
          <p:cNvSpPr/>
          <p:nvPr>
            <p:custDataLst>
              <p:tags r:id="rId3"/>
            </p:custDataLst>
          </p:nvPr>
        </p:nvSpPr>
        <p:spPr>
          <a:xfrm>
            <a:off x="198732" y="2996952"/>
            <a:ext cx="8568952" cy="310854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2800" b="1" dirty="0">
                <a:latin typeface="Arial" pitchFamily="34" charset="0"/>
              </a:rPr>
              <a:t>      </a:t>
            </a:r>
            <a:r>
              <a:rPr lang="zh-CN" altLang="en-US" sz="2800" b="1" dirty="0">
                <a:latin typeface="Arial" pitchFamily="34" charset="0"/>
              </a:rPr>
              <a:t>首联写了</a:t>
            </a:r>
            <a:r>
              <a:rPr lang="zh-CN" altLang="en-US" sz="2800" b="1" dirty="0">
                <a:solidFill>
                  <a:srgbClr val="FF0000"/>
                </a:solidFill>
                <a:latin typeface="Arial" pitchFamily="34" charset="0"/>
              </a:rPr>
              <a:t>作者公务之暇登快阁眺望</a:t>
            </a:r>
            <a:r>
              <a:rPr lang="zh-CN" altLang="en-US" sz="2800" b="1" dirty="0">
                <a:latin typeface="Arial" pitchFamily="34" charset="0"/>
              </a:rPr>
              <a:t>。属于</a:t>
            </a:r>
            <a:r>
              <a:rPr lang="zh-CN" altLang="en-US" sz="2800" b="1" dirty="0">
                <a:solidFill>
                  <a:srgbClr val="FF0000"/>
                </a:solidFill>
                <a:latin typeface="Arial" pitchFamily="34" charset="0"/>
              </a:rPr>
              <a:t>叙述</a:t>
            </a:r>
            <a:r>
              <a:rPr lang="zh-CN" altLang="en-US" sz="2800" b="1" dirty="0">
                <a:latin typeface="Arial" pitchFamily="34" charset="0"/>
              </a:rPr>
              <a:t>的表达方式。“痴儿”是</a:t>
            </a:r>
            <a:r>
              <a:rPr lang="zh-CN" altLang="en-US" sz="2800" b="1" dirty="0">
                <a:solidFill>
                  <a:srgbClr val="FF0000"/>
                </a:solidFill>
                <a:latin typeface="Arial" pitchFamily="34" charset="0"/>
              </a:rPr>
              <a:t>作者的自嘲，</a:t>
            </a:r>
            <a:r>
              <a:rPr lang="zh-CN" altLang="en-US" sz="2800" b="1" dirty="0">
                <a:solidFill>
                  <a:srgbClr val="0D0D0D"/>
                </a:solidFill>
                <a:latin typeface="Arial" pitchFamily="34" charset="0"/>
              </a:rPr>
              <a:t>显示出一种孤傲不羁的神情，</a:t>
            </a:r>
            <a:r>
              <a:rPr lang="zh-CN" altLang="en-US" sz="2800" b="1" dirty="0">
                <a:solidFill>
                  <a:srgbClr val="FF0000"/>
                </a:solidFill>
                <a:latin typeface="Arial" pitchFamily="34" charset="0"/>
              </a:rPr>
              <a:t>表现对官场生活的厌倦和对登快阁欣赏自然景色的渴望</a:t>
            </a:r>
            <a:r>
              <a:rPr lang="zh-CN" altLang="en-US" sz="2800" b="1" dirty="0">
                <a:latin typeface="Arial" pitchFamily="34" charset="0"/>
              </a:rPr>
              <a:t>。</a:t>
            </a:r>
          </a:p>
          <a:p>
            <a:pPr lvl="0"/>
            <a:r>
              <a:rPr lang="zh-CN" altLang="en-US" sz="2800" b="1" dirty="0">
                <a:latin typeface="Arial" pitchFamily="34" charset="0"/>
              </a:rPr>
              <a:t>     “倚”字用的好，含有</a:t>
            </a:r>
            <a:r>
              <a:rPr lang="zh-CN" altLang="en-US" sz="2800" b="1" dirty="0">
                <a:solidFill>
                  <a:srgbClr val="FF0000"/>
                </a:solidFill>
                <a:latin typeface="Arial" pitchFamily="34" charset="0"/>
              </a:rPr>
              <a:t>倚阁，赏晚晴</a:t>
            </a:r>
            <a:r>
              <a:rPr lang="zh-CN" altLang="en-US" sz="2800" b="1" dirty="0">
                <a:latin typeface="Arial" pitchFamily="34" charset="0"/>
              </a:rPr>
              <a:t>两重意思，同时诗人此时已经结束一天公事，身心疲累了，就倚靠在阁楼上。如果用“赏”字，就显得呆板。</a:t>
            </a:r>
            <a:endParaRPr lang="zh-CN" altLang="en-US" sz="2800" dirty="0">
              <a:latin typeface="Arial" pitchFamily="34" charset="0"/>
            </a:endParaRPr>
          </a:p>
        </p:txBody>
      </p:sp>
      <p:sp>
        <p:nvSpPr>
          <p:cNvPr id="7" name="文本框 5">
            <a:extLst>
              <a:ext uri="{FF2B5EF4-FFF2-40B4-BE49-F238E27FC236}">
                <a16:creationId xmlns:a16="http://schemas.microsoft.com/office/drawing/2014/main" id="{862B0532-A93C-4BBE-B5F4-73041289FEA3}"/>
              </a:ext>
            </a:extLst>
          </p:cNvPr>
          <p:cNvSpPr/>
          <p:nvPr>
            <p:custDataLst>
              <p:tags r:id="rId4"/>
            </p:custDataLst>
          </p:nvPr>
        </p:nvSpPr>
        <p:spPr>
          <a:xfrm>
            <a:off x="4016375" y="1724025"/>
            <a:ext cx="2128838"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dirty="0">
                <a:solidFill>
                  <a:srgbClr val="FF0000"/>
                </a:solidFill>
                <a:latin typeface="Arial" pitchFamily="34" charset="0"/>
                <a:ea typeface="宋体" pitchFamily="2" charset="-122"/>
              </a:rPr>
              <a:t>痴儿</a:t>
            </a:r>
          </a:p>
        </p:txBody>
      </p:sp>
    </p:spTree>
    <p:extLst>
      <p:ext uri="{BB962C8B-B14F-4D97-AF65-F5344CB8AC3E}">
        <p14:creationId xmlns:p14="http://schemas.microsoft.com/office/powerpoint/2010/main" val="2696542251"/>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fill="hold"/>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a16="http://schemas.microsoft.com/office/drawing/2014/main" id="{89AAC3B0-59F2-4C1F-8C8B-245F0E85DDE3}"/>
              </a:ext>
            </a:extLst>
          </p:cNvPr>
          <p:cNvSpPr/>
          <p:nvPr>
            <p:custDataLst>
              <p:tags r:id="rId1"/>
            </p:custDataLst>
          </p:nvPr>
        </p:nvSpPr>
        <p:spPr>
          <a:xfrm>
            <a:off x="287523" y="1124744"/>
            <a:ext cx="8568952" cy="1200329"/>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首联</a:t>
            </a:r>
            <a:r>
              <a:rPr lang="en-US" altLang="zh-CN" sz="3600" b="1" dirty="0">
                <a:latin typeface="Arial" pitchFamily="34" charset="0"/>
              </a:rPr>
              <a:t>——</a:t>
            </a:r>
            <a:r>
              <a:rPr lang="zh-CN" altLang="en-US" sz="3600" b="1" dirty="0">
                <a:latin typeface="Arial" pitchFamily="34" charset="0"/>
                <a:ea typeface="宋体" pitchFamily="2" charset="-122"/>
              </a:rPr>
              <a:t>痴儿了却公家事，快阁东西倚晚晴。</a:t>
            </a:r>
          </a:p>
        </p:txBody>
      </p:sp>
      <p:sp>
        <p:nvSpPr>
          <p:cNvPr id="5" name="文本框 1">
            <a:extLst>
              <a:ext uri="{FF2B5EF4-FFF2-40B4-BE49-F238E27FC236}">
                <a16:creationId xmlns:a16="http://schemas.microsoft.com/office/drawing/2014/main" id="{C9B2B2A7-DED1-4D82-A4A0-FB5047B02CC9}"/>
              </a:ext>
            </a:extLst>
          </p:cNvPr>
          <p:cNvSpPr/>
          <p:nvPr>
            <p:custDataLst>
              <p:tags r:id="rId2"/>
            </p:custDataLst>
          </p:nvPr>
        </p:nvSpPr>
        <p:spPr>
          <a:xfrm>
            <a:off x="683568" y="2708920"/>
            <a:ext cx="24907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“登”的人：</a:t>
            </a:r>
          </a:p>
        </p:txBody>
      </p:sp>
      <p:sp>
        <p:nvSpPr>
          <p:cNvPr id="9" name="文本框 5">
            <a:extLst>
              <a:ext uri="{FF2B5EF4-FFF2-40B4-BE49-F238E27FC236}">
                <a16:creationId xmlns:a16="http://schemas.microsoft.com/office/drawing/2014/main" id="{45FB17D3-A6BA-43FA-8680-A9A87D5CD236}"/>
              </a:ext>
            </a:extLst>
          </p:cNvPr>
          <p:cNvSpPr/>
          <p:nvPr>
            <p:custDataLst>
              <p:tags r:id="rId3"/>
            </p:custDataLst>
          </p:nvPr>
        </p:nvSpPr>
        <p:spPr>
          <a:xfrm>
            <a:off x="3923928" y="2769245"/>
            <a:ext cx="2128838"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dirty="0">
                <a:solidFill>
                  <a:srgbClr val="FF0000"/>
                </a:solidFill>
                <a:latin typeface="Arial" pitchFamily="34" charset="0"/>
                <a:ea typeface="宋体" pitchFamily="2" charset="-122"/>
              </a:rPr>
              <a:t>痴儿</a:t>
            </a:r>
          </a:p>
        </p:txBody>
      </p:sp>
      <p:sp>
        <p:nvSpPr>
          <p:cNvPr id="10" name="文本框 2">
            <a:extLst>
              <a:ext uri="{FF2B5EF4-FFF2-40B4-BE49-F238E27FC236}">
                <a16:creationId xmlns:a16="http://schemas.microsoft.com/office/drawing/2014/main" id="{D5F17332-4BCD-4E79-8B36-164830F680AF}"/>
              </a:ext>
            </a:extLst>
          </p:cNvPr>
          <p:cNvSpPr/>
          <p:nvPr>
            <p:custDataLst>
              <p:tags r:id="rId4"/>
            </p:custDataLst>
          </p:nvPr>
        </p:nvSpPr>
        <p:spPr>
          <a:xfrm>
            <a:off x="678753" y="3429000"/>
            <a:ext cx="31638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“登”的地点：</a:t>
            </a:r>
          </a:p>
        </p:txBody>
      </p:sp>
      <p:sp>
        <p:nvSpPr>
          <p:cNvPr id="11" name="文本框 3">
            <a:extLst>
              <a:ext uri="{FF2B5EF4-FFF2-40B4-BE49-F238E27FC236}">
                <a16:creationId xmlns:a16="http://schemas.microsoft.com/office/drawing/2014/main" id="{3E13B1E0-7EC5-4189-AA74-80E95A4345D2}"/>
              </a:ext>
            </a:extLst>
          </p:cNvPr>
          <p:cNvSpPr/>
          <p:nvPr>
            <p:custDataLst>
              <p:tags r:id="rId5"/>
            </p:custDataLst>
          </p:nvPr>
        </p:nvSpPr>
        <p:spPr>
          <a:xfrm>
            <a:off x="678753" y="4167187"/>
            <a:ext cx="3638550" cy="6461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Arial" pitchFamily="34" charset="0"/>
                <a:ea typeface="宋体" pitchFamily="2" charset="-122"/>
              </a:rPr>
              <a:t>“登”的原因：</a:t>
            </a:r>
          </a:p>
        </p:txBody>
      </p:sp>
      <p:sp>
        <p:nvSpPr>
          <p:cNvPr id="12" name="文本框 4">
            <a:extLst>
              <a:ext uri="{FF2B5EF4-FFF2-40B4-BE49-F238E27FC236}">
                <a16:creationId xmlns:a16="http://schemas.microsoft.com/office/drawing/2014/main" id="{8FCC9D5D-26B9-4458-8369-C8FAD064A317}"/>
              </a:ext>
            </a:extLst>
          </p:cNvPr>
          <p:cNvSpPr/>
          <p:nvPr>
            <p:custDataLst>
              <p:tags r:id="rId6"/>
            </p:custDataLst>
          </p:nvPr>
        </p:nvSpPr>
        <p:spPr>
          <a:xfrm>
            <a:off x="662878" y="4881562"/>
            <a:ext cx="32416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a:latin typeface="Arial" pitchFamily="34" charset="0"/>
                <a:ea typeface="宋体" pitchFamily="2" charset="-122"/>
              </a:rPr>
              <a:t>“登”的目的：</a:t>
            </a:r>
            <a:endParaRPr lang="zh-CN" altLang="en-US">
              <a:latin typeface="Arial" pitchFamily="34" charset="0"/>
              <a:ea typeface="宋体" pitchFamily="2" charset="-122"/>
            </a:endParaRPr>
          </a:p>
        </p:txBody>
      </p:sp>
      <p:sp>
        <p:nvSpPr>
          <p:cNvPr id="15" name="文本框 6">
            <a:extLst>
              <a:ext uri="{FF2B5EF4-FFF2-40B4-BE49-F238E27FC236}">
                <a16:creationId xmlns:a16="http://schemas.microsoft.com/office/drawing/2014/main" id="{59CF43DA-293B-4958-BC11-DB9592225A43}"/>
              </a:ext>
            </a:extLst>
          </p:cNvPr>
          <p:cNvSpPr/>
          <p:nvPr>
            <p:custDataLst>
              <p:tags r:id="rId7"/>
            </p:custDataLst>
          </p:nvPr>
        </p:nvSpPr>
        <p:spPr>
          <a:xfrm>
            <a:off x="4204591" y="3490912"/>
            <a:ext cx="1462087" cy="3683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dirty="0">
                <a:solidFill>
                  <a:srgbClr val="FF0000"/>
                </a:solidFill>
                <a:latin typeface="Arial" pitchFamily="34" charset="0"/>
                <a:ea typeface="宋体" pitchFamily="2" charset="-122"/>
              </a:rPr>
              <a:t>快阁</a:t>
            </a:r>
          </a:p>
        </p:txBody>
      </p:sp>
      <p:sp>
        <p:nvSpPr>
          <p:cNvPr id="16" name="文本框 7">
            <a:extLst>
              <a:ext uri="{FF2B5EF4-FFF2-40B4-BE49-F238E27FC236}">
                <a16:creationId xmlns:a16="http://schemas.microsoft.com/office/drawing/2014/main" id="{CA0C31FE-9386-4898-A1C5-B51610A7360D}"/>
              </a:ext>
            </a:extLst>
          </p:cNvPr>
          <p:cNvSpPr/>
          <p:nvPr>
            <p:custDataLst>
              <p:tags r:id="rId8"/>
            </p:custDataLst>
          </p:nvPr>
        </p:nvSpPr>
        <p:spPr>
          <a:xfrm>
            <a:off x="3980753" y="4306887"/>
            <a:ext cx="1325563" cy="3683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了却公家事</a:t>
            </a:r>
          </a:p>
        </p:txBody>
      </p:sp>
      <p:sp>
        <p:nvSpPr>
          <p:cNvPr id="17" name="文本框 8">
            <a:extLst>
              <a:ext uri="{FF2B5EF4-FFF2-40B4-BE49-F238E27FC236}">
                <a16:creationId xmlns:a16="http://schemas.microsoft.com/office/drawing/2014/main" id="{6E96F02B-6855-4B22-91DB-4A66B986FCBE}"/>
              </a:ext>
            </a:extLst>
          </p:cNvPr>
          <p:cNvSpPr/>
          <p:nvPr>
            <p:custDataLst>
              <p:tags r:id="rId9"/>
            </p:custDataLst>
          </p:nvPr>
        </p:nvSpPr>
        <p:spPr>
          <a:xfrm>
            <a:off x="3969641" y="4965700"/>
            <a:ext cx="4132262"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200" b="1">
                <a:solidFill>
                  <a:srgbClr val="FF0000"/>
                </a:solidFill>
                <a:latin typeface="Arial" pitchFamily="34" charset="0"/>
                <a:ea typeface="宋体" pitchFamily="2" charset="-122"/>
              </a:rPr>
              <a:t>东西倚晚晴</a:t>
            </a:r>
          </a:p>
        </p:txBody>
      </p:sp>
    </p:spTree>
    <p:extLst>
      <p:ext uri="{BB962C8B-B14F-4D97-AF65-F5344CB8AC3E}">
        <p14:creationId xmlns:p14="http://schemas.microsoft.com/office/powerpoint/2010/main" val="2030200193"/>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fill="hold"/>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ppt_x</p:attrName>
                                        </p:attrNameLst>
                                      </p:cBhvr>
                                      <p:tavLst>
                                        <p:tav tm="0">
                                          <p:val>
                                            <p:strVal val="#ppt_x"/>
                                          </p:val>
                                        </p:tav>
                                        <p:tav tm="100000">
                                          <p:val>
                                            <p:strVal val="#ppt_x"/>
                                          </p:val>
                                        </p:tav>
                                      </p:tavLst>
                                    </p:anim>
                                    <p:anim calcmode="lin" valueType="num">
                                      <p:cBhvr>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9" grpId="0"/>
      <p:bldP spid="10" grpId="0"/>
      <p:bldP spid="11" grpId="0"/>
      <p:bldP spid="12"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a:extLst>
              <a:ext uri="{FF2B5EF4-FFF2-40B4-BE49-F238E27FC236}">
                <a16:creationId xmlns:a16="http://schemas.microsoft.com/office/drawing/2014/main" id="{CA002234-2F89-43CE-A5F8-06E4255C0DB4}"/>
              </a:ext>
            </a:extLst>
          </p:cNvPr>
          <p:cNvSpPr/>
          <p:nvPr>
            <p:custDataLst>
              <p:tags r:id="rId1"/>
            </p:custDataLst>
          </p:nvPr>
        </p:nvSpPr>
        <p:spPr>
          <a:xfrm>
            <a:off x="239837" y="836712"/>
            <a:ext cx="8664326" cy="644525"/>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颔联</a:t>
            </a:r>
            <a:r>
              <a:rPr lang="en-US" altLang="zh-CN" sz="3600" b="1" dirty="0">
                <a:latin typeface="Arial" pitchFamily="34" charset="0"/>
              </a:rPr>
              <a:t>—</a:t>
            </a:r>
            <a:r>
              <a:rPr lang="zh-CN" altLang="en-US" sz="3600" b="1" dirty="0">
                <a:latin typeface="Arial" pitchFamily="34" charset="0"/>
                <a:ea typeface="宋体" pitchFamily="2" charset="-122"/>
              </a:rPr>
              <a:t>落木千山天远大，澄江一道月分明。</a:t>
            </a:r>
            <a:endParaRPr lang="zh-CN" altLang="en-US" sz="3600" dirty="0">
              <a:latin typeface="Arial" pitchFamily="34" charset="0"/>
              <a:ea typeface="宋体" pitchFamily="2" charset="-122"/>
            </a:endParaRPr>
          </a:p>
        </p:txBody>
      </p:sp>
      <p:sp>
        <p:nvSpPr>
          <p:cNvPr id="9" name="Text Box 6">
            <a:extLst>
              <a:ext uri="{FF2B5EF4-FFF2-40B4-BE49-F238E27FC236}">
                <a16:creationId xmlns:a16="http://schemas.microsoft.com/office/drawing/2014/main" id="{49630423-43D7-4766-93EB-8B51B1A43C69}"/>
              </a:ext>
            </a:extLst>
          </p:cNvPr>
          <p:cNvSpPr/>
          <p:nvPr>
            <p:custDataLst>
              <p:tags r:id="rId2"/>
            </p:custDataLst>
          </p:nvPr>
        </p:nvSpPr>
        <p:spPr>
          <a:xfrm>
            <a:off x="755576" y="1844824"/>
            <a:ext cx="5156200" cy="6445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600" b="1" dirty="0">
                <a:latin typeface="Arial" pitchFamily="34" charset="0"/>
              </a:rPr>
              <a:t>1.</a:t>
            </a:r>
            <a:r>
              <a:rPr lang="zh-CN" altLang="en-US" sz="3600" b="1" dirty="0">
                <a:latin typeface="Arial" pitchFamily="34" charset="0"/>
                <a:ea typeface="宋体" pitchFamily="2" charset="-122"/>
              </a:rPr>
              <a:t>描绘这两句诗的画面。</a:t>
            </a:r>
          </a:p>
        </p:txBody>
      </p:sp>
      <p:sp>
        <p:nvSpPr>
          <p:cNvPr id="11" name="Text Box 3">
            <a:extLst>
              <a:ext uri="{FF2B5EF4-FFF2-40B4-BE49-F238E27FC236}">
                <a16:creationId xmlns:a16="http://schemas.microsoft.com/office/drawing/2014/main" id="{F684D1D1-2531-492E-9E2E-8C4B6903F210}"/>
              </a:ext>
            </a:extLst>
          </p:cNvPr>
          <p:cNvSpPr/>
          <p:nvPr>
            <p:custDataLst>
              <p:tags r:id="rId3"/>
            </p:custDataLst>
          </p:nvPr>
        </p:nvSpPr>
        <p:spPr>
          <a:xfrm>
            <a:off x="261743" y="2938314"/>
            <a:ext cx="8102600" cy="286067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600" b="1" dirty="0">
                <a:solidFill>
                  <a:srgbClr val="FF0000"/>
                </a:solidFill>
                <a:latin typeface="Arial" pitchFamily="34" charset="0"/>
              </a:rPr>
              <a:t>      </a:t>
            </a:r>
            <a:r>
              <a:rPr lang="zh-CN" altLang="en-US" sz="3600" b="1" dirty="0">
                <a:solidFill>
                  <a:srgbClr val="FF0000"/>
                </a:solidFill>
                <a:latin typeface="Arial" pitchFamily="34" charset="0"/>
                <a:ea typeface="宋体" pitchFamily="2" charset="-122"/>
              </a:rPr>
              <a:t>远望无数秋山，山上的落叶飘零了，浩渺的天空此时显得更加辽远阔大，澄净如玉的澄江在快阁亭下淙淙流过，一弯新月，映照在江水中，显得更加空明澄澈。</a:t>
            </a:r>
          </a:p>
        </p:txBody>
      </p:sp>
    </p:spTree>
    <p:extLst>
      <p:ext uri="{BB962C8B-B14F-4D97-AF65-F5344CB8AC3E}">
        <p14:creationId xmlns:p14="http://schemas.microsoft.com/office/powerpoint/2010/main" val="3330321394"/>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fill="hold"/>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fill="hold"/>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ox(in)">
                                      <p:cBhvr>
                                        <p:cTn id="17" dur="500" fill="hold"/>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F95B6375-A284-4AC1-8876-1A61A02D9A8A}"/>
              </a:ext>
            </a:extLst>
          </p:cNvPr>
          <p:cNvSpPr/>
          <p:nvPr>
            <p:custDataLst>
              <p:tags r:id="rId1"/>
            </p:custDataLst>
          </p:nvPr>
        </p:nvSpPr>
        <p:spPr>
          <a:xfrm>
            <a:off x="251520" y="764704"/>
            <a:ext cx="8568952" cy="644525"/>
          </a:xfrm>
          <a:prstGeom prst="rect">
            <a:avLst/>
          </a:prstGeom>
          <a:solidFill>
            <a:srgbClr val="FFFF00"/>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颔联</a:t>
            </a:r>
            <a:r>
              <a:rPr lang="en-US" altLang="zh-CN" sz="3600" b="1" dirty="0">
                <a:latin typeface="Arial" pitchFamily="34" charset="0"/>
              </a:rPr>
              <a:t>—</a:t>
            </a:r>
            <a:r>
              <a:rPr lang="zh-CN" altLang="en-US" sz="3600" b="1" dirty="0">
                <a:latin typeface="Arial" pitchFamily="34" charset="0"/>
                <a:ea typeface="宋体" pitchFamily="2" charset="-122"/>
              </a:rPr>
              <a:t>落木千山天远大，澄江一道月分明。</a:t>
            </a:r>
            <a:endParaRPr lang="zh-CN" altLang="en-US" sz="3600" dirty="0">
              <a:latin typeface="Arial" pitchFamily="34" charset="0"/>
              <a:ea typeface="宋体" pitchFamily="2" charset="-122"/>
            </a:endParaRPr>
          </a:p>
        </p:txBody>
      </p:sp>
      <p:sp>
        <p:nvSpPr>
          <p:cNvPr id="6" name="Text Box 7">
            <a:extLst>
              <a:ext uri="{FF2B5EF4-FFF2-40B4-BE49-F238E27FC236}">
                <a16:creationId xmlns:a16="http://schemas.microsoft.com/office/drawing/2014/main" id="{0D162835-9D8C-4C22-84A8-5A66C16621F3}"/>
              </a:ext>
            </a:extLst>
          </p:cNvPr>
          <p:cNvSpPr/>
          <p:nvPr>
            <p:custDataLst>
              <p:tags r:id="rId2"/>
            </p:custDataLst>
          </p:nvPr>
        </p:nvSpPr>
        <p:spPr>
          <a:xfrm>
            <a:off x="1259632" y="1844824"/>
            <a:ext cx="6149975" cy="6445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zh-CN" altLang="en-US" sz="3600" b="1" dirty="0">
                <a:latin typeface="Arial" pitchFamily="34" charset="0"/>
                <a:ea typeface="宋体" pitchFamily="2" charset="-122"/>
              </a:rPr>
              <a:t>了解：颔联化用了谁的诗句？</a:t>
            </a:r>
          </a:p>
        </p:txBody>
      </p:sp>
      <p:sp>
        <p:nvSpPr>
          <p:cNvPr id="7" name="Text Box 4">
            <a:extLst>
              <a:ext uri="{FF2B5EF4-FFF2-40B4-BE49-F238E27FC236}">
                <a16:creationId xmlns:a16="http://schemas.microsoft.com/office/drawing/2014/main" id="{ABA6DF1C-D217-4D93-B77F-657CAB9CA25D}"/>
              </a:ext>
            </a:extLst>
          </p:cNvPr>
          <p:cNvSpPr/>
          <p:nvPr>
            <p:custDataLst>
              <p:tags r:id="rId3"/>
            </p:custDataLst>
          </p:nvPr>
        </p:nvSpPr>
        <p:spPr>
          <a:xfrm>
            <a:off x="450564" y="2996952"/>
            <a:ext cx="8170863" cy="17526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r>
              <a:rPr lang="en-US" altLang="zh-CN" sz="3600" b="1" dirty="0">
                <a:solidFill>
                  <a:srgbClr val="FF0000"/>
                </a:solidFill>
                <a:latin typeface="Arial" pitchFamily="34" charset="0"/>
              </a:rPr>
              <a:t>       </a:t>
            </a:r>
            <a:r>
              <a:rPr lang="zh-CN" altLang="en-US" sz="3600" b="1" dirty="0">
                <a:solidFill>
                  <a:srgbClr val="FF0000"/>
                </a:solidFill>
              </a:rPr>
              <a:t>化用杜甫</a:t>
            </a:r>
            <a:r>
              <a:rPr lang="en-US" altLang="zh-CN" sz="3600" b="1" dirty="0">
                <a:solidFill>
                  <a:srgbClr val="FF0000"/>
                </a:solidFill>
              </a:rPr>
              <a:t>"</a:t>
            </a:r>
            <a:r>
              <a:rPr lang="zh-CN" altLang="en-US" sz="3600" b="1" dirty="0">
                <a:solidFill>
                  <a:srgbClr val="FF0000"/>
                </a:solidFill>
              </a:rPr>
              <a:t>无边落木萧萧下，不尽长江滚滚来</a:t>
            </a:r>
            <a:r>
              <a:rPr lang="en-US" altLang="zh-CN" sz="3600" b="1" dirty="0">
                <a:solidFill>
                  <a:srgbClr val="FF0000"/>
                </a:solidFill>
              </a:rPr>
              <a:t>"</a:t>
            </a:r>
            <a:r>
              <a:rPr lang="zh-CN" altLang="en-US" sz="3600" b="1" dirty="0">
                <a:solidFill>
                  <a:srgbClr val="FF0000"/>
                </a:solidFill>
              </a:rPr>
              <a:t>和谢眺</a:t>
            </a:r>
            <a:r>
              <a:rPr lang="en-US" altLang="zh-CN" sz="3600" b="1" dirty="0">
                <a:solidFill>
                  <a:srgbClr val="FF0000"/>
                </a:solidFill>
              </a:rPr>
              <a:t>"</a:t>
            </a:r>
            <a:r>
              <a:rPr lang="zh-CN" altLang="en-US" sz="3600" b="1" dirty="0">
                <a:solidFill>
                  <a:srgbClr val="FF0000"/>
                </a:solidFill>
              </a:rPr>
              <a:t>余霞散成绮，澄江净如练</a:t>
            </a:r>
            <a:r>
              <a:rPr lang="en-US" altLang="zh-CN" sz="3600" b="1" dirty="0">
                <a:solidFill>
                  <a:srgbClr val="FF0000"/>
                </a:solidFill>
              </a:rPr>
              <a:t>"</a:t>
            </a:r>
            <a:r>
              <a:rPr lang="zh-CN" altLang="en-US" sz="3600" b="1" dirty="0">
                <a:solidFill>
                  <a:srgbClr val="FF0000"/>
                </a:solidFill>
              </a:rPr>
              <a:t>的名句。</a:t>
            </a:r>
          </a:p>
        </p:txBody>
      </p:sp>
    </p:spTree>
    <p:extLst>
      <p:ext uri="{BB962C8B-B14F-4D97-AF65-F5344CB8AC3E}">
        <p14:creationId xmlns:p14="http://schemas.microsoft.com/office/powerpoint/2010/main" val="2649850724"/>
      </p:ext>
    </p:ext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fill="hold"/>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fill="hold"/>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fill="hold"/>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383"/>
</p:tagLst>
</file>

<file path=ppt/tags/tag100.xml><?xml version="1.0" encoding="utf-8"?>
<p:tagLst xmlns:a="http://schemas.openxmlformats.org/drawingml/2006/main" xmlns:r="http://schemas.openxmlformats.org/officeDocument/2006/relationships" xmlns:p="http://schemas.openxmlformats.org/presentationml/2006/main">
  <p:tag name="AS_UNIQUEID" val="447"/>
</p:tagLst>
</file>

<file path=ppt/tags/tag101.xml><?xml version="1.0" encoding="utf-8"?>
<p:tagLst xmlns:a="http://schemas.openxmlformats.org/drawingml/2006/main" xmlns:r="http://schemas.openxmlformats.org/officeDocument/2006/relationships" xmlns:p="http://schemas.openxmlformats.org/presentationml/2006/main">
  <p:tag name="AS_UNIQUEID" val="448"/>
</p:tagLst>
</file>

<file path=ppt/tags/tag102.xml><?xml version="1.0" encoding="utf-8"?>
<p:tagLst xmlns:a="http://schemas.openxmlformats.org/drawingml/2006/main" xmlns:r="http://schemas.openxmlformats.org/officeDocument/2006/relationships" xmlns:p="http://schemas.openxmlformats.org/presentationml/2006/main">
  <p:tag name="AS_UNIQUEID" val="449"/>
</p:tagLst>
</file>

<file path=ppt/tags/tag103.xml><?xml version="1.0" encoding="utf-8"?>
<p:tagLst xmlns:a="http://schemas.openxmlformats.org/drawingml/2006/main" xmlns:r="http://schemas.openxmlformats.org/officeDocument/2006/relationships" xmlns:p="http://schemas.openxmlformats.org/presentationml/2006/main">
  <p:tag name="AS_UNIQUEID" val="450"/>
</p:tagLst>
</file>

<file path=ppt/tags/tag104.xml><?xml version="1.0" encoding="utf-8"?>
<p:tagLst xmlns:a="http://schemas.openxmlformats.org/drawingml/2006/main" xmlns:r="http://schemas.openxmlformats.org/officeDocument/2006/relationships" xmlns:p="http://schemas.openxmlformats.org/presentationml/2006/main">
  <p:tag name="AS_UNIQUEID" val="451"/>
</p:tagLst>
</file>

<file path=ppt/tags/tag11.xml><?xml version="1.0" encoding="utf-8"?>
<p:tagLst xmlns:a="http://schemas.openxmlformats.org/drawingml/2006/main" xmlns:r="http://schemas.openxmlformats.org/officeDocument/2006/relationships" xmlns:p="http://schemas.openxmlformats.org/presentationml/2006/main">
  <p:tag name="AS_UNIQUEID" val="384"/>
</p:tagLst>
</file>

<file path=ppt/tags/tag12.xml><?xml version="1.0" encoding="utf-8"?>
<p:tagLst xmlns:a="http://schemas.openxmlformats.org/drawingml/2006/main" xmlns:r="http://schemas.openxmlformats.org/officeDocument/2006/relationships" xmlns:p="http://schemas.openxmlformats.org/presentationml/2006/main">
  <p:tag name="AS_UNIQUEID" val="782"/>
</p:tagLst>
</file>

<file path=ppt/tags/tag13.xml><?xml version="1.0" encoding="utf-8"?>
<p:tagLst xmlns:a="http://schemas.openxmlformats.org/drawingml/2006/main" xmlns:r="http://schemas.openxmlformats.org/officeDocument/2006/relationships" xmlns:p="http://schemas.openxmlformats.org/presentationml/2006/main">
  <p:tag name="AS_UNIQUEID" val="783"/>
</p:tagLst>
</file>

<file path=ppt/tags/tag14.xml><?xml version="1.0" encoding="utf-8"?>
<p:tagLst xmlns:a="http://schemas.openxmlformats.org/drawingml/2006/main" xmlns:r="http://schemas.openxmlformats.org/officeDocument/2006/relationships" xmlns:p="http://schemas.openxmlformats.org/presentationml/2006/main">
  <p:tag name="AS_UNIQUEID" val="784"/>
</p:tagLst>
</file>

<file path=ppt/tags/tag15.xml><?xml version="1.0" encoding="utf-8"?>
<p:tagLst xmlns:a="http://schemas.openxmlformats.org/drawingml/2006/main" xmlns:r="http://schemas.openxmlformats.org/officeDocument/2006/relationships" xmlns:p="http://schemas.openxmlformats.org/presentationml/2006/main">
  <p:tag name="AS_UNIQUEID" val="785"/>
</p:tagLst>
</file>

<file path=ppt/tags/tag16.xml><?xml version="1.0" encoding="utf-8"?>
<p:tagLst xmlns:a="http://schemas.openxmlformats.org/drawingml/2006/main" xmlns:r="http://schemas.openxmlformats.org/officeDocument/2006/relationships" xmlns:p="http://schemas.openxmlformats.org/presentationml/2006/main">
  <p:tag name="AS_UNIQUEID" val="786"/>
</p:tagLst>
</file>

<file path=ppt/tags/tag17.xml><?xml version="1.0" encoding="utf-8"?>
<p:tagLst xmlns:a="http://schemas.openxmlformats.org/drawingml/2006/main" xmlns:r="http://schemas.openxmlformats.org/officeDocument/2006/relationships" xmlns:p="http://schemas.openxmlformats.org/presentationml/2006/main">
  <p:tag name="AS_UNIQUEID" val="787"/>
</p:tagLst>
</file>

<file path=ppt/tags/tag18.xml><?xml version="1.0" encoding="utf-8"?>
<p:tagLst xmlns:a="http://schemas.openxmlformats.org/drawingml/2006/main" xmlns:r="http://schemas.openxmlformats.org/officeDocument/2006/relationships" xmlns:p="http://schemas.openxmlformats.org/presentationml/2006/main">
  <p:tag name="AS_UNIQUEID" val="791"/>
</p:tagLst>
</file>

<file path=ppt/tags/tag19.xml><?xml version="1.0" encoding="utf-8"?>
<p:tagLst xmlns:a="http://schemas.openxmlformats.org/drawingml/2006/main" xmlns:r="http://schemas.openxmlformats.org/officeDocument/2006/relationships" xmlns:p="http://schemas.openxmlformats.org/presentationml/2006/main">
  <p:tag name="AS_UNIQUEID" val="792"/>
</p:tagLst>
</file>

<file path=ppt/tags/tag2.xml><?xml version="1.0" encoding="utf-8"?>
<p:tagLst xmlns:a="http://schemas.openxmlformats.org/drawingml/2006/main" xmlns:r="http://schemas.openxmlformats.org/officeDocument/2006/relationships" xmlns:p="http://schemas.openxmlformats.org/presentationml/2006/main">
  <p:tag name="AS_UNIQUEID" val="767"/>
</p:tagLst>
</file>

<file path=ppt/tags/tag20.xml><?xml version="1.0" encoding="utf-8"?>
<p:tagLst xmlns:a="http://schemas.openxmlformats.org/drawingml/2006/main" xmlns:r="http://schemas.openxmlformats.org/officeDocument/2006/relationships" xmlns:p="http://schemas.openxmlformats.org/presentationml/2006/main">
  <p:tag name="AS_UNIQUEID" val="793"/>
</p:tagLst>
</file>

<file path=ppt/tags/tag21.xml><?xml version="1.0" encoding="utf-8"?>
<p:tagLst xmlns:a="http://schemas.openxmlformats.org/drawingml/2006/main" xmlns:r="http://schemas.openxmlformats.org/officeDocument/2006/relationships" xmlns:p="http://schemas.openxmlformats.org/presentationml/2006/main">
  <p:tag name="AS_UNIQUEID" val="791"/>
</p:tagLst>
</file>

<file path=ppt/tags/tag22.xml><?xml version="1.0" encoding="utf-8"?>
<p:tagLst xmlns:a="http://schemas.openxmlformats.org/drawingml/2006/main" xmlns:r="http://schemas.openxmlformats.org/officeDocument/2006/relationships" xmlns:p="http://schemas.openxmlformats.org/presentationml/2006/main">
  <p:tag name="AS_UNIQUEID" val="795"/>
</p:tagLst>
</file>

<file path=ppt/tags/tag23.xml><?xml version="1.0" encoding="utf-8"?>
<p:tagLst xmlns:a="http://schemas.openxmlformats.org/drawingml/2006/main" xmlns:r="http://schemas.openxmlformats.org/officeDocument/2006/relationships" xmlns:p="http://schemas.openxmlformats.org/presentationml/2006/main">
  <p:tag name="AS_UNIQUEID" val="796"/>
</p:tagLst>
</file>

<file path=ppt/tags/tag24.xml><?xml version="1.0" encoding="utf-8"?>
<p:tagLst xmlns:a="http://schemas.openxmlformats.org/drawingml/2006/main" xmlns:r="http://schemas.openxmlformats.org/officeDocument/2006/relationships" xmlns:p="http://schemas.openxmlformats.org/presentationml/2006/main">
  <p:tag name="AS_UNIQUEID" val="804"/>
</p:tagLst>
</file>

<file path=ppt/tags/tag25.xml><?xml version="1.0" encoding="utf-8"?>
<p:tagLst xmlns:a="http://schemas.openxmlformats.org/drawingml/2006/main" xmlns:r="http://schemas.openxmlformats.org/officeDocument/2006/relationships" xmlns:p="http://schemas.openxmlformats.org/presentationml/2006/main">
  <p:tag name="AS_UNIQUEID" val="791"/>
</p:tagLst>
</file>

<file path=ppt/tags/tag26.xml><?xml version="1.0" encoding="utf-8"?>
<p:tagLst xmlns:a="http://schemas.openxmlformats.org/drawingml/2006/main" xmlns:r="http://schemas.openxmlformats.org/officeDocument/2006/relationships" xmlns:p="http://schemas.openxmlformats.org/presentationml/2006/main">
  <p:tag name="AS_UNIQUEID" val="800"/>
</p:tagLst>
</file>

<file path=ppt/tags/tag27.xml><?xml version="1.0" encoding="utf-8"?>
<p:tagLst xmlns:a="http://schemas.openxmlformats.org/drawingml/2006/main" xmlns:r="http://schemas.openxmlformats.org/officeDocument/2006/relationships" xmlns:p="http://schemas.openxmlformats.org/presentationml/2006/main">
  <p:tag name="AS_UNIQUEID" val="804"/>
</p:tagLst>
</file>

<file path=ppt/tags/tag28.xml><?xml version="1.0" encoding="utf-8"?>
<p:tagLst xmlns:a="http://schemas.openxmlformats.org/drawingml/2006/main" xmlns:r="http://schemas.openxmlformats.org/officeDocument/2006/relationships" xmlns:p="http://schemas.openxmlformats.org/presentationml/2006/main">
  <p:tag name="AS_UNIQUEID" val="801"/>
</p:tagLst>
</file>

<file path=ppt/tags/tag29.xml><?xml version="1.0" encoding="utf-8"?>
<p:tagLst xmlns:a="http://schemas.openxmlformats.org/drawingml/2006/main" xmlns:r="http://schemas.openxmlformats.org/officeDocument/2006/relationships" xmlns:p="http://schemas.openxmlformats.org/presentationml/2006/main">
  <p:tag name="AS_UNIQUEID" val="802"/>
</p:tagLst>
</file>

<file path=ppt/tags/tag3.xml><?xml version="1.0" encoding="utf-8"?>
<p:tagLst xmlns:a="http://schemas.openxmlformats.org/drawingml/2006/main" xmlns:r="http://schemas.openxmlformats.org/officeDocument/2006/relationships" xmlns:p="http://schemas.openxmlformats.org/presentationml/2006/main">
  <p:tag name="AS_UNIQUEID" val="768"/>
</p:tagLst>
</file>

<file path=ppt/tags/tag30.xml><?xml version="1.0" encoding="utf-8"?>
<p:tagLst xmlns:a="http://schemas.openxmlformats.org/drawingml/2006/main" xmlns:r="http://schemas.openxmlformats.org/officeDocument/2006/relationships" xmlns:p="http://schemas.openxmlformats.org/presentationml/2006/main">
  <p:tag name="AS_UNIQUEID" val="803"/>
</p:tagLst>
</file>

<file path=ppt/tags/tag31.xml><?xml version="1.0" encoding="utf-8"?>
<p:tagLst xmlns:a="http://schemas.openxmlformats.org/drawingml/2006/main" xmlns:r="http://schemas.openxmlformats.org/officeDocument/2006/relationships" xmlns:p="http://schemas.openxmlformats.org/presentationml/2006/main">
  <p:tag name="AS_UNIQUEID" val="805"/>
</p:tagLst>
</file>

<file path=ppt/tags/tag32.xml><?xml version="1.0" encoding="utf-8"?>
<p:tagLst xmlns:a="http://schemas.openxmlformats.org/drawingml/2006/main" xmlns:r="http://schemas.openxmlformats.org/officeDocument/2006/relationships" xmlns:p="http://schemas.openxmlformats.org/presentationml/2006/main">
  <p:tag name="AS_UNIQUEID" val="806"/>
</p:tagLst>
</file>

<file path=ppt/tags/tag33.xml><?xml version="1.0" encoding="utf-8"?>
<p:tagLst xmlns:a="http://schemas.openxmlformats.org/drawingml/2006/main" xmlns:r="http://schemas.openxmlformats.org/officeDocument/2006/relationships" xmlns:p="http://schemas.openxmlformats.org/presentationml/2006/main">
  <p:tag name="AS_UNIQUEID" val="807"/>
</p:tagLst>
</file>

<file path=ppt/tags/tag34.xml><?xml version="1.0" encoding="utf-8"?>
<p:tagLst xmlns:a="http://schemas.openxmlformats.org/drawingml/2006/main" xmlns:r="http://schemas.openxmlformats.org/officeDocument/2006/relationships" xmlns:p="http://schemas.openxmlformats.org/presentationml/2006/main">
  <p:tag name="AS_UNIQUEID" val="810"/>
</p:tagLst>
</file>

<file path=ppt/tags/tag35.xml><?xml version="1.0" encoding="utf-8"?>
<p:tagLst xmlns:a="http://schemas.openxmlformats.org/drawingml/2006/main" xmlns:r="http://schemas.openxmlformats.org/officeDocument/2006/relationships" xmlns:p="http://schemas.openxmlformats.org/presentationml/2006/main">
  <p:tag name="AS_UNIQUEID" val="812"/>
</p:tagLst>
</file>

<file path=ppt/tags/tag36.xml><?xml version="1.0" encoding="utf-8"?>
<p:tagLst xmlns:a="http://schemas.openxmlformats.org/drawingml/2006/main" xmlns:r="http://schemas.openxmlformats.org/officeDocument/2006/relationships" xmlns:p="http://schemas.openxmlformats.org/presentationml/2006/main">
  <p:tag name="AS_UNIQUEID" val="811"/>
</p:tagLst>
</file>

<file path=ppt/tags/tag37.xml><?xml version="1.0" encoding="utf-8"?>
<p:tagLst xmlns:a="http://schemas.openxmlformats.org/drawingml/2006/main" xmlns:r="http://schemas.openxmlformats.org/officeDocument/2006/relationships" xmlns:p="http://schemas.openxmlformats.org/presentationml/2006/main">
  <p:tag name="AS_UNIQUEID" val="810"/>
</p:tagLst>
</file>

<file path=ppt/tags/tag38.xml><?xml version="1.0" encoding="utf-8"?>
<p:tagLst xmlns:a="http://schemas.openxmlformats.org/drawingml/2006/main" xmlns:r="http://schemas.openxmlformats.org/officeDocument/2006/relationships" xmlns:p="http://schemas.openxmlformats.org/presentationml/2006/main">
  <p:tag name="AS_UNIQUEID" val="815"/>
</p:tagLst>
</file>

<file path=ppt/tags/tag39.xml><?xml version="1.0" encoding="utf-8"?>
<p:tagLst xmlns:a="http://schemas.openxmlformats.org/drawingml/2006/main" xmlns:r="http://schemas.openxmlformats.org/officeDocument/2006/relationships" xmlns:p="http://schemas.openxmlformats.org/presentationml/2006/main">
  <p:tag name="AS_UNIQUEID" val="816"/>
</p:tagLst>
</file>

<file path=ppt/tags/tag4.xml><?xml version="1.0" encoding="utf-8"?>
<p:tagLst xmlns:a="http://schemas.openxmlformats.org/drawingml/2006/main" xmlns:r="http://schemas.openxmlformats.org/officeDocument/2006/relationships" xmlns:p="http://schemas.openxmlformats.org/presentationml/2006/main">
  <p:tag name="AS_UNIQUEID" val="769"/>
</p:tagLst>
</file>

<file path=ppt/tags/tag40.xml><?xml version="1.0" encoding="utf-8"?>
<p:tagLst xmlns:a="http://schemas.openxmlformats.org/drawingml/2006/main" xmlns:r="http://schemas.openxmlformats.org/officeDocument/2006/relationships" xmlns:p="http://schemas.openxmlformats.org/presentationml/2006/main">
  <p:tag name="AS_UNIQUEID" val="409"/>
</p:tagLst>
</file>

<file path=ppt/tags/tag41.xml><?xml version="1.0" encoding="utf-8"?>
<p:tagLst xmlns:a="http://schemas.openxmlformats.org/drawingml/2006/main" xmlns:r="http://schemas.openxmlformats.org/officeDocument/2006/relationships" xmlns:p="http://schemas.openxmlformats.org/presentationml/2006/main">
  <p:tag name="AS_UNIQUEID" val="810"/>
</p:tagLst>
</file>

<file path=ppt/tags/tag42.xml><?xml version="1.0" encoding="utf-8"?>
<p:tagLst xmlns:a="http://schemas.openxmlformats.org/drawingml/2006/main" xmlns:r="http://schemas.openxmlformats.org/officeDocument/2006/relationships" xmlns:p="http://schemas.openxmlformats.org/presentationml/2006/main">
  <p:tag name="AS_UNIQUEID" val="791"/>
</p:tagLst>
</file>

<file path=ppt/tags/tag43.xml><?xml version="1.0" encoding="utf-8"?>
<p:tagLst xmlns:a="http://schemas.openxmlformats.org/drawingml/2006/main" xmlns:r="http://schemas.openxmlformats.org/officeDocument/2006/relationships" xmlns:p="http://schemas.openxmlformats.org/presentationml/2006/main">
  <p:tag name="AS_UNIQUEID" val="791"/>
</p:tagLst>
</file>

<file path=ppt/tags/tag44.xml><?xml version="1.0" encoding="utf-8"?>
<p:tagLst xmlns:a="http://schemas.openxmlformats.org/drawingml/2006/main" xmlns:r="http://schemas.openxmlformats.org/officeDocument/2006/relationships" xmlns:p="http://schemas.openxmlformats.org/presentationml/2006/main">
  <p:tag name="AS_UNIQUEID" val="819"/>
</p:tagLst>
</file>

<file path=ppt/tags/tag45.xml><?xml version="1.0" encoding="utf-8"?>
<p:tagLst xmlns:a="http://schemas.openxmlformats.org/drawingml/2006/main" xmlns:r="http://schemas.openxmlformats.org/officeDocument/2006/relationships" xmlns:p="http://schemas.openxmlformats.org/presentationml/2006/main">
  <p:tag name="AS_UNIQUEID" val="820"/>
</p:tagLst>
</file>

<file path=ppt/tags/tag46.xml><?xml version="1.0" encoding="utf-8"?>
<p:tagLst xmlns:a="http://schemas.openxmlformats.org/drawingml/2006/main" xmlns:r="http://schemas.openxmlformats.org/officeDocument/2006/relationships" xmlns:p="http://schemas.openxmlformats.org/presentationml/2006/main">
  <p:tag name="AS_UNIQUEID" val="821"/>
</p:tagLst>
</file>

<file path=ppt/tags/tag47.xml><?xml version="1.0" encoding="utf-8"?>
<p:tagLst xmlns:a="http://schemas.openxmlformats.org/drawingml/2006/main" xmlns:r="http://schemas.openxmlformats.org/officeDocument/2006/relationships" xmlns:p="http://schemas.openxmlformats.org/presentationml/2006/main">
  <p:tag name="AS_UNIQUEID" val="822"/>
</p:tagLst>
</file>

<file path=ppt/tags/tag48.xml><?xml version="1.0" encoding="utf-8"?>
<p:tagLst xmlns:a="http://schemas.openxmlformats.org/drawingml/2006/main" xmlns:r="http://schemas.openxmlformats.org/officeDocument/2006/relationships" xmlns:p="http://schemas.openxmlformats.org/presentationml/2006/main">
  <p:tag name="AS_UNIQUEID" val="823"/>
</p:tagLst>
</file>

<file path=ppt/tags/tag49.xml><?xml version="1.0" encoding="utf-8"?>
<p:tagLst xmlns:a="http://schemas.openxmlformats.org/drawingml/2006/main" xmlns:r="http://schemas.openxmlformats.org/officeDocument/2006/relationships" xmlns:p="http://schemas.openxmlformats.org/presentationml/2006/main">
  <p:tag name="AS_UNIQUEID" val="824"/>
</p:tagLst>
</file>

<file path=ppt/tags/tag5.xml><?xml version="1.0" encoding="utf-8"?>
<p:tagLst xmlns:a="http://schemas.openxmlformats.org/drawingml/2006/main" xmlns:r="http://schemas.openxmlformats.org/officeDocument/2006/relationships" xmlns:p="http://schemas.openxmlformats.org/presentationml/2006/main">
  <p:tag name="AS_UNIQUEID" val="770"/>
</p:tagLst>
</file>

<file path=ppt/tags/tag50.xml><?xml version="1.0" encoding="utf-8"?>
<p:tagLst xmlns:a="http://schemas.openxmlformats.org/drawingml/2006/main" xmlns:r="http://schemas.openxmlformats.org/officeDocument/2006/relationships" xmlns:p="http://schemas.openxmlformats.org/presentationml/2006/main">
  <p:tag name="AS_UNIQUEID" val="825"/>
</p:tagLst>
</file>

<file path=ppt/tags/tag51.xml><?xml version="1.0" encoding="utf-8"?>
<p:tagLst xmlns:a="http://schemas.openxmlformats.org/drawingml/2006/main" xmlns:r="http://schemas.openxmlformats.org/officeDocument/2006/relationships" xmlns:p="http://schemas.openxmlformats.org/presentationml/2006/main">
  <p:tag name="AS_UNIQUEID" val="826"/>
</p:tagLst>
</file>

<file path=ppt/tags/tag52.xml><?xml version="1.0" encoding="utf-8"?>
<p:tagLst xmlns:a="http://schemas.openxmlformats.org/drawingml/2006/main" xmlns:r="http://schemas.openxmlformats.org/officeDocument/2006/relationships" xmlns:p="http://schemas.openxmlformats.org/presentationml/2006/main">
  <p:tag name="AS_UNIQUEID" val="827"/>
</p:tagLst>
</file>

<file path=ppt/tags/tag53.xml><?xml version="1.0" encoding="utf-8"?>
<p:tagLst xmlns:a="http://schemas.openxmlformats.org/drawingml/2006/main" xmlns:r="http://schemas.openxmlformats.org/officeDocument/2006/relationships" xmlns:p="http://schemas.openxmlformats.org/presentationml/2006/main">
  <p:tag name="AS_UNIQUEID" val="828"/>
</p:tagLst>
</file>

<file path=ppt/tags/tag54.xml><?xml version="1.0" encoding="utf-8"?>
<p:tagLst xmlns:a="http://schemas.openxmlformats.org/drawingml/2006/main" xmlns:r="http://schemas.openxmlformats.org/officeDocument/2006/relationships" xmlns:p="http://schemas.openxmlformats.org/presentationml/2006/main">
  <p:tag name="AS_UNIQUEID" val="48"/>
</p:tagLst>
</file>

<file path=ppt/tags/tag55.xml><?xml version="1.0" encoding="utf-8"?>
<p:tagLst xmlns:a="http://schemas.openxmlformats.org/drawingml/2006/main" xmlns:r="http://schemas.openxmlformats.org/officeDocument/2006/relationships" xmlns:p="http://schemas.openxmlformats.org/presentationml/2006/main">
  <p:tag name="AS_UNIQUEID" val="49"/>
</p:tagLst>
</file>

<file path=ppt/tags/tag56.xml><?xml version="1.0" encoding="utf-8"?>
<p:tagLst xmlns:a="http://schemas.openxmlformats.org/drawingml/2006/main" xmlns:r="http://schemas.openxmlformats.org/officeDocument/2006/relationships" xmlns:p="http://schemas.openxmlformats.org/presentationml/2006/main">
  <p:tag name="AS_UNIQUEID" val="411"/>
</p:tagLst>
</file>

<file path=ppt/tags/tag57.xml><?xml version="1.0" encoding="utf-8"?>
<p:tagLst xmlns:a="http://schemas.openxmlformats.org/drawingml/2006/main" xmlns:r="http://schemas.openxmlformats.org/officeDocument/2006/relationships" xmlns:p="http://schemas.openxmlformats.org/presentationml/2006/main">
  <p:tag name="AS_UNIQUEID" val="412"/>
</p:tagLst>
</file>

<file path=ppt/tags/tag58.xml><?xml version="1.0" encoding="utf-8"?>
<p:tagLst xmlns:a="http://schemas.openxmlformats.org/drawingml/2006/main" xmlns:r="http://schemas.openxmlformats.org/officeDocument/2006/relationships" xmlns:p="http://schemas.openxmlformats.org/presentationml/2006/main">
  <p:tag name="AS_UNIQUEID" val="413"/>
</p:tagLst>
</file>

<file path=ppt/tags/tag59.xml><?xml version="1.0" encoding="utf-8"?>
<p:tagLst xmlns:a="http://schemas.openxmlformats.org/drawingml/2006/main" xmlns:r="http://schemas.openxmlformats.org/officeDocument/2006/relationships" xmlns:p="http://schemas.openxmlformats.org/presentationml/2006/main">
  <p:tag name="AS_UNIQUEID" val="831"/>
</p:tagLst>
</file>

<file path=ppt/tags/tag6.xml><?xml version="1.0" encoding="utf-8"?>
<p:tagLst xmlns:a="http://schemas.openxmlformats.org/drawingml/2006/main" xmlns:r="http://schemas.openxmlformats.org/officeDocument/2006/relationships" xmlns:p="http://schemas.openxmlformats.org/presentationml/2006/main">
  <p:tag name="AS_UNIQUEID" val="771"/>
</p:tagLst>
</file>

<file path=ppt/tags/tag60.xml><?xml version="1.0" encoding="utf-8"?>
<p:tagLst xmlns:a="http://schemas.openxmlformats.org/drawingml/2006/main" xmlns:r="http://schemas.openxmlformats.org/officeDocument/2006/relationships" xmlns:p="http://schemas.openxmlformats.org/presentationml/2006/main">
  <p:tag name="AS_UNIQUEID" val="832"/>
</p:tagLst>
</file>

<file path=ppt/tags/tag61.xml><?xml version="1.0" encoding="utf-8"?>
<p:tagLst xmlns:a="http://schemas.openxmlformats.org/drawingml/2006/main" xmlns:r="http://schemas.openxmlformats.org/officeDocument/2006/relationships" xmlns:p="http://schemas.openxmlformats.org/presentationml/2006/main">
  <p:tag name="AS_UNIQUEID" val="833"/>
</p:tagLst>
</file>

<file path=ppt/tags/tag62.xml><?xml version="1.0" encoding="utf-8"?>
<p:tagLst xmlns:a="http://schemas.openxmlformats.org/drawingml/2006/main" xmlns:r="http://schemas.openxmlformats.org/officeDocument/2006/relationships" xmlns:p="http://schemas.openxmlformats.org/presentationml/2006/main">
  <p:tag name="AS_UNIQUEID" val="835"/>
</p:tagLst>
</file>

<file path=ppt/tags/tag63.xml><?xml version="1.0" encoding="utf-8"?>
<p:tagLst xmlns:a="http://schemas.openxmlformats.org/drawingml/2006/main" xmlns:r="http://schemas.openxmlformats.org/officeDocument/2006/relationships" xmlns:p="http://schemas.openxmlformats.org/presentationml/2006/main">
  <p:tag name="AS_UNIQUEID" val="836"/>
</p:tagLst>
</file>

<file path=ppt/tags/tag64.xml><?xml version="1.0" encoding="utf-8"?>
<p:tagLst xmlns:a="http://schemas.openxmlformats.org/drawingml/2006/main" xmlns:r="http://schemas.openxmlformats.org/officeDocument/2006/relationships" xmlns:p="http://schemas.openxmlformats.org/presentationml/2006/main">
  <p:tag name="AS_UNIQUEID" val="837"/>
</p:tagLst>
</file>

<file path=ppt/tags/tag65.xml><?xml version="1.0" encoding="utf-8"?>
<p:tagLst xmlns:a="http://schemas.openxmlformats.org/drawingml/2006/main" xmlns:r="http://schemas.openxmlformats.org/officeDocument/2006/relationships" xmlns:p="http://schemas.openxmlformats.org/presentationml/2006/main">
  <p:tag name="AS_UNIQUEID" val="838"/>
</p:tagLst>
</file>

<file path=ppt/tags/tag66.xml><?xml version="1.0" encoding="utf-8"?>
<p:tagLst xmlns:a="http://schemas.openxmlformats.org/drawingml/2006/main" xmlns:r="http://schemas.openxmlformats.org/officeDocument/2006/relationships" xmlns:p="http://schemas.openxmlformats.org/presentationml/2006/main">
  <p:tag name="AS_UNIQUEID" val="839"/>
</p:tagLst>
</file>

<file path=ppt/tags/tag67.xml><?xml version="1.0" encoding="utf-8"?>
<p:tagLst xmlns:a="http://schemas.openxmlformats.org/drawingml/2006/main" xmlns:r="http://schemas.openxmlformats.org/officeDocument/2006/relationships" xmlns:p="http://schemas.openxmlformats.org/presentationml/2006/main">
  <p:tag name="AS_UNIQUEID" val="841"/>
</p:tagLst>
</file>

<file path=ppt/tags/tag68.xml><?xml version="1.0" encoding="utf-8"?>
<p:tagLst xmlns:a="http://schemas.openxmlformats.org/drawingml/2006/main" xmlns:r="http://schemas.openxmlformats.org/officeDocument/2006/relationships" xmlns:p="http://schemas.openxmlformats.org/presentationml/2006/main">
  <p:tag name="AS_UNIQUEID" val="842"/>
</p:tagLst>
</file>

<file path=ppt/tags/tag69.xml><?xml version="1.0" encoding="utf-8"?>
<p:tagLst xmlns:a="http://schemas.openxmlformats.org/drawingml/2006/main" xmlns:r="http://schemas.openxmlformats.org/officeDocument/2006/relationships" xmlns:p="http://schemas.openxmlformats.org/presentationml/2006/main">
  <p:tag name="AS_UNIQUEID" val="843"/>
</p:tagLst>
</file>

<file path=ppt/tags/tag7.xml><?xml version="1.0" encoding="utf-8"?>
<p:tagLst xmlns:a="http://schemas.openxmlformats.org/drawingml/2006/main" xmlns:r="http://schemas.openxmlformats.org/officeDocument/2006/relationships" xmlns:p="http://schemas.openxmlformats.org/presentationml/2006/main">
  <p:tag name="AS_UNIQUEID" val="772"/>
</p:tagLst>
</file>

<file path=ppt/tags/tag70.xml><?xml version="1.0" encoding="utf-8"?>
<p:tagLst xmlns:a="http://schemas.openxmlformats.org/drawingml/2006/main" xmlns:r="http://schemas.openxmlformats.org/officeDocument/2006/relationships" xmlns:p="http://schemas.openxmlformats.org/presentationml/2006/main">
  <p:tag name="AS_UNIQUEID" val="845"/>
</p:tagLst>
</file>

<file path=ppt/tags/tag71.xml><?xml version="1.0" encoding="utf-8"?>
<p:tagLst xmlns:a="http://schemas.openxmlformats.org/drawingml/2006/main" xmlns:r="http://schemas.openxmlformats.org/officeDocument/2006/relationships" xmlns:p="http://schemas.openxmlformats.org/presentationml/2006/main">
  <p:tag name="AS_UNIQUEID" val="846"/>
</p:tagLst>
</file>

<file path=ppt/tags/tag72.xml><?xml version="1.0" encoding="utf-8"?>
<p:tagLst xmlns:a="http://schemas.openxmlformats.org/drawingml/2006/main" xmlns:r="http://schemas.openxmlformats.org/officeDocument/2006/relationships" xmlns:p="http://schemas.openxmlformats.org/presentationml/2006/main">
  <p:tag name="AS_UNIQUEID" val="847"/>
</p:tagLst>
</file>

<file path=ppt/tags/tag73.xml><?xml version="1.0" encoding="utf-8"?>
<p:tagLst xmlns:a="http://schemas.openxmlformats.org/drawingml/2006/main" xmlns:r="http://schemas.openxmlformats.org/officeDocument/2006/relationships" xmlns:p="http://schemas.openxmlformats.org/presentationml/2006/main">
  <p:tag name="AS_UNIQUEID" val="848"/>
</p:tagLst>
</file>

<file path=ppt/tags/tag74.xml><?xml version="1.0" encoding="utf-8"?>
<p:tagLst xmlns:a="http://schemas.openxmlformats.org/drawingml/2006/main" xmlns:r="http://schemas.openxmlformats.org/officeDocument/2006/relationships" xmlns:p="http://schemas.openxmlformats.org/presentationml/2006/main">
  <p:tag name="AS_UNIQUEID" val="849"/>
</p:tagLst>
</file>

<file path=ppt/tags/tag75.xml><?xml version="1.0" encoding="utf-8"?>
<p:tagLst xmlns:a="http://schemas.openxmlformats.org/drawingml/2006/main" xmlns:r="http://schemas.openxmlformats.org/officeDocument/2006/relationships" xmlns:p="http://schemas.openxmlformats.org/presentationml/2006/main">
  <p:tag name="AS_UNIQUEID" val="850"/>
</p:tagLst>
</file>

<file path=ppt/tags/tag76.xml><?xml version="1.0" encoding="utf-8"?>
<p:tagLst xmlns:a="http://schemas.openxmlformats.org/drawingml/2006/main" xmlns:r="http://schemas.openxmlformats.org/officeDocument/2006/relationships" xmlns:p="http://schemas.openxmlformats.org/presentationml/2006/main">
  <p:tag name="AS_UNIQUEID" val="851"/>
</p:tagLst>
</file>

<file path=ppt/tags/tag77.xml><?xml version="1.0" encoding="utf-8"?>
<p:tagLst xmlns:a="http://schemas.openxmlformats.org/drawingml/2006/main" xmlns:r="http://schemas.openxmlformats.org/officeDocument/2006/relationships" xmlns:p="http://schemas.openxmlformats.org/presentationml/2006/main">
  <p:tag name="AS_UNIQUEID" val="852"/>
</p:tagLst>
</file>

<file path=ppt/tags/tag78.xml><?xml version="1.0" encoding="utf-8"?>
<p:tagLst xmlns:a="http://schemas.openxmlformats.org/drawingml/2006/main" xmlns:r="http://schemas.openxmlformats.org/officeDocument/2006/relationships" xmlns:p="http://schemas.openxmlformats.org/presentationml/2006/main">
  <p:tag name="AS_UNIQUEID" val="853"/>
</p:tagLst>
</file>

<file path=ppt/tags/tag79.xml><?xml version="1.0" encoding="utf-8"?>
<p:tagLst xmlns:a="http://schemas.openxmlformats.org/drawingml/2006/main" xmlns:r="http://schemas.openxmlformats.org/officeDocument/2006/relationships" xmlns:p="http://schemas.openxmlformats.org/presentationml/2006/main">
  <p:tag name="AS_UNIQUEID" val="48"/>
</p:tagLst>
</file>

<file path=ppt/tags/tag8.xml><?xml version="1.0" encoding="utf-8"?>
<p:tagLst xmlns:a="http://schemas.openxmlformats.org/drawingml/2006/main" xmlns:r="http://schemas.openxmlformats.org/officeDocument/2006/relationships" xmlns:p="http://schemas.openxmlformats.org/presentationml/2006/main">
  <p:tag name="AS_UNIQUEID" val="48"/>
</p:tagLst>
</file>

<file path=ppt/tags/tag80.xml><?xml version="1.0" encoding="utf-8"?>
<p:tagLst xmlns:a="http://schemas.openxmlformats.org/drawingml/2006/main" xmlns:r="http://schemas.openxmlformats.org/officeDocument/2006/relationships" xmlns:p="http://schemas.openxmlformats.org/presentationml/2006/main">
  <p:tag name="AS_UNIQUEID" val="49"/>
</p:tagLst>
</file>

<file path=ppt/tags/tag81.xml><?xml version="1.0" encoding="utf-8"?>
<p:tagLst xmlns:a="http://schemas.openxmlformats.org/drawingml/2006/main" xmlns:r="http://schemas.openxmlformats.org/officeDocument/2006/relationships" xmlns:p="http://schemas.openxmlformats.org/presentationml/2006/main">
  <p:tag name="AS_UNIQUEID" val="431"/>
</p:tagLst>
</file>

<file path=ppt/tags/tag82.xml><?xml version="1.0" encoding="utf-8"?>
<p:tagLst xmlns:a="http://schemas.openxmlformats.org/drawingml/2006/main" xmlns:r="http://schemas.openxmlformats.org/officeDocument/2006/relationships" xmlns:p="http://schemas.openxmlformats.org/presentationml/2006/main">
  <p:tag name="AS_UNIQUEID" val="432"/>
</p:tagLst>
</file>

<file path=ppt/tags/tag83.xml><?xml version="1.0" encoding="utf-8"?>
<p:tagLst xmlns:a="http://schemas.openxmlformats.org/drawingml/2006/main" xmlns:r="http://schemas.openxmlformats.org/officeDocument/2006/relationships" xmlns:p="http://schemas.openxmlformats.org/presentationml/2006/main">
  <p:tag name="AS_UNIQUEID" val="433"/>
</p:tagLst>
</file>

<file path=ppt/tags/tag84.xml><?xml version="1.0" encoding="utf-8"?>
<p:tagLst xmlns:a="http://schemas.openxmlformats.org/drawingml/2006/main" xmlns:r="http://schemas.openxmlformats.org/officeDocument/2006/relationships" xmlns:p="http://schemas.openxmlformats.org/presentationml/2006/main">
  <p:tag name="AS_UNIQUEID" val="48"/>
</p:tagLst>
</file>

<file path=ppt/tags/tag85.xml><?xml version="1.0" encoding="utf-8"?>
<p:tagLst xmlns:a="http://schemas.openxmlformats.org/drawingml/2006/main" xmlns:r="http://schemas.openxmlformats.org/officeDocument/2006/relationships" xmlns:p="http://schemas.openxmlformats.org/presentationml/2006/main">
  <p:tag name="AS_UNIQUEID" val="49"/>
</p:tagLst>
</file>

<file path=ppt/tags/tag86.xml><?xml version="1.0" encoding="utf-8"?>
<p:tagLst xmlns:a="http://schemas.openxmlformats.org/drawingml/2006/main" xmlns:r="http://schemas.openxmlformats.org/officeDocument/2006/relationships" xmlns:p="http://schemas.openxmlformats.org/presentationml/2006/main">
  <p:tag name="AS_UNIQUEID" val="453"/>
</p:tagLst>
</file>

<file path=ppt/tags/tag87.xml><?xml version="1.0" encoding="utf-8"?>
<p:tagLst xmlns:a="http://schemas.openxmlformats.org/drawingml/2006/main" xmlns:r="http://schemas.openxmlformats.org/officeDocument/2006/relationships" xmlns:p="http://schemas.openxmlformats.org/presentationml/2006/main">
  <p:tag name="AS_UNIQUEID" val="454"/>
</p:tagLst>
</file>

<file path=ppt/tags/tag88.xml><?xml version="1.0" encoding="utf-8"?>
<p:tagLst xmlns:a="http://schemas.openxmlformats.org/drawingml/2006/main" xmlns:r="http://schemas.openxmlformats.org/officeDocument/2006/relationships" xmlns:p="http://schemas.openxmlformats.org/presentationml/2006/main">
  <p:tag name="AS_UNIQUEID" val="455"/>
</p:tagLst>
</file>

<file path=ppt/tags/tag89.xml><?xml version="1.0" encoding="utf-8"?>
<p:tagLst xmlns:a="http://schemas.openxmlformats.org/drawingml/2006/main" xmlns:r="http://schemas.openxmlformats.org/officeDocument/2006/relationships" xmlns:p="http://schemas.openxmlformats.org/presentationml/2006/main">
  <p:tag name="AS_UNIQUEID" val="456"/>
</p:tagLst>
</file>

<file path=ppt/tags/tag9.xml><?xml version="1.0" encoding="utf-8"?>
<p:tagLst xmlns:a="http://schemas.openxmlformats.org/drawingml/2006/main" xmlns:r="http://schemas.openxmlformats.org/officeDocument/2006/relationships" xmlns:p="http://schemas.openxmlformats.org/presentationml/2006/main">
  <p:tag name="AS_UNIQUEID" val="49"/>
</p:tagLst>
</file>

<file path=ppt/tags/tag90.xml><?xml version="1.0" encoding="utf-8"?>
<p:tagLst xmlns:a="http://schemas.openxmlformats.org/drawingml/2006/main" xmlns:r="http://schemas.openxmlformats.org/officeDocument/2006/relationships" xmlns:p="http://schemas.openxmlformats.org/presentationml/2006/main">
  <p:tag name="AS_UNIQUEID" val="457"/>
</p:tagLst>
</file>

<file path=ppt/tags/tag91.xml><?xml version="1.0" encoding="utf-8"?>
<p:tagLst xmlns:a="http://schemas.openxmlformats.org/drawingml/2006/main" xmlns:r="http://schemas.openxmlformats.org/officeDocument/2006/relationships" xmlns:p="http://schemas.openxmlformats.org/presentationml/2006/main">
  <p:tag name="AS_UNIQUEID" val="864"/>
</p:tagLst>
</file>

<file path=ppt/tags/tag92.xml><?xml version="1.0" encoding="utf-8"?>
<p:tagLst xmlns:a="http://schemas.openxmlformats.org/drawingml/2006/main" xmlns:r="http://schemas.openxmlformats.org/officeDocument/2006/relationships" xmlns:p="http://schemas.openxmlformats.org/presentationml/2006/main">
  <p:tag name="AS_UNIQUEID" val="48"/>
</p:tagLst>
</file>

<file path=ppt/tags/tag93.xml><?xml version="1.0" encoding="utf-8"?>
<p:tagLst xmlns:a="http://schemas.openxmlformats.org/drawingml/2006/main" xmlns:r="http://schemas.openxmlformats.org/officeDocument/2006/relationships" xmlns:p="http://schemas.openxmlformats.org/presentationml/2006/main">
  <p:tag name="AS_UNIQUEID" val="49"/>
</p:tagLst>
</file>

<file path=ppt/tags/tag94.xml><?xml version="1.0" encoding="utf-8"?>
<p:tagLst xmlns:a="http://schemas.openxmlformats.org/drawingml/2006/main" xmlns:r="http://schemas.openxmlformats.org/officeDocument/2006/relationships" xmlns:p="http://schemas.openxmlformats.org/presentationml/2006/main">
  <p:tag name="AS_UNIQUEID" val="443"/>
</p:tagLst>
</file>

<file path=ppt/tags/tag95.xml><?xml version="1.0" encoding="utf-8"?>
<p:tagLst xmlns:a="http://schemas.openxmlformats.org/drawingml/2006/main" xmlns:r="http://schemas.openxmlformats.org/officeDocument/2006/relationships" xmlns:p="http://schemas.openxmlformats.org/presentationml/2006/main">
  <p:tag name="AS_UNIQUEID" val="444"/>
</p:tagLst>
</file>

<file path=ppt/tags/tag96.xml><?xml version="1.0" encoding="utf-8"?>
<p:tagLst xmlns:a="http://schemas.openxmlformats.org/drawingml/2006/main" xmlns:r="http://schemas.openxmlformats.org/officeDocument/2006/relationships" xmlns:p="http://schemas.openxmlformats.org/presentationml/2006/main">
  <p:tag name="AS_UNIQUEID" val="445"/>
</p:tagLst>
</file>

<file path=ppt/tags/tag97.xml><?xml version="1.0" encoding="utf-8"?>
<p:tagLst xmlns:a="http://schemas.openxmlformats.org/drawingml/2006/main" xmlns:r="http://schemas.openxmlformats.org/officeDocument/2006/relationships" xmlns:p="http://schemas.openxmlformats.org/presentationml/2006/main">
  <p:tag name="AS_UNIQUEID" val="417"/>
</p:tagLst>
</file>

<file path=ppt/tags/tag98.xml><?xml version="1.0" encoding="utf-8"?>
<p:tagLst xmlns:a="http://schemas.openxmlformats.org/drawingml/2006/main" xmlns:r="http://schemas.openxmlformats.org/officeDocument/2006/relationships" xmlns:p="http://schemas.openxmlformats.org/presentationml/2006/main">
  <p:tag name="AS_UNIQUEID" val="48"/>
</p:tagLst>
</file>

<file path=ppt/tags/tag99.xml><?xml version="1.0" encoding="utf-8"?>
<p:tagLst xmlns:a="http://schemas.openxmlformats.org/drawingml/2006/main" xmlns:r="http://schemas.openxmlformats.org/officeDocument/2006/relationships" xmlns:p="http://schemas.openxmlformats.org/presentationml/2006/main">
  <p:tag name="AS_UNIQUEID" val="49"/>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肥皂">
  <a:themeElements>
    <a:clrScheme name="肥皂">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肥皂">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肥皂">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2079</Words>
  <Application>Microsoft Office PowerPoint</Application>
  <PresentationFormat>全屏显示(4:3)</PresentationFormat>
  <Paragraphs>155</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楷体</vt:lpstr>
      <vt:lpstr>宋体</vt:lpstr>
      <vt:lpstr>微软雅黑</vt:lpstr>
      <vt:lpstr>Arial</vt:lpstr>
      <vt:lpstr>Calibri</vt:lpstr>
      <vt:lpstr>Century Gothic</vt:lpstr>
      <vt:lpstr>Garamond</vt:lpstr>
      <vt:lpstr>Tahoma</vt:lpstr>
      <vt:lpstr>Times New Roman</vt:lpstr>
      <vt:lpstr>肥皂</vt:lpstr>
      <vt:lpstr>PowerPoint 演示文稿</vt:lpstr>
      <vt:lpstr>PowerPoint 演示文稿</vt:lpstr>
      <vt:lpstr>PowerPoint 演示文稿</vt:lpstr>
      <vt:lpstr>《登快阁》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Dell</cp:lastModifiedBy>
  <cp:revision>33</cp:revision>
  <cp:lastPrinted>2022-02-10T08:45:30Z</cp:lastPrinted>
  <dcterms:created xsi:type="dcterms:W3CDTF">2022-02-10T08:45:30Z</dcterms:created>
  <dcterms:modified xsi:type="dcterms:W3CDTF">2022-03-21T14:26:14Z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