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vml" ContentType="application/vnd.openxmlformats-officedocument.vmlDrawing"/>
  <Default Extension="doc" ContentType="application/msword"/>
  <Default Extension="bin" ContentType="application/vnd.openxmlformats-officedocument.oleObject"/>
  <Default Extension="png" ContentType="image/png"/>
  <Default Extension="emf" ContentType="image/x-em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0.5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273" r:id="rId4"/>
    <p:sldId id="276" r:id="rId5"/>
    <p:sldId id="284" r:id="rId6"/>
    <p:sldId id="258" r:id="rId7"/>
    <p:sldId id="282" r:id="rId8"/>
    <p:sldId id="283" r:id="rId9"/>
    <p:sldId id="285" r:id="rId10"/>
    <p:sldId id="286" r:id="rId11"/>
    <p:sldId id="287" r:id="rId12"/>
    <p:sldId id="301" r:id="rId13"/>
    <p:sldId id="302" r:id="rId14"/>
    <p:sldId id="304" r:id="rId15"/>
    <p:sldId id="306" r:id="rId16"/>
    <p:sldId id="307" r:id="rId17"/>
    <p:sldId id="308" r:id="rId18"/>
    <p:sldId id="309" r:id="rId19"/>
    <p:sldId id="312" r:id="rId20"/>
    <p:sldId id="372" r:id="rId21"/>
    <p:sldId id="335" r:id="rId22"/>
    <p:sldId id="336" r:id="rId23"/>
    <p:sldId id="340" r:id="rId24"/>
    <p:sldId id="327" r:id="rId25"/>
    <p:sldId id="329" r:id="rId26"/>
    <p:sldId id="330" r:id="rId27"/>
    <p:sldId id="371" r:id="rId28"/>
    <p:sldId id="331" r:id="rId29"/>
    <p:sldId id="332" r:id="rId30"/>
    <p:sldId id="333" r:id="rId31"/>
    <p:sldId id="334" r:id="rId32"/>
    <p:sldId id="322" r:id="rId33"/>
    <p:sldId id="323" r:id="rId34"/>
    <p:sldId id="324" r:id="rId35"/>
    <p:sldId id="356" r:id="rId36"/>
    <p:sldId id="362" r:id="rId37"/>
    <p:sldId id="341" r:id="rId38"/>
    <p:sldId id="342" r:id="rId39"/>
    <p:sldId id="343" r:id="rId40"/>
    <p:sldId id="349" r:id="rId41"/>
    <p:sldId id="358" r:id="rId42"/>
    <p:sldId id="359" r:id="rId43"/>
    <p:sldId id="360" r:id="rId44"/>
    <p:sldId id="361" r:id="rId45"/>
  </p:sldIdLst>
  <p:sldSz cx="12192000" cy="6858000"/>
  <p:notesSz cx="6858000" cy="9144000"/>
  <p:custDataLst>
    <p:tags r:id="rId4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056" autoAdjust="0"/>
    <p:restoredTop sz="94660"/>
  </p:normalViewPr>
  <p:slideViewPr>
    <p:cSldViewPr snapToGrid="0">
      <p:cViewPr>
        <p:scale>
          <a:sx n="75" d="100"/>
          <a:sy n="75" d="100"/>
        </p:scale>
        <p:origin x="-624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handoutMaster" Target="handoutMasters/handout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slide" Target="slides/slide30.xml" /><Relationship Id="rId34" Type="http://schemas.openxmlformats.org/officeDocument/2006/relationships/slide" Target="slides/slide31.xml" /><Relationship Id="rId35" Type="http://schemas.openxmlformats.org/officeDocument/2006/relationships/slide" Target="slides/slide32.xml" /><Relationship Id="rId36" Type="http://schemas.openxmlformats.org/officeDocument/2006/relationships/slide" Target="slides/slide33.xml" /><Relationship Id="rId37" Type="http://schemas.openxmlformats.org/officeDocument/2006/relationships/slide" Target="slides/slide34.xml" /><Relationship Id="rId38" Type="http://schemas.openxmlformats.org/officeDocument/2006/relationships/slide" Target="slides/slide35.xml" /><Relationship Id="rId39" Type="http://schemas.openxmlformats.org/officeDocument/2006/relationships/slide" Target="slides/slide36.xml" /><Relationship Id="rId4" Type="http://schemas.openxmlformats.org/officeDocument/2006/relationships/slide" Target="slides/slide1.xml" /><Relationship Id="rId40" Type="http://schemas.openxmlformats.org/officeDocument/2006/relationships/slide" Target="slides/slide37.xml" /><Relationship Id="rId41" Type="http://schemas.openxmlformats.org/officeDocument/2006/relationships/slide" Target="slides/slide38.xml" /><Relationship Id="rId42" Type="http://schemas.openxmlformats.org/officeDocument/2006/relationships/slide" Target="slides/slide39.xml" /><Relationship Id="rId43" Type="http://schemas.openxmlformats.org/officeDocument/2006/relationships/slide" Target="slides/slide40.xml" /><Relationship Id="rId44" Type="http://schemas.openxmlformats.org/officeDocument/2006/relationships/slide" Target="slides/slide41.xml" /><Relationship Id="rId45" Type="http://schemas.openxmlformats.org/officeDocument/2006/relationships/slide" Target="slides/slide42.xml" /><Relationship Id="rId46" Type="http://schemas.openxmlformats.org/officeDocument/2006/relationships/tags" Target="tags/tag1.xml" /><Relationship Id="rId47" Type="http://schemas.openxmlformats.org/officeDocument/2006/relationships/presProps" Target="presProps.xml" /><Relationship Id="rId48" Type="http://schemas.openxmlformats.org/officeDocument/2006/relationships/viewProps" Target="viewProps.xml" /><Relationship Id="rId49" Type="http://schemas.openxmlformats.org/officeDocument/2006/relationships/theme" Target="theme/theme1.xml" /><Relationship Id="rId5" Type="http://schemas.openxmlformats.org/officeDocument/2006/relationships/slide" Target="slides/slide2.xml" /><Relationship Id="rId50" Type="http://schemas.openxmlformats.org/officeDocument/2006/relationships/tableStyles" Target="tableStyles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drawings/_rels/vmlDrawing1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7.emf" /></Relationships>
</file>

<file path=ppt/drawings/_rels/vmlDrawing2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8.emf" /><Relationship Id="rId10" Type="http://schemas.openxmlformats.org/officeDocument/2006/relationships/image" Target="../media/image17.emf" /><Relationship Id="rId2" Type="http://schemas.openxmlformats.org/officeDocument/2006/relationships/image" Target="../media/image9.emf" /><Relationship Id="rId3" Type="http://schemas.openxmlformats.org/officeDocument/2006/relationships/image" Target="../media/image10.emf" /><Relationship Id="rId4" Type="http://schemas.openxmlformats.org/officeDocument/2006/relationships/image" Target="../media/image11.emf" /><Relationship Id="rId5" Type="http://schemas.openxmlformats.org/officeDocument/2006/relationships/image" Target="../media/image12.emf" /><Relationship Id="rId6" Type="http://schemas.openxmlformats.org/officeDocument/2006/relationships/image" Target="../media/image13.emf" /><Relationship Id="rId7" Type="http://schemas.openxmlformats.org/officeDocument/2006/relationships/image" Target="../media/image14.emf" /><Relationship Id="rId8" Type="http://schemas.openxmlformats.org/officeDocument/2006/relationships/image" Target="../media/image15.emf" /><Relationship Id="rId9" Type="http://schemas.openxmlformats.org/officeDocument/2006/relationships/image" Target="../media/image16.emf" /></Relationships>
</file>

<file path=ppt/drawings/_rels/vmlDrawing3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8.emf" /><Relationship Id="rId2" Type="http://schemas.openxmlformats.org/officeDocument/2006/relationships/image" Target="../media/image19.emf" /><Relationship Id="rId3" Type="http://schemas.openxmlformats.org/officeDocument/2006/relationships/image" Target="../media/image20.emf" /><Relationship Id="rId4" Type="http://schemas.openxmlformats.org/officeDocument/2006/relationships/image" Target="../media/image21.emf" /><Relationship Id="rId5" Type="http://schemas.openxmlformats.org/officeDocument/2006/relationships/image" Target="../media/image22.emf" /></Relationships>
</file>

<file path=ppt/drawings/_rels/vmlDrawing4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3.emf" /><Relationship Id="rId2" Type="http://schemas.openxmlformats.org/officeDocument/2006/relationships/image" Target="../media/image24.emf" /><Relationship Id="rId3" Type="http://schemas.openxmlformats.org/officeDocument/2006/relationships/image" Target="../media/image25.emf" /><Relationship Id="rId4" Type="http://schemas.openxmlformats.org/officeDocument/2006/relationships/image" Target="../media/image26.emf" /><Relationship Id="rId5" Type="http://schemas.openxmlformats.org/officeDocument/2006/relationships/image" Target="../media/image27.emf" /></Relationships>
</file>

<file path=ppt/drawings/_rels/vmlDrawing5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8.emf" /><Relationship Id="rId10" Type="http://schemas.openxmlformats.org/officeDocument/2006/relationships/image" Target="../media/image37.emf" /><Relationship Id="rId2" Type="http://schemas.openxmlformats.org/officeDocument/2006/relationships/image" Target="../media/image29.emf" /><Relationship Id="rId3" Type="http://schemas.openxmlformats.org/officeDocument/2006/relationships/image" Target="../media/image30.emf" /><Relationship Id="rId4" Type="http://schemas.openxmlformats.org/officeDocument/2006/relationships/image" Target="../media/image31.emf" /><Relationship Id="rId5" Type="http://schemas.openxmlformats.org/officeDocument/2006/relationships/image" Target="../media/image32.emf" /><Relationship Id="rId6" Type="http://schemas.openxmlformats.org/officeDocument/2006/relationships/image" Target="../media/image33.emf" /><Relationship Id="rId7" Type="http://schemas.openxmlformats.org/officeDocument/2006/relationships/image" Target="../media/image34.emf" /><Relationship Id="rId8" Type="http://schemas.openxmlformats.org/officeDocument/2006/relationships/image" Target="../media/image35.emf" /><Relationship Id="rId9" Type="http://schemas.openxmlformats.org/officeDocument/2006/relationships/image" Target="../media/image36.emf" /></Relationships>
</file>

<file path=ppt/drawings/_rels/vmlDrawing6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8.emf" /><Relationship Id="rId2" Type="http://schemas.openxmlformats.org/officeDocument/2006/relationships/image" Target="../media/image39.emf" /><Relationship Id="rId3" Type="http://schemas.openxmlformats.org/officeDocument/2006/relationships/image" Target="../media/image40.emf" /><Relationship Id="rId4" Type="http://schemas.openxmlformats.org/officeDocument/2006/relationships/image" Target="../media/image41.emf" /><Relationship Id="rId5" Type="http://schemas.openxmlformats.org/officeDocument/2006/relationships/image" Target="../media/image42.emf" /><Relationship Id="rId6" Type="http://schemas.openxmlformats.org/officeDocument/2006/relationships/image" Target="../media/image43.emf" /></Relationships>
</file>

<file path=ppt/drawings/_rels/vmlDrawing7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44.emf" /><Relationship Id="rId2" Type="http://schemas.openxmlformats.org/officeDocument/2006/relationships/image" Target="../media/image45.emf" /><Relationship Id="rId3" Type="http://schemas.openxmlformats.org/officeDocument/2006/relationships/image" Target="../media/image46.emf" /><Relationship Id="rId4" Type="http://schemas.openxmlformats.org/officeDocument/2006/relationships/image" Target="../media/image47.emf" /><Relationship Id="rId5" Type="http://schemas.openxmlformats.org/officeDocument/2006/relationships/image" Target="../media/image48.emf" /><Relationship Id="rId6" Type="http://schemas.openxmlformats.org/officeDocument/2006/relationships/image" Target="../media/image49.emf" /></Relationships>
</file>

<file path=ppt/drawings/_rels/vmlDrawing8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0.emf" /></Relationships>
</file>

<file path=ppt/drawings/_rels/vmlDrawing9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1.emf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defPPr/>
            <a:lvl1pPr algn="l">
              <a:defRPr sz="1200"/>
            </a:lvl1pPr>
          </a:lstStyle>
          <a:p>
            <a:pPr/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defPPr/>
            <a:lvl1pPr algn="r">
              <a:defRPr sz="1200"/>
            </a:lvl1pPr>
          </a:lstStyle>
          <a:p>
            <a:pPr/>
            <a:fld id="{0F9B84EA-7D68-4D60-9CB1-D50884785D1C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/>
            <a:lvl1pPr algn="l">
              <a:defRPr sz="1200"/>
            </a:lvl1pPr>
          </a:lstStyle>
          <a:p>
            <a:pPr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/>
            <a:lvl1pPr algn="r">
              <a:defRPr sz="1200"/>
            </a:lvl1pPr>
          </a:lstStyle>
          <a:p>
            <a:pPr/>
            <a:fld id="{8D4E0FC9-F1F8-4FAE-9988-3BA365CFD46F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defPPr/>
            <a:lvl1pPr algn="l">
              <a:defRPr sz="1200"/>
            </a:lvl1pPr>
          </a:lstStyle>
          <a:p>
            <a:pPr/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defPPr/>
            <a:lvl1pPr algn="r">
              <a:defRPr sz="1200"/>
            </a:lvl1pPr>
          </a:lstStyle>
          <a:p>
            <a:pPr/>
            <a:fld id="{BAC342FD-3593-4A30-B0A9-E17C0D2597A6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defPPr/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/>
            <a:lvl1pPr algn="l">
              <a:defRPr sz="1200"/>
            </a:lvl1pPr>
          </a:lstStyle>
          <a:p>
            <a:pPr/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/>
            <a:lvl1pPr algn="r">
              <a:defRPr sz="1200"/>
            </a:lvl1pPr>
          </a:lstStyle>
          <a:p>
            <a:pPr/>
            <a:fld id="{F6DBB9B6-6CE3-43E8-B498-5B9A5FEFF2DD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defPPr/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defPPr/>
          </a:lstStyle>
          <a:p>
            <a:pPr/>
            <a:fld id="{F6DBB9B6-6CE3-43E8-B498-5B9A5FEFF2DD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defPPr/>
          </a:lstStyle>
          <a:p>
            <a:pPr/>
            <a:fld id="{F6DBB9B6-6CE3-43E8-B498-5B9A5FEFF2DD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defPPr/>
          </a:lstStyle>
          <a:p>
            <a:pPr/>
            <a:fld id="{F6DBB9B6-6CE3-43E8-B498-5B9A5FEFF2DD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defPPr/>
          </a:lstStyle>
          <a:p>
            <a:pPr/>
            <a:fld id="{F6DBB9B6-6CE3-43E8-B498-5B9A5FEFF2DD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defPPr/>
          </a:lstStyle>
          <a:p>
            <a:pPr/>
            <a:fld id="{F6DBB9B6-6CE3-43E8-B498-5B9A5FEFF2DD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defPPr/>
          </a:lstStyle>
          <a:p>
            <a:pPr/>
            <a:fld id="{F6DBB9B6-6CE3-43E8-B498-5B9A5FEFF2DD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defPPr/>
          </a:lstStyle>
          <a:p>
            <a:pPr/>
            <a:fld id="{F6DBB9B6-6CE3-43E8-B498-5B9A5FEFF2DD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defPPr/>
          </a:lstStyle>
          <a:p>
            <a:pPr/>
            <a:fld id="{F6DBB9B6-6CE3-43E8-B498-5B9A5FEFF2DD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defPPr/>
          </a:lstStyle>
          <a:p>
            <a:pPr/>
            <a:fld id="{F6DBB9B6-6CE3-43E8-B498-5B9A5FEFF2DD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>
            <a:defPPr/>
          </a:lstStyle>
          <a:p>
            <a:pPr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defPPr/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/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BBFE7BA9-1FBE-4832-BF6D-A2839B249D7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5635889B-FA8B-4905-8D6C-580551216132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defPPr/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BBFE7BA9-1FBE-4832-BF6D-A2839B249D7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5635889B-FA8B-4905-8D6C-580551216132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85600" y="274641"/>
            <a:ext cx="3657600" cy="5851525"/>
          </a:xfrm>
        </p:spPr>
        <p:txBody>
          <a:bodyPr vert="eaVert"/>
          <a:lstStyle>
            <a:defPPr/>
          </a:lstStyle>
          <a:p>
            <a:pPr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2800" y="274641"/>
            <a:ext cx="10769600" cy="5851525"/>
          </a:xfrm>
        </p:spPr>
        <p:txBody>
          <a:bodyPr vert="eaVert"/>
          <a:lstStyle>
            <a:defPPr/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BBFE7BA9-1FBE-4832-BF6D-A2839B249D7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5635889B-FA8B-4905-8D6C-580551216132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defPPr/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BBFE7BA9-1FBE-4832-BF6D-A2839B249D7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5635889B-FA8B-4905-8D6C-580551216132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defPPr/>
            <a:lvl1pPr algn="l">
              <a:defRPr sz="4000" b="1" cap="all"/>
            </a:lvl1pPr>
          </a:lstStyle>
          <a:p>
            <a:pPr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defPPr/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BBFE7BA9-1FBE-4832-BF6D-A2839B249D7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5635889B-FA8B-4905-8D6C-580551216132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2800" y="1600203"/>
            <a:ext cx="7213600" cy="4525963"/>
          </a:xfrm>
        </p:spPr>
        <p:txBody>
          <a:bodyPr/>
          <a:lstStyle>
            <a:defPPr/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29600" y="1600203"/>
            <a:ext cx="7213600" cy="4525963"/>
          </a:xfrm>
        </p:spPr>
        <p:txBody>
          <a:bodyPr/>
          <a:lstStyle>
            <a:defPPr/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BBFE7BA9-1FBE-4832-BF6D-A2839B249D7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5635889B-FA8B-4905-8D6C-580551216132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defPPr/>
            <a:lvl1pPr>
              <a:defRPr/>
            </a:lvl1pPr>
          </a:lstStyle>
          <a:p>
            <a:pPr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defPPr/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defPPr/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defPPr/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defPPr/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BBFE7BA9-1FBE-4832-BF6D-A2839B249D7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5635889B-FA8B-4905-8D6C-580551216132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BBFE7BA9-1FBE-4832-BF6D-A2839B249D7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5635889B-FA8B-4905-8D6C-580551216132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BBFE7BA9-1FBE-4832-BF6D-A2839B249D7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5635889B-FA8B-4905-8D6C-580551216132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defPPr/>
            <a:lvl1pPr algn="l">
              <a:defRPr sz="2000" b="1"/>
            </a:lvl1pPr>
          </a:lstStyle>
          <a:p>
            <a:pPr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defPPr/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defPPr/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BBFE7BA9-1FBE-4832-BF6D-A2839B249D7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5635889B-FA8B-4905-8D6C-580551216132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defPPr/>
            <a:lvl1pPr algn="l">
              <a:defRPr sz="2000" b="1"/>
            </a:lvl1pPr>
          </a:lstStyle>
          <a:p>
            <a:pPr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defPPr/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defPPr/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BBFE7BA9-1FBE-4832-BF6D-A2839B249D7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5635889B-FA8B-4905-8D6C-580551216132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 spd="slow">
    <p:fade/>
  </p:transition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../media/image1.png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/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/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/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/>
            <a:fld id="{BBFE7BA9-1FBE-4832-BF6D-A2839B249D7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/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/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/>
            <a:fld id="{5635889B-FA8B-4905-8D6C-580551216132}" type="slidenum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7" name="任意多边形 6"/>
          <p:cNvSpPr/>
          <p:nvPr userDrawn="1"/>
        </p:nvSpPr>
        <p:spPr>
          <a:xfrm>
            <a:off x="1438579" y="4513274"/>
            <a:ext cx="1796991" cy="1030309"/>
          </a:xfrm>
          <a:custGeom>
            <a:gdLst>
              <a:gd name="connsiteX0" fmla="*/ 263311 w 3278889"/>
              <a:gd name="connsiteY0" fmla="*/ 933095 h 1879959"/>
              <a:gd name="connsiteX1" fmla="*/ 1051102 w 3278889"/>
              <a:gd name="connsiteY1" fmla="*/ 4627 h 1879959"/>
              <a:gd name="connsiteX2" fmla="*/ 1656013 w 3278889"/>
              <a:gd name="connsiteY2" fmla="*/ 567335 h 1879959"/>
              <a:gd name="connsiteX3" fmla="*/ 2232788 w 3278889"/>
              <a:gd name="connsiteY3" fmla="*/ 384455 h 1879959"/>
              <a:gd name="connsiteX4" fmla="*/ 3104985 w 3278889"/>
              <a:gd name="connsiteY4" fmla="*/ 806485 h 1879959"/>
              <a:gd name="connsiteX5" fmla="*/ 2992444 w 3278889"/>
              <a:gd name="connsiteY5" fmla="*/ 1805291 h 1879959"/>
              <a:gd name="connsiteX6" fmla="*/ 221108 w 3278889"/>
              <a:gd name="connsiteY6" fmla="*/ 1706818 h 1879959"/>
              <a:gd name="connsiteX7" fmla="*/ 263311 w 3278889"/>
              <a:gd name="connsiteY7" fmla="*/ 933095 h 187995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78889" h="1879959">
                <a:moveTo>
                  <a:pt x="263311" y="933095"/>
                </a:moveTo>
                <a:cubicBezTo>
                  <a:pt x="401643" y="649397"/>
                  <a:pt x="818985" y="65587"/>
                  <a:pt x="1051102" y="4627"/>
                </a:cubicBezTo>
                <a:cubicBezTo>
                  <a:pt x="1283219" y="-56333"/>
                  <a:pt x="1459065" y="504030"/>
                  <a:pt x="1656013" y="567335"/>
                </a:cubicBezTo>
                <a:cubicBezTo>
                  <a:pt x="1852961" y="630640"/>
                  <a:pt x="1991293" y="344597"/>
                  <a:pt x="2232788" y="384455"/>
                </a:cubicBezTo>
                <a:cubicBezTo>
                  <a:pt x="2474283" y="424313"/>
                  <a:pt x="2978376" y="569679"/>
                  <a:pt x="3104985" y="806485"/>
                </a:cubicBezTo>
                <a:cubicBezTo>
                  <a:pt x="3231594" y="1043291"/>
                  <a:pt x="3473090" y="1655236"/>
                  <a:pt x="2992444" y="1805291"/>
                </a:cubicBezTo>
                <a:cubicBezTo>
                  <a:pt x="2511798" y="1955347"/>
                  <a:pt x="671274" y="1856873"/>
                  <a:pt x="221108" y="1706818"/>
                </a:cubicBezTo>
                <a:cubicBezTo>
                  <a:pt x="-229058" y="1556763"/>
                  <a:pt x="124979" y="1216793"/>
                  <a:pt x="263311" y="933095"/>
                </a:cubicBezTo>
                <a:close/>
              </a:path>
            </a:pathLst>
          </a:custGeom>
          <a:gradFill>
            <a:gsLst>
              <a:gs pos="0">
                <a:srgbClr val="72202A">
                  <a:alpha val="53000"/>
                </a:srgbClr>
              </a:gs>
              <a:gs pos="64000">
                <a:srgbClr val="FFFFFF">
                  <a:alpha val="0"/>
                </a:srgbClr>
              </a:gs>
              <a:gs pos="100000">
                <a:schemeClr val="bg1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 userDrawn="1"/>
        </p:nvGrpSpPr>
        <p:grpSpPr>
          <a:xfrm>
            <a:off x="8415462" y="4717512"/>
            <a:ext cx="3073746" cy="1452159"/>
            <a:chOff x="5833735" y="2868599"/>
            <a:chExt cx="3073745" cy="1452159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2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8750"/>
            <a:stretch>
              <a:fillRect/>
            </a:stretch>
          </p:blipFill>
          <p:spPr>
            <a:xfrm>
              <a:off x="5833735" y="2868599"/>
              <a:ext cx="1652612" cy="663869"/>
            </a:xfrm>
            <a:prstGeom prst="rect">
              <a:avLst/>
            </a:prstGeom>
          </p:spPr>
        </p:pic>
        <p:grpSp>
          <p:nvGrpSpPr>
            <p:cNvPr id="10" name="组合 9"/>
            <p:cNvGrpSpPr/>
            <p:nvPr/>
          </p:nvGrpSpPr>
          <p:grpSpPr>
            <a:xfrm>
              <a:off x="8057599" y="3672054"/>
              <a:ext cx="849881" cy="648704"/>
              <a:chOff x="7630815" y="599098"/>
              <a:chExt cx="2067277" cy="1577929"/>
            </a:xfrm>
          </p:grpSpPr>
          <p:sp>
            <p:nvSpPr>
              <p:cNvPr id="11" name="Freeform 210"/>
              <p:cNvSpPr/>
              <p:nvPr/>
            </p:nvSpPr>
            <p:spPr bwMode="auto">
              <a:xfrm>
                <a:off x="9316916" y="715854"/>
                <a:ext cx="73832" cy="194022"/>
              </a:xfrm>
              <a:custGeom>
                <a:gdLst>
                  <a:gd name="T0" fmla="*/ 17 w 70"/>
                  <a:gd name="T1" fmla="*/ 175 h 187"/>
                  <a:gd name="T2" fmla="*/ 18 w 70"/>
                  <a:gd name="T3" fmla="*/ 173 h 187"/>
                  <a:gd name="T4" fmla="*/ 70 w 70"/>
                  <a:gd name="T5" fmla="*/ 0 h 187"/>
                  <a:gd name="T6" fmla="*/ 0 w 70"/>
                  <a:gd name="T7" fmla="*/ 187 h 187"/>
                  <a:gd name="T8" fmla="*/ 17 w 70"/>
                  <a:gd name="T9" fmla="*/ 175 h 18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187">
                    <a:moveTo>
                      <a:pt x="17" y="175"/>
                    </a:moveTo>
                    <a:cubicBezTo>
                      <a:pt x="17" y="175"/>
                      <a:pt x="17" y="174"/>
                      <a:pt x="18" y="173"/>
                    </a:cubicBezTo>
                    <a:cubicBezTo>
                      <a:pt x="51" y="122"/>
                      <a:pt x="62" y="60"/>
                      <a:pt x="70" y="0"/>
                    </a:cubicBezTo>
                    <a:cubicBezTo>
                      <a:pt x="56" y="66"/>
                      <a:pt x="35" y="129"/>
                      <a:pt x="0" y="187"/>
                    </a:cubicBezTo>
                    <a:cubicBezTo>
                      <a:pt x="6" y="183"/>
                      <a:pt x="12" y="179"/>
                      <a:pt x="17" y="175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12" name="Freeform 211"/>
              <p:cNvSpPr/>
              <p:nvPr/>
            </p:nvSpPr>
            <p:spPr bwMode="auto">
              <a:xfrm>
                <a:off x="9392464" y="750194"/>
                <a:ext cx="12020" cy="164833"/>
              </a:xfrm>
              <a:custGeom>
                <a:gdLst>
                  <a:gd name="T0" fmla="*/ 3 w 11"/>
                  <a:gd name="T1" fmla="*/ 159 h 159"/>
                  <a:gd name="T2" fmla="*/ 6 w 11"/>
                  <a:gd name="T3" fmla="*/ 0 h 159"/>
                  <a:gd name="T4" fmla="*/ 1 w 11"/>
                  <a:gd name="T5" fmla="*/ 94 h 159"/>
                  <a:gd name="T6" fmla="*/ 3 w 11"/>
                  <a:gd name="T7" fmla="*/ 159 h 15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59">
                    <a:moveTo>
                      <a:pt x="3" y="159"/>
                    </a:moveTo>
                    <a:cubicBezTo>
                      <a:pt x="9" y="106"/>
                      <a:pt x="11" y="53"/>
                      <a:pt x="6" y="0"/>
                    </a:cubicBezTo>
                    <a:cubicBezTo>
                      <a:pt x="6" y="35"/>
                      <a:pt x="5" y="60"/>
                      <a:pt x="1" y="94"/>
                    </a:cubicBezTo>
                    <a:cubicBezTo>
                      <a:pt x="1" y="99"/>
                      <a:pt x="0" y="140"/>
                      <a:pt x="3" y="159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13" name="Freeform 212"/>
              <p:cNvSpPr/>
              <p:nvPr/>
            </p:nvSpPr>
            <p:spPr bwMode="auto">
              <a:xfrm>
                <a:off x="9273991" y="721006"/>
                <a:ext cx="108172" cy="212909"/>
              </a:xfrm>
              <a:custGeom>
                <a:gdLst>
                  <a:gd name="T0" fmla="*/ 0 w 104"/>
                  <a:gd name="T1" fmla="*/ 204 h 204"/>
                  <a:gd name="T2" fmla="*/ 32 w 104"/>
                  <a:gd name="T3" fmla="*/ 186 h 204"/>
                  <a:gd name="T4" fmla="*/ 104 w 104"/>
                  <a:gd name="T5" fmla="*/ 0 h 204"/>
                  <a:gd name="T6" fmla="*/ 69 w 104"/>
                  <a:gd name="T7" fmla="*/ 94 h 204"/>
                  <a:gd name="T8" fmla="*/ 0 w 104"/>
                  <a:gd name="T9" fmla="*/ 204 h 20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" h="204">
                    <a:moveTo>
                      <a:pt x="0" y="204"/>
                    </a:moveTo>
                    <a:cubicBezTo>
                      <a:pt x="11" y="198"/>
                      <a:pt x="21" y="192"/>
                      <a:pt x="32" y="186"/>
                    </a:cubicBezTo>
                    <a:cubicBezTo>
                      <a:pt x="69" y="129"/>
                      <a:pt x="90" y="65"/>
                      <a:pt x="104" y="0"/>
                    </a:cubicBezTo>
                    <a:cubicBezTo>
                      <a:pt x="95" y="32"/>
                      <a:pt x="84" y="63"/>
                      <a:pt x="69" y="94"/>
                    </a:cubicBezTo>
                    <a:cubicBezTo>
                      <a:pt x="50" y="132"/>
                      <a:pt x="28" y="171"/>
                      <a:pt x="0" y="204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14" name="Freeform 213"/>
              <p:cNvSpPr/>
              <p:nvPr/>
            </p:nvSpPr>
            <p:spPr bwMode="auto">
              <a:xfrm>
                <a:off x="9347822" y="739892"/>
                <a:ext cx="46360" cy="144229"/>
              </a:xfrm>
              <a:custGeom>
                <a:gdLst>
                  <a:gd name="T0" fmla="*/ 26 w 45"/>
                  <a:gd name="T1" fmla="*/ 117 h 138"/>
                  <a:gd name="T2" fmla="*/ 45 w 45"/>
                  <a:gd name="T3" fmla="*/ 0 h 138"/>
                  <a:gd name="T4" fmla="*/ 0 w 45"/>
                  <a:gd name="T5" fmla="*/ 138 h 138"/>
                  <a:gd name="T6" fmla="*/ 26 w 45"/>
                  <a:gd name="T7" fmla="*/ 117 h 13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138">
                    <a:moveTo>
                      <a:pt x="26" y="117"/>
                    </a:moveTo>
                    <a:cubicBezTo>
                      <a:pt x="43" y="80"/>
                      <a:pt x="45" y="40"/>
                      <a:pt x="45" y="0"/>
                    </a:cubicBezTo>
                    <a:cubicBezTo>
                      <a:pt x="37" y="49"/>
                      <a:pt x="25" y="96"/>
                      <a:pt x="0" y="138"/>
                    </a:cubicBezTo>
                    <a:cubicBezTo>
                      <a:pt x="9" y="132"/>
                      <a:pt x="18" y="125"/>
                      <a:pt x="26" y="117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15" name="Freeform 214"/>
              <p:cNvSpPr/>
              <p:nvPr/>
            </p:nvSpPr>
            <p:spPr bwMode="auto">
              <a:xfrm>
                <a:off x="9177839" y="1586377"/>
                <a:ext cx="109888" cy="118474"/>
              </a:xfrm>
              <a:custGeom>
                <a:gdLst>
                  <a:gd name="T0" fmla="*/ 0 w 105"/>
                  <a:gd name="T1" fmla="*/ 113 h 113"/>
                  <a:gd name="T2" fmla="*/ 105 w 105"/>
                  <a:gd name="T3" fmla="*/ 0 h 113"/>
                  <a:gd name="T4" fmla="*/ 89 w 105"/>
                  <a:gd name="T5" fmla="*/ 20 h 113"/>
                  <a:gd name="T6" fmla="*/ 0 w 105"/>
                  <a:gd name="T7" fmla="*/ 113 h 11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5" h="113">
                    <a:moveTo>
                      <a:pt x="0" y="113"/>
                    </a:moveTo>
                    <a:cubicBezTo>
                      <a:pt x="39" y="80"/>
                      <a:pt x="74" y="42"/>
                      <a:pt x="105" y="0"/>
                    </a:cubicBezTo>
                    <a:cubicBezTo>
                      <a:pt x="100" y="7"/>
                      <a:pt x="94" y="13"/>
                      <a:pt x="89" y="20"/>
                    </a:cubicBezTo>
                    <a:cubicBezTo>
                      <a:pt x="60" y="52"/>
                      <a:pt x="31" y="83"/>
                      <a:pt x="0" y="11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16" name="Freeform 215"/>
              <p:cNvSpPr/>
              <p:nvPr/>
            </p:nvSpPr>
            <p:spPr bwMode="auto">
              <a:xfrm>
                <a:off x="9425088" y="1200050"/>
                <a:ext cx="207758" cy="109888"/>
              </a:xfrm>
              <a:custGeom>
                <a:gdLst>
                  <a:gd name="T0" fmla="*/ 138 w 199"/>
                  <a:gd name="T1" fmla="*/ 36 h 107"/>
                  <a:gd name="T2" fmla="*/ 199 w 199"/>
                  <a:gd name="T3" fmla="*/ 0 h 107"/>
                  <a:gd name="T4" fmla="*/ 142 w 199"/>
                  <a:gd name="T5" fmla="*/ 20 h 107"/>
                  <a:gd name="T6" fmla="*/ 6 w 199"/>
                  <a:gd name="T7" fmla="*/ 76 h 107"/>
                  <a:gd name="T8" fmla="*/ 0 w 199"/>
                  <a:gd name="T9" fmla="*/ 107 h 107"/>
                  <a:gd name="T10" fmla="*/ 138 w 199"/>
                  <a:gd name="T11" fmla="*/ 36 h 10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9" h="107">
                    <a:moveTo>
                      <a:pt x="138" y="36"/>
                    </a:moveTo>
                    <a:cubicBezTo>
                      <a:pt x="159" y="26"/>
                      <a:pt x="179" y="13"/>
                      <a:pt x="199" y="0"/>
                    </a:cubicBezTo>
                    <a:cubicBezTo>
                      <a:pt x="180" y="8"/>
                      <a:pt x="161" y="14"/>
                      <a:pt x="142" y="20"/>
                    </a:cubicBezTo>
                    <a:cubicBezTo>
                      <a:pt x="95" y="35"/>
                      <a:pt x="48" y="49"/>
                      <a:pt x="6" y="76"/>
                    </a:cubicBezTo>
                    <a:cubicBezTo>
                      <a:pt x="4" y="86"/>
                      <a:pt x="3" y="97"/>
                      <a:pt x="0" y="107"/>
                    </a:cubicBezTo>
                    <a:cubicBezTo>
                      <a:pt x="46" y="84"/>
                      <a:pt x="92" y="60"/>
                      <a:pt x="138" y="36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17" name="Freeform 216"/>
              <p:cNvSpPr/>
              <p:nvPr/>
            </p:nvSpPr>
            <p:spPr bwMode="auto">
              <a:xfrm>
                <a:off x="9073101" y="1308222"/>
                <a:ext cx="518536" cy="520253"/>
              </a:xfrm>
              <a:custGeom>
                <a:gdLst>
                  <a:gd name="T0" fmla="*/ 285 w 496"/>
                  <a:gd name="T1" fmla="*/ 264 h 501"/>
                  <a:gd name="T2" fmla="*/ 208 w 496"/>
                  <a:gd name="T3" fmla="*/ 364 h 501"/>
                  <a:gd name="T4" fmla="*/ 131 w 496"/>
                  <a:gd name="T5" fmla="*/ 447 h 501"/>
                  <a:gd name="T6" fmla="*/ 49 w 496"/>
                  <a:gd name="T7" fmla="*/ 486 h 501"/>
                  <a:gd name="T8" fmla="*/ 0 w 496"/>
                  <a:gd name="T9" fmla="*/ 498 h 501"/>
                  <a:gd name="T10" fmla="*/ 45 w 496"/>
                  <a:gd name="T11" fmla="*/ 500 h 501"/>
                  <a:gd name="T12" fmla="*/ 67 w 496"/>
                  <a:gd name="T13" fmla="*/ 501 h 501"/>
                  <a:gd name="T14" fmla="*/ 143 w 496"/>
                  <a:gd name="T15" fmla="*/ 482 h 501"/>
                  <a:gd name="T16" fmla="*/ 225 w 496"/>
                  <a:gd name="T17" fmla="*/ 413 h 501"/>
                  <a:gd name="T18" fmla="*/ 339 w 496"/>
                  <a:gd name="T19" fmla="*/ 238 h 501"/>
                  <a:gd name="T20" fmla="*/ 456 w 496"/>
                  <a:gd name="T21" fmla="*/ 62 h 501"/>
                  <a:gd name="T22" fmla="*/ 496 w 496"/>
                  <a:gd name="T23" fmla="*/ 0 h 501"/>
                  <a:gd name="T24" fmla="*/ 439 w 496"/>
                  <a:gd name="T25" fmla="*/ 66 h 501"/>
                  <a:gd name="T26" fmla="*/ 285 w 496"/>
                  <a:gd name="T27" fmla="*/ 264 h 50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96" h="501">
                    <a:moveTo>
                      <a:pt x="285" y="264"/>
                    </a:moveTo>
                    <a:cubicBezTo>
                      <a:pt x="260" y="298"/>
                      <a:pt x="235" y="332"/>
                      <a:pt x="208" y="364"/>
                    </a:cubicBezTo>
                    <a:cubicBezTo>
                      <a:pt x="185" y="393"/>
                      <a:pt x="161" y="424"/>
                      <a:pt x="131" y="447"/>
                    </a:cubicBezTo>
                    <a:cubicBezTo>
                      <a:pt x="106" y="466"/>
                      <a:pt x="79" y="480"/>
                      <a:pt x="49" y="486"/>
                    </a:cubicBezTo>
                    <a:cubicBezTo>
                      <a:pt x="33" y="490"/>
                      <a:pt x="16" y="495"/>
                      <a:pt x="0" y="498"/>
                    </a:cubicBezTo>
                    <a:cubicBezTo>
                      <a:pt x="15" y="498"/>
                      <a:pt x="30" y="499"/>
                      <a:pt x="45" y="500"/>
                    </a:cubicBezTo>
                    <a:cubicBezTo>
                      <a:pt x="52" y="500"/>
                      <a:pt x="60" y="501"/>
                      <a:pt x="67" y="501"/>
                    </a:cubicBezTo>
                    <a:cubicBezTo>
                      <a:pt x="93" y="500"/>
                      <a:pt x="119" y="495"/>
                      <a:pt x="143" y="482"/>
                    </a:cubicBezTo>
                    <a:cubicBezTo>
                      <a:pt x="174" y="465"/>
                      <a:pt x="202" y="440"/>
                      <a:pt x="225" y="413"/>
                    </a:cubicBezTo>
                    <a:cubicBezTo>
                      <a:pt x="270" y="360"/>
                      <a:pt x="303" y="298"/>
                      <a:pt x="339" y="238"/>
                    </a:cubicBezTo>
                    <a:cubicBezTo>
                      <a:pt x="375" y="178"/>
                      <a:pt x="417" y="121"/>
                      <a:pt x="456" y="62"/>
                    </a:cubicBezTo>
                    <a:cubicBezTo>
                      <a:pt x="469" y="41"/>
                      <a:pt x="482" y="21"/>
                      <a:pt x="496" y="0"/>
                    </a:cubicBezTo>
                    <a:cubicBezTo>
                      <a:pt x="477" y="22"/>
                      <a:pt x="458" y="44"/>
                      <a:pt x="439" y="66"/>
                    </a:cubicBezTo>
                    <a:cubicBezTo>
                      <a:pt x="384" y="129"/>
                      <a:pt x="334" y="196"/>
                      <a:pt x="285" y="264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18" name="Freeform 217"/>
              <p:cNvSpPr/>
              <p:nvPr/>
            </p:nvSpPr>
            <p:spPr bwMode="auto">
              <a:xfrm>
                <a:off x="8806966" y="1883418"/>
                <a:ext cx="528838" cy="187154"/>
              </a:xfrm>
              <a:custGeom>
                <a:gdLst>
                  <a:gd name="T0" fmla="*/ 4 w 505"/>
                  <a:gd name="T1" fmla="*/ 0 h 180"/>
                  <a:gd name="T2" fmla="*/ 0 w 505"/>
                  <a:gd name="T3" fmla="*/ 2 h 180"/>
                  <a:gd name="T4" fmla="*/ 272 w 505"/>
                  <a:gd name="T5" fmla="*/ 84 h 180"/>
                  <a:gd name="T6" fmla="*/ 425 w 505"/>
                  <a:gd name="T7" fmla="*/ 123 h 180"/>
                  <a:gd name="T8" fmla="*/ 505 w 505"/>
                  <a:gd name="T9" fmla="*/ 180 h 180"/>
                  <a:gd name="T10" fmla="*/ 426 w 505"/>
                  <a:gd name="T11" fmla="*/ 109 h 180"/>
                  <a:gd name="T12" fmla="*/ 335 w 505"/>
                  <a:gd name="T13" fmla="*/ 68 h 180"/>
                  <a:gd name="T14" fmla="*/ 273 w 505"/>
                  <a:gd name="T15" fmla="*/ 60 h 180"/>
                  <a:gd name="T16" fmla="*/ 120 w 505"/>
                  <a:gd name="T17" fmla="*/ 46 h 180"/>
                  <a:gd name="T18" fmla="*/ 6 w 505"/>
                  <a:gd name="T19" fmla="*/ 1 h 180"/>
                  <a:gd name="T20" fmla="*/ 6 w 505"/>
                  <a:gd name="T21" fmla="*/ 0 h 180"/>
                  <a:gd name="T22" fmla="*/ 4 w 505"/>
                  <a:gd name="T23" fmla="*/ 0 h 18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05" h="180">
                    <a:moveTo>
                      <a:pt x="4" y="0"/>
                    </a:moveTo>
                    <a:cubicBezTo>
                      <a:pt x="3" y="1"/>
                      <a:pt x="2" y="1"/>
                      <a:pt x="0" y="2"/>
                    </a:cubicBezTo>
                    <a:cubicBezTo>
                      <a:pt x="65" y="84"/>
                      <a:pt x="176" y="84"/>
                      <a:pt x="272" y="84"/>
                    </a:cubicBezTo>
                    <a:cubicBezTo>
                      <a:pt x="327" y="84"/>
                      <a:pt x="377" y="96"/>
                      <a:pt x="425" y="123"/>
                    </a:cubicBezTo>
                    <a:cubicBezTo>
                      <a:pt x="453" y="140"/>
                      <a:pt x="480" y="159"/>
                      <a:pt x="505" y="180"/>
                    </a:cubicBezTo>
                    <a:cubicBezTo>
                      <a:pt x="480" y="154"/>
                      <a:pt x="455" y="129"/>
                      <a:pt x="426" y="109"/>
                    </a:cubicBezTo>
                    <a:cubicBezTo>
                      <a:pt x="399" y="89"/>
                      <a:pt x="368" y="74"/>
                      <a:pt x="335" y="68"/>
                    </a:cubicBezTo>
                    <a:cubicBezTo>
                      <a:pt x="314" y="64"/>
                      <a:pt x="294" y="62"/>
                      <a:pt x="273" y="60"/>
                    </a:cubicBezTo>
                    <a:cubicBezTo>
                      <a:pt x="222" y="57"/>
                      <a:pt x="171" y="54"/>
                      <a:pt x="120" y="46"/>
                    </a:cubicBezTo>
                    <a:cubicBezTo>
                      <a:pt x="82" y="39"/>
                      <a:pt x="34" y="31"/>
                      <a:pt x="6" y="1"/>
                    </a:cubicBezTo>
                    <a:cubicBezTo>
                      <a:pt x="6" y="1"/>
                      <a:pt x="6" y="0"/>
                      <a:pt x="6" y="0"/>
                    </a:cubicBezTo>
                    <a:cubicBezTo>
                      <a:pt x="5" y="0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19" name="Freeform 218"/>
              <p:cNvSpPr/>
              <p:nvPr/>
            </p:nvSpPr>
            <p:spPr bwMode="auto">
              <a:xfrm>
                <a:off x="8861910" y="1133087"/>
                <a:ext cx="283307" cy="726294"/>
              </a:xfrm>
              <a:custGeom>
                <a:gdLst>
                  <a:gd name="T0" fmla="*/ 93 w 270"/>
                  <a:gd name="T1" fmla="*/ 663 h 698"/>
                  <a:gd name="T2" fmla="*/ 245 w 270"/>
                  <a:gd name="T3" fmla="*/ 463 h 698"/>
                  <a:gd name="T4" fmla="*/ 246 w 270"/>
                  <a:gd name="T5" fmla="*/ 459 h 698"/>
                  <a:gd name="T6" fmla="*/ 171 w 270"/>
                  <a:gd name="T7" fmla="*/ 130 h 698"/>
                  <a:gd name="T8" fmla="*/ 145 w 270"/>
                  <a:gd name="T9" fmla="*/ 101 h 698"/>
                  <a:gd name="T10" fmla="*/ 142 w 270"/>
                  <a:gd name="T11" fmla="*/ 100 h 698"/>
                  <a:gd name="T12" fmla="*/ 142 w 270"/>
                  <a:gd name="T13" fmla="*/ 98 h 698"/>
                  <a:gd name="T14" fmla="*/ 102 w 270"/>
                  <a:gd name="T15" fmla="*/ 62 h 698"/>
                  <a:gd name="T16" fmla="*/ 34 w 270"/>
                  <a:gd name="T17" fmla="*/ 16 h 698"/>
                  <a:gd name="T18" fmla="*/ 3 w 270"/>
                  <a:gd name="T19" fmla="*/ 0 h 698"/>
                  <a:gd name="T20" fmla="*/ 39 w 270"/>
                  <a:gd name="T21" fmla="*/ 28 h 698"/>
                  <a:gd name="T22" fmla="*/ 115 w 270"/>
                  <a:gd name="T23" fmla="*/ 104 h 698"/>
                  <a:gd name="T24" fmla="*/ 181 w 270"/>
                  <a:gd name="T25" fmla="*/ 194 h 698"/>
                  <a:gd name="T26" fmla="*/ 216 w 270"/>
                  <a:gd name="T27" fmla="*/ 417 h 698"/>
                  <a:gd name="T28" fmla="*/ 0 w 270"/>
                  <a:gd name="T29" fmla="*/ 698 h 698"/>
                  <a:gd name="T30" fmla="*/ 31 w 270"/>
                  <a:gd name="T31" fmla="*/ 694 h 698"/>
                  <a:gd name="T32" fmla="*/ 45 w 270"/>
                  <a:gd name="T33" fmla="*/ 689 h 698"/>
                  <a:gd name="T34" fmla="*/ 45 w 270"/>
                  <a:gd name="T35" fmla="*/ 688 h 698"/>
                  <a:gd name="T36" fmla="*/ 93 w 270"/>
                  <a:gd name="T37" fmla="*/ 663 h 69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0" h="698">
                    <a:moveTo>
                      <a:pt x="93" y="663"/>
                    </a:moveTo>
                    <a:cubicBezTo>
                      <a:pt x="166" y="617"/>
                      <a:pt x="222" y="546"/>
                      <a:pt x="245" y="463"/>
                    </a:cubicBezTo>
                    <a:cubicBezTo>
                      <a:pt x="246" y="462"/>
                      <a:pt x="246" y="460"/>
                      <a:pt x="246" y="459"/>
                    </a:cubicBezTo>
                    <a:cubicBezTo>
                      <a:pt x="270" y="345"/>
                      <a:pt x="242" y="222"/>
                      <a:pt x="171" y="130"/>
                    </a:cubicBezTo>
                    <a:cubicBezTo>
                      <a:pt x="163" y="120"/>
                      <a:pt x="154" y="111"/>
                      <a:pt x="145" y="101"/>
                    </a:cubicBezTo>
                    <a:cubicBezTo>
                      <a:pt x="144" y="101"/>
                      <a:pt x="142" y="101"/>
                      <a:pt x="142" y="100"/>
                    </a:cubicBezTo>
                    <a:cubicBezTo>
                      <a:pt x="142" y="99"/>
                      <a:pt x="142" y="99"/>
                      <a:pt x="142" y="98"/>
                    </a:cubicBezTo>
                    <a:cubicBezTo>
                      <a:pt x="129" y="85"/>
                      <a:pt x="116" y="73"/>
                      <a:pt x="102" y="62"/>
                    </a:cubicBezTo>
                    <a:cubicBezTo>
                      <a:pt x="80" y="44"/>
                      <a:pt x="58" y="29"/>
                      <a:pt x="34" y="16"/>
                    </a:cubicBezTo>
                    <a:cubicBezTo>
                      <a:pt x="24" y="10"/>
                      <a:pt x="13" y="5"/>
                      <a:pt x="3" y="0"/>
                    </a:cubicBezTo>
                    <a:cubicBezTo>
                      <a:pt x="15" y="9"/>
                      <a:pt x="27" y="18"/>
                      <a:pt x="39" y="28"/>
                    </a:cubicBezTo>
                    <a:cubicBezTo>
                      <a:pt x="66" y="51"/>
                      <a:pt x="91" y="77"/>
                      <a:pt x="115" y="104"/>
                    </a:cubicBezTo>
                    <a:cubicBezTo>
                      <a:pt x="140" y="131"/>
                      <a:pt x="164" y="161"/>
                      <a:pt x="181" y="194"/>
                    </a:cubicBezTo>
                    <a:cubicBezTo>
                      <a:pt x="217" y="263"/>
                      <a:pt x="232" y="341"/>
                      <a:pt x="216" y="417"/>
                    </a:cubicBezTo>
                    <a:cubicBezTo>
                      <a:pt x="191" y="537"/>
                      <a:pt x="109" y="643"/>
                      <a:pt x="0" y="698"/>
                    </a:cubicBezTo>
                    <a:cubicBezTo>
                      <a:pt x="11" y="696"/>
                      <a:pt x="21" y="695"/>
                      <a:pt x="31" y="694"/>
                    </a:cubicBezTo>
                    <a:cubicBezTo>
                      <a:pt x="36" y="692"/>
                      <a:pt x="41" y="691"/>
                      <a:pt x="45" y="689"/>
                    </a:cubicBezTo>
                    <a:cubicBezTo>
                      <a:pt x="45" y="688"/>
                      <a:pt x="45" y="688"/>
                      <a:pt x="45" y="688"/>
                    </a:cubicBezTo>
                    <a:lnTo>
                      <a:pt x="93" y="663"/>
                    </a:ln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20" name="Freeform 219"/>
              <p:cNvSpPr/>
              <p:nvPr/>
            </p:nvSpPr>
            <p:spPr bwMode="auto">
              <a:xfrm>
                <a:off x="8970081" y="1809588"/>
                <a:ext cx="61812" cy="17170"/>
              </a:xfrm>
              <a:custGeom>
                <a:gdLst>
                  <a:gd name="T0" fmla="*/ 38 w 59"/>
                  <a:gd name="T1" fmla="*/ 6 h 17"/>
                  <a:gd name="T2" fmla="*/ 6 w 59"/>
                  <a:gd name="T3" fmla="*/ 13 h 17"/>
                  <a:gd name="T4" fmla="*/ 0 w 59"/>
                  <a:gd name="T5" fmla="*/ 17 h 17"/>
                  <a:gd name="T6" fmla="*/ 33 w 59"/>
                  <a:gd name="T7" fmla="*/ 14 h 17"/>
                  <a:gd name="T8" fmla="*/ 59 w 59"/>
                  <a:gd name="T9" fmla="*/ 0 h 17"/>
                  <a:gd name="T10" fmla="*/ 38 w 59"/>
                  <a:gd name="T11" fmla="*/ 6 h 1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" h="17">
                    <a:moveTo>
                      <a:pt x="38" y="6"/>
                    </a:moveTo>
                    <a:cubicBezTo>
                      <a:pt x="29" y="9"/>
                      <a:pt x="17" y="11"/>
                      <a:pt x="6" y="13"/>
                    </a:cubicBezTo>
                    <a:cubicBezTo>
                      <a:pt x="4" y="15"/>
                      <a:pt x="2" y="16"/>
                      <a:pt x="0" y="17"/>
                    </a:cubicBezTo>
                    <a:cubicBezTo>
                      <a:pt x="11" y="16"/>
                      <a:pt x="22" y="15"/>
                      <a:pt x="33" y="14"/>
                    </a:cubicBezTo>
                    <a:cubicBezTo>
                      <a:pt x="42" y="10"/>
                      <a:pt x="50" y="5"/>
                      <a:pt x="59" y="0"/>
                    </a:cubicBezTo>
                    <a:cubicBezTo>
                      <a:pt x="52" y="2"/>
                      <a:pt x="45" y="5"/>
                      <a:pt x="38" y="6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21" name="Freeform 220"/>
              <p:cNvSpPr/>
              <p:nvPr/>
            </p:nvSpPr>
            <p:spPr bwMode="auto">
              <a:xfrm>
                <a:off x="9548712" y="1194900"/>
                <a:ext cx="109888" cy="84134"/>
              </a:xfrm>
              <a:custGeom>
                <a:gdLst>
                  <a:gd name="T0" fmla="*/ 0 w 106"/>
                  <a:gd name="T1" fmla="*/ 81 h 81"/>
                  <a:gd name="T2" fmla="*/ 106 w 106"/>
                  <a:gd name="T3" fmla="*/ 0 h 81"/>
                  <a:gd name="T4" fmla="*/ 0 w 106"/>
                  <a:gd name="T5" fmla="*/ 81 h 8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5" h="81">
                    <a:moveTo>
                      <a:pt x="0" y="81"/>
                    </a:moveTo>
                    <a:cubicBezTo>
                      <a:pt x="35" y="54"/>
                      <a:pt x="72" y="28"/>
                      <a:pt x="106" y="0"/>
                    </a:cubicBezTo>
                    <a:cubicBezTo>
                      <a:pt x="70" y="26"/>
                      <a:pt x="35" y="53"/>
                      <a:pt x="0" y="81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22" name="Freeform 221"/>
              <p:cNvSpPr/>
              <p:nvPr/>
            </p:nvSpPr>
            <p:spPr bwMode="auto">
              <a:xfrm>
                <a:off x="9402766" y="1186314"/>
                <a:ext cx="257551" cy="207758"/>
              </a:xfrm>
              <a:custGeom>
                <a:gdLst>
                  <a:gd name="T0" fmla="*/ 13 w 247"/>
                  <a:gd name="T1" fmla="*/ 156 h 199"/>
                  <a:gd name="T2" fmla="*/ 0 w 247"/>
                  <a:gd name="T3" fmla="*/ 199 h 199"/>
                  <a:gd name="T4" fmla="*/ 39 w 247"/>
                  <a:gd name="T5" fmla="*/ 164 h 199"/>
                  <a:gd name="T6" fmla="*/ 126 w 247"/>
                  <a:gd name="T7" fmla="*/ 93 h 199"/>
                  <a:gd name="T8" fmla="*/ 247 w 247"/>
                  <a:gd name="T9" fmla="*/ 0 h 199"/>
                  <a:gd name="T10" fmla="*/ 246 w 247"/>
                  <a:gd name="T11" fmla="*/ 1 h 199"/>
                  <a:gd name="T12" fmla="*/ 195 w 247"/>
                  <a:gd name="T13" fmla="*/ 34 h 199"/>
                  <a:gd name="T14" fmla="*/ 13 w 247"/>
                  <a:gd name="T15" fmla="*/ 156 h 19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6" h="199">
                    <a:moveTo>
                      <a:pt x="13" y="156"/>
                    </a:moveTo>
                    <a:cubicBezTo>
                      <a:pt x="9" y="171"/>
                      <a:pt x="4" y="185"/>
                      <a:pt x="0" y="199"/>
                    </a:cubicBezTo>
                    <a:cubicBezTo>
                      <a:pt x="12" y="187"/>
                      <a:pt x="26" y="175"/>
                      <a:pt x="39" y="164"/>
                    </a:cubicBezTo>
                    <a:cubicBezTo>
                      <a:pt x="68" y="140"/>
                      <a:pt x="97" y="117"/>
                      <a:pt x="126" y="93"/>
                    </a:cubicBezTo>
                    <a:cubicBezTo>
                      <a:pt x="166" y="62"/>
                      <a:pt x="206" y="31"/>
                      <a:pt x="247" y="0"/>
                    </a:cubicBezTo>
                    <a:cubicBezTo>
                      <a:pt x="246" y="0"/>
                      <a:pt x="246" y="1"/>
                      <a:pt x="246" y="1"/>
                    </a:cubicBezTo>
                    <a:cubicBezTo>
                      <a:pt x="229" y="12"/>
                      <a:pt x="212" y="23"/>
                      <a:pt x="195" y="34"/>
                    </a:cubicBezTo>
                    <a:cubicBezTo>
                      <a:pt x="134" y="74"/>
                      <a:pt x="73" y="115"/>
                      <a:pt x="13" y="156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23" name="Freeform 222"/>
              <p:cNvSpPr/>
              <p:nvPr/>
            </p:nvSpPr>
            <p:spPr bwMode="auto">
              <a:xfrm>
                <a:off x="8769191" y="1093596"/>
                <a:ext cx="271287" cy="788106"/>
              </a:xfrm>
              <a:custGeom>
                <a:gdLst>
                  <a:gd name="T0" fmla="*/ 148 w 260"/>
                  <a:gd name="T1" fmla="*/ 668 h 757"/>
                  <a:gd name="T2" fmla="*/ 248 w 260"/>
                  <a:gd name="T3" fmla="*/ 478 h 757"/>
                  <a:gd name="T4" fmla="*/ 231 w 260"/>
                  <a:gd name="T5" fmla="*/ 270 h 757"/>
                  <a:gd name="T6" fmla="*/ 39 w 260"/>
                  <a:gd name="T7" fmla="*/ 7 h 757"/>
                  <a:gd name="T8" fmla="*/ 29 w 260"/>
                  <a:gd name="T9" fmla="*/ 0 h 757"/>
                  <a:gd name="T10" fmla="*/ 110 w 260"/>
                  <a:gd name="T11" fmla="*/ 92 h 757"/>
                  <a:gd name="T12" fmla="*/ 204 w 260"/>
                  <a:gd name="T13" fmla="*/ 477 h 757"/>
                  <a:gd name="T14" fmla="*/ 177 w 260"/>
                  <a:gd name="T15" fmla="*/ 568 h 757"/>
                  <a:gd name="T16" fmla="*/ 126 w 260"/>
                  <a:gd name="T17" fmla="*/ 645 h 757"/>
                  <a:gd name="T18" fmla="*/ 0 w 260"/>
                  <a:gd name="T19" fmla="*/ 757 h 757"/>
                  <a:gd name="T20" fmla="*/ 84 w 260"/>
                  <a:gd name="T21" fmla="*/ 722 h 757"/>
                  <a:gd name="T22" fmla="*/ 148 w 260"/>
                  <a:gd name="T23" fmla="*/ 668 h 75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60" h="757">
                    <a:moveTo>
                      <a:pt x="148" y="668"/>
                    </a:moveTo>
                    <a:cubicBezTo>
                      <a:pt x="202" y="616"/>
                      <a:pt x="235" y="551"/>
                      <a:pt x="248" y="478"/>
                    </a:cubicBezTo>
                    <a:cubicBezTo>
                      <a:pt x="260" y="408"/>
                      <a:pt x="255" y="336"/>
                      <a:pt x="231" y="270"/>
                    </a:cubicBezTo>
                    <a:cubicBezTo>
                      <a:pt x="193" y="166"/>
                      <a:pt x="120" y="81"/>
                      <a:pt x="39" y="7"/>
                    </a:cubicBezTo>
                    <a:cubicBezTo>
                      <a:pt x="36" y="5"/>
                      <a:pt x="32" y="3"/>
                      <a:pt x="29" y="0"/>
                    </a:cubicBezTo>
                    <a:cubicBezTo>
                      <a:pt x="56" y="31"/>
                      <a:pt x="85" y="60"/>
                      <a:pt x="110" y="92"/>
                    </a:cubicBezTo>
                    <a:cubicBezTo>
                      <a:pt x="194" y="197"/>
                      <a:pt x="226" y="344"/>
                      <a:pt x="204" y="477"/>
                    </a:cubicBezTo>
                    <a:cubicBezTo>
                      <a:pt x="199" y="508"/>
                      <a:pt x="190" y="539"/>
                      <a:pt x="177" y="568"/>
                    </a:cubicBezTo>
                    <a:cubicBezTo>
                      <a:pt x="163" y="596"/>
                      <a:pt x="145" y="620"/>
                      <a:pt x="126" y="645"/>
                    </a:cubicBezTo>
                    <a:cubicBezTo>
                      <a:pt x="93" y="688"/>
                      <a:pt x="54" y="738"/>
                      <a:pt x="0" y="757"/>
                    </a:cubicBezTo>
                    <a:cubicBezTo>
                      <a:pt x="31" y="753"/>
                      <a:pt x="59" y="742"/>
                      <a:pt x="84" y="722"/>
                    </a:cubicBezTo>
                    <a:cubicBezTo>
                      <a:pt x="106" y="705"/>
                      <a:pt x="128" y="687"/>
                      <a:pt x="148" y="668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24" name="Freeform 223"/>
              <p:cNvSpPr/>
              <p:nvPr/>
            </p:nvSpPr>
            <p:spPr bwMode="auto">
              <a:xfrm>
                <a:off x="9224198" y="707270"/>
                <a:ext cx="154531" cy="250683"/>
              </a:xfrm>
              <a:custGeom>
                <a:gdLst>
                  <a:gd name="T0" fmla="*/ 0 w 148"/>
                  <a:gd name="T1" fmla="*/ 241 h 241"/>
                  <a:gd name="T2" fmla="*/ 36 w 148"/>
                  <a:gd name="T3" fmla="*/ 223 h 241"/>
                  <a:gd name="T4" fmla="*/ 36 w 148"/>
                  <a:gd name="T5" fmla="*/ 222 h 241"/>
                  <a:gd name="T6" fmla="*/ 148 w 148"/>
                  <a:gd name="T7" fmla="*/ 0 h 241"/>
                  <a:gd name="T8" fmla="*/ 88 w 148"/>
                  <a:gd name="T9" fmla="*/ 120 h 241"/>
                  <a:gd name="T10" fmla="*/ 0 w 148"/>
                  <a:gd name="T11" fmla="*/ 241 h 24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8" h="241">
                    <a:moveTo>
                      <a:pt x="0" y="241"/>
                    </a:moveTo>
                    <a:cubicBezTo>
                      <a:pt x="12" y="235"/>
                      <a:pt x="24" y="230"/>
                      <a:pt x="36" y="223"/>
                    </a:cubicBezTo>
                    <a:cubicBezTo>
                      <a:pt x="36" y="223"/>
                      <a:pt x="36" y="223"/>
                      <a:pt x="36" y="222"/>
                    </a:cubicBezTo>
                    <a:cubicBezTo>
                      <a:pt x="94" y="161"/>
                      <a:pt x="126" y="80"/>
                      <a:pt x="148" y="0"/>
                    </a:cubicBezTo>
                    <a:cubicBezTo>
                      <a:pt x="130" y="41"/>
                      <a:pt x="110" y="81"/>
                      <a:pt x="88" y="120"/>
                    </a:cubicBezTo>
                    <a:cubicBezTo>
                      <a:pt x="63" y="163"/>
                      <a:pt x="35" y="205"/>
                      <a:pt x="0" y="241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25" name="Freeform 224"/>
              <p:cNvSpPr/>
              <p:nvPr/>
            </p:nvSpPr>
            <p:spPr bwMode="auto">
              <a:xfrm flipH="1">
                <a:off x="8770908" y="1888570"/>
                <a:ext cx="0" cy="0"/>
              </a:xfrm>
              <a:custGeom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26" name="Freeform 225"/>
              <p:cNvSpPr/>
              <p:nvPr/>
            </p:nvSpPr>
            <p:spPr bwMode="auto">
              <a:xfrm>
                <a:off x="7958764" y="1040369"/>
                <a:ext cx="455007" cy="776087"/>
              </a:xfrm>
              <a:custGeom>
                <a:gdLst>
                  <a:gd name="T0" fmla="*/ 61 w 435"/>
                  <a:gd name="T1" fmla="*/ 400 h 745"/>
                  <a:gd name="T2" fmla="*/ 170 w 435"/>
                  <a:gd name="T3" fmla="*/ 584 h 745"/>
                  <a:gd name="T4" fmla="*/ 340 w 435"/>
                  <a:gd name="T5" fmla="*/ 719 h 745"/>
                  <a:gd name="T6" fmla="*/ 435 w 435"/>
                  <a:gd name="T7" fmla="*/ 745 h 745"/>
                  <a:gd name="T8" fmla="*/ 313 w 435"/>
                  <a:gd name="T9" fmla="*/ 698 h 745"/>
                  <a:gd name="T10" fmla="*/ 159 w 435"/>
                  <a:gd name="T11" fmla="*/ 547 h 745"/>
                  <a:gd name="T12" fmla="*/ 47 w 435"/>
                  <a:gd name="T13" fmla="*/ 332 h 745"/>
                  <a:gd name="T14" fmla="*/ 19 w 435"/>
                  <a:gd name="T15" fmla="*/ 210 h 745"/>
                  <a:gd name="T16" fmla="*/ 10 w 435"/>
                  <a:gd name="T17" fmla="*/ 78 h 745"/>
                  <a:gd name="T18" fmla="*/ 0 w 435"/>
                  <a:gd name="T19" fmla="*/ 0 h 745"/>
                  <a:gd name="T20" fmla="*/ 6 w 435"/>
                  <a:gd name="T21" fmla="*/ 171 h 745"/>
                  <a:gd name="T22" fmla="*/ 25 w 435"/>
                  <a:gd name="T23" fmla="*/ 296 h 745"/>
                  <a:gd name="T24" fmla="*/ 61 w 435"/>
                  <a:gd name="T25" fmla="*/ 400 h 74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35" h="745">
                    <a:moveTo>
                      <a:pt x="61" y="400"/>
                    </a:moveTo>
                    <a:cubicBezTo>
                      <a:pt x="89" y="466"/>
                      <a:pt x="124" y="529"/>
                      <a:pt x="170" y="584"/>
                    </a:cubicBezTo>
                    <a:cubicBezTo>
                      <a:pt x="217" y="640"/>
                      <a:pt x="274" y="688"/>
                      <a:pt x="340" y="719"/>
                    </a:cubicBezTo>
                    <a:cubicBezTo>
                      <a:pt x="370" y="733"/>
                      <a:pt x="402" y="740"/>
                      <a:pt x="435" y="745"/>
                    </a:cubicBezTo>
                    <a:cubicBezTo>
                      <a:pt x="393" y="734"/>
                      <a:pt x="351" y="718"/>
                      <a:pt x="313" y="698"/>
                    </a:cubicBezTo>
                    <a:cubicBezTo>
                      <a:pt x="249" y="663"/>
                      <a:pt x="197" y="609"/>
                      <a:pt x="159" y="547"/>
                    </a:cubicBezTo>
                    <a:cubicBezTo>
                      <a:pt x="117" y="478"/>
                      <a:pt x="73" y="409"/>
                      <a:pt x="47" y="332"/>
                    </a:cubicBezTo>
                    <a:cubicBezTo>
                      <a:pt x="34" y="293"/>
                      <a:pt x="23" y="252"/>
                      <a:pt x="19" y="210"/>
                    </a:cubicBezTo>
                    <a:cubicBezTo>
                      <a:pt x="14" y="166"/>
                      <a:pt x="13" y="122"/>
                      <a:pt x="10" y="78"/>
                    </a:cubicBezTo>
                    <a:cubicBezTo>
                      <a:pt x="8" y="52"/>
                      <a:pt x="5" y="26"/>
                      <a:pt x="0" y="0"/>
                    </a:cubicBezTo>
                    <a:cubicBezTo>
                      <a:pt x="5" y="57"/>
                      <a:pt x="3" y="114"/>
                      <a:pt x="6" y="171"/>
                    </a:cubicBezTo>
                    <a:cubicBezTo>
                      <a:pt x="8" y="213"/>
                      <a:pt x="13" y="256"/>
                      <a:pt x="25" y="296"/>
                    </a:cubicBezTo>
                    <a:cubicBezTo>
                      <a:pt x="35" y="331"/>
                      <a:pt x="47" y="366"/>
                      <a:pt x="61" y="400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27" name="Freeform 226"/>
              <p:cNvSpPr/>
              <p:nvPr/>
            </p:nvSpPr>
            <p:spPr bwMode="auto">
              <a:xfrm>
                <a:off x="8175107" y="803422"/>
                <a:ext cx="197456" cy="230079"/>
              </a:xfrm>
              <a:custGeom>
                <a:gdLst>
                  <a:gd name="T0" fmla="*/ 103 w 189"/>
                  <a:gd name="T1" fmla="*/ 80 h 221"/>
                  <a:gd name="T2" fmla="*/ 0 w 189"/>
                  <a:gd name="T3" fmla="*/ 0 h 221"/>
                  <a:gd name="T4" fmla="*/ 63 w 189"/>
                  <a:gd name="T5" fmla="*/ 60 h 221"/>
                  <a:gd name="T6" fmla="*/ 124 w 189"/>
                  <a:gd name="T7" fmla="*/ 182 h 221"/>
                  <a:gd name="T8" fmla="*/ 130 w 189"/>
                  <a:gd name="T9" fmla="*/ 185 h 221"/>
                  <a:gd name="T10" fmla="*/ 189 w 189"/>
                  <a:gd name="T11" fmla="*/ 221 h 221"/>
                  <a:gd name="T12" fmla="*/ 103 w 189"/>
                  <a:gd name="T13" fmla="*/ 80 h 22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9" h="221">
                    <a:moveTo>
                      <a:pt x="103" y="80"/>
                    </a:moveTo>
                    <a:cubicBezTo>
                      <a:pt x="74" y="47"/>
                      <a:pt x="38" y="18"/>
                      <a:pt x="0" y="0"/>
                    </a:cubicBezTo>
                    <a:cubicBezTo>
                      <a:pt x="23" y="14"/>
                      <a:pt x="47" y="39"/>
                      <a:pt x="63" y="60"/>
                    </a:cubicBezTo>
                    <a:cubicBezTo>
                      <a:pt x="91" y="96"/>
                      <a:pt x="110" y="139"/>
                      <a:pt x="124" y="182"/>
                    </a:cubicBezTo>
                    <a:cubicBezTo>
                      <a:pt x="126" y="183"/>
                      <a:pt x="128" y="184"/>
                      <a:pt x="130" y="185"/>
                    </a:cubicBezTo>
                    <a:cubicBezTo>
                      <a:pt x="151" y="196"/>
                      <a:pt x="170" y="208"/>
                      <a:pt x="189" y="221"/>
                    </a:cubicBezTo>
                    <a:cubicBezTo>
                      <a:pt x="165" y="171"/>
                      <a:pt x="140" y="121"/>
                      <a:pt x="103" y="80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28" name="Freeform 227"/>
              <p:cNvSpPr/>
              <p:nvPr/>
            </p:nvSpPr>
            <p:spPr bwMode="auto">
              <a:xfrm>
                <a:off x="8683341" y="1072992"/>
                <a:ext cx="94436" cy="808710"/>
              </a:xfrm>
              <a:custGeom>
                <a:gdLst>
                  <a:gd name="T0" fmla="*/ 74 w 91"/>
                  <a:gd name="T1" fmla="*/ 402 h 777"/>
                  <a:gd name="T2" fmla="*/ 82 w 91"/>
                  <a:gd name="T3" fmla="*/ 197 h 777"/>
                  <a:gd name="T4" fmla="*/ 60 w 91"/>
                  <a:gd name="T5" fmla="*/ 55 h 777"/>
                  <a:gd name="T6" fmla="*/ 51 w 91"/>
                  <a:gd name="T7" fmla="*/ 0 h 777"/>
                  <a:gd name="T8" fmla="*/ 33 w 91"/>
                  <a:gd name="T9" fmla="*/ 367 h 777"/>
                  <a:gd name="T10" fmla="*/ 16 w 91"/>
                  <a:gd name="T11" fmla="*/ 586 h 777"/>
                  <a:gd name="T12" fmla="*/ 15 w 91"/>
                  <a:gd name="T13" fmla="*/ 775 h 777"/>
                  <a:gd name="T14" fmla="*/ 19 w 91"/>
                  <a:gd name="T15" fmla="*/ 777 h 777"/>
                  <a:gd name="T16" fmla="*/ 19 w 91"/>
                  <a:gd name="T17" fmla="*/ 777 h 777"/>
                  <a:gd name="T18" fmla="*/ 29 w 91"/>
                  <a:gd name="T19" fmla="*/ 660 h 777"/>
                  <a:gd name="T20" fmla="*/ 74 w 91"/>
                  <a:gd name="T21" fmla="*/ 402 h 77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1" h="777">
                    <a:moveTo>
                      <a:pt x="74" y="402"/>
                    </a:moveTo>
                    <a:cubicBezTo>
                      <a:pt x="83" y="335"/>
                      <a:pt x="91" y="265"/>
                      <a:pt x="82" y="197"/>
                    </a:cubicBezTo>
                    <a:cubicBezTo>
                      <a:pt x="77" y="150"/>
                      <a:pt x="68" y="103"/>
                      <a:pt x="60" y="55"/>
                    </a:cubicBezTo>
                    <a:cubicBezTo>
                      <a:pt x="57" y="37"/>
                      <a:pt x="54" y="19"/>
                      <a:pt x="51" y="0"/>
                    </a:cubicBezTo>
                    <a:cubicBezTo>
                      <a:pt x="63" y="122"/>
                      <a:pt x="43" y="245"/>
                      <a:pt x="33" y="367"/>
                    </a:cubicBezTo>
                    <a:cubicBezTo>
                      <a:pt x="27" y="440"/>
                      <a:pt x="22" y="513"/>
                      <a:pt x="16" y="586"/>
                    </a:cubicBezTo>
                    <a:cubicBezTo>
                      <a:pt x="11" y="647"/>
                      <a:pt x="0" y="714"/>
                      <a:pt x="15" y="775"/>
                    </a:cubicBezTo>
                    <a:cubicBezTo>
                      <a:pt x="16" y="777"/>
                      <a:pt x="18" y="777"/>
                      <a:pt x="19" y="777"/>
                    </a:cubicBezTo>
                    <a:cubicBezTo>
                      <a:pt x="19" y="777"/>
                      <a:pt x="19" y="777"/>
                      <a:pt x="19" y="777"/>
                    </a:cubicBezTo>
                    <a:cubicBezTo>
                      <a:pt x="17" y="738"/>
                      <a:pt x="21" y="699"/>
                      <a:pt x="29" y="660"/>
                    </a:cubicBezTo>
                    <a:cubicBezTo>
                      <a:pt x="48" y="575"/>
                      <a:pt x="63" y="489"/>
                      <a:pt x="74" y="40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29" name="Freeform 228"/>
              <p:cNvSpPr/>
              <p:nvPr/>
            </p:nvSpPr>
            <p:spPr bwMode="auto">
              <a:xfrm>
                <a:off x="8676473" y="1886852"/>
                <a:ext cx="44642" cy="254117"/>
              </a:xfrm>
              <a:custGeom>
                <a:gdLst>
                  <a:gd name="T0" fmla="*/ 24 w 42"/>
                  <a:gd name="T1" fmla="*/ 219 h 245"/>
                  <a:gd name="T2" fmla="*/ 33 w 42"/>
                  <a:gd name="T3" fmla="*/ 173 h 245"/>
                  <a:gd name="T4" fmla="*/ 21 w 42"/>
                  <a:gd name="T5" fmla="*/ 3 h 245"/>
                  <a:gd name="T6" fmla="*/ 5 w 42"/>
                  <a:gd name="T7" fmla="*/ 0 h 245"/>
                  <a:gd name="T8" fmla="*/ 17 w 42"/>
                  <a:gd name="T9" fmla="*/ 140 h 245"/>
                  <a:gd name="T10" fmla="*/ 14 w 42"/>
                  <a:gd name="T11" fmla="*/ 245 h 245"/>
                  <a:gd name="T12" fmla="*/ 24 w 42"/>
                  <a:gd name="T13" fmla="*/ 219 h 24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" h="245">
                    <a:moveTo>
                      <a:pt x="24" y="219"/>
                    </a:moveTo>
                    <a:cubicBezTo>
                      <a:pt x="27" y="204"/>
                      <a:pt x="31" y="188"/>
                      <a:pt x="33" y="173"/>
                    </a:cubicBezTo>
                    <a:cubicBezTo>
                      <a:pt x="42" y="116"/>
                      <a:pt x="38" y="58"/>
                      <a:pt x="21" y="3"/>
                    </a:cubicBezTo>
                    <a:cubicBezTo>
                      <a:pt x="16" y="2"/>
                      <a:pt x="11" y="2"/>
                      <a:pt x="5" y="0"/>
                    </a:cubicBezTo>
                    <a:cubicBezTo>
                      <a:pt x="0" y="47"/>
                      <a:pt x="13" y="93"/>
                      <a:pt x="17" y="140"/>
                    </a:cubicBezTo>
                    <a:cubicBezTo>
                      <a:pt x="19" y="174"/>
                      <a:pt x="17" y="210"/>
                      <a:pt x="14" y="245"/>
                    </a:cubicBezTo>
                    <a:cubicBezTo>
                      <a:pt x="18" y="236"/>
                      <a:pt x="22" y="227"/>
                      <a:pt x="24" y="219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30" name="Freeform 229"/>
              <p:cNvSpPr/>
              <p:nvPr/>
            </p:nvSpPr>
            <p:spPr bwMode="auto">
              <a:xfrm>
                <a:off x="8480734" y="1838776"/>
                <a:ext cx="157965" cy="30906"/>
              </a:xfrm>
              <a:custGeom>
                <a:gdLst>
                  <a:gd name="T0" fmla="*/ 151 w 151"/>
                  <a:gd name="T1" fmla="*/ 28 h 30"/>
                  <a:gd name="T2" fmla="*/ 139 w 151"/>
                  <a:gd name="T3" fmla="*/ 20 h 30"/>
                  <a:gd name="T4" fmla="*/ 138 w 151"/>
                  <a:gd name="T5" fmla="*/ 20 h 30"/>
                  <a:gd name="T6" fmla="*/ 36 w 151"/>
                  <a:gd name="T7" fmla="*/ 4 h 30"/>
                  <a:gd name="T8" fmla="*/ 0 w 151"/>
                  <a:gd name="T9" fmla="*/ 0 h 30"/>
                  <a:gd name="T10" fmla="*/ 31 w 151"/>
                  <a:gd name="T11" fmla="*/ 14 h 30"/>
                  <a:gd name="T12" fmla="*/ 151 w 151"/>
                  <a:gd name="T13" fmla="*/ 28 h 3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1" h="30">
                    <a:moveTo>
                      <a:pt x="151" y="28"/>
                    </a:moveTo>
                    <a:cubicBezTo>
                      <a:pt x="147" y="25"/>
                      <a:pt x="143" y="23"/>
                      <a:pt x="139" y="20"/>
                    </a:cubicBezTo>
                    <a:cubicBezTo>
                      <a:pt x="139" y="20"/>
                      <a:pt x="138" y="20"/>
                      <a:pt x="138" y="20"/>
                    </a:cubicBezTo>
                    <a:cubicBezTo>
                      <a:pt x="105" y="28"/>
                      <a:pt x="69" y="17"/>
                      <a:pt x="36" y="4"/>
                    </a:cubicBezTo>
                    <a:cubicBezTo>
                      <a:pt x="24" y="3"/>
                      <a:pt x="12" y="1"/>
                      <a:pt x="0" y="0"/>
                    </a:cubicBezTo>
                    <a:cubicBezTo>
                      <a:pt x="10" y="5"/>
                      <a:pt x="20" y="10"/>
                      <a:pt x="31" y="14"/>
                    </a:cubicBezTo>
                    <a:cubicBezTo>
                      <a:pt x="69" y="29"/>
                      <a:pt x="111" y="30"/>
                      <a:pt x="151" y="28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31" name="Freeform 230"/>
              <p:cNvSpPr/>
              <p:nvPr/>
            </p:nvSpPr>
            <p:spPr bwMode="auto">
              <a:xfrm>
                <a:off x="8705662" y="1069558"/>
                <a:ext cx="140795" cy="812144"/>
              </a:xfrm>
              <a:custGeom>
                <a:gdLst>
                  <a:gd name="T0" fmla="*/ 69 w 134"/>
                  <a:gd name="T1" fmla="*/ 608 h 780"/>
                  <a:gd name="T2" fmla="*/ 127 w 134"/>
                  <a:gd name="T3" fmla="*/ 383 h 780"/>
                  <a:gd name="T4" fmla="*/ 96 w 134"/>
                  <a:gd name="T5" fmla="*/ 153 h 780"/>
                  <a:gd name="T6" fmla="*/ 34 w 134"/>
                  <a:gd name="T7" fmla="*/ 0 h 780"/>
                  <a:gd name="T8" fmla="*/ 57 w 134"/>
                  <a:gd name="T9" fmla="*/ 134 h 780"/>
                  <a:gd name="T10" fmla="*/ 68 w 134"/>
                  <a:gd name="T11" fmla="*/ 273 h 780"/>
                  <a:gd name="T12" fmla="*/ 39 w 134"/>
                  <a:gd name="T13" fmla="*/ 525 h 780"/>
                  <a:gd name="T14" fmla="*/ 15 w 134"/>
                  <a:gd name="T15" fmla="*/ 651 h 780"/>
                  <a:gd name="T16" fmla="*/ 3 w 134"/>
                  <a:gd name="T17" fmla="*/ 780 h 780"/>
                  <a:gd name="T18" fmla="*/ 5 w 134"/>
                  <a:gd name="T19" fmla="*/ 780 h 780"/>
                  <a:gd name="T20" fmla="*/ 25 w 134"/>
                  <a:gd name="T21" fmla="*/ 706 h 780"/>
                  <a:gd name="T22" fmla="*/ 69 w 134"/>
                  <a:gd name="T23" fmla="*/ 608 h 78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4" h="780">
                    <a:moveTo>
                      <a:pt x="69" y="608"/>
                    </a:moveTo>
                    <a:cubicBezTo>
                      <a:pt x="97" y="536"/>
                      <a:pt x="120" y="461"/>
                      <a:pt x="127" y="383"/>
                    </a:cubicBezTo>
                    <a:cubicBezTo>
                      <a:pt x="134" y="304"/>
                      <a:pt x="123" y="227"/>
                      <a:pt x="96" y="153"/>
                    </a:cubicBezTo>
                    <a:cubicBezTo>
                      <a:pt x="78" y="101"/>
                      <a:pt x="55" y="51"/>
                      <a:pt x="34" y="0"/>
                    </a:cubicBezTo>
                    <a:cubicBezTo>
                      <a:pt x="42" y="45"/>
                      <a:pt x="50" y="89"/>
                      <a:pt x="57" y="134"/>
                    </a:cubicBezTo>
                    <a:cubicBezTo>
                      <a:pt x="65" y="181"/>
                      <a:pt x="70" y="225"/>
                      <a:pt x="68" y="273"/>
                    </a:cubicBezTo>
                    <a:cubicBezTo>
                      <a:pt x="66" y="358"/>
                      <a:pt x="54" y="441"/>
                      <a:pt x="39" y="525"/>
                    </a:cubicBezTo>
                    <a:cubicBezTo>
                      <a:pt x="31" y="567"/>
                      <a:pt x="25" y="609"/>
                      <a:pt x="15" y="651"/>
                    </a:cubicBezTo>
                    <a:cubicBezTo>
                      <a:pt x="6" y="694"/>
                      <a:pt x="0" y="736"/>
                      <a:pt x="3" y="780"/>
                    </a:cubicBezTo>
                    <a:cubicBezTo>
                      <a:pt x="4" y="780"/>
                      <a:pt x="4" y="780"/>
                      <a:pt x="5" y="780"/>
                    </a:cubicBezTo>
                    <a:cubicBezTo>
                      <a:pt x="3" y="753"/>
                      <a:pt x="12" y="729"/>
                      <a:pt x="25" y="706"/>
                    </a:cubicBezTo>
                    <a:cubicBezTo>
                      <a:pt x="43" y="674"/>
                      <a:pt x="56" y="642"/>
                      <a:pt x="69" y="608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32" name="Freeform 231"/>
              <p:cNvSpPr/>
              <p:nvPr/>
            </p:nvSpPr>
            <p:spPr bwMode="auto">
              <a:xfrm flipH="1">
                <a:off x="8329638" y="1814738"/>
                <a:ext cx="0" cy="0"/>
              </a:xfrm>
              <a:custGeom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33" name="Freeform 232"/>
              <p:cNvSpPr/>
              <p:nvPr/>
            </p:nvSpPr>
            <p:spPr bwMode="auto">
              <a:xfrm>
                <a:off x="8121879" y="1855946"/>
                <a:ext cx="382893" cy="260985"/>
              </a:xfrm>
              <a:custGeom>
                <a:gdLst>
                  <a:gd name="T0" fmla="*/ 252 w 366"/>
                  <a:gd name="T1" fmla="*/ 77 h 251"/>
                  <a:gd name="T2" fmla="*/ 212 w 366"/>
                  <a:gd name="T3" fmla="*/ 121 h 251"/>
                  <a:gd name="T4" fmla="*/ 163 w 366"/>
                  <a:gd name="T5" fmla="*/ 164 h 251"/>
                  <a:gd name="T6" fmla="*/ 0 w 366"/>
                  <a:gd name="T7" fmla="*/ 251 h 251"/>
                  <a:gd name="T8" fmla="*/ 232 w 366"/>
                  <a:gd name="T9" fmla="*/ 149 h 251"/>
                  <a:gd name="T10" fmla="*/ 366 w 366"/>
                  <a:gd name="T11" fmla="*/ 8 h 251"/>
                  <a:gd name="T12" fmla="*/ 348 w 366"/>
                  <a:gd name="T13" fmla="*/ 0 h 251"/>
                  <a:gd name="T14" fmla="*/ 252 w 366"/>
                  <a:gd name="T15" fmla="*/ 77 h 25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6" h="251">
                    <a:moveTo>
                      <a:pt x="252" y="77"/>
                    </a:moveTo>
                    <a:cubicBezTo>
                      <a:pt x="239" y="92"/>
                      <a:pt x="226" y="107"/>
                      <a:pt x="212" y="121"/>
                    </a:cubicBezTo>
                    <a:cubicBezTo>
                      <a:pt x="197" y="137"/>
                      <a:pt x="180" y="151"/>
                      <a:pt x="163" y="164"/>
                    </a:cubicBezTo>
                    <a:cubicBezTo>
                      <a:pt x="114" y="204"/>
                      <a:pt x="60" y="237"/>
                      <a:pt x="0" y="251"/>
                    </a:cubicBezTo>
                    <a:cubicBezTo>
                      <a:pt x="87" y="248"/>
                      <a:pt x="163" y="197"/>
                      <a:pt x="232" y="149"/>
                    </a:cubicBezTo>
                    <a:cubicBezTo>
                      <a:pt x="286" y="111"/>
                      <a:pt x="309" y="42"/>
                      <a:pt x="366" y="8"/>
                    </a:cubicBezTo>
                    <a:cubicBezTo>
                      <a:pt x="360" y="6"/>
                      <a:pt x="354" y="3"/>
                      <a:pt x="348" y="0"/>
                    </a:cubicBezTo>
                    <a:cubicBezTo>
                      <a:pt x="310" y="15"/>
                      <a:pt x="279" y="47"/>
                      <a:pt x="252" y="77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34" name="Freeform 233"/>
              <p:cNvSpPr/>
              <p:nvPr/>
            </p:nvSpPr>
            <p:spPr bwMode="auto">
              <a:xfrm>
                <a:off x="8226617" y="980273"/>
                <a:ext cx="20604" cy="176852"/>
              </a:xfrm>
              <a:custGeom>
                <a:gdLst>
                  <a:gd name="T0" fmla="*/ 0 w 21"/>
                  <a:gd name="T1" fmla="*/ 0 h 170"/>
                  <a:gd name="T2" fmla="*/ 8 w 21"/>
                  <a:gd name="T3" fmla="*/ 57 h 170"/>
                  <a:gd name="T4" fmla="*/ 15 w 21"/>
                  <a:gd name="T5" fmla="*/ 170 h 170"/>
                  <a:gd name="T6" fmla="*/ 17 w 21"/>
                  <a:gd name="T7" fmla="*/ 146 h 170"/>
                  <a:gd name="T8" fmla="*/ 0 w 21"/>
                  <a:gd name="T9" fmla="*/ 0 h 17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70">
                    <a:moveTo>
                      <a:pt x="0" y="0"/>
                    </a:moveTo>
                    <a:cubicBezTo>
                      <a:pt x="3" y="19"/>
                      <a:pt x="6" y="38"/>
                      <a:pt x="8" y="57"/>
                    </a:cubicBezTo>
                    <a:cubicBezTo>
                      <a:pt x="12" y="94"/>
                      <a:pt x="14" y="132"/>
                      <a:pt x="15" y="170"/>
                    </a:cubicBezTo>
                    <a:cubicBezTo>
                      <a:pt x="16" y="162"/>
                      <a:pt x="16" y="154"/>
                      <a:pt x="17" y="146"/>
                    </a:cubicBezTo>
                    <a:cubicBezTo>
                      <a:pt x="19" y="99"/>
                      <a:pt x="21" y="44"/>
                      <a:pt x="0" y="0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35" name="Freeform 234"/>
              <p:cNvSpPr/>
              <p:nvPr/>
            </p:nvSpPr>
            <p:spPr bwMode="auto">
              <a:xfrm>
                <a:off x="8563151" y="1881702"/>
                <a:ext cx="103020" cy="243815"/>
              </a:xfrm>
              <a:custGeom>
                <a:gdLst>
                  <a:gd name="T0" fmla="*/ 45 w 98"/>
                  <a:gd name="T1" fmla="*/ 89 h 233"/>
                  <a:gd name="T2" fmla="*/ 42 w 98"/>
                  <a:gd name="T3" fmla="*/ 24 h 233"/>
                  <a:gd name="T4" fmla="*/ 61 w 98"/>
                  <a:gd name="T5" fmla="*/ 0 h 233"/>
                  <a:gd name="T6" fmla="*/ 61 w 98"/>
                  <a:gd name="T7" fmla="*/ 0 h 233"/>
                  <a:gd name="T8" fmla="*/ 4 w 98"/>
                  <a:gd name="T9" fmla="*/ 66 h 233"/>
                  <a:gd name="T10" fmla="*/ 50 w 98"/>
                  <a:gd name="T11" fmla="*/ 144 h 233"/>
                  <a:gd name="T12" fmla="*/ 98 w 98"/>
                  <a:gd name="T13" fmla="*/ 233 h 233"/>
                  <a:gd name="T14" fmla="*/ 80 w 98"/>
                  <a:gd name="T15" fmla="*/ 163 h 233"/>
                  <a:gd name="T16" fmla="*/ 45 w 98"/>
                  <a:gd name="T17" fmla="*/ 89 h 23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233">
                    <a:moveTo>
                      <a:pt x="45" y="89"/>
                    </a:moveTo>
                    <a:cubicBezTo>
                      <a:pt x="39" y="69"/>
                      <a:pt x="33" y="45"/>
                      <a:pt x="42" y="24"/>
                    </a:cubicBezTo>
                    <a:cubicBezTo>
                      <a:pt x="46" y="14"/>
                      <a:pt x="53" y="6"/>
                      <a:pt x="61" y="0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35" y="8"/>
                      <a:pt x="0" y="35"/>
                      <a:pt x="4" y="66"/>
                    </a:cubicBezTo>
                    <a:cubicBezTo>
                      <a:pt x="8" y="97"/>
                      <a:pt x="33" y="120"/>
                      <a:pt x="50" y="144"/>
                    </a:cubicBezTo>
                    <a:cubicBezTo>
                      <a:pt x="70" y="172"/>
                      <a:pt x="86" y="202"/>
                      <a:pt x="98" y="233"/>
                    </a:cubicBezTo>
                    <a:cubicBezTo>
                      <a:pt x="96" y="209"/>
                      <a:pt x="90" y="185"/>
                      <a:pt x="80" y="163"/>
                    </a:cubicBezTo>
                    <a:cubicBezTo>
                      <a:pt x="69" y="138"/>
                      <a:pt x="53" y="115"/>
                      <a:pt x="45" y="89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36" name="Freeform 235"/>
              <p:cNvSpPr/>
              <p:nvPr/>
            </p:nvSpPr>
            <p:spPr bwMode="auto">
              <a:xfrm>
                <a:off x="7979368" y="1838776"/>
                <a:ext cx="413799" cy="262702"/>
              </a:xfrm>
              <a:custGeom>
                <a:gdLst>
                  <a:gd name="T0" fmla="*/ 328 w 396"/>
                  <a:gd name="T1" fmla="*/ 25 h 251"/>
                  <a:gd name="T2" fmla="*/ 396 w 396"/>
                  <a:gd name="T3" fmla="*/ 0 h 251"/>
                  <a:gd name="T4" fmla="*/ 174 w 396"/>
                  <a:gd name="T5" fmla="*/ 112 h 251"/>
                  <a:gd name="T6" fmla="*/ 64 w 396"/>
                  <a:gd name="T7" fmla="*/ 203 h 251"/>
                  <a:gd name="T8" fmla="*/ 0 w 396"/>
                  <a:gd name="T9" fmla="*/ 251 h 251"/>
                  <a:gd name="T10" fmla="*/ 227 w 396"/>
                  <a:gd name="T11" fmla="*/ 83 h 251"/>
                  <a:gd name="T12" fmla="*/ 328 w 396"/>
                  <a:gd name="T13" fmla="*/ 25 h 25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6" h="251">
                    <a:moveTo>
                      <a:pt x="328" y="25"/>
                    </a:moveTo>
                    <a:cubicBezTo>
                      <a:pt x="350" y="15"/>
                      <a:pt x="373" y="8"/>
                      <a:pt x="396" y="0"/>
                    </a:cubicBezTo>
                    <a:cubicBezTo>
                      <a:pt x="312" y="10"/>
                      <a:pt x="238" y="61"/>
                      <a:pt x="174" y="112"/>
                    </a:cubicBezTo>
                    <a:cubicBezTo>
                      <a:pt x="136" y="141"/>
                      <a:pt x="101" y="173"/>
                      <a:pt x="64" y="203"/>
                    </a:cubicBezTo>
                    <a:cubicBezTo>
                      <a:pt x="44" y="220"/>
                      <a:pt x="22" y="237"/>
                      <a:pt x="0" y="251"/>
                    </a:cubicBezTo>
                    <a:cubicBezTo>
                      <a:pt x="87" y="215"/>
                      <a:pt x="148" y="133"/>
                      <a:pt x="227" y="83"/>
                    </a:cubicBezTo>
                    <a:cubicBezTo>
                      <a:pt x="260" y="63"/>
                      <a:pt x="293" y="41"/>
                      <a:pt x="328" y="25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37" name="Freeform 236"/>
              <p:cNvSpPr/>
              <p:nvPr/>
            </p:nvSpPr>
            <p:spPr bwMode="auto">
              <a:xfrm>
                <a:off x="7914122" y="1816456"/>
                <a:ext cx="436120" cy="140794"/>
              </a:xfrm>
              <a:custGeom>
                <a:gdLst>
                  <a:gd name="T0" fmla="*/ 307 w 417"/>
                  <a:gd name="T1" fmla="*/ 41 h 136"/>
                  <a:gd name="T2" fmla="*/ 417 w 417"/>
                  <a:gd name="T3" fmla="*/ 3 h 136"/>
                  <a:gd name="T4" fmla="*/ 403 w 417"/>
                  <a:gd name="T5" fmla="*/ 0 h 136"/>
                  <a:gd name="T6" fmla="*/ 197 w 417"/>
                  <a:gd name="T7" fmla="*/ 83 h 136"/>
                  <a:gd name="T8" fmla="*/ 7 w 417"/>
                  <a:gd name="T9" fmla="*/ 128 h 136"/>
                  <a:gd name="T10" fmla="*/ 6 w 417"/>
                  <a:gd name="T11" fmla="*/ 127 h 136"/>
                  <a:gd name="T12" fmla="*/ 0 w 417"/>
                  <a:gd name="T13" fmla="*/ 128 h 136"/>
                  <a:gd name="T14" fmla="*/ 35 w 417"/>
                  <a:gd name="T15" fmla="*/ 136 h 136"/>
                  <a:gd name="T16" fmla="*/ 35 w 417"/>
                  <a:gd name="T17" fmla="*/ 136 h 136"/>
                  <a:gd name="T18" fmla="*/ 224 w 417"/>
                  <a:gd name="T19" fmla="*/ 91 h 136"/>
                  <a:gd name="T20" fmla="*/ 307 w 417"/>
                  <a:gd name="T21" fmla="*/ 41 h 13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17" h="136">
                    <a:moveTo>
                      <a:pt x="307" y="41"/>
                    </a:moveTo>
                    <a:cubicBezTo>
                      <a:pt x="342" y="24"/>
                      <a:pt x="379" y="11"/>
                      <a:pt x="417" y="3"/>
                    </a:cubicBezTo>
                    <a:cubicBezTo>
                      <a:pt x="412" y="2"/>
                      <a:pt x="407" y="1"/>
                      <a:pt x="403" y="0"/>
                    </a:cubicBezTo>
                    <a:cubicBezTo>
                      <a:pt x="332" y="23"/>
                      <a:pt x="265" y="55"/>
                      <a:pt x="197" y="83"/>
                    </a:cubicBezTo>
                    <a:cubicBezTo>
                      <a:pt x="136" y="108"/>
                      <a:pt x="73" y="122"/>
                      <a:pt x="7" y="128"/>
                    </a:cubicBezTo>
                    <a:cubicBezTo>
                      <a:pt x="6" y="128"/>
                      <a:pt x="5" y="128"/>
                      <a:pt x="6" y="127"/>
                    </a:cubicBezTo>
                    <a:cubicBezTo>
                      <a:pt x="4" y="128"/>
                      <a:pt x="2" y="128"/>
                      <a:pt x="0" y="128"/>
                    </a:cubicBezTo>
                    <a:cubicBezTo>
                      <a:pt x="12" y="131"/>
                      <a:pt x="23" y="134"/>
                      <a:pt x="35" y="136"/>
                    </a:cubicBezTo>
                    <a:cubicBezTo>
                      <a:pt x="35" y="136"/>
                      <a:pt x="35" y="136"/>
                      <a:pt x="35" y="136"/>
                    </a:cubicBezTo>
                    <a:cubicBezTo>
                      <a:pt x="100" y="132"/>
                      <a:pt x="167" y="124"/>
                      <a:pt x="224" y="91"/>
                    </a:cubicBezTo>
                    <a:cubicBezTo>
                      <a:pt x="252" y="74"/>
                      <a:pt x="278" y="56"/>
                      <a:pt x="307" y="41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38" name="Freeform 237"/>
              <p:cNvSpPr/>
              <p:nvPr/>
            </p:nvSpPr>
            <p:spPr bwMode="auto">
              <a:xfrm>
                <a:off x="7845442" y="1804436"/>
                <a:ext cx="429252" cy="120190"/>
              </a:xfrm>
              <a:custGeom>
                <a:gdLst>
                  <a:gd name="T0" fmla="*/ 165 w 411"/>
                  <a:gd name="T1" fmla="*/ 18 h 116"/>
                  <a:gd name="T2" fmla="*/ 0 w 411"/>
                  <a:gd name="T3" fmla="*/ 116 h 116"/>
                  <a:gd name="T4" fmla="*/ 211 w 411"/>
                  <a:gd name="T5" fmla="*/ 46 h 116"/>
                  <a:gd name="T6" fmla="*/ 411 w 411"/>
                  <a:gd name="T7" fmla="*/ 8 h 116"/>
                  <a:gd name="T8" fmla="*/ 302 w 411"/>
                  <a:gd name="T9" fmla="*/ 0 h 116"/>
                  <a:gd name="T10" fmla="*/ 165 w 411"/>
                  <a:gd name="T11" fmla="*/ 18 h 11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1" h="115">
                    <a:moveTo>
                      <a:pt x="165" y="18"/>
                    </a:moveTo>
                    <a:cubicBezTo>
                      <a:pt x="105" y="41"/>
                      <a:pt x="58" y="90"/>
                      <a:pt x="0" y="116"/>
                    </a:cubicBezTo>
                    <a:cubicBezTo>
                      <a:pt x="75" y="114"/>
                      <a:pt x="141" y="68"/>
                      <a:pt x="211" y="46"/>
                    </a:cubicBezTo>
                    <a:cubicBezTo>
                      <a:pt x="276" y="25"/>
                      <a:pt x="343" y="13"/>
                      <a:pt x="411" y="8"/>
                    </a:cubicBezTo>
                    <a:cubicBezTo>
                      <a:pt x="375" y="4"/>
                      <a:pt x="339" y="0"/>
                      <a:pt x="302" y="0"/>
                    </a:cubicBezTo>
                    <a:cubicBezTo>
                      <a:pt x="257" y="0"/>
                      <a:pt x="208" y="3"/>
                      <a:pt x="165" y="18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39" name="Freeform 238"/>
              <p:cNvSpPr/>
              <p:nvPr/>
            </p:nvSpPr>
            <p:spPr bwMode="auto">
              <a:xfrm>
                <a:off x="7826554" y="1818172"/>
                <a:ext cx="437837" cy="127058"/>
              </a:xfrm>
              <a:custGeom>
                <a:gdLst>
                  <a:gd name="T0" fmla="*/ 387 w 418"/>
                  <a:gd name="T1" fmla="*/ 5 h 122"/>
                  <a:gd name="T2" fmla="*/ 418 w 418"/>
                  <a:gd name="T3" fmla="*/ 0 h 122"/>
                  <a:gd name="T4" fmla="*/ 214 w 418"/>
                  <a:gd name="T5" fmla="*/ 42 h 122"/>
                  <a:gd name="T6" fmla="*/ 4 w 418"/>
                  <a:gd name="T7" fmla="*/ 108 h 122"/>
                  <a:gd name="T8" fmla="*/ 0 w 418"/>
                  <a:gd name="T9" fmla="*/ 109 h 122"/>
                  <a:gd name="T10" fmla="*/ 67 w 418"/>
                  <a:gd name="T11" fmla="*/ 122 h 122"/>
                  <a:gd name="T12" fmla="*/ 287 w 418"/>
                  <a:gd name="T13" fmla="*/ 42 h 122"/>
                  <a:gd name="T14" fmla="*/ 387 w 418"/>
                  <a:gd name="T15" fmla="*/ 5 h 12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18" h="122">
                    <a:moveTo>
                      <a:pt x="387" y="5"/>
                    </a:moveTo>
                    <a:cubicBezTo>
                      <a:pt x="397" y="3"/>
                      <a:pt x="408" y="2"/>
                      <a:pt x="418" y="0"/>
                    </a:cubicBezTo>
                    <a:cubicBezTo>
                      <a:pt x="349" y="6"/>
                      <a:pt x="280" y="19"/>
                      <a:pt x="214" y="42"/>
                    </a:cubicBezTo>
                    <a:cubicBezTo>
                      <a:pt x="145" y="66"/>
                      <a:pt x="79" y="110"/>
                      <a:pt x="4" y="108"/>
                    </a:cubicBezTo>
                    <a:cubicBezTo>
                      <a:pt x="3" y="108"/>
                      <a:pt x="1" y="109"/>
                      <a:pt x="0" y="109"/>
                    </a:cubicBezTo>
                    <a:cubicBezTo>
                      <a:pt x="22" y="112"/>
                      <a:pt x="44" y="117"/>
                      <a:pt x="67" y="122"/>
                    </a:cubicBezTo>
                    <a:cubicBezTo>
                      <a:pt x="145" y="117"/>
                      <a:pt x="217" y="74"/>
                      <a:pt x="287" y="42"/>
                    </a:cubicBezTo>
                    <a:cubicBezTo>
                      <a:pt x="318" y="27"/>
                      <a:pt x="352" y="10"/>
                      <a:pt x="387" y="5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40" name="Freeform 239"/>
              <p:cNvSpPr/>
              <p:nvPr/>
            </p:nvSpPr>
            <p:spPr bwMode="auto">
              <a:xfrm>
                <a:off x="7981085" y="1838776"/>
                <a:ext cx="449856" cy="264419"/>
              </a:xfrm>
              <a:custGeom>
                <a:gdLst>
                  <a:gd name="T0" fmla="*/ 274 w 430"/>
                  <a:gd name="T1" fmla="*/ 88 h 254"/>
                  <a:gd name="T2" fmla="*/ 357 w 430"/>
                  <a:gd name="T3" fmla="*/ 32 h 254"/>
                  <a:gd name="T4" fmla="*/ 430 w 430"/>
                  <a:gd name="T5" fmla="*/ 0 h 254"/>
                  <a:gd name="T6" fmla="*/ 408 w 430"/>
                  <a:gd name="T7" fmla="*/ 0 h 254"/>
                  <a:gd name="T8" fmla="*/ 323 w 430"/>
                  <a:gd name="T9" fmla="*/ 31 h 254"/>
                  <a:gd name="T10" fmla="*/ 209 w 430"/>
                  <a:gd name="T11" fmla="*/ 99 h 254"/>
                  <a:gd name="T12" fmla="*/ 0 w 430"/>
                  <a:gd name="T13" fmla="*/ 254 h 254"/>
                  <a:gd name="T14" fmla="*/ 132 w 430"/>
                  <a:gd name="T15" fmla="*/ 192 h 254"/>
                  <a:gd name="T16" fmla="*/ 274 w 430"/>
                  <a:gd name="T17" fmla="*/ 88 h 25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0" h="254">
                    <a:moveTo>
                      <a:pt x="274" y="88"/>
                    </a:moveTo>
                    <a:cubicBezTo>
                      <a:pt x="301" y="68"/>
                      <a:pt x="328" y="48"/>
                      <a:pt x="357" y="32"/>
                    </a:cubicBezTo>
                    <a:cubicBezTo>
                      <a:pt x="380" y="20"/>
                      <a:pt x="405" y="10"/>
                      <a:pt x="430" y="0"/>
                    </a:cubicBezTo>
                    <a:cubicBezTo>
                      <a:pt x="422" y="0"/>
                      <a:pt x="415" y="0"/>
                      <a:pt x="408" y="0"/>
                    </a:cubicBezTo>
                    <a:cubicBezTo>
                      <a:pt x="379" y="9"/>
                      <a:pt x="350" y="18"/>
                      <a:pt x="323" y="31"/>
                    </a:cubicBezTo>
                    <a:cubicBezTo>
                      <a:pt x="284" y="51"/>
                      <a:pt x="244" y="74"/>
                      <a:pt x="209" y="99"/>
                    </a:cubicBezTo>
                    <a:cubicBezTo>
                      <a:pt x="140" y="150"/>
                      <a:pt x="80" y="221"/>
                      <a:pt x="0" y="254"/>
                    </a:cubicBezTo>
                    <a:cubicBezTo>
                      <a:pt x="48" y="243"/>
                      <a:pt x="92" y="220"/>
                      <a:pt x="132" y="192"/>
                    </a:cubicBezTo>
                    <a:cubicBezTo>
                      <a:pt x="181" y="159"/>
                      <a:pt x="227" y="122"/>
                      <a:pt x="274" y="88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41" name="Freeform 240"/>
              <p:cNvSpPr/>
              <p:nvPr/>
            </p:nvSpPr>
            <p:spPr bwMode="auto">
              <a:xfrm>
                <a:off x="8195711" y="1876550"/>
                <a:ext cx="394912" cy="252400"/>
              </a:xfrm>
              <a:custGeom>
                <a:gdLst>
                  <a:gd name="T0" fmla="*/ 339 w 376"/>
                  <a:gd name="T1" fmla="*/ 0 h 242"/>
                  <a:gd name="T2" fmla="*/ 339 w 376"/>
                  <a:gd name="T3" fmla="*/ 1 h 242"/>
                  <a:gd name="T4" fmla="*/ 252 w 376"/>
                  <a:gd name="T5" fmla="*/ 72 h 242"/>
                  <a:gd name="T6" fmla="*/ 182 w 376"/>
                  <a:gd name="T7" fmla="*/ 155 h 242"/>
                  <a:gd name="T8" fmla="*/ 0 w 376"/>
                  <a:gd name="T9" fmla="*/ 242 h 242"/>
                  <a:gd name="T10" fmla="*/ 190 w 376"/>
                  <a:gd name="T11" fmla="*/ 176 h 242"/>
                  <a:gd name="T12" fmla="*/ 376 w 376"/>
                  <a:gd name="T13" fmla="*/ 4 h 242"/>
                  <a:gd name="T14" fmla="*/ 339 w 376"/>
                  <a:gd name="T15" fmla="*/ 0 h 24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6" h="241">
                    <a:moveTo>
                      <a:pt x="339" y="0"/>
                    </a:moveTo>
                    <a:cubicBezTo>
                      <a:pt x="339" y="0"/>
                      <a:pt x="339" y="1"/>
                      <a:pt x="339" y="1"/>
                    </a:cubicBezTo>
                    <a:cubicBezTo>
                      <a:pt x="303" y="14"/>
                      <a:pt x="276" y="44"/>
                      <a:pt x="252" y="72"/>
                    </a:cubicBezTo>
                    <a:cubicBezTo>
                      <a:pt x="229" y="100"/>
                      <a:pt x="207" y="129"/>
                      <a:pt x="182" y="155"/>
                    </a:cubicBezTo>
                    <a:cubicBezTo>
                      <a:pt x="133" y="206"/>
                      <a:pt x="65" y="223"/>
                      <a:pt x="0" y="242"/>
                    </a:cubicBezTo>
                    <a:cubicBezTo>
                      <a:pt x="68" y="241"/>
                      <a:pt x="134" y="226"/>
                      <a:pt x="190" y="176"/>
                    </a:cubicBezTo>
                    <a:cubicBezTo>
                      <a:pt x="252" y="122"/>
                      <a:pt x="300" y="37"/>
                      <a:pt x="376" y="4"/>
                    </a:cubicBezTo>
                    <a:cubicBezTo>
                      <a:pt x="364" y="3"/>
                      <a:pt x="352" y="2"/>
                      <a:pt x="339" y="0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42" name="Freeform 241"/>
              <p:cNvSpPr/>
              <p:nvPr/>
            </p:nvSpPr>
            <p:spPr bwMode="auto">
              <a:xfrm>
                <a:off x="7987953" y="1845644"/>
                <a:ext cx="494498" cy="276439"/>
              </a:xfrm>
              <a:custGeom>
                <a:gdLst>
                  <a:gd name="T0" fmla="*/ 473 w 473"/>
                  <a:gd name="T1" fmla="*/ 8 h 265"/>
                  <a:gd name="T2" fmla="*/ 454 w 473"/>
                  <a:gd name="T3" fmla="*/ 0 h 265"/>
                  <a:gd name="T4" fmla="*/ 416 w 473"/>
                  <a:gd name="T5" fmla="*/ 26 h 265"/>
                  <a:gd name="T6" fmla="*/ 339 w 473"/>
                  <a:gd name="T7" fmla="*/ 96 h 265"/>
                  <a:gd name="T8" fmla="*/ 275 w 473"/>
                  <a:gd name="T9" fmla="*/ 163 h 265"/>
                  <a:gd name="T10" fmla="*/ 129 w 473"/>
                  <a:gd name="T11" fmla="*/ 247 h 265"/>
                  <a:gd name="T12" fmla="*/ 56 w 473"/>
                  <a:gd name="T13" fmla="*/ 257 h 265"/>
                  <a:gd name="T14" fmla="*/ 0 w 473"/>
                  <a:gd name="T15" fmla="*/ 254 h 265"/>
                  <a:gd name="T16" fmla="*/ 89 w 473"/>
                  <a:gd name="T17" fmla="*/ 265 h 265"/>
                  <a:gd name="T18" fmla="*/ 319 w 473"/>
                  <a:gd name="T19" fmla="*/ 146 h 265"/>
                  <a:gd name="T20" fmla="*/ 473 w 473"/>
                  <a:gd name="T21" fmla="*/ 8 h 26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72" h="265">
                    <a:moveTo>
                      <a:pt x="473" y="8"/>
                    </a:moveTo>
                    <a:cubicBezTo>
                      <a:pt x="467" y="5"/>
                      <a:pt x="461" y="3"/>
                      <a:pt x="454" y="0"/>
                    </a:cubicBezTo>
                    <a:cubicBezTo>
                      <a:pt x="441" y="4"/>
                      <a:pt x="425" y="19"/>
                      <a:pt x="416" y="26"/>
                    </a:cubicBezTo>
                    <a:cubicBezTo>
                      <a:pt x="389" y="48"/>
                      <a:pt x="363" y="70"/>
                      <a:pt x="339" y="96"/>
                    </a:cubicBezTo>
                    <a:cubicBezTo>
                      <a:pt x="318" y="118"/>
                      <a:pt x="297" y="142"/>
                      <a:pt x="275" y="163"/>
                    </a:cubicBezTo>
                    <a:cubicBezTo>
                      <a:pt x="233" y="203"/>
                      <a:pt x="185" y="233"/>
                      <a:pt x="129" y="247"/>
                    </a:cubicBezTo>
                    <a:cubicBezTo>
                      <a:pt x="105" y="253"/>
                      <a:pt x="81" y="258"/>
                      <a:pt x="56" y="257"/>
                    </a:cubicBezTo>
                    <a:cubicBezTo>
                      <a:pt x="39" y="256"/>
                      <a:pt x="19" y="253"/>
                      <a:pt x="0" y="254"/>
                    </a:cubicBezTo>
                    <a:cubicBezTo>
                      <a:pt x="29" y="258"/>
                      <a:pt x="59" y="262"/>
                      <a:pt x="89" y="265"/>
                    </a:cubicBezTo>
                    <a:cubicBezTo>
                      <a:pt x="178" y="257"/>
                      <a:pt x="253" y="204"/>
                      <a:pt x="319" y="146"/>
                    </a:cubicBezTo>
                    <a:cubicBezTo>
                      <a:pt x="370" y="100"/>
                      <a:pt x="408" y="35"/>
                      <a:pt x="473" y="8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43" name="Freeform 242"/>
              <p:cNvSpPr/>
              <p:nvPr/>
            </p:nvSpPr>
            <p:spPr bwMode="auto">
              <a:xfrm>
                <a:off x="7831706" y="1788984"/>
                <a:ext cx="429252" cy="135644"/>
              </a:xfrm>
              <a:custGeom>
                <a:gdLst>
                  <a:gd name="T0" fmla="*/ 185 w 410"/>
                  <a:gd name="T1" fmla="*/ 26 h 131"/>
                  <a:gd name="T2" fmla="*/ 410 w 410"/>
                  <a:gd name="T3" fmla="*/ 16 h 131"/>
                  <a:gd name="T4" fmla="*/ 364 w 410"/>
                  <a:gd name="T5" fmla="*/ 5 h 131"/>
                  <a:gd name="T6" fmla="*/ 346 w 410"/>
                  <a:gd name="T7" fmla="*/ 0 h 131"/>
                  <a:gd name="T8" fmla="*/ 344 w 410"/>
                  <a:gd name="T9" fmla="*/ 0 h 131"/>
                  <a:gd name="T10" fmla="*/ 72 w 410"/>
                  <a:gd name="T11" fmla="*/ 69 h 131"/>
                  <a:gd name="T12" fmla="*/ 0 w 410"/>
                  <a:gd name="T13" fmla="*/ 131 h 131"/>
                  <a:gd name="T14" fmla="*/ 0 w 410"/>
                  <a:gd name="T15" fmla="*/ 131 h 131"/>
                  <a:gd name="T16" fmla="*/ 185 w 410"/>
                  <a:gd name="T17" fmla="*/ 26 h 13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0" h="131">
                    <a:moveTo>
                      <a:pt x="185" y="26"/>
                    </a:moveTo>
                    <a:cubicBezTo>
                      <a:pt x="258" y="6"/>
                      <a:pt x="335" y="8"/>
                      <a:pt x="410" y="16"/>
                    </a:cubicBezTo>
                    <a:cubicBezTo>
                      <a:pt x="395" y="13"/>
                      <a:pt x="380" y="9"/>
                      <a:pt x="364" y="5"/>
                    </a:cubicBezTo>
                    <a:cubicBezTo>
                      <a:pt x="358" y="4"/>
                      <a:pt x="352" y="2"/>
                      <a:pt x="346" y="0"/>
                    </a:cubicBezTo>
                    <a:cubicBezTo>
                      <a:pt x="345" y="0"/>
                      <a:pt x="345" y="0"/>
                      <a:pt x="344" y="0"/>
                    </a:cubicBezTo>
                    <a:cubicBezTo>
                      <a:pt x="251" y="3"/>
                      <a:pt x="149" y="11"/>
                      <a:pt x="72" y="69"/>
                    </a:cubicBezTo>
                    <a:cubicBezTo>
                      <a:pt x="71" y="70"/>
                      <a:pt x="25" y="113"/>
                      <a:pt x="0" y="131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66" y="105"/>
                      <a:pt x="115" y="45"/>
                      <a:pt x="185" y="26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44" name="Freeform 243"/>
              <p:cNvSpPr/>
              <p:nvPr/>
            </p:nvSpPr>
            <p:spPr bwMode="auto">
              <a:xfrm>
                <a:off x="7970783" y="1821606"/>
                <a:ext cx="425818" cy="154531"/>
              </a:xfrm>
              <a:custGeom>
                <a:gdLst>
                  <a:gd name="T0" fmla="*/ 189 w 408"/>
                  <a:gd name="T1" fmla="*/ 108 h 149"/>
                  <a:gd name="T2" fmla="*/ 408 w 408"/>
                  <a:gd name="T3" fmla="*/ 7 h 149"/>
                  <a:gd name="T4" fmla="*/ 373 w 408"/>
                  <a:gd name="T5" fmla="*/ 0 h 149"/>
                  <a:gd name="T6" fmla="*/ 371 w 408"/>
                  <a:gd name="T7" fmla="*/ 2 h 149"/>
                  <a:gd name="T8" fmla="*/ 241 w 408"/>
                  <a:gd name="T9" fmla="*/ 49 h 149"/>
                  <a:gd name="T10" fmla="*/ 164 w 408"/>
                  <a:gd name="T11" fmla="*/ 95 h 149"/>
                  <a:gd name="T12" fmla="*/ 0 w 408"/>
                  <a:gd name="T13" fmla="*/ 135 h 149"/>
                  <a:gd name="T14" fmla="*/ 169 w 408"/>
                  <a:gd name="T15" fmla="*/ 124 h 149"/>
                  <a:gd name="T16" fmla="*/ 189 w 408"/>
                  <a:gd name="T17" fmla="*/ 108 h 14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8" h="149">
                    <a:moveTo>
                      <a:pt x="189" y="108"/>
                    </a:moveTo>
                    <a:cubicBezTo>
                      <a:pt x="254" y="59"/>
                      <a:pt x="327" y="15"/>
                      <a:pt x="408" y="7"/>
                    </a:cubicBezTo>
                    <a:cubicBezTo>
                      <a:pt x="396" y="5"/>
                      <a:pt x="385" y="3"/>
                      <a:pt x="373" y="0"/>
                    </a:cubicBezTo>
                    <a:cubicBezTo>
                      <a:pt x="373" y="1"/>
                      <a:pt x="372" y="2"/>
                      <a:pt x="371" y="2"/>
                    </a:cubicBezTo>
                    <a:cubicBezTo>
                      <a:pt x="325" y="10"/>
                      <a:pt x="282" y="26"/>
                      <a:pt x="241" y="49"/>
                    </a:cubicBezTo>
                    <a:cubicBezTo>
                      <a:pt x="215" y="63"/>
                      <a:pt x="191" y="81"/>
                      <a:pt x="164" y="95"/>
                    </a:cubicBezTo>
                    <a:cubicBezTo>
                      <a:pt x="114" y="122"/>
                      <a:pt x="57" y="131"/>
                      <a:pt x="0" y="135"/>
                    </a:cubicBezTo>
                    <a:cubicBezTo>
                      <a:pt x="58" y="146"/>
                      <a:pt x="115" y="149"/>
                      <a:pt x="169" y="124"/>
                    </a:cubicBezTo>
                    <a:cubicBezTo>
                      <a:pt x="176" y="119"/>
                      <a:pt x="183" y="114"/>
                      <a:pt x="189" y="108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45" name="Freeform 244"/>
              <p:cNvSpPr/>
              <p:nvPr/>
            </p:nvSpPr>
            <p:spPr bwMode="auto">
              <a:xfrm>
                <a:off x="7929575" y="1747776"/>
                <a:ext cx="247249" cy="91002"/>
              </a:xfrm>
              <a:custGeom>
                <a:gdLst>
                  <a:gd name="T0" fmla="*/ 144 w 237"/>
                  <a:gd name="T1" fmla="*/ 0 h 89"/>
                  <a:gd name="T2" fmla="*/ 141 w 237"/>
                  <a:gd name="T3" fmla="*/ 2 h 89"/>
                  <a:gd name="T4" fmla="*/ 0 w 237"/>
                  <a:gd name="T5" fmla="*/ 89 h 89"/>
                  <a:gd name="T6" fmla="*/ 237 w 237"/>
                  <a:gd name="T7" fmla="*/ 35 h 89"/>
                  <a:gd name="T8" fmla="*/ 144 w 237"/>
                  <a:gd name="T9" fmla="*/ 0 h 8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6" h="89">
                    <a:moveTo>
                      <a:pt x="144" y="0"/>
                    </a:moveTo>
                    <a:cubicBezTo>
                      <a:pt x="143" y="1"/>
                      <a:pt x="142" y="2"/>
                      <a:pt x="141" y="2"/>
                    </a:cubicBezTo>
                    <a:cubicBezTo>
                      <a:pt x="87" y="19"/>
                      <a:pt x="41" y="52"/>
                      <a:pt x="0" y="89"/>
                    </a:cubicBezTo>
                    <a:cubicBezTo>
                      <a:pt x="70" y="47"/>
                      <a:pt x="156" y="38"/>
                      <a:pt x="237" y="35"/>
                    </a:cubicBezTo>
                    <a:cubicBezTo>
                      <a:pt x="205" y="26"/>
                      <a:pt x="174" y="14"/>
                      <a:pt x="144" y="0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46" name="Freeform 245"/>
              <p:cNvSpPr/>
              <p:nvPr/>
            </p:nvSpPr>
            <p:spPr bwMode="auto">
              <a:xfrm>
                <a:off x="9337520" y="1332260"/>
                <a:ext cx="257551" cy="441271"/>
              </a:xfrm>
              <a:custGeom>
                <a:gdLst>
                  <a:gd name="T0" fmla="*/ 246 w 246"/>
                  <a:gd name="T1" fmla="*/ 0 h 424"/>
                  <a:gd name="T2" fmla="*/ 237 w 246"/>
                  <a:gd name="T3" fmla="*/ 16 h 424"/>
                  <a:gd name="T4" fmla="*/ 153 w 246"/>
                  <a:gd name="T5" fmla="*/ 164 h 424"/>
                  <a:gd name="T6" fmla="*/ 0 w 246"/>
                  <a:gd name="T7" fmla="*/ 424 h 424"/>
                  <a:gd name="T8" fmla="*/ 8 w 246"/>
                  <a:gd name="T9" fmla="*/ 418 h 424"/>
                  <a:gd name="T10" fmla="*/ 61 w 246"/>
                  <a:gd name="T11" fmla="*/ 371 h 424"/>
                  <a:gd name="T12" fmla="*/ 190 w 246"/>
                  <a:gd name="T13" fmla="*/ 130 h 424"/>
                  <a:gd name="T14" fmla="*/ 246 w 246"/>
                  <a:gd name="T15" fmla="*/ 0 h 42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6" h="423">
                    <a:moveTo>
                      <a:pt x="246" y="0"/>
                    </a:moveTo>
                    <a:cubicBezTo>
                      <a:pt x="243" y="5"/>
                      <a:pt x="240" y="11"/>
                      <a:pt x="237" y="16"/>
                    </a:cubicBezTo>
                    <a:cubicBezTo>
                      <a:pt x="211" y="67"/>
                      <a:pt x="180" y="114"/>
                      <a:pt x="153" y="164"/>
                    </a:cubicBezTo>
                    <a:cubicBezTo>
                      <a:pt x="107" y="252"/>
                      <a:pt x="70" y="352"/>
                      <a:pt x="0" y="424"/>
                    </a:cubicBezTo>
                    <a:cubicBezTo>
                      <a:pt x="3" y="422"/>
                      <a:pt x="5" y="420"/>
                      <a:pt x="8" y="418"/>
                    </a:cubicBezTo>
                    <a:cubicBezTo>
                      <a:pt x="27" y="403"/>
                      <a:pt x="44" y="387"/>
                      <a:pt x="61" y="371"/>
                    </a:cubicBezTo>
                    <a:cubicBezTo>
                      <a:pt x="123" y="302"/>
                      <a:pt x="152" y="213"/>
                      <a:pt x="190" y="130"/>
                    </a:cubicBezTo>
                    <a:cubicBezTo>
                      <a:pt x="209" y="87"/>
                      <a:pt x="227" y="43"/>
                      <a:pt x="246" y="0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47" name="Freeform 246"/>
              <p:cNvSpPr/>
              <p:nvPr/>
            </p:nvSpPr>
            <p:spPr bwMode="auto">
              <a:xfrm>
                <a:off x="9478315" y="1236108"/>
                <a:ext cx="192305" cy="406931"/>
              </a:xfrm>
              <a:custGeom>
                <a:gdLst>
                  <a:gd name="T0" fmla="*/ 84 w 184"/>
                  <a:gd name="T1" fmla="*/ 236 h 391"/>
                  <a:gd name="T2" fmla="*/ 0 w 184"/>
                  <a:gd name="T3" fmla="*/ 391 h 391"/>
                  <a:gd name="T4" fmla="*/ 36 w 184"/>
                  <a:gd name="T5" fmla="*/ 350 h 391"/>
                  <a:gd name="T6" fmla="*/ 146 w 184"/>
                  <a:gd name="T7" fmla="*/ 140 h 391"/>
                  <a:gd name="T8" fmla="*/ 184 w 184"/>
                  <a:gd name="T9" fmla="*/ 0 h 391"/>
                  <a:gd name="T10" fmla="*/ 130 w 184"/>
                  <a:gd name="T11" fmla="*/ 110 h 391"/>
                  <a:gd name="T12" fmla="*/ 84 w 184"/>
                  <a:gd name="T13" fmla="*/ 236 h 39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4" h="391">
                    <a:moveTo>
                      <a:pt x="84" y="236"/>
                    </a:moveTo>
                    <a:cubicBezTo>
                      <a:pt x="63" y="290"/>
                      <a:pt x="37" y="345"/>
                      <a:pt x="0" y="391"/>
                    </a:cubicBezTo>
                    <a:cubicBezTo>
                      <a:pt x="13" y="378"/>
                      <a:pt x="25" y="364"/>
                      <a:pt x="36" y="350"/>
                    </a:cubicBezTo>
                    <a:cubicBezTo>
                      <a:pt x="85" y="287"/>
                      <a:pt x="123" y="217"/>
                      <a:pt x="146" y="140"/>
                    </a:cubicBezTo>
                    <a:cubicBezTo>
                      <a:pt x="160" y="94"/>
                      <a:pt x="170" y="46"/>
                      <a:pt x="184" y="0"/>
                    </a:cubicBezTo>
                    <a:cubicBezTo>
                      <a:pt x="163" y="35"/>
                      <a:pt x="145" y="72"/>
                      <a:pt x="130" y="110"/>
                    </a:cubicBezTo>
                    <a:cubicBezTo>
                      <a:pt x="113" y="152"/>
                      <a:pt x="100" y="194"/>
                      <a:pt x="84" y="236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48" name="Freeform 247"/>
              <p:cNvSpPr/>
              <p:nvPr/>
            </p:nvSpPr>
            <p:spPr bwMode="auto">
              <a:xfrm>
                <a:off x="8597491" y="1878268"/>
                <a:ext cx="78982" cy="278155"/>
              </a:xfrm>
              <a:custGeom>
                <a:gdLst>
                  <a:gd name="T0" fmla="*/ 55 w 76"/>
                  <a:gd name="T1" fmla="*/ 121 h 267"/>
                  <a:gd name="T2" fmla="*/ 61 w 76"/>
                  <a:gd name="T3" fmla="*/ 2 h 267"/>
                  <a:gd name="T4" fmla="*/ 58 w 76"/>
                  <a:gd name="T5" fmla="*/ 0 h 267"/>
                  <a:gd name="T6" fmla="*/ 56 w 76"/>
                  <a:gd name="T7" fmla="*/ 1 h 267"/>
                  <a:gd name="T8" fmla="*/ 43 w 76"/>
                  <a:gd name="T9" fmla="*/ 2 h 267"/>
                  <a:gd name="T10" fmla="*/ 27 w 76"/>
                  <a:gd name="T11" fmla="*/ 112 h 267"/>
                  <a:gd name="T12" fmla="*/ 63 w 76"/>
                  <a:gd name="T13" fmla="*/ 189 h 267"/>
                  <a:gd name="T14" fmla="*/ 73 w 76"/>
                  <a:gd name="T15" fmla="*/ 258 h 267"/>
                  <a:gd name="T16" fmla="*/ 75 w 76"/>
                  <a:gd name="T17" fmla="*/ 267 h 267"/>
                  <a:gd name="T18" fmla="*/ 73 w 76"/>
                  <a:gd name="T19" fmla="*/ 194 h 267"/>
                  <a:gd name="T20" fmla="*/ 55 w 76"/>
                  <a:gd name="T21" fmla="*/ 121 h 26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6" h="267">
                    <a:moveTo>
                      <a:pt x="55" y="121"/>
                    </a:moveTo>
                    <a:cubicBezTo>
                      <a:pt x="42" y="81"/>
                      <a:pt x="32" y="36"/>
                      <a:pt x="61" y="2"/>
                    </a:cubicBezTo>
                    <a:cubicBezTo>
                      <a:pt x="60" y="1"/>
                      <a:pt x="59" y="1"/>
                      <a:pt x="58" y="0"/>
                    </a:cubicBezTo>
                    <a:cubicBezTo>
                      <a:pt x="57" y="0"/>
                      <a:pt x="57" y="1"/>
                      <a:pt x="56" y="1"/>
                    </a:cubicBezTo>
                    <a:cubicBezTo>
                      <a:pt x="52" y="1"/>
                      <a:pt x="47" y="1"/>
                      <a:pt x="43" y="2"/>
                    </a:cubicBezTo>
                    <a:cubicBezTo>
                      <a:pt x="0" y="19"/>
                      <a:pt x="10" y="75"/>
                      <a:pt x="27" y="112"/>
                    </a:cubicBezTo>
                    <a:cubicBezTo>
                      <a:pt x="39" y="138"/>
                      <a:pt x="55" y="162"/>
                      <a:pt x="63" y="189"/>
                    </a:cubicBezTo>
                    <a:cubicBezTo>
                      <a:pt x="70" y="212"/>
                      <a:pt x="73" y="235"/>
                      <a:pt x="73" y="258"/>
                    </a:cubicBezTo>
                    <a:cubicBezTo>
                      <a:pt x="74" y="261"/>
                      <a:pt x="75" y="264"/>
                      <a:pt x="75" y="267"/>
                    </a:cubicBezTo>
                    <a:cubicBezTo>
                      <a:pt x="75" y="242"/>
                      <a:pt x="76" y="218"/>
                      <a:pt x="73" y="194"/>
                    </a:cubicBezTo>
                    <a:cubicBezTo>
                      <a:pt x="70" y="168"/>
                      <a:pt x="62" y="145"/>
                      <a:pt x="55" y="121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49" name="Freeform 248"/>
              <p:cNvSpPr/>
              <p:nvPr/>
            </p:nvSpPr>
            <p:spPr bwMode="auto">
              <a:xfrm>
                <a:off x="9026742" y="1177730"/>
                <a:ext cx="661048" cy="640444"/>
              </a:xfrm>
              <a:custGeom>
                <a:gdLst>
                  <a:gd name="T0" fmla="*/ 469 w 632"/>
                  <a:gd name="T1" fmla="*/ 129 h 614"/>
                  <a:gd name="T2" fmla="*/ 386 w 632"/>
                  <a:gd name="T3" fmla="*/ 218 h 614"/>
                  <a:gd name="T4" fmla="*/ 306 w 632"/>
                  <a:gd name="T5" fmla="*/ 322 h 614"/>
                  <a:gd name="T6" fmla="*/ 217 w 632"/>
                  <a:gd name="T7" fmla="*/ 445 h 614"/>
                  <a:gd name="T8" fmla="*/ 104 w 632"/>
                  <a:gd name="T9" fmla="*/ 545 h 614"/>
                  <a:gd name="T10" fmla="*/ 0 w 632"/>
                  <a:gd name="T11" fmla="*/ 614 h 614"/>
                  <a:gd name="T12" fmla="*/ 67 w 632"/>
                  <a:gd name="T13" fmla="*/ 597 h 614"/>
                  <a:gd name="T14" fmla="*/ 119 w 632"/>
                  <a:gd name="T15" fmla="*/ 572 h 614"/>
                  <a:gd name="T16" fmla="*/ 203 w 632"/>
                  <a:gd name="T17" fmla="*/ 502 h 614"/>
                  <a:gd name="T18" fmla="*/ 279 w 632"/>
                  <a:gd name="T19" fmla="*/ 417 h 614"/>
                  <a:gd name="T20" fmla="*/ 356 w 632"/>
                  <a:gd name="T21" fmla="*/ 325 h 614"/>
                  <a:gd name="T22" fmla="*/ 499 w 632"/>
                  <a:gd name="T23" fmla="*/ 139 h 614"/>
                  <a:gd name="T24" fmla="*/ 632 w 632"/>
                  <a:gd name="T25" fmla="*/ 0 h 614"/>
                  <a:gd name="T26" fmla="*/ 563 w 632"/>
                  <a:gd name="T27" fmla="*/ 56 h 614"/>
                  <a:gd name="T28" fmla="*/ 469 w 632"/>
                  <a:gd name="T29" fmla="*/ 129 h 61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32" h="614">
                    <a:moveTo>
                      <a:pt x="469" y="129"/>
                    </a:moveTo>
                    <a:cubicBezTo>
                      <a:pt x="439" y="156"/>
                      <a:pt x="412" y="186"/>
                      <a:pt x="386" y="218"/>
                    </a:cubicBezTo>
                    <a:cubicBezTo>
                      <a:pt x="359" y="252"/>
                      <a:pt x="333" y="287"/>
                      <a:pt x="306" y="322"/>
                    </a:cubicBezTo>
                    <a:cubicBezTo>
                      <a:pt x="281" y="366"/>
                      <a:pt x="252" y="407"/>
                      <a:pt x="217" y="445"/>
                    </a:cubicBezTo>
                    <a:cubicBezTo>
                      <a:pt x="182" y="482"/>
                      <a:pt x="144" y="515"/>
                      <a:pt x="104" y="545"/>
                    </a:cubicBezTo>
                    <a:cubicBezTo>
                      <a:pt x="70" y="569"/>
                      <a:pt x="36" y="594"/>
                      <a:pt x="0" y="614"/>
                    </a:cubicBezTo>
                    <a:cubicBezTo>
                      <a:pt x="24" y="614"/>
                      <a:pt x="46" y="607"/>
                      <a:pt x="67" y="597"/>
                    </a:cubicBezTo>
                    <a:cubicBezTo>
                      <a:pt x="85" y="589"/>
                      <a:pt x="103" y="582"/>
                      <a:pt x="119" y="572"/>
                    </a:cubicBezTo>
                    <a:cubicBezTo>
                      <a:pt x="150" y="552"/>
                      <a:pt x="177" y="528"/>
                      <a:pt x="203" y="502"/>
                    </a:cubicBezTo>
                    <a:cubicBezTo>
                      <a:pt x="229" y="474"/>
                      <a:pt x="254" y="446"/>
                      <a:pt x="279" y="417"/>
                    </a:cubicBezTo>
                    <a:cubicBezTo>
                      <a:pt x="306" y="387"/>
                      <a:pt x="332" y="357"/>
                      <a:pt x="356" y="325"/>
                    </a:cubicBezTo>
                    <a:cubicBezTo>
                      <a:pt x="402" y="262"/>
                      <a:pt x="448" y="198"/>
                      <a:pt x="499" y="139"/>
                    </a:cubicBezTo>
                    <a:cubicBezTo>
                      <a:pt x="542" y="91"/>
                      <a:pt x="593" y="51"/>
                      <a:pt x="632" y="0"/>
                    </a:cubicBezTo>
                    <a:cubicBezTo>
                      <a:pt x="610" y="19"/>
                      <a:pt x="587" y="38"/>
                      <a:pt x="563" y="56"/>
                    </a:cubicBezTo>
                    <a:cubicBezTo>
                      <a:pt x="531" y="79"/>
                      <a:pt x="499" y="103"/>
                      <a:pt x="469" y="129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50" name="Freeform 249"/>
              <p:cNvSpPr/>
              <p:nvPr/>
            </p:nvSpPr>
            <p:spPr bwMode="auto">
              <a:xfrm>
                <a:off x="9239651" y="1807870"/>
                <a:ext cx="288457" cy="161399"/>
              </a:xfrm>
              <a:custGeom>
                <a:gdLst>
                  <a:gd name="T0" fmla="*/ 54 w 276"/>
                  <a:gd name="T1" fmla="*/ 1 h 154"/>
                  <a:gd name="T2" fmla="*/ 53 w 276"/>
                  <a:gd name="T3" fmla="*/ 0 h 154"/>
                  <a:gd name="T4" fmla="*/ 40 w 276"/>
                  <a:gd name="T5" fmla="*/ 7 h 154"/>
                  <a:gd name="T6" fmla="*/ 0 w 276"/>
                  <a:gd name="T7" fmla="*/ 21 h 154"/>
                  <a:gd name="T8" fmla="*/ 154 w 276"/>
                  <a:gd name="T9" fmla="*/ 96 h 154"/>
                  <a:gd name="T10" fmla="*/ 276 w 276"/>
                  <a:gd name="T11" fmla="*/ 154 h 154"/>
                  <a:gd name="T12" fmla="*/ 171 w 276"/>
                  <a:gd name="T13" fmla="*/ 85 h 154"/>
                  <a:gd name="T14" fmla="*/ 96 w 276"/>
                  <a:gd name="T15" fmla="*/ 37 h 154"/>
                  <a:gd name="T16" fmla="*/ 54 w 276"/>
                  <a:gd name="T17" fmla="*/ 1 h 15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6" h="154">
                    <a:moveTo>
                      <a:pt x="54" y="1"/>
                    </a:moveTo>
                    <a:cubicBezTo>
                      <a:pt x="54" y="1"/>
                      <a:pt x="54" y="1"/>
                      <a:pt x="53" y="0"/>
                    </a:cubicBezTo>
                    <a:cubicBezTo>
                      <a:pt x="49" y="3"/>
                      <a:pt x="45" y="5"/>
                      <a:pt x="40" y="7"/>
                    </a:cubicBezTo>
                    <a:cubicBezTo>
                      <a:pt x="27" y="13"/>
                      <a:pt x="14" y="17"/>
                      <a:pt x="0" y="21"/>
                    </a:cubicBezTo>
                    <a:cubicBezTo>
                      <a:pt x="49" y="50"/>
                      <a:pt x="103" y="72"/>
                      <a:pt x="154" y="96"/>
                    </a:cubicBezTo>
                    <a:cubicBezTo>
                      <a:pt x="195" y="115"/>
                      <a:pt x="236" y="133"/>
                      <a:pt x="276" y="154"/>
                    </a:cubicBezTo>
                    <a:cubicBezTo>
                      <a:pt x="243" y="128"/>
                      <a:pt x="205" y="107"/>
                      <a:pt x="171" y="85"/>
                    </a:cubicBezTo>
                    <a:cubicBezTo>
                      <a:pt x="145" y="70"/>
                      <a:pt x="120" y="54"/>
                      <a:pt x="96" y="37"/>
                    </a:cubicBezTo>
                    <a:cubicBezTo>
                      <a:pt x="81" y="27"/>
                      <a:pt x="65" y="16"/>
                      <a:pt x="54" y="1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51" name="Freeform 250"/>
              <p:cNvSpPr/>
              <p:nvPr/>
            </p:nvSpPr>
            <p:spPr bwMode="auto">
              <a:xfrm>
                <a:off x="8691926" y="1890286"/>
                <a:ext cx="108172" cy="286741"/>
              </a:xfrm>
              <a:custGeom>
                <a:gdLst>
                  <a:gd name="T0" fmla="*/ 40 w 103"/>
                  <a:gd name="T1" fmla="*/ 1 h 276"/>
                  <a:gd name="T2" fmla="*/ 61 w 103"/>
                  <a:gd name="T3" fmla="*/ 139 h 276"/>
                  <a:gd name="T4" fmla="*/ 42 w 103"/>
                  <a:gd name="T5" fmla="*/ 213 h 276"/>
                  <a:gd name="T6" fmla="*/ 0 w 103"/>
                  <a:gd name="T7" fmla="*/ 276 h 276"/>
                  <a:gd name="T8" fmla="*/ 76 w 103"/>
                  <a:gd name="T9" fmla="*/ 176 h 276"/>
                  <a:gd name="T10" fmla="*/ 59 w 103"/>
                  <a:gd name="T11" fmla="*/ 0 h 276"/>
                  <a:gd name="T12" fmla="*/ 40 w 103"/>
                  <a:gd name="T13" fmla="*/ 1 h 27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3" h="276">
                    <a:moveTo>
                      <a:pt x="40" y="1"/>
                    </a:moveTo>
                    <a:cubicBezTo>
                      <a:pt x="64" y="42"/>
                      <a:pt x="64" y="92"/>
                      <a:pt x="61" y="139"/>
                    </a:cubicBezTo>
                    <a:cubicBezTo>
                      <a:pt x="59" y="164"/>
                      <a:pt x="54" y="190"/>
                      <a:pt x="42" y="213"/>
                    </a:cubicBezTo>
                    <a:cubicBezTo>
                      <a:pt x="30" y="235"/>
                      <a:pt x="11" y="253"/>
                      <a:pt x="0" y="276"/>
                    </a:cubicBezTo>
                    <a:cubicBezTo>
                      <a:pt x="27" y="244"/>
                      <a:pt x="58" y="214"/>
                      <a:pt x="76" y="176"/>
                    </a:cubicBezTo>
                    <a:cubicBezTo>
                      <a:pt x="103" y="117"/>
                      <a:pt x="84" y="57"/>
                      <a:pt x="59" y="0"/>
                    </a:cubicBezTo>
                    <a:cubicBezTo>
                      <a:pt x="53" y="1"/>
                      <a:pt x="47" y="1"/>
                      <a:pt x="40" y="1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52" name="Freeform 251"/>
              <p:cNvSpPr/>
              <p:nvPr/>
            </p:nvSpPr>
            <p:spPr bwMode="auto">
              <a:xfrm>
                <a:off x="8781210" y="1890286"/>
                <a:ext cx="568330" cy="212909"/>
              </a:xfrm>
              <a:custGeom>
                <a:gdLst>
                  <a:gd name="T0" fmla="*/ 275 w 544"/>
                  <a:gd name="T1" fmla="*/ 134 h 204"/>
                  <a:gd name="T2" fmla="*/ 119 w 544"/>
                  <a:gd name="T3" fmla="*/ 123 h 204"/>
                  <a:gd name="T4" fmla="*/ 13 w 544"/>
                  <a:gd name="T5" fmla="*/ 0 h 204"/>
                  <a:gd name="T6" fmla="*/ 0 w 544"/>
                  <a:gd name="T7" fmla="*/ 6 h 204"/>
                  <a:gd name="T8" fmla="*/ 32 w 544"/>
                  <a:gd name="T9" fmla="*/ 64 h 204"/>
                  <a:gd name="T10" fmla="*/ 95 w 544"/>
                  <a:gd name="T11" fmla="*/ 124 h 204"/>
                  <a:gd name="T12" fmla="*/ 156 w 544"/>
                  <a:gd name="T13" fmla="*/ 162 h 204"/>
                  <a:gd name="T14" fmla="*/ 242 w 544"/>
                  <a:gd name="T15" fmla="*/ 174 h 204"/>
                  <a:gd name="T16" fmla="*/ 421 w 544"/>
                  <a:gd name="T17" fmla="*/ 165 h 204"/>
                  <a:gd name="T18" fmla="*/ 544 w 544"/>
                  <a:gd name="T19" fmla="*/ 204 h 204"/>
                  <a:gd name="T20" fmla="*/ 442 w 544"/>
                  <a:gd name="T21" fmla="*/ 148 h 204"/>
                  <a:gd name="T22" fmla="*/ 275 w 544"/>
                  <a:gd name="T23" fmla="*/ 134 h 20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44" h="204">
                    <a:moveTo>
                      <a:pt x="275" y="134"/>
                    </a:moveTo>
                    <a:cubicBezTo>
                      <a:pt x="223" y="141"/>
                      <a:pt x="168" y="152"/>
                      <a:pt x="119" y="123"/>
                    </a:cubicBezTo>
                    <a:cubicBezTo>
                      <a:pt x="72" y="95"/>
                      <a:pt x="38" y="48"/>
                      <a:pt x="13" y="0"/>
                    </a:cubicBezTo>
                    <a:cubicBezTo>
                      <a:pt x="9" y="1"/>
                      <a:pt x="4" y="3"/>
                      <a:pt x="0" y="6"/>
                    </a:cubicBezTo>
                    <a:cubicBezTo>
                      <a:pt x="4" y="28"/>
                      <a:pt x="18" y="47"/>
                      <a:pt x="32" y="64"/>
                    </a:cubicBezTo>
                    <a:cubicBezTo>
                      <a:pt x="51" y="86"/>
                      <a:pt x="72" y="106"/>
                      <a:pt x="95" y="124"/>
                    </a:cubicBezTo>
                    <a:cubicBezTo>
                      <a:pt x="114" y="138"/>
                      <a:pt x="134" y="153"/>
                      <a:pt x="156" y="162"/>
                    </a:cubicBezTo>
                    <a:cubicBezTo>
                      <a:pt x="183" y="173"/>
                      <a:pt x="213" y="175"/>
                      <a:pt x="242" y="174"/>
                    </a:cubicBezTo>
                    <a:cubicBezTo>
                      <a:pt x="301" y="173"/>
                      <a:pt x="362" y="158"/>
                      <a:pt x="421" y="165"/>
                    </a:cubicBezTo>
                    <a:cubicBezTo>
                      <a:pt x="465" y="170"/>
                      <a:pt x="505" y="185"/>
                      <a:pt x="544" y="204"/>
                    </a:cubicBezTo>
                    <a:cubicBezTo>
                      <a:pt x="512" y="181"/>
                      <a:pt x="479" y="161"/>
                      <a:pt x="442" y="148"/>
                    </a:cubicBezTo>
                    <a:cubicBezTo>
                      <a:pt x="388" y="128"/>
                      <a:pt x="332" y="126"/>
                      <a:pt x="275" y="134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53" name="Freeform 252"/>
              <p:cNvSpPr/>
              <p:nvPr/>
            </p:nvSpPr>
            <p:spPr bwMode="auto">
              <a:xfrm>
                <a:off x="8915136" y="1833626"/>
                <a:ext cx="582066" cy="144229"/>
              </a:xfrm>
              <a:custGeom>
                <a:gdLst>
                  <a:gd name="T0" fmla="*/ 79 w 557"/>
                  <a:gd name="T1" fmla="*/ 3 h 139"/>
                  <a:gd name="T2" fmla="*/ 79 w 557"/>
                  <a:gd name="T3" fmla="*/ 0 h 139"/>
                  <a:gd name="T4" fmla="*/ 38 w 557"/>
                  <a:gd name="T5" fmla="*/ 17 h 139"/>
                  <a:gd name="T6" fmla="*/ 8 w 557"/>
                  <a:gd name="T7" fmla="*/ 17 h 139"/>
                  <a:gd name="T8" fmla="*/ 0 w 557"/>
                  <a:gd name="T9" fmla="*/ 20 h 139"/>
                  <a:gd name="T10" fmla="*/ 231 w 557"/>
                  <a:gd name="T11" fmla="*/ 72 h 139"/>
                  <a:gd name="T12" fmla="*/ 254 w 557"/>
                  <a:gd name="T13" fmla="*/ 83 h 139"/>
                  <a:gd name="T14" fmla="*/ 256 w 557"/>
                  <a:gd name="T15" fmla="*/ 84 h 139"/>
                  <a:gd name="T16" fmla="*/ 261 w 557"/>
                  <a:gd name="T17" fmla="*/ 86 h 139"/>
                  <a:gd name="T18" fmla="*/ 281 w 557"/>
                  <a:gd name="T19" fmla="*/ 97 h 139"/>
                  <a:gd name="T20" fmla="*/ 557 w 557"/>
                  <a:gd name="T21" fmla="*/ 139 h 139"/>
                  <a:gd name="T22" fmla="*/ 401 w 557"/>
                  <a:gd name="T23" fmla="*/ 104 h 139"/>
                  <a:gd name="T24" fmla="*/ 79 w 557"/>
                  <a:gd name="T25" fmla="*/ 3 h 13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7" h="139">
                    <a:moveTo>
                      <a:pt x="79" y="3"/>
                    </a:moveTo>
                    <a:cubicBezTo>
                      <a:pt x="78" y="2"/>
                      <a:pt x="78" y="1"/>
                      <a:pt x="79" y="0"/>
                    </a:cubicBezTo>
                    <a:cubicBezTo>
                      <a:pt x="66" y="7"/>
                      <a:pt x="52" y="13"/>
                      <a:pt x="38" y="17"/>
                    </a:cubicBezTo>
                    <a:cubicBezTo>
                      <a:pt x="29" y="19"/>
                      <a:pt x="17" y="21"/>
                      <a:pt x="8" y="17"/>
                    </a:cubicBezTo>
                    <a:cubicBezTo>
                      <a:pt x="6" y="18"/>
                      <a:pt x="3" y="19"/>
                      <a:pt x="0" y="20"/>
                    </a:cubicBezTo>
                    <a:cubicBezTo>
                      <a:pt x="80" y="18"/>
                      <a:pt x="160" y="40"/>
                      <a:pt x="231" y="72"/>
                    </a:cubicBezTo>
                    <a:cubicBezTo>
                      <a:pt x="239" y="75"/>
                      <a:pt x="246" y="79"/>
                      <a:pt x="254" y="83"/>
                    </a:cubicBezTo>
                    <a:cubicBezTo>
                      <a:pt x="255" y="83"/>
                      <a:pt x="256" y="83"/>
                      <a:pt x="256" y="84"/>
                    </a:cubicBezTo>
                    <a:cubicBezTo>
                      <a:pt x="258" y="84"/>
                      <a:pt x="259" y="85"/>
                      <a:pt x="261" y="86"/>
                    </a:cubicBezTo>
                    <a:cubicBezTo>
                      <a:pt x="267" y="90"/>
                      <a:pt x="274" y="93"/>
                      <a:pt x="281" y="97"/>
                    </a:cubicBezTo>
                    <a:cubicBezTo>
                      <a:pt x="365" y="137"/>
                      <a:pt x="464" y="129"/>
                      <a:pt x="557" y="139"/>
                    </a:cubicBezTo>
                    <a:cubicBezTo>
                      <a:pt x="506" y="122"/>
                      <a:pt x="452" y="115"/>
                      <a:pt x="401" y="104"/>
                    </a:cubicBezTo>
                    <a:cubicBezTo>
                      <a:pt x="290" y="80"/>
                      <a:pt x="183" y="47"/>
                      <a:pt x="79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54" name="Freeform 253"/>
              <p:cNvSpPr/>
              <p:nvPr/>
            </p:nvSpPr>
            <p:spPr bwMode="auto">
              <a:xfrm>
                <a:off x="9107441" y="1831908"/>
                <a:ext cx="439554" cy="152814"/>
              </a:xfrm>
              <a:custGeom>
                <a:gdLst>
                  <a:gd name="T0" fmla="*/ 118 w 420"/>
                  <a:gd name="T1" fmla="*/ 0 h 147"/>
                  <a:gd name="T2" fmla="*/ 79 w 420"/>
                  <a:gd name="T3" fmla="*/ 4 h 147"/>
                  <a:gd name="T4" fmla="*/ 0 w 420"/>
                  <a:gd name="T5" fmla="*/ 1 h 147"/>
                  <a:gd name="T6" fmla="*/ 25 w 420"/>
                  <a:gd name="T7" fmla="*/ 15 h 147"/>
                  <a:gd name="T8" fmla="*/ 73 w 420"/>
                  <a:gd name="T9" fmla="*/ 32 h 147"/>
                  <a:gd name="T10" fmla="*/ 191 w 420"/>
                  <a:gd name="T11" fmla="*/ 67 h 147"/>
                  <a:gd name="T12" fmla="*/ 277 w 420"/>
                  <a:gd name="T13" fmla="*/ 91 h 147"/>
                  <a:gd name="T14" fmla="*/ 420 w 420"/>
                  <a:gd name="T15" fmla="*/ 147 h 147"/>
                  <a:gd name="T16" fmla="*/ 270 w 420"/>
                  <a:gd name="T17" fmla="*/ 74 h 147"/>
                  <a:gd name="T18" fmla="*/ 118 w 420"/>
                  <a:gd name="T19" fmla="*/ 0 h 14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0" h="147">
                    <a:moveTo>
                      <a:pt x="118" y="0"/>
                    </a:moveTo>
                    <a:cubicBezTo>
                      <a:pt x="105" y="2"/>
                      <a:pt x="92" y="4"/>
                      <a:pt x="79" y="4"/>
                    </a:cubicBezTo>
                    <a:cubicBezTo>
                      <a:pt x="53" y="5"/>
                      <a:pt x="26" y="3"/>
                      <a:pt x="0" y="1"/>
                    </a:cubicBezTo>
                    <a:cubicBezTo>
                      <a:pt x="7" y="7"/>
                      <a:pt x="17" y="11"/>
                      <a:pt x="25" y="15"/>
                    </a:cubicBezTo>
                    <a:cubicBezTo>
                      <a:pt x="41" y="22"/>
                      <a:pt x="57" y="27"/>
                      <a:pt x="73" y="32"/>
                    </a:cubicBezTo>
                    <a:cubicBezTo>
                      <a:pt x="112" y="45"/>
                      <a:pt x="151" y="56"/>
                      <a:pt x="191" y="67"/>
                    </a:cubicBezTo>
                    <a:cubicBezTo>
                      <a:pt x="219" y="75"/>
                      <a:pt x="248" y="82"/>
                      <a:pt x="277" y="91"/>
                    </a:cubicBezTo>
                    <a:cubicBezTo>
                      <a:pt x="326" y="106"/>
                      <a:pt x="373" y="126"/>
                      <a:pt x="420" y="147"/>
                    </a:cubicBezTo>
                    <a:cubicBezTo>
                      <a:pt x="372" y="120"/>
                      <a:pt x="320" y="98"/>
                      <a:pt x="270" y="74"/>
                    </a:cubicBezTo>
                    <a:cubicBezTo>
                      <a:pt x="219" y="51"/>
                      <a:pt x="166" y="29"/>
                      <a:pt x="118" y="0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55" name="Freeform 254"/>
              <p:cNvSpPr/>
              <p:nvPr/>
            </p:nvSpPr>
            <p:spPr bwMode="auto">
              <a:xfrm>
                <a:off x="9047346" y="693534"/>
                <a:ext cx="329665" cy="398345"/>
              </a:xfrm>
              <a:custGeom>
                <a:gdLst>
                  <a:gd name="T0" fmla="*/ 156 w 315"/>
                  <a:gd name="T1" fmla="*/ 186 h 382"/>
                  <a:gd name="T2" fmla="*/ 82 w 315"/>
                  <a:gd name="T3" fmla="*/ 246 h 382"/>
                  <a:gd name="T4" fmla="*/ 27 w 315"/>
                  <a:gd name="T5" fmla="*/ 323 h 382"/>
                  <a:gd name="T6" fmla="*/ 0 w 315"/>
                  <a:gd name="T7" fmla="*/ 382 h 382"/>
                  <a:gd name="T8" fmla="*/ 0 w 315"/>
                  <a:gd name="T9" fmla="*/ 381 h 382"/>
                  <a:gd name="T10" fmla="*/ 83 w 315"/>
                  <a:gd name="T11" fmla="*/ 301 h 382"/>
                  <a:gd name="T12" fmla="*/ 136 w 315"/>
                  <a:gd name="T13" fmla="*/ 237 h 382"/>
                  <a:gd name="T14" fmla="*/ 214 w 315"/>
                  <a:gd name="T15" fmla="*/ 158 h 382"/>
                  <a:gd name="T16" fmla="*/ 315 w 315"/>
                  <a:gd name="T17" fmla="*/ 0 h 382"/>
                  <a:gd name="T18" fmla="*/ 314 w 315"/>
                  <a:gd name="T19" fmla="*/ 1 h 382"/>
                  <a:gd name="T20" fmla="*/ 246 w 315"/>
                  <a:gd name="T21" fmla="*/ 100 h 382"/>
                  <a:gd name="T22" fmla="*/ 156 w 315"/>
                  <a:gd name="T23" fmla="*/ 186 h 38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15" h="382">
                    <a:moveTo>
                      <a:pt x="156" y="186"/>
                    </a:moveTo>
                    <a:cubicBezTo>
                      <a:pt x="131" y="206"/>
                      <a:pt x="104" y="224"/>
                      <a:pt x="82" y="246"/>
                    </a:cubicBezTo>
                    <a:cubicBezTo>
                      <a:pt x="60" y="269"/>
                      <a:pt x="42" y="295"/>
                      <a:pt x="27" y="323"/>
                    </a:cubicBezTo>
                    <a:cubicBezTo>
                      <a:pt x="17" y="342"/>
                      <a:pt x="8" y="362"/>
                      <a:pt x="0" y="382"/>
                    </a:cubicBezTo>
                    <a:cubicBezTo>
                      <a:pt x="0" y="382"/>
                      <a:pt x="0" y="382"/>
                      <a:pt x="0" y="381"/>
                    </a:cubicBezTo>
                    <a:cubicBezTo>
                      <a:pt x="21" y="349"/>
                      <a:pt x="51" y="323"/>
                      <a:pt x="83" y="301"/>
                    </a:cubicBezTo>
                    <a:cubicBezTo>
                      <a:pt x="91" y="274"/>
                      <a:pt x="115" y="255"/>
                      <a:pt x="136" y="237"/>
                    </a:cubicBezTo>
                    <a:cubicBezTo>
                      <a:pt x="163" y="212"/>
                      <a:pt x="190" y="186"/>
                      <a:pt x="214" y="158"/>
                    </a:cubicBezTo>
                    <a:cubicBezTo>
                      <a:pt x="254" y="111"/>
                      <a:pt x="285" y="55"/>
                      <a:pt x="315" y="0"/>
                    </a:cubicBezTo>
                    <a:cubicBezTo>
                      <a:pt x="315" y="0"/>
                      <a:pt x="315" y="1"/>
                      <a:pt x="314" y="1"/>
                    </a:cubicBezTo>
                    <a:cubicBezTo>
                      <a:pt x="294" y="35"/>
                      <a:pt x="272" y="70"/>
                      <a:pt x="246" y="100"/>
                    </a:cubicBezTo>
                    <a:cubicBezTo>
                      <a:pt x="219" y="132"/>
                      <a:pt x="188" y="161"/>
                      <a:pt x="156" y="186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56" name="Freeform 255"/>
              <p:cNvSpPr/>
              <p:nvPr/>
            </p:nvSpPr>
            <p:spPr bwMode="auto">
              <a:xfrm>
                <a:off x="8968364" y="688382"/>
                <a:ext cx="400063" cy="317647"/>
              </a:xfrm>
              <a:custGeom>
                <a:gdLst>
                  <a:gd name="T0" fmla="*/ 1 w 382"/>
                  <a:gd name="T1" fmla="*/ 238 h 304"/>
                  <a:gd name="T2" fmla="*/ 0 w 382"/>
                  <a:gd name="T3" fmla="*/ 239 h 304"/>
                  <a:gd name="T4" fmla="*/ 26 w 382"/>
                  <a:gd name="T5" fmla="*/ 304 h 304"/>
                  <a:gd name="T6" fmla="*/ 118 w 382"/>
                  <a:gd name="T7" fmla="*/ 199 h 304"/>
                  <a:gd name="T8" fmla="*/ 382 w 382"/>
                  <a:gd name="T9" fmla="*/ 0 h 304"/>
                  <a:gd name="T10" fmla="*/ 189 w 382"/>
                  <a:gd name="T11" fmla="*/ 90 h 304"/>
                  <a:gd name="T12" fmla="*/ 1 w 382"/>
                  <a:gd name="T13" fmla="*/ 238 h 30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2" h="304">
                    <a:moveTo>
                      <a:pt x="1" y="238"/>
                    </a:moveTo>
                    <a:cubicBezTo>
                      <a:pt x="1" y="238"/>
                      <a:pt x="1" y="239"/>
                      <a:pt x="0" y="239"/>
                    </a:cubicBezTo>
                    <a:cubicBezTo>
                      <a:pt x="12" y="259"/>
                      <a:pt x="21" y="281"/>
                      <a:pt x="26" y="304"/>
                    </a:cubicBezTo>
                    <a:cubicBezTo>
                      <a:pt x="51" y="264"/>
                      <a:pt x="81" y="228"/>
                      <a:pt x="118" y="199"/>
                    </a:cubicBezTo>
                    <a:cubicBezTo>
                      <a:pt x="204" y="131"/>
                      <a:pt x="315" y="88"/>
                      <a:pt x="382" y="0"/>
                    </a:cubicBezTo>
                    <a:cubicBezTo>
                      <a:pt x="327" y="43"/>
                      <a:pt x="253" y="65"/>
                      <a:pt x="189" y="90"/>
                    </a:cubicBezTo>
                    <a:cubicBezTo>
                      <a:pt x="117" y="118"/>
                      <a:pt x="23" y="154"/>
                      <a:pt x="1" y="238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57" name="Freeform 256"/>
              <p:cNvSpPr/>
              <p:nvPr/>
            </p:nvSpPr>
            <p:spPr bwMode="auto">
              <a:xfrm>
                <a:off x="8152785" y="806856"/>
                <a:ext cx="106454" cy="691954"/>
              </a:xfrm>
              <a:custGeom>
                <a:gdLst>
                  <a:gd name="T0" fmla="*/ 37 w 101"/>
                  <a:gd name="T1" fmla="*/ 107 h 664"/>
                  <a:gd name="T2" fmla="*/ 50 w 101"/>
                  <a:gd name="T3" fmla="*/ 224 h 664"/>
                  <a:gd name="T4" fmla="*/ 57 w 101"/>
                  <a:gd name="T5" fmla="*/ 348 h 664"/>
                  <a:gd name="T6" fmla="*/ 71 w 101"/>
                  <a:gd name="T7" fmla="*/ 558 h 664"/>
                  <a:gd name="T8" fmla="*/ 101 w 101"/>
                  <a:gd name="T9" fmla="*/ 664 h 664"/>
                  <a:gd name="T10" fmla="*/ 72 w 101"/>
                  <a:gd name="T11" fmla="*/ 499 h 664"/>
                  <a:gd name="T12" fmla="*/ 79 w 101"/>
                  <a:gd name="T13" fmla="*/ 389 h 664"/>
                  <a:gd name="T14" fmla="*/ 79 w 101"/>
                  <a:gd name="T15" fmla="*/ 351 h 664"/>
                  <a:gd name="T16" fmla="*/ 71 w 101"/>
                  <a:gd name="T17" fmla="*/ 224 h 664"/>
                  <a:gd name="T18" fmla="*/ 60 w 101"/>
                  <a:gd name="T19" fmla="*/ 150 h 664"/>
                  <a:gd name="T20" fmla="*/ 56 w 101"/>
                  <a:gd name="T21" fmla="*/ 144 h 664"/>
                  <a:gd name="T22" fmla="*/ 54 w 101"/>
                  <a:gd name="T23" fmla="*/ 143 h 664"/>
                  <a:gd name="T24" fmla="*/ 58 w 101"/>
                  <a:gd name="T25" fmla="*/ 136 h 664"/>
                  <a:gd name="T26" fmla="*/ 45 w 101"/>
                  <a:gd name="T27" fmla="*/ 87 h 664"/>
                  <a:gd name="T28" fmla="*/ 0 w 101"/>
                  <a:gd name="T29" fmla="*/ 0 h 664"/>
                  <a:gd name="T30" fmla="*/ 7 w 101"/>
                  <a:gd name="T31" fmla="*/ 14 h 664"/>
                  <a:gd name="T32" fmla="*/ 37 w 101"/>
                  <a:gd name="T33" fmla="*/ 107 h 66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0" h="664">
                    <a:moveTo>
                      <a:pt x="37" y="107"/>
                    </a:moveTo>
                    <a:cubicBezTo>
                      <a:pt x="45" y="145"/>
                      <a:pt x="48" y="185"/>
                      <a:pt x="50" y="224"/>
                    </a:cubicBezTo>
                    <a:cubicBezTo>
                      <a:pt x="53" y="265"/>
                      <a:pt x="55" y="307"/>
                      <a:pt x="57" y="348"/>
                    </a:cubicBezTo>
                    <a:cubicBezTo>
                      <a:pt x="59" y="419"/>
                      <a:pt x="56" y="489"/>
                      <a:pt x="71" y="558"/>
                    </a:cubicBezTo>
                    <a:cubicBezTo>
                      <a:pt x="78" y="594"/>
                      <a:pt x="88" y="630"/>
                      <a:pt x="101" y="664"/>
                    </a:cubicBezTo>
                    <a:cubicBezTo>
                      <a:pt x="83" y="611"/>
                      <a:pt x="72" y="554"/>
                      <a:pt x="72" y="499"/>
                    </a:cubicBezTo>
                    <a:cubicBezTo>
                      <a:pt x="72" y="462"/>
                      <a:pt x="76" y="426"/>
                      <a:pt x="79" y="389"/>
                    </a:cubicBezTo>
                    <a:cubicBezTo>
                      <a:pt x="80" y="377"/>
                      <a:pt x="79" y="364"/>
                      <a:pt x="79" y="351"/>
                    </a:cubicBezTo>
                    <a:cubicBezTo>
                      <a:pt x="78" y="309"/>
                      <a:pt x="76" y="266"/>
                      <a:pt x="71" y="224"/>
                    </a:cubicBezTo>
                    <a:cubicBezTo>
                      <a:pt x="68" y="199"/>
                      <a:pt x="65" y="175"/>
                      <a:pt x="60" y="150"/>
                    </a:cubicBezTo>
                    <a:cubicBezTo>
                      <a:pt x="59" y="148"/>
                      <a:pt x="58" y="146"/>
                      <a:pt x="56" y="144"/>
                    </a:cubicBezTo>
                    <a:cubicBezTo>
                      <a:pt x="55" y="143"/>
                      <a:pt x="55" y="143"/>
                      <a:pt x="54" y="143"/>
                    </a:cubicBezTo>
                    <a:cubicBezTo>
                      <a:pt x="51" y="140"/>
                      <a:pt x="54" y="137"/>
                      <a:pt x="58" y="136"/>
                    </a:cubicBezTo>
                    <a:cubicBezTo>
                      <a:pt x="54" y="119"/>
                      <a:pt x="50" y="103"/>
                      <a:pt x="45" y="87"/>
                    </a:cubicBezTo>
                    <a:cubicBezTo>
                      <a:pt x="37" y="60"/>
                      <a:pt x="18" y="23"/>
                      <a:pt x="0" y="0"/>
                    </a:cubicBezTo>
                    <a:cubicBezTo>
                      <a:pt x="1" y="3"/>
                      <a:pt x="7" y="13"/>
                      <a:pt x="7" y="14"/>
                    </a:cubicBezTo>
                    <a:cubicBezTo>
                      <a:pt x="20" y="44"/>
                      <a:pt x="30" y="75"/>
                      <a:pt x="37" y="107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58" name="Freeform 257"/>
              <p:cNvSpPr/>
              <p:nvPr/>
            </p:nvSpPr>
            <p:spPr bwMode="auto">
              <a:xfrm>
                <a:off x="8151069" y="796554"/>
                <a:ext cx="101304" cy="169984"/>
              </a:xfrm>
              <a:custGeom>
                <a:gdLst>
                  <a:gd name="T0" fmla="*/ 67 w 97"/>
                  <a:gd name="T1" fmla="*/ 146 h 164"/>
                  <a:gd name="T2" fmla="*/ 97 w 97"/>
                  <a:gd name="T3" fmla="*/ 164 h 164"/>
                  <a:gd name="T4" fmla="*/ 58 w 97"/>
                  <a:gd name="T5" fmla="*/ 74 h 164"/>
                  <a:gd name="T6" fmla="*/ 0 w 97"/>
                  <a:gd name="T7" fmla="*/ 0 h 164"/>
                  <a:gd name="T8" fmla="*/ 53 w 97"/>
                  <a:gd name="T9" fmla="*/ 92 h 164"/>
                  <a:gd name="T10" fmla="*/ 67 w 97"/>
                  <a:gd name="T11" fmla="*/ 146 h 16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7" h="164">
                    <a:moveTo>
                      <a:pt x="67" y="146"/>
                    </a:moveTo>
                    <a:cubicBezTo>
                      <a:pt x="77" y="152"/>
                      <a:pt x="87" y="158"/>
                      <a:pt x="97" y="164"/>
                    </a:cubicBezTo>
                    <a:cubicBezTo>
                      <a:pt x="86" y="133"/>
                      <a:pt x="74" y="103"/>
                      <a:pt x="58" y="74"/>
                    </a:cubicBezTo>
                    <a:cubicBezTo>
                      <a:pt x="46" y="52"/>
                      <a:pt x="20" y="16"/>
                      <a:pt x="0" y="0"/>
                    </a:cubicBezTo>
                    <a:cubicBezTo>
                      <a:pt x="19" y="23"/>
                      <a:pt x="45" y="64"/>
                      <a:pt x="53" y="92"/>
                    </a:cubicBezTo>
                    <a:cubicBezTo>
                      <a:pt x="59" y="110"/>
                      <a:pt x="63" y="128"/>
                      <a:pt x="67" y="146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59" name="Freeform 258"/>
              <p:cNvSpPr/>
              <p:nvPr/>
            </p:nvSpPr>
            <p:spPr bwMode="auto">
              <a:xfrm>
                <a:off x="8152785" y="818875"/>
                <a:ext cx="132210" cy="748615"/>
              </a:xfrm>
              <a:custGeom>
                <a:gdLst>
                  <a:gd name="T0" fmla="*/ 51 w 125"/>
                  <a:gd name="T1" fmla="*/ 349 h 720"/>
                  <a:gd name="T2" fmla="*/ 45 w 125"/>
                  <a:gd name="T3" fmla="*/ 230 h 720"/>
                  <a:gd name="T4" fmla="*/ 34 w 125"/>
                  <a:gd name="T5" fmla="*/ 115 h 720"/>
                  <a:gd name="T6" fmla="*/ 0 w 125"/>
                  <a:gd name="T7" fmla="*/ 0 h 720"/>
                  <a:gd name="T8" fmla="*/ 31 w 125"/>
                  <a:gd name="T9" fmla="*/ 259 h 720"/>
                  <a:gd name="T10" fmla="*/ 48 w 125"/>
                  <a:gd name="T11" fmla="*/ 505 h 720"/>
                  <a:gd name="T12" fmla="*/ 122 w 125"/>
                  <a:gd name="T13" fmla="*/ 715 h 720"/>
                  <a:gd name="T14" fmla="*/ 125 w 125"/>
                  <a:gd name="T15" fmla="*/ 720 h 720"/>
                  <a:gd name="T16" fmla="*/ 65 w 125"/>
                  <a:gd name="T17" fmla="*/ 549 h 720"/>
                  <a:gd name="T18" fmla="*/ 51 w 125"/>
                  <a:gd name="T19" fmla="*/ 349 h 72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5" h="720">
                    <a:moveTo>
                      <a:pt x="51" y="349"/>
                    </a:moveTo>
                    <a:cubicBezTo>
                      <a:pt x="50" y="310"/>
                      <a:pt x="48" y="270"/>
                      <a:pt x="45" y="230"/>
                    </a:cubicBezTo>
                    <a:cubicBezTo>
                      <a:pt x="43" y="192"/>
                      <a:pt x="41" y="152"/>
                      <a:pt x="34" y="115"/>
                    </a:cubicBezTo>
                    <a:cubicBezTo>
                      <a:pt x="29" y="83"/>
                      <a:pt x="11" y="29"/>
                      <a:pt x="0" y="0"/>
                    </a:cubicBezTo>
                    <a:cubicBezTo>
                      <a:pt x="21" y="76"/>
                      <a:pt x="30" y="180"/>
                      <a:pt x="31" y="259"/>
                    </a:cubicBezTo>
                    <a:cubicBezTo>
                      <a:pt x="32" y="341"/>
                      <a:pt x="37" y="424"/>
                      <a:pt x="48" y="505"/>
                    </a:cubicBezTo>
                    <a:cubicBezTo>
                      <a:pt x="58" y="579"/>
                      <a:pt x="83" y="652"/>
                      <a:pt x="122" y="715"/>
                    </a:cubicBezTo>
                    <a:cubicBezTo>
                      <a:pt x="123" y="717"/>
                      <a:pt x="124" y="718"/>
                      <a:pt x="125" y="720"/>
                    </a:cubicBezTo>
                    <a:cubicBezTo>
                      <a:pt x="97" y="666"/>
                      <a:pt x="77" y="609"/>
                      <a:pt x="65" y="549"/>
                    </a:cubicBezTo>
                    <a:cubicBezTo>
                      <a:pt x="52" y="483"/>
                      <a:pt x="53" y="417"/>
                      <a:pt x="51" y="349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60" name="Freeform 259"/>
              <p:cNvSpPr/>
              <p:nvPr/>
            </p:nvSpPr>
            <p:spPr bwMode="auto">
              <a:xfrm>
                <a:off x="8166521" y="803422"/>
                <a:ext cx="130493" cy="185437"/>
              </a:xfrm>
              <a:custGeom>
                <a:gdLst>
                  <a:gd name="T0" fmla="*/ 48 w 124"/>
                  <a:gd name="T1" fmla="*/ 66 h 178"/>
                  <a:gd name="T2" fmla="*/ 89 w 124"/>
                  <a:gd name="T3" fmla="*/ 161 h 178"/>
                  <a:gd name="T4" fmla="*/ 124 w 124"/>
                  <a:gd name="T5" fmla="*/ 178 h 178"/>
                  <a:gd name="T6" fmla="*/ 69 w 124"/>
                  <a:gd name="T7" fmla="*/ 67 h 178"/>
                  <a:gd name="T8" fmla="*/ 0 w 124"/>
                  <a:gd name="T9" fmla="*/ 0 h 178"/>
                  <a:gd name="T10" fmla="*/ 48 w 124"/>
                  <a:gd name="T11" fmla="*/ 66 h 17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4" h="178">
                    <a:moveTo>
                      <a:pt x="48" y="66"/>
                    </a:moveTo>
                    <a:cubicBezTo>
                      <a:pt x="64" y="96"/>
                      <a:pt x="77" y="128"/>
                      <a:pt x="89" y="161"/>
                    </a:cubicBezTo>
                    <a:cubicBezTo>
                      <a:pt x="101" y="167"/>
                      <a:pt x="113" y="172"/>
                      <a:pt x="124" y="178"/>
                    </a:cubicBezTo>
                    <a:cubicBezTo>
                      <a:pt x="111" y="139"/>
                      <a:pt x="95" y="100"/>
                      <a:pt x="69" y="67"/>
                    </a:cubicBezTo>
                    <a:cubicBezTo>
                      <a:pt x="52" y="45"/>
                      <a:pt x="27" y="15"/>
                      <a:pt x="0" y="0"/>
                    </a:cubicBezTo>
                    <a:cubicBezTo>
                      <a:pt x="19" y="17"/>
                      <a:pt x="36" y="44"/>
                      <a:pt x="48" y="66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61" name="Freeform 260"/>
              <p:cNvSpPr/>
              <p:nvPr/>
            </p:nvSpPr>
            <p:spPr bwMode="auto">
              <a:xfrm>
                <a:off x="8151069" y="829177"/>
                <a:ext cx="331383" cy="939203"/>
              </a:xfrm>
              <a:custGeom>
                <a:gdLst>
                  <a:gd name="T0" fmla="*/ 317 w 317"/>
                  <a:gd name="T1" fmla="*/ 902 h 902"/>
                  <a:gd name="T2" fmla="*/ 237 w 317"/>
                  <a:gd name="T3" fmla="*/ 843 h 902"/>
                  <a:gd name="T4" fmla="*/ 177 w 317"/>
                  <a:gd name="T5" fmla="*/ 779 h 902"/>
                  <a:gd name="T6" fmla="*/ 168 w 317"/>
                  <a:gd name="T7" fmla="*/ 768 h 902"/>
                  <a:gd name="T8" fmla="*/ 104 w 317"/>
                  <a:gd name="T9" fmla="*/ 679 h 902"/>
                  <a:gd name="T10" fmla="*/ 61 w 317"/>
                  <a:gd name="T11" fmla="*/ 574 h 902"/>
                  <a:gd name="T12" fmla="*/ 40 w 317"/>
                  <a:gd name="T13" fmla="*/ 450 h 902"/>
                  <a:gd name="T14" fmla="*/ 30 w 317"/>
                  <a:gd name="T15" fmla="*/ 328 h 902"/>
                  <a:gd name="T16" fmla="*/ 27 w 317"/>
                  <a:gd name="T17" fmla="*/ 205 h 902"/>
                  <a:gd name="T18" fmla="*/ 3 w 317"/>
                  <a:gd name="T19" fmla="*/ 0 h 902"/>
                  <a:gd name="T20" fmla="*/ 1 w 317"/>
                  <a:gd name="T21" fmla="*/ 255 h 902"/>
                  <a:gd name="T22" fmla="*/ 317 w 317"/>
                  <a:gd name="T23" fmla="*/ 902 h 90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17" h="902">
                    <a:moveTo>
                      <a:pt x="317" y="902"/>
                    </a:moveTo>
                    <a:cubicBezTo>
                      <a:pt x="297" y="886"/>
                      <a:pt x="260" y="862"/>
                      <a:pt x="237" y="843"/>
                    </a:cubicBezTo>
                    <a:cubicBezTo>
                      <a:pt x="214" y="825"/>
                      <a:pt x="195" y="802"/>
                      <a:pt x="177" y="779"/>
                    </a:cubicBezTo>
                    <a:cubicBezTo>
                      <a:pt x="174" y="776"/>
                      <a:pt x="171" y="772"/>
                      <a:pt x="168" y="768"/>
                    </a:cubicBezTo>
                    <a:cubicBezTo>
                      <a:pt x="141" y="743"/>
                      <a:pt x="121" y="711"/>
                      <a:pt x="104" y="679"/>
                    </a:cubicBezTo>
                    <a:cubicBezTo>
                      <a:pt x="87" y="645"/>
                      <a:pt x="72" y="610"/>
                      <a:pt x="61" y="574"/>
                    </a:cubicBezTo>
                    <a:cubicBezTo>
                      <a:pt x="49" y="534"/>
                      <a:pt x="44" y="492"/>
                      <a:pt x="40" y="450"/>
                    </a:cubicBezTo>
                    <a:cubicBezTo>
                      <a:pt x="36" y="410"/>
                      <a:pt x="32" y="369"/>
                      <a:pt x="30" y="328"/>
                    </a:cubicBezTo>
                    <a:cubicBezTo>
                      <a:pt x="28" y="287"/>
                      <a:pt x="28" y="246"/>
                      <a:pt x="27" y="205"/>
                    </a:cubicBezTo>
                    <a:cubicBezTo>
                      <a:pt x="26" y="134"/>
                      <a:pt x="19" y="68"/>
                      <a:pt x="3" y="0"/>
                    </a:cubicBezTo>
                    <a:cubicBezTo>
                      <a:pt x="12" y="86"/>
                      <a:pt x="0" y="168"/>
                      <a:pt x="1" y="255"/>
                    </a:cubicBezTo>
                    <a:cubicBezTo>
                      <a:pt x="4" y="490"/>
                      <a:pt x="79" y="800"/>
                      <a:pt x="317" y="90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62" name="Freeform 261"/>
              <p:cNvSpPr/>
              <p:nvPr/>
            </p:nvSpPr>
            <p:spPr bwMode="auto">
              <a:xfrm>
                <a:off x="7914122" y="872102"/>
                <a:ext cx="554594" cy="949505"/>
              </a:xfrm>
              <a:custGeom>
                <a:gdLst>
                  <a:gd name="T0" fmla="*/ 28 w 530"/>
                  <a:gd name="T1" fmla="*/ 47 h 912"/>
                  <a:gd name="T2" fmla="*/ 58 w 530"/>
                  <a:gd name="T3" fmla="*/ 106 h 912"/>
                  <a:gd name="T4" fmla="*/ 96 w 530"/>
                  <a:gd name="T5" fmla="*/ 255 h 912"/>
                  <a:gd name="T6" fmla="*/ 149 w 530"/>
                  <a:gd name="T7" fmla="*/ 503 h 912"/>
                  <a:gd name="T8" fmla="*/ 197 w 530"/>
                  <a:gd name="T9" fmla="*/ 612 h 912"/>
                  <a:gd name="T10" fmla="*/ 249 w 530"/>
                  <a:gd name="T11" fmla="*/ 716 h 912"/>
                  <a:gd name="T12" fmla="*/ 407 w 530"/>
                  <a:gd name="T13" fmla="*/ 861 h 912"/>
                  <a:gd name="T14" fmla="*/ 489 w 530"/>
                  <a:gd name="T15" fmla="*/ 897 h 912"/>
                  <a:gd name="T16" fmla="*/ 530 w 530"/>
                  <a:gd name="T17" fmla="*/ 912 h 912"/>
                  <a:gd name="T18" fmla="*/ 394 w 530"/>
                  <a:gd name="T19" fmla="*/ 848 h 912"/>
                  <a:gd name="T20" fmla="*/ 198 w 530"/>
                  <a:gd name="T21" fmla="*/ 569 h 912"/>
                  <a:gd name="T22" fmla="*/ 141 w 530"/>
                  <a:gd name="T23" fmla="*/ 377 h 912"/>
                  <a:gd name="T24" fmla="*/ 113 w 530"/>
                  <a:gd name="T25" fmla="*/ 240 h 912"/>
                  <a:gd name="T26" fmla="*/ 63 w 530"/>
                  <a:gd name="T27" fmla="*/ 84 h 912"/>
                  <a:gd name="T28" fmla="*/ 0 w 530"/>
                  <a:gd name="T29" fmla="*/ 0 h 912"/>
                  <a:gd name="T30" fmla="*/ 13 w 530"/>
                  <a:gd name="T31" fmla="*/ 19 h 912"/>
                  <a:gd name="T32" fmla="*/ 28 w 530"/>
                  <a:gd name="T33" fmla="*/ 47 h 91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30" h="912">
                    <a:moveTo>
                      <a:pt x="28" y="47"/>
                    </a:moveTo>
                    <a:cubicBezTo>
                      <a:pt x="39" y="66"/>
                      <a:pt x="50" y="85"/>
                      <a:pt x="58" y="106"/>
                    </a:cubicBezTo>
                    <a:cubicBezTo>
                      <a:pt x="77" y="153"/>
                      <a:pt x="87" y="205"/>
                      <a:pt x="96" y="255"/>
                    </a:cubicBezTo>
                    <a:cubicBezTo>
                      <a:pt x="112" y="338"/>
                      <a:pt x="121" y="423"/>
                      <a:pt x="149" y="503"/>
                    </a:cubicBezTo>
                    <a:cubicBezTo>
                      <a:pt x="162" y="541"/>
                      <a:pt x="180" y="576"/>
                      <a:pt x="197" y="612"/>
                    </a:cubicBezTo>
                    <a:cubicBezTo>
                      <a:pt x="213" y="647"/>
                      <a:pt x="228" y="683"/>
                      <a:pt x="249" y="716"/>
                    </a:cubicBezTo>
                    <a:cubicBezTo>
                      <a:pt x="286" y="777"/>
                      <a:pt x="343" y="828"/>
                      <a:pt x="407" y="861"/>
                    </a:cubicBezTo>
                    <a:cubicBezTo>
                      <a:pt x="433" y="875"/>
                      <a:pt x="461" y="887"/>
                      <a:pt x="489" y="897"/>
                    </a:cubicBezTo>
                    <a:cubicBezTo>
                      <a:pt x="502" y="903"/>
                      <a:pt x="516" y="908"/>
                      <a:pt x="530" y="912"/>
                    </a:cubicBezTo>
                    <a:cubicBezTo>
                      <a:pt x="484" y="893"/>
                      <a:pt x="436" y="876"/>
                      <a:pt x="394" y="848"/>
                    </a:cubicBezTo>
                    <a:cubicBezTo>
                      <a:pt x="299" y="781"/>
                      <a:pt x="239" y="676"/>
                      <a:pt x="198" y="569"/>
                    </a:cubicBezTo>
                    <a:cubicBezTo>
                      <a:pt x="174" y="507"/>
                      <a:pt x="155" y="442"/>
                      <a:pt x="141" y="377"/>
                    </a:cubicBezTo>
                    <a:cubicBezTo>
                      <a:pt x="132" y="332"/>
                      <a:pt x="124" y="286"/>
                      <a:pt x="113" y="240"/>
                    </a:cubicBezTo>
                    <a:cubicBezTo>
                      <a:pt x="101" y="187"/>
                      <a:pt x="86" y="133"/>
                      <a:pt x="63" y="84"/>
                    </a:cubicBezTo>
                    <a:cubicBezTo>
                      <a:pt x="49" y="54"/>
                      <a:pt x="30" y="18"/>
                      <a:pt x="0" y="0"/>
                    </a:cubicBezTo>
                    <a:cubicBezTo>
                      <a:pt x="4" y="7"/>
                      <a:pt x="9" y="13"/>
                      <a:pt x="13" y="19"/>
                    </a:cubicBezTo>
                    <a:cubicBezTo>
                      <a:pt x="18" y="28"/>
                      <a:pt x="23" y="37"/>
                      <a:pt x="28" y="47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63" name="Freeform 262"/>
              <p:cNvSpPr/>
              <p:nvPr/>
            </p:nvSpPr>
            <p:spPr bwMode="auto">
              <a:xfrm>
                <a:off x="8183692" y="805139"/>
                <a:ext cx="248967" cy="278155"/>
              </a:xfrm>
              <a:custGeom>
                <a:gdLst>
                  <a:gd name="T0" fmla="*/ 97 w 238"/>
                  <a:gd name="T1" fmla="*/ 73 h 268"/>
                  <a:gd name="T2" fmla="*/ 191 w 238"/>
                  <a:gd name="T3" fmla="*/ 228 h 268"/>
                  <a:gd name="T4" fmla="*/ 204 w 238"/>
                  <a:gd name="T5" fmla="*/ 238 h 268"/>
                  <a:gd name="T6" fmla="*/ 235 w 238"/>
                  <a:gd name="T7" fmla="*/ 268 h 268"/>
                  <a:gd name="T8" fmla="*/ 238 w 238"/>
                  <a:gd name="T9" fmla="*/ 240 h 268"/>
                  <a:gd name="T10" fmla="*/ 203 w 238"/>
                  <a:gd name="T11" fmla="*/ 168 h 268"/>
                  <a:gd name="T12" fmla="*/ 143 w 238"/>
                  <a:gd name="T13" fmla="*/ 96 h 268"/>
                  <a:gd name="T14" fmla="*/ 12 w 238"/>
                  <a:gd name="T15" fmla="*/ 4 h 268"/>
                  <a:gd name="T16" fmla="*/ 0 w 238"/>
                  <a:gd name="T17" fmla="*/ 0 h 268"/>
                  <a:gd name="T18" fmla="*/ 97 w 238"/>
                  <a:gd name="T19" fmla="*/ 73 h 26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8" h="268">
                    <a:moveTo>
                      <a:pt x="97" y="73"/>
                    </a:moveTo>
                    <a:cubicBezTo>
                      <a:pt x="138" y="118"/>
                      <a:pt x="165" y="173"/>
                      <a:pt x="191" y="228"/>
                    </a:cubicBezTo>
                    <a:cubicBezTo>
                      <a:pt x="195" y="231"/>
                      <a:pt x="200" y="234"/>
                      <a:pt x="204" y="238"/>
                    </a:cubicBezTo>
                    <a:cubicBezTo>
                      <a:pt x="215" y="247"/>
                      <a:pt x="226" y="257"/>
                      <a:pt x="235" y="268"/>
                    </a:cubicBezTo>
                    <a:cubicBezTo>
                      <a:pt x="236" y="259"/>
                      <a:pt x="237" y="250"/>
                      <a:pt x="238" y="240"/>
                    </a:cubicBezTo>
                    <a:cubicBezTo>
                      <a:pt x="232" y="214"/>
                      <a:pt x="218" y="190"/>
                      <a:pt x="203" y="168"/>
                    </a:cubicBezTo>
                    <a:cubicBezTo>
                      <a:pt x="185" y="143"/>
                      <a:pt x="166" y="117"/>
                      <a:pt x="143" y="96"/>
                    </a:cubicBezTo>
                    <a:cubicBezTo>
                      <a:pt x="104" y="58"/>
                      <a:pt x="63" y="26"/>
                      <a:pt x="12" y="4"/>
                    </a:cubicBezTo>
                    <a:cubicBezTo>
                      <a:pt x="6" y="2"/>
                      <a:pt x="5" y="2"/>
                      <a:pt x="0" y="0"/>
                    </a:cubicBezTo>
                    <a:cubicBezTo>
                      <a:pt x="42" y="17"/>
                      <a:pt x="66" y="38"/>
                      <a:pt x="97" y="7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64" name="Freeform 263"/>
              <p:cNvSpPr/>
              <p:nvPr/>
            </p:nvSpPr>
            <p:spPr bwMode="auto">
              <a:xfrm>
                <a:off x="7926141" y="854932"/>
                <a:ext cx="214626" cy="259268"/>
              </a:xfrm>
              <a:custGeom>
                <a:gdLst>
                  <a:gd name="T0" fmla="*/ 100 w 204"/>
                  <a:gd name="T1" fmla="*/ 57 h 250"/>
                  <a:gd name="T2" fmla="*/ 161 w 204"/>
                  <a:gd name="T3" fmla="*/ 160 h 250"/>
                  <a:gd name="T4" fmla="*/ 203 w 204"/>
                  <a:gd name="T5" fmla="*/ 250 h 250"/>
                  <a:gd name="T6" fmla="*/ 203 w 204"/>
                  <a:gd name="T7" fmla="*/ 184 h 250"/>
                  <a:gd name="T8" fmla="*/ 204 w 204"/>
                  <a:gd name="T9" fmla="*/ 144 h 250"/>
                  <a:gd name="T10" fmla="*/ 105 w 204"/>
                  <a:gd name="T11" fmla="*/ 41 h 250"/>
                  <a:gd name="T12" fmla="*/ 0 w 204"/>
                  <a:gd name="T13" fmla="*/ 0 h 250"/>
                  <a:gd name="T14" fmla="*/ 100 w 204"/>
                  <a:gd name="T15" fmla="*/ 57 h 25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4" h="250">
                    <a:moveTo>
                      <a:pt x="100" y="57"/>
                    </a:moveTo>
                    <a:cubicBezTo>
                      <a:pt x="126" y="86"/>
                      <a:pt x="143" y="126"/>
                      <a:pt x="161" y="160"/>
                    </a:cubicBezTo>
                    <a:cubicBezTo>
                      <a:pt x="177" y="189"/>
                      <a:pt x="191" y="219"/>
                      <a:pt x="203" y="250"/>
                    </a:cubicBezTo>
                    <a:cubicBezTo>
                      <a:pt x="203" y="228"/>
                      <a:pt x="203" y="206"/>
                      <a:pt x="203" y="184"/>
                    </a:cubicBezTo>
                    <a:cubicBezTo>
                      <a:pt x="203" y="171"/>
                      <a:pt x="204" y="158"/>
                      <a:pt x="204" y="144"/>
                    </a:cubicBezTo>
                    <a:cubicBezTo>
                      <a:pt x="177" y="105"/>
                      <a:pt x="144" y="69"/>
                      <a:pt x="105" y="41"/>
                    </a:cubicBezTo>
                    <a:cubicBezTo>
                      <a:pt x="75" y="19"/>
                      <a:pt x="38" y="0"/>
                      <a:pt x="0" y="0"/>
                    </a:cubicBezTo>
                    <a:cubicBezTo>
                      <a:pt x="37" y="6"/>
                      <a:pt x="77" y="31"/>
                      <a:pt x="100" y="57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65" name="Freeform 264"/>
              <p:cNvSpPr/>
              <p:nvPr/>
            </p:nvSpPr>
            <p:spPr bwMode="auto">
              <a:xfrm>
                <a:off x="8223183" y="818875"/>
                <a:ext cx="224928" cy="221494"/>
              </a:xfrm>
              <a:custGeom>
                <a:gdLst>
                  <a:gd name="T0" fmla="*/ 168 w 214"/>
                  <a:gd name="T1" fmla="*/ 150 h 213"/>
                  <a:gd name="T2" fmla="*/ 202 w 214"/>
                  <a:gd name="T3" fmla="*/ 213 h 213"/>
                  <a:gd name="T4" fmla="*/ 214 w 214"/>
                  <a:gd name="T5" fmla="*/ 167 h 213"/>
                  <a:gd name="T6" fmla="*/ 212 w 214"/>
                  <a:gd name="T7" fmla="*/ 166 h 213"/>
                  <a:gd name="T8" fmla="*/ 76 w 214"/>
                  <a:gd name="T9" fmla="*/ 41 h 213"/>
                  <a:gd name="T10" fmla="*/ 0 w 214"/>
                  <a:gd name="T11" fmla="*/ 0 h 213"/>
                  <a:gd name="T12" fmla="*/ 111 w 214"/>
                  <a:gd name="T13" fmla="*/ 81 h 213"/>
                  <a:gd name="T14" fmla="*/ 168 w 214"/>
                  <a:gd name="T15" fmla="*/ 150 h 21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4" h="213">
                    <a:moveTo>
                      <a:pt x="168" y="150"/>
                    </a:moveTo>
                    <a:cubicBezTo>
                      <a:pt x="182" y="169"/>
                      <a:pt x="195" y="190"/>
                      <a:pt x="202" y="213"/>
                    </a:cubicBezTo>
                    <a:cubicBezTo>
                      <a:pt x="205" y="198"/>
                      <a:pt x="209" y="182"/>
                      <a:pt x="214" y="167"/>
                    </a:cubicBezTo>
                    <a:cubicBezTo>
                      <a:pt x="213" y="167"/>
                      <a:pt x="212" y="166"/>
                      <a:pt x="212" y="166"/>
                    </a:cubicBezTo>
                    <a:cubicBezTo>
                      <a:pt x="173" y="119"/>
                      <a:pt x="127" y="76"/>
                      <a:pt x="76" y="41"/>
                    </a:cubicBezTo>
                    <a:cubicBezTo>
                      <a:pt x="55" y="27"/>
                      <a:pt x="24" y="11"/>
                      <a:pt x="0" y="0"/>
                    </a:cubicBezTo>
                    <a:cubicBezTo>
                      <a:pt x="38" y="21"/>
                      <a:pt x="81" y="52"/>
                      <a:pt x="111" y="81"/>
                    </a:cubicBezTo>
                    <a:cubicBezTo>
                      <a:pt x="132" y="102"/>
                      <a:pt x="151" y="125"/>
                      <a:pt x="168" y="150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66" name="Freeform 265"/>
              <p:cNvSpPr/>
              <p:nvPr/>
            </p:nvSpPr>
            <p:spPr bwMode="auto">
              <a:xfrm>
                <a:off x="7984519" y="1838776"/>
                <a:ext cx="475611" cy="278155"/>
              </a:xfrm>
              <a:custGeom>
                <a:gdLst>
                  <a:gd name="T0" fmla="*/ 450 w 454"/>
                  <a:gd name="T1" fmla="*/ 1 h 267"/>
                  <a:gd name="T2" fmla="*/ 365 w 454"/>
                  <a:gd name="T3" fmla="*/ 46 h 267"/>
                  <a:gd name="T4" fmla="*/ 267 w 454"/>
                  <a:gd name="T5" fmla="*/ 140 h 267"/>
                  <a:gd name="T6" fmla="*/ 157 w 454"/>
                  <a:gd name="T7" fmla="*/ 220 h 267"/>
                  <a:gd name="T8" fmla="*/ 89 w 454"/>
                  <a:gd name="T9" fmla="*/ 255 h 267"/>
                  <a:gd name="T10" fmla="*/ 6 w 454"/>
                  <a:gd name="T11" fmla="*/ 258 h 267"/>
                  <a:gd name="T12" fmla="*/ 4 w 454"/>
                  <a:gd name="T13" fmla="*/ 262 h 267"/>
                  <a:gd name="T14" fmla="*/ 122 w 454"/>
                  <a:gd name="T15" fmla="*/ 246 h 267"/>
                  <a:gd name="T16" fmla="*/ 233 w 454"/>
                  <a:gd name="T17" fmla="*/ 173 h 267"/>
                  <a:gd name="T18" fmla="*/ 331 w 454"/>
                  <a:gd name="T19" fmla="*/ 86 h 267"/>
                  <a:gd name="T20" fmla="*/ 384 w 454"/>
                  <a:gd name="T21" fmla="*/ 37 h 267"/>
                  <a:gd name="T22" fmla="*/ 450 w 454"/>
                  <a:gd name="T23" fmla="*/ 5 h 267"/>
                  <a:gd name="T24" fmla="*/ 450 w 454"/>
                  <a:gd name="T25" fmla="*/ 1 h 26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53" h="267">
                    <a:moveTo>
                      <a:pt x="450" y="1"/>
                    </a:moveTo>
                    <a:cubicBezTo>
                      <a:pt x="420" y="5"/>
                      <a:pt x="387" y="27"/>
                      <a:pt x="365" y="46"/>
                    </a:cubicBezTo>
                    <a:cubicBezTo>
                      <a:pt x="331" y="75"/>
                      <a:pt x="301" y="110"/>
                      <a:pt x="267" y="140"/>
                    </a:cubicBezTo>
                    <a:cubicBezTo>
                      <a:pt x="233" y="171"/>
                      <a:pt x="195" y="195"/>
                      <a:pt x="157" y="220"/>
                    </a:cubicBezTo>
                    <a:cubicBezTo>
                      <a:pt x="136" y="234"/>
                      <a:pt x="114" y="247"/>
                      <a:pt x="89" y="255"/>
                    </a:cubicBezTo>
                    <a:cubicBezTo>
                      <a:pt x="62" y="264"/>
                      <a:pt x="33" y="261"/>
                      <a:pt x="6" y="258"/>
                    </a:cubicBezTo>
                    <a:cubicBezTo>
                      <a:pt x="3" y="258"/>
                      <a:pt x="0" y="262"/>
                      <a:pt x="4" y="262"/>
                    </a:cubicBezTo>
                    <a:cubicBezTo>
                      <a:pt x="46" y="267"/>
                      <a:pt x="83" y="265"/>
                      <a:pt x="122" y="246"/>
                    </a:cubicBezTo>
                    <a:cubicBezTo>
                      <a:pt x="161" y="227"/>
                      <a:pt x="199" y="199"/>
                      <a:pt x="233" y="173"/>
                    </a:cubicBezTo>
                    <a:cubicBezTo>
                      <a:pt x="268" y="147"/>
                      <a:pt x="300" y="116"/>
                      <a:pt x="331" y="86"/>
                    </a:cubicBezTo>
                    <a:cubicBezTo>
                      <a:pt x="348" y="69"/>
                      <a:pt x="364" y="51"/>
                      <a:pt x="384" y="37"/>
                    </a:cubicBezTo>
                    <a:cubicBezTo>
                      <a:pt x="400" y="24"/>
                      <a:pt x="429" y="8"/>
                      <a:pt x="450" y="5"/>
                    </a:cubicBezTo>
                    <a:cubicBezTo>
                      <a:pt x="453" y="5"/>
                      <a:pt x="454" y="0"/>
                      <a:pt x="450" y="1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67" name="Freeform 266"/>
              <p:cNvSpPr/>
              <p:nvPr/>
            </p:nvSpPr>
            <p:spPr bwMode="auto">
              <a:xfrm>
                <a:off x="7989670" y="1842210"/>
                <a:ext cx="468743" cy="285023"/>
              </a:xfrm>
              <a:custGeom>
                <a:gdLst>
                  <a:gd name="T0" fmla="*/ 446 w 449"/>
                  <a:gd name="T1" fmla="*/ 0 h 274"/>
                  <a:gd name="T2" fmla="*/ 259 w 449"/>
                  <a:gd name="T3" fmla="*/ 109 h 274"/>
                  <a:gd name="T4" fmla="*/ 155 w 449"/>
                  <a:gd name="T5" fmla="*/ 202 h 274"/>
                  <a:gd name="T6" fmla="*/ 7 w 449"/>
                  <a:gd name="T7" fmla="*/ 257 h 274"/>
                  <a:gd name="T8" fmla="*/ 2 w 449"/>
                  <a:gd name="T9" fmla="*/ 260 h 274"/>
                  <a:gd name="T10" fmla="*/ 194 w 449"/>
                  <a:gd name="T11" fmla="*/ 174 h 274"/>
                  <a:gd name="T12" fmla="*/ 300 w 449"/>
                  <a:gd name="T13" fmla="*/ 76 h 274"/>
                  <a:gd name="T14" fmla="*/ 443 w 449"/>
                  <a:gd name="T15" fmla="*/ 2 h 274"/>
                  <a:gd name="T16" fmla="*/ 446 w 449"/>
                  <a:gd name="T17" fmla="*/ 0 h 27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9" h="274">
                    <a:moveTo>
                      <a:pt x="446" y="0"/>
                    </a:moveTo>
                    <a:cubicBezTo>
                      <a:pt x="373" y="1"/>
                      <a:pt x="308" y="62"/>
                      <a:pt x="259" y="109"/>
                    </a:cubicBezTo>
                    <a:cubicBezTo>
                      <a:pt x="225" y="141"/>
                      <a:pt x="192" y="173"/>
                      <a:pt x="155" y="202"/>
                    </a:cubicBezTo>
                    <a:cubicBezTo>
                      <a:pt x="113" y="233"/>
                      <a:pt x="62" y="268"/>
                      <a:pt x="7" y="257"/>
                    </a:cubicBezTo>
                    <a:cubicBezTo>
                      <a:pt x="5" y="257"/>
                      <a:pt x="0" y="259"/>
                      <a:pt x="2" y="260"/>
                    </a:cubicBezTo>
                    <a:cubicBezTo>
                      <a:pt x="74" y="274"/>
                      <a:pt x="143" y="217"/>
                      <a:pt x="194" y="174"/>
                    </a:cubicBezTo>
                    <a:cubicBezTo>
                      <a:pt x="231" y="143"/>
                      <a:pt x="264" y="108"/>
                      <a:pt x="300" y="76"/>
                    </a:cubicBezTo>
                    <a:cubicBezTo>
                      <a:pt x="338" y="42"/>
                      <a:pt x="390" y="3"/>
                      <a:pt x="443" y="2"/>
                    </a:cubicBezTo>
                    <a:cubicBezTo>
                      <a:pt x="445" y="2"/>
                      <a:pt x="449" y="0"/>
                      <a:pt x="446" y="0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68" name="Freeform 267"/>
              <p:cNvSpPr/>
              <p:nvPr/>
            </p:nvSpPr>
            <p:spPr bwMode="auto">
              <a:xfrm>
                <a:off x="8121879" y="1869682"/>
                <a:ext cx="410365" cy="254117"/>
              </a:xfrm>
              <a:custGeom>
                <a:gdLst>
                  <a:gd name="T0" fmla="*/ 386 w 392"/>
                  <a:gd name="T1" fmla="*/ 1 h 244"/>
                  <a:gd name="T2" fmla="*/ 242 w 392"/>
                  <a:gd name="T3" fmla="*/ 138 h 244"/>
                  <a:gd name="T4" fmla="*/ 6 w 392"/>
                  <a:gd name="T5" fmla="*/ 241 h 244"/>
                  <a:gd name="T6" fmla="*/ 3 w 392"/>
                  <a:gd name="T7" fmla="*/ 244 h 244"/>
                  <a:gd name="T8" fmla="*/ 207 w 392"/>
                  <a:gd name="T9" fmla="*/ 171 h 244"/>
                  <a:gd name="T10" fmla="*/ 291 w 392"/>
                  <a:gd name="T11" fmla="*/ 92 h 244"/>
                  <a:gd name="T12" fmla="*/ 389 w 392"/>
                  <a:gd name="T13" fmla="*/ 3 h 244"/>
                  <a:gd name="T14" fmla="*/ 386 w 392"/>
                  <a:gd name="T15" fmla="*/ 1 h 24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92" h="244">
                    <a:moveTo>
                      <a:pt x="386" y="1"/>
                    </a:moveTo>
                    <a:cubicBezTo>
                      <a:pt x="325" y="30"/>
                      <a:pt x="290" y="93"/>
                      <a:pt x="242" y="138"/>
                    </a:cubicBezTo>
                    <a:cubicBezTo>
                      <a:pt x="177" y="199"/>
                      <a:pt x="96" y="240"/>
                      <a:pt x="6" y="241"/>
                    </a:cubicBezTo>
                    <a:cubicBezTo>
                      <a:pt x="4" y="241"/>
                      <a:pt x="0" y="244"/>
                      <a:pt x="3" y="244"/>
                    </a:cubicBezTo>
                    <a:cubicBezTo>
                      <a:pt x="79" y="243"/>
                      <a:pt x="147" y="216"/>
                      <a:pt x="207" y="171"/>
                    </a:cubicBezTo>
                    <a:cubicBezTo>
                      <a:pt x="238" y="149"/>
                      <a:pt x="266" y="121"/>
                      <a:pt x="291" y="92"/>
                    </a:cubicBezTo>
                    <a:cubicBezTo>
                      <a:pt x="320" y="58"/>
                      <a:pt x="348" y="23"/>
                      <a:pt x="389" y="3"/>
                    </a:cubicBezTo>
                    <a:cubicBezTo>
                      <a:pt x="392" y="1"/>
                      <a:pt x="389" y="0"/>
                      <a:pt x="386" y="1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69" name="Freeform 268"/>
              <p:cNvSpPr/>
              <p:nvPr/>
            </p:nvSpPr>
            <p:spPr bwMode="auto">
              <a:xfrm>
                <a:off x="8829286" y="1881702"/>
                <a:ext cx="388044" cy="97870"/>
              </a:xfrm>
              <a:custGeom>
                <a:gdLst>
                  <a:gd name="T0" fmla="*/ 2 w 371"/>
                  <a:gd name="T1" fmla="*/ 3 h 93"/>
                  <a:gd name="T2" fmla="*/ 147 w 371"/>
                  <a:gd name="T3" fmla="*/ 39 h 93"/>
                  <a:gd name="T4" fmla="*/ 255 w 371"/>
                  <a:gd name="T5" fmla="*/ 50 h 93"/>
                  <a:gd name="T6" fmla="*/ 364 w 371"/>
                  <a:gd name="T7" fmla="*/ 92 h 93"/>
                  <a:gd name="T8" fmla="*/ 368 w 371"/>
                  <a:gd name="T9" fmla="*/ 89 h 93"/>
                  <a:gd name="T10" fmla="*/ 285 w 371"/>
                  <a:gd name="T11" fmla="*/ 54 h 93"/>
                  <a:gd name="T12" fmla="*/ 190 w 371"/>
                  <a:gd name="T13" fmla="*/ 37 h 93"/>
                  <a:gd name="T14" fmla="*/ 7 w 371"/>
                  <a:gd name="T15" fmla="*/ 1 h 93"/>
                  <a:gd name="T16" fmla="*/ 2 w 371"/>
                  <a:gd name="T17" fmla="*/ 3 h 9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1" h="93">
                    <a:moveTo>
                      <a:pt x="2" y="3"/>
                    </a:moveTo>
                    <a:cubicBezTo>
                      <a:pt x="40" y="39"/>
                      <a:pt x="98" y="39"/>
                      <a:pt x="147" y="39"/>
                    </a:cubicBezTo>
                    <a:cubicBezTo>
                      <a:pt x="183" y="39"/>
                      <a:pt x="219" y="42"/>
                      <a:pt x="255" y="50"/>
                    </a:cubicBezTo>
                    <a:cubicBezTo>
                      <a:pt x="293" y="58"/>
                      <a:pt x="328" y="76"/>
                      <a:pt x="364" y="92"/>
                    </a:cubicBezTo>
                    <a:cubicBezTo>
                      <a:pt x="365" y="93"/>
                      <a:pt x="371" y="90"/>
                      <a:pt x="368" y="89"/>
                    </a:cubicBezTo>
                    <a:cubicBezTo>
                      <a:pt x="341" y="77"/>
                      <a:pt x="314" y="62"/>
                      <a:pt x="285" y="54"/>
                    </a:cubicBezTo>
                    <a:cubicBezTo>
                      <a:pt x="254" y="45"/>
                      <a:pt x="222" y="40"/>
                      <a:pt x="190" y="37"/>
                    </a:cubicBezTo>
                    <a:cubicBezTo>
                      <a:pt x="130" y="33"/>
                      <a:pt x="56" y="46"/>
                      <a:pt x="7" y="1"/>
                    </a:cubicBezTo>
                    <a:cubicBezTo>
                      <a:pt x="6" y="0"/>
                      <a:pt x="0" y="2"/>
                      <a:pt x="2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70" name="Freeform 269"/>
              <p:cNvSpPr/>
              <p:nvPr/>
            </p:nvSpPr>
            <p:spPr bwMode="auto">
              <a:xfrm>
                <a:off x="8858476" y="1873116"/>
                <a:ext cx="405214" cy="135644"/>
              </a:xfrm>
              <a:custGeom>
                <a:gdLst>
                  <a:gd name="T0" fmla="*/ 1 w 388"/>
                  <a:gd name="T1" fmla="*/ 3 h 130"/>
                  <a:gd name="T2" fmla="*/ 186 w 388"/>
                  <a:gd name="T3" fmla="*/ 34 h 130"/>
                  <a:gd name="T4" fmla="*/ 288 w 388"/>
                  <a:gd name="T5" fmla="*/ 68 h 130"/>
                  <a:gd name="T6" fmla="*/ 382 w 388"/>
                  <a:gd name="T7" fmla="*/ 130 h 130"/>
                  <a:gd name="T8" fmla="*/ 387 w 388"/>
                  <a:gd name="T9" fmla="*/ 128 h 130"/>
                  <a:gd name="T10" fmla="*/ 293 w 388"/>
                  <a:gd name="T11" fmla="*/ 66 h 130"/>
                  <a:gd name="T12" fmla="*/ 203 w 388"/>
                  <a:gd name="T13" fmla="*/ 34 h 130"/>
                  <a:gd name="T14" fmla="*/ 6 w 388"/>
                  <a:gd name="T15" fmla="*/ 1 h 130"/>
                  <a:gd name="T16" fmla="*/ 1 w 388"/>
                  <a:gd name="T17" fmla="*/ 3 h 13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8" h="130">
                    <a:moveTo>
                      <a:pt x="1" y="3"/>
                    </a:moveTo>
                    <a:cubicBezTo>
                      <a:pt x="54" y="41"/>
                      <a:pt x="125" y="25"/>
                      <a:pt x="186" y="34"/>
                    </a:cubicBezTo>
                    <a:cubicBezTo>
                      <a:pt x="222" y="39"/>
                      <a:pt x="256" y="50"/>
                      <a:pt x="288" y="68"/>
                    </a:cubicBezTo>
                    <a:cubicBezTo>
                      <a:pt x="320" y="86"/>
                      <a:pt x="349" y="111"/>
                      <a:pt x="382" y="130"/>
                    </a:cubicBezTo>
                    <a:cubicBezTo>
                      <a:pt x="383" y="130"/>
                      <a:pt x="388" y="128"/>
                      <a:pt x="387" y="128"/>
                    </a:cubicBezTo>
                    <a:cubicBezTo>
                      <a:pt x="354" y="110"/>
                      <a:pt x="325" y="85"/>
                      <a:pt x="293" y="66"/>
                    </a:cubicBezTo>
                    <a:cubicBezTo>
                      <a:pt x="265" y="49"/>
                      <a:pt x="234" y="40"/>
                      <a:pt x="203" y="34"/>
                    </a:cubicBezTo>
                    <a:cubicBezTo>
                      <a:pt x="139" y="21"/>
                      <a:pt x="63" y="41"/>
                      <a:pt x="6" y="1"/>
                    </a:cubicBezTo>
                    <a:cubicBezTo>
                      <a:pt x="5" y="0"/>
                      <a:pt x="0" y="3"/>
                      <a:pt x="1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71" name="Freeform 270"/>
              <p:cNvSpPr/>
              <p:nvPr/>
            </p:nvSpPr>
            <p:spPr bwMode="auto">
              <a:xfrm>
                <a:off x="8903118" y="1862814"/>
                <a:ext cx="367439" cy="149380"/>
              </a:xfrm>
              <a:custGeom>
                <a:gdLst>
                  <a:gd name="T0" fmla="*/ 2 w 352"/>
                  <a:gd name="T1" fmla="*/ 4 h 143"/>
                  <a:gd name="T2" fmla="*/ 75 w 352"/>
                  <a:gd name="T3" fmla="*/ 21 h 143"/>
                  <a:gd name="T4" fmla="*/ 181 w 352"/>
                  <a:gd name="T5" fmla="*/ 42 h 143"/>
                  <a:gd name="T6" fmla="*/ 264 w 352"/>
                  <a:gd name="T7" fmla="*/ 87 h 143"/>
                  <a:gd name="T8" fmla="*/ 345 w 352"/>
                  <a:gd name="T9" fmla="*/ 142 h 143"/>
                  <a:gd name="T10" fmla="*/ 350 w 352"/>
                  <a:gd name="T11" fmla="*/ 139 h 143"/>
                  <a:gd name="T12" fmla="*/ 279 w 352"/>
                  <a:gd name="T13" fmla="*/ 92 h 143"/>
                  <a:gd name="T14" fmla="*/ 192 w 352"/>
                  <a:gd name="T15" fmla="*/ 42 h 143"/>
                  <a:gd name="T16" fmla="*/ 109 w 352"/>
                  <a:gd name="T17" fmla="*/ 19 h 143"/>
                  <a:gd name="T18" fmla="*/ 7 w 352"/>
                  <a:gd name="T19" fmla="*/ 1 h 143"/>
                  <a:gd name="T20" fmla="*/ 2 w 352"/>
                  <a:gd name="T21" fmla="*/ 4 h 14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2" h="143">
                    <a:moveTo>
                      <a:pt x="2" y="4"/>
                    </a:moveTo>
                    <a:cubicBezTo>
                      <a:pt x="25" y="16"/>
                      <a:pt x="50" y="19"/>
                      <a:pt x="75" y="21"/>
                    </a:cubicBezTo>
                    <a:cubicBezTo>
                      <a:pt x="113" y="23"/>
                      <a:pt x="146" y="27"/>
                      <a:pt x="181" y="42"/>
                    </a:cubicBezTo>
                    <a:cubicBezTo>
                      <a:pt x="210" y="54"/>
                      <a:pt x="237" y="71"/>
                      <a:pt x="264" y="87"/>
                    </a:cubicBezTo>
                    <a:cubicBezTo>
                      <a:pt x="291" y="105"/>
                      <a:pt x="321" y="121"/>
                      <a:pt x="345" y="142"/>
                    </a:cubicBezTo>
                    <a:cubicBezTo>
                      <a:pt x="347" y="143"/>
                      <a:pt x="352" y="141"/>
                      <a:pt x="350" y="139"/>
                    </a:cubicBezTo>
                    <a:cubicBezTo>
                      <a:pt x="329" y="121"/>
                      <a:pt x="303" y="107"/>
                      <a:pt x="279" y="92"/>
                    </a:cubicBezTo>
                    <a:cubicBezTo>
                      <a:pt x="251" y="73"/>
                      <a:pt x="223" y="56"/>
                      <a:pt x="192" y="42"/>
                    </a:cubicBezTo>
                    <a:cubicBezTo>
                      <a:pt x="166" y="30"/>
                      <a:pt x="139" y="22"/>
                      <a:pt x="109" y="19"/>
                    </a:cubicBezTo>
                    <a:cubicBezTo>
                      <a:pt x="74" y="16"/>
                      <a:pt x="39" y="18"/>
                      <a:pt x="7" y="1"/>
                    </a:cubicBezTo>
                    <a:cubicBezTo>
                      <a:pt x="5" y="0"/>
                      <a:pt x="0" y="3"/>
                      <a:pt x="2" y="4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72" name="Freeform 271"/>
              <p:cNvSpPr/>
              <p:nvPr/>
            </p:nvSpPr>
            <p:spPr bwMode="auto">
              <a:xfrm>
                <a:off x="8810400" y="1890286"/>
                <a:ext cx="516820" cy="199173"/>
              </a:xfrm>
              <a:custGeom>
                <a:gdLst>
                  <a:gd name="T0" fmla="*/ 0 w 494"/>
                  <a:gd name="T1" fmla="*/ 3 h 192"/>
                  <a:gd name="T2" fmla="*/ 197 w 494"/>
                  <a:gd name="T3" fmla="*/ 115 h 192"/>
                  <a:gd name="T4" fmla="*/ 360 w 494"/>
                  <a:gd name="T5" fmla="*/ 121 h 192"/>
                  <a:gd name="T6" fmla="*/ 488 w 494"/>
                  <a:gd name="T7" fmla="*/ 192 h 192"/>
                  <a:gd name="T8" fmla="*/ 493 w 494"/>
                  <a:gd name="T9" fmla="*/ 190 h 192"/>
                  <a:gd name="T10" fmla="*/ 379 w 494"/>
                  <a:gd name="T11" fmla="*/ 123 h 192"/>
                  <a:gd name="T12" fmla="*/ 244 w 494"/>
                  <a:gd name="T13" fmla="*/ 112 h 192"/>
                  <a:gd name="T14" fmla="*/ 94 w 494"/>
                  <a:gd name="T15" fmla="*/ 92 h 192"/>
                  <a:gd name="T16" fmla="*/ 6 w 494"/>
                  <a:gd name="T17" fmla="*/ 1 h 192"/>
                  <a:gd name="T18" fmla="*/ 0 w 494"/>
                  <a:gd name="T19" fmla="*/ 3 h 19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93" h="192">
                    <a:moveTo>
                      <a:pt x="0" y="3"/>
                    </a:moveTo>
                    <a:cubicBezTo>
                      <a:pt x="30" y="83"/>
                      <a:pt x="117" y="115"/>
                      <a:pt x="197" y="115"/>
                    </a:cubicBezTo>
                    <a:cubicBezTo>
                      <a:pt x="252" y="116"/>
                      <a:pt x="306" y="107"/>
                      <a:pt x="360" y="121"/>
                    </a:cubicBezTo>
                    <a:cubicBezTo>
                      <a:pt x="410" y="134"/>
                      <a:pt x="442" y="171"/>
                      <a:pt x="488" y="192"/>
                    </a:cubicBezTo>
                    <a:cubicBezTo>
                      <a:pt x="489" y="192"/>
                      <a:pt x="494" y="190"/>
                      <a:pt x="493" y="190"/>
                    </a:cubicBezTo>
                    <a:cubicBezTo>
                      <a:pt x="452" y="172"/>
                      <a:pt x="421" y="139"/>
                      <a:pt x="379" y="123"/>
                    </a:cubicBezTo>
                    <a:cubicBezTo>
                      <a:pt x="335" y="108"/>
                      <a:pt x="290" y="110"/>
                      <a:pt x="244" y="112"/>
                    </a:cubicBezTo>
                    <a:cubicBezTo>
                      <a:pt x="192" y="114"/>
                      <a:pt x="142" y="114"/>
                      <a:pt x="94" y="92"/>
                    </a:cubicBezTo>
                    <a:cubicBezTo>
                      <a:pt x="54" y="74"/>
                      <a:pt x="21" y="42"/>
                      <a:pt x="6" y="1"/>
                    </a:cubicBezTo>
                    <a:cubicBezTo>
                      <a:pt x="5" y="0"/>
                      <a:pt x="0" y="2"/>
                      <a:pt x="0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73" name="Freeform 272"/>
              <p:cNvSpPr/>
              <p:nvPr/>
            </p:nvSpPr>
            <p:spPr bwMode="auto">
              <a:xfrm>
                <a:off x="8817268" y="1890286"/>
                <a:ext cx="513386" cy="187154"/>
              </a:xfrm>
              <a:custGeom>
                <a:gdLst>
                  <a:gd name="T0" fmla="*/ 0 w 491"/>
                  <a:gd name="T1" fmla="*/ 2 h 181"/>
                  <a:gd name="T2" fmla="*/ 67 w 491"/>
                  <a:gd name="T3" fmla="*/ 66 h 181"/>
                  <a:gd name="T4" fmla="*/ 204 w 491"/>
                  <a:gd name="T5" fmla="*/ 88 h 181"/>
                  <a:gd name="T6" fmla="*/ 368 w 491"/>
                  <a:gd name="T7" fmla="*/ 110 h 181"/>
                  <a:gd name="T8" fmla="*/ 487 w 491"/>
                  <a:gd name="T9" fmla="*/ 181 h 181"/>
                  <a:gd name="T10" fmla="*/ 489 w 491"/>
                  <a:gd name="T11" fmla="*/ 179 h 181"/>
                  <a:gd name="T12" fmla="*/ 382 w 491"/>
                  <a:gd name="T13" fmla="*/ 113 h 181"/>
                  <a:gd name="T14" fmla="*/ 257 w 491"/>
                  <a:gd name="T15" fmla="*/ 88 h 181"/>
                  <a:gd name="T16" fmla="*/ 105 w 491"/>
                  <a:gd name="T17" fmla="*/ 76 h 181"/>
                  <a:gd name="T18" fmla="*/ 43 w 491"/>
                  <a:gd name="T19" fmla="*/ 50 h 181"/>
                  <a:gd name="T20" fmla="*/ 3 w 491"/>
                  <a:gd name="T21" fmla="*/ 2 h 181"/>
                  <a:gd name="T22" fmla="*/ 0 w 491"/>
                  <a:gd name="T23" fmla="*/ 2 h 18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91" h="181">
                    <a:moveTo>
                      <a:pt x="0" y="2"/>
                    </a:moveTo>
                    <a:cubicBezTo>
                      <a:pt x="1" y="32"/>
                      <a:pt x="43" y="55"/>
                      <a:pt x="67" y="66"/>
                    </a:cubicBezTo>
                    <a:cubicBezTo>
                      <a:pt x="108" y="85"/>
                      <a:pt x="159" y="87"/>
                      <a:pt x="204" y="88"/>
                    </a:cubicBezTo>
                    <a:cubicBezTo>
                      <a:pt x="259" y="91"/>
                      <a:pt x="316" y="89"/>
                      <a:pt x="368" y="110"/>
                    </a:cubicBezTo>
                    <a:cubicBezTo>
                      <a:pt x="411" y="126"/>
                      <a:pt x="449" y="155"/>
                      <a:pt x="487" y="181"/>
                    </a:cubicBezTo>
                    <a:cubicBezTo>
                      <a:pt x="488" y="181"/>
                      <a:pt x="491" y="180"/>
                      <a:pt x="489" y="179"/>
                    </a:cubicBezTo>
                    <a:cubicBezTo>
                      <a:pt x="454" y="156"/>
                      <a:pt x="420" y="131"/>
                      <a:pt x="382" y="113"/>
                    </a:cubicBezTo>
                    <a:cubicBezTo>
                      <a:pt x="342" y="94"/>
                      <a:pt x="300" y="90"/>
                      <a:pt x="257" y="88"/>
                    </a:cubicBezTo>
                    <a:cubicBezTo>
                      <a:pt x="206" y="86"/>
                      <a:pt x="155" y="87"/>
                      <a:pt x="105" y="76"/>
                    </a:cubicBezTo>
                    <a:cubicBezTo>
                      <a:pt x="82" y="71"/>
                      <a:pt x="63" y="62"/>
                      <a:pt x="43" y="50"/>
                    </a:cubicBezTo>
                    <a:cubicBezTo>
                      <a:pt x="27" y="39"/>
                      <a:pt x="3" y="23"/>
                      <a:pt x="3" y="2"/>
                    </a:cubicBezTo>
                    <a:cubicBezTo>
                      <a:pt x="3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74" name="Freeform 273"/>
              <p:cNvSpPr/>
              <p:nvPr/>
            </p:nvSpPr>
            <p:spPr bwMode="auto">
              <a:xfrm>
                <a:off x="9037044" y="1826758"/>
                <a:ext cx="477328" cy="149380"/>
              </a:xfrm>
              <a:custGeom>
                <a:gdLst>
                  <a:gd name="T0" fmla="*/ 1 w 457"/>
                  <a:gd name="T1" fmla="*/ 2 h 143"/>
                  <a:gd name="T2" fmla="*/ 56 w 457"/>
                  <a:gd name="T3" fmla="*/ 30 h 143"/>
                  <a:gd name="T4" fmla="*/ 112 w 457"/>
                  <a:gd name="T5" fmla="*/ 55 h 143"/>
                  <a:gd name="T6" fmla="*/ 173 w 457"/>
                  <a:gd name="T7" fmla="*/ 74 h 143"/>
                  <a:gd name="T8" fmla="*/ 454 w 457"/>
                  <a:gd name="T9" fmla="*/ 143 h 143"/>
                  <a:gd name="T10" fmla="*/ 456 w 457"/>
                  <a:gd name="T11" fmla="*/ 141 h 143"/>
                  <a:gd name="T12" fmla="*/ 211 w 457"/>
                  <a:gd name="T13" fmla="*/ 82 h 143"/>
                  <a:gd name="T14" fmla="*/ 140 w 457"/>
                  <a:gd name="T15" fmla="*/ 63 h 143"/>
                  <a:gd name="T16" fmla="*/ 79 w 457"/>
                  <a:gd name="T17" fmla="*/ 38 h 143"/>
                  <a:gd name="T18" fmla="*/ 40 w 457"/>
                  <a:gd name="T19" fmla="*/ 23 h 143"/>
                  <a:gd name="T20" fmla="*/ 3 w 457"/>
                  <a:gd name="T21" fmla="*/ 1 h 143"/>
                  <a:gd name="T22" fmla="*/ 1 w 457"/>
                  <a:gd name="T23" fmla="*/ 2 h 14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57" h="143">
                    <a:moveTo>
                      <a:pt x="1" y="2"/>
                    </a:moveTo>
                    <a:cubicBezTo>
                      <a:pt x="5" y="19"/>
                      <a:pt x="42" y="25"/>
                      <a:pt x="56" y="30"/>
                    </a:cubicBezTo>
                    <a:cubicBezTo>
                      <a:pt x="75" y="37"/>
                      <a:pt x="94" y="47"/>
                      <a:pt x="112" y="55"/>
                    </a:cubicBezTo>
                    <a:cubicBezTo>
                      <a:pt x="132" y="64"/>
                      <a:pt x="153" y="69"/>
                      <a:pt x="173" y="74"/>
                    </a:cubicBezTo>
                    <a:cubicBezTo>
                      <a:pt x="267" y="98"/>
                      <a:pt x="361" y="117"/>
                      <a:pt x="454" y="143"/>
                    </a:cubicBezTo>
                    <a:cubicBezTo>
                      <a:pt x="455" y="143"/>
                      <a:pt x="457" y="142"/>
                      <a:pt x="456" y="141"/>
                    </a:cubicBezTo>
                    <a:cubicBezTo>
                      <a:pt x="375" y="119"/>
                      <a:pt x="293" y="102"/>
                      <a:pt x="211" y="82"/>
                    </a:cubicBezTo>
                    <a:cubicBezTo>
                      <a:pt x="187" y="76"/>
                      <a:pt x="163" y="70"/>
                      <a:pt x="140" y="63"/>
                    </a:cubicBezTo>
                    <a:cubicBezTo>
                      <a:pt x="118" y="57"/>
                      <a:pt x="99" y="47"/>
                      <a:pt x="79" y="38"/>
                    </a:cubicBezTo>
                    <a:cubicBezTo>
                      <a:pt x="66" y="32"/>
                      <a:pt x="53" y="27"/>
                      <a:pt x="40" y="23"/>
                    </a:cubicBezTo>
                    <a:cubicBezTo>
                      <a:pt x="30" y="19"/>
                      <a:pt x="7" y="13"/>
                      <a:pt x="3" y="1"/>
                    </a:cubicBezTo>
                    <a:cubicBezTo>
                      <a:pt x="3" y="0"/>
                      <a:pt x="0" y="1"/>
                      <a:pt x="1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75" name="Freeform 274"/>
              <p:cNvSpPr/>
              <p:nvPr/>
            </p:nvSpPr>
            <p:spPr bwMode="auto">
              <a:xfrm>
                <a:off x="9057648" y="1826758"/>
                <a:ext cx="393195" cy="125342"/>
              </a:xfrm>
              <a:custGeom>
                <a:gdLst>
                  <a:gd name="T0" fmla="*/ 2 w 375"/>
                  <a:gd name="T1" fmla="*/ 2 h 120"/>
                  <a:gd name="T2" fmla="*/ 88 w 375"/>
                  <a:gd name="T3" fmla="*/ 39 h 120"/>
                  <a:gd name="T4" fmla="*/ 183 w 375"/>
                  <a:gd name="T5" fmla="*/ 69 h 120"/>
                  <a:gd name="T6" fmla="*/ 372 w 375"/>
                  <a:gd name="T7" fmla="*/ 120 h 120"/>
                  <a:gd name="T8" fmla="*/ 374 w 375"/>
                  <a:gd name="T9" fmla="*/ 118 h 120"/>
                  <a:gd name="T10" fmla="*/ 185 w 375"/>
                  <a:gd name="T11" fmla="*/ 67 h 120"/>
                  <a:gd name="T12" fmla="*/ 96 w 375"/>
                  <a:gd name="T13" fmla="*/ 40 h 120"/>
                  <a:gd name="T14" fmla="*/ 4 w 375"/>
                  <a:gd name="T15" fmla="*/ 1 h 120"/>
                  <a:gd name="T16" fmla="*/ 2 w 375"/>
                  <a:gd name="T17" fmla="*/ 2 h 12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5" h="120">
                    <a:moveTo>
                      <a:pt x="2" y="2"/>
                    </a:moveTo>
                    <a:cubicBezTo>
                      <a:pt x="33" y="11"/>
                      <a:pt x="59" y="28"/>
                      <a:pt x="88" y="39"/>
                    </a:cubicBezTo>
                    <a:cubicBezTo>
                      <a:pt x="119" y="50"/>
                      <a:pt x="151" y="59"/>
                      <a:pt x="183" y="69"/>
                    </a:cubicBezTo>
                    <a:cubicBezTo>
                      <a:pt x="246" y="87"/>
                      <a:pt x="309" y="102"/>
                      <a:pt x="372" y="120"/>
                    </a:cubicBezTo>
                    <a:cubicBezTo>
                      <a:pt x="373" y="120"/>
                      <a:pt x="375" y="119"/>
                      <a:pt x="374" y="118"/>
                    </a:cubicBezTo>
                    <a:cubicBezTo>
                      <a:pt x="311" y="100"/>
                      <a:pt x="247" y="85"/>
                      <a:pt x="185" y="67"/>
                    </a:cubicBezTo>
                    <a:cubicBezTo>
                      <a:pt x="155" y="58"/>
                      <a:pt x="125" y="50"/>
                      <a:pt x="96" y="40"/>
                    </a:cubicBezTo>
                    <a:cubicBezTo>
                      <a:pt x="64" y="28"/>
                      <a:pt x="36" y="10"/>
                      <a:pt x="4" y="1"/>
                    </a:cubicBezTo>
                    <a:cubicBezTo>
                      <a:pt x="3" y="0"/>
                      <a:pt x="0" y="2"/>
                      <a:pt x="2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76" name="Freeform 275"/>
              <p:cNvSpPr/>
              <p:nvPr/>
            </p:nvSpPr>
            <p:spPr bwMode="auto">
              <a:xfrm>
                <a:off x="8860192" y="599098"/>
                <a:ext cx="231796" cy="235230"/>
              </a:xfrm>
              <a:custGeom>
                <a:gdLst>
                  <a:gd name="T0" fmla="*/ 8 w 221"/>
                  <a:gd name="T1" fmla="*/ 222 h 226"/>
                  <a:gd name="T2" fmla="*/ 201 w 221"/>
                  <a:gd name="T3" fmla="*/ 5 h 226"/>
                  <a:gd name="T4" fmla="*/ 195 w 221"/>
                  <a:gd name="T5" fmla="*/ 3 h 226"/>
                  <a:gd name="T6" fmla="*/ 183 w 221"/>
                  <a:gd name="T7" fmla="*/ 210 h 226"/>
                  <a:gd name="T8" fmla="*/ 190 w 221"/>
                  <a:gd name="T9" fmla="*/ 210 h 226"/>
                  <a:gd name="T10" fmla="*/ 202 w 221"/>
                  <a:gd name="T11" fmla="*/ 4 h 226"/>
                  <a:gd name="T12" fmla="*/ 196 w 221"/>
                  <a:gd name="T13" fmla="*/ 2 h 226"/>
                  <a:gd name="T14" fmla="*/ 1 w 221"/>
                  <a:gd name="T15" fmla="*/ 223 h 226"/>
                  <a:gd name="T16" fmla="*/ 8 w 221"/>
                  <a:gd name="T17" fmla="*/ 222 h 22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1" h="226">
                    <a:moveTo>
                      <a:pt x="8" y="222"/>
                    </a:moveTo>
                    <a:cubicBezTo>
                      <a:pt x="34" y="127"/>
                      <a:pt x="128" y="63"/>
                      <a:pt x="201" y="5"/>
                    </a:cubicBezTo>
                    <a:cubicBezTo>
                      <a:pt x="199" y="4"/>
                      <a:pt x="197" y="4"/>
                      <a:pt x="195" y="3"/>
                    </a:cubicBezTo>
                    <a:cubicBezTo>
                      <a:pt x="168" y="71"/>
                      <a:pt x="213" y="143"/>
                      <a:pt x="183" y="210"/>
                    </a:cubicBezTo>
                    <a:cubicBezTo>
                      <a:pt x="181" y="213"/>
                      <a:pt x="189" y="213"/>
                      <a:pt x="190" y="210"/>
                    </a:cubicBezTo>
                    <a:cubicBezTo>
                      <a:pt x="221" y="143"/>
                      <a:pt x="175" y="71"/>
                      <a:pt x="202" y="4"/>
                    </a:cubicBezTo>
                    <a:cubicBezTo>
                      <a:pt x="204" y="0"/>
                      <a:pt x="198" y="1"/>
                      <a:pt x="196" y="2"/>
                    </a:cubicBezTo>
                    <a:cubicBezTo>
                      <a:pt x="122" y="61"/>
                      <a:pt x="27" y="126"/>
                      <a:pt x="1" y="223"/>
                    </a:cubicBezTo>
                    <a:cubicBezTo>
                      <a:pt x="0" y="226"/>
                      <a:pt x="7" y="225"/>
                      <a:pt x="8" y="22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77" name="Freeform 276"/>
              <p:cNvSpPr/>
              <p:nvPr/>
            </p:nvSpPr>
            <p:spPr bwMode="auto">
              <a:xfrm>
                <a:off x="8870494" y="607684"/>
                <a:ext cx="197456" cy="262702"/>
              </a:xfrm>
              <a:custGeom>
                <a:gdLst>
                  <a:gd name="T0" fmla="*/ 8 w 188"/>
                  <a:gd name="T1" fmla="*/ 222 h 253"/>
                  <a:gd name="T2" fmla="*/ 97 w 188"/>
                  <a:gd name="T3" fmla="*/ 92 h 253"/>
                  <a:gd name="T4" fmla="*/ 187 w 188"/>
                  <a:gd name="T5" fmla="*/ 3 h 253"/>
                  <a:gd name="T6" fmla="*/ 180 w 188"/>
                  <a:gd name="T7" fmla="*/ 3 h 253"/>
                  <a:gd name="T8" fmla="*/ 110 w 188"/>
                  <a:gd name="T9" fmla="*/ 103 h 253"/>
                  <a:gd name="T10" fmla="*/ 57 w 188"/>
                  <a:gd name="T11" fmla="*/ 168 h 253"/>
                  <a:gd name="T12" fmla="*/ 25 w 188"/>
                  <a:gd name="T13" fmla="*/ 251 h 253"/>
                  <a:gd name="T14" fmla="*/ 33 w 188"/>
                  <a:gd name="T15" fmla="*/ 249 h 253"/>
                  <a:gd name="T16" fmla="*/ 66 w 188"/>
                  <a:gd name="T17" fmla="*/ 164 h 253"/>
                  <a:gd name="T18" fmla="*/ 117 w 188"/>
                  <a:gd name="T19" fmla="*/ 103 h 253"/>
                  <a:gd name="T20" fmla="*/ 187 w 188"/>
                  <a:gd name="T21" fmla="*/ 3 h 253"/>
                  <a:gd name="T22" fmla="*/ 180 w 188"/>
                  <a:gd name="T23" fmla="*/ 3 h 253"/>
                  <a:gd name="T24" fmla="*/ 87 w 188"/>
                  <a:gd name="T25" fmla="*/ 95 h 253"/>
                  <a:gd name="T26" fmla="*/ 0 w 188"/>
                  <a:gd name="T27" fmla="*/ 223 h 253"/>
                  <a:gd name="T28" fmla="*/ 8 w 188"/>
                  <a:gd name="T29" fmla="*/ 222 h 25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8" h="253">
                    <a:moveTo>
                      <a:pt x="8" y="222"/>
                    </a:moveTo>
                    <a:cubicBezTo>
                      <a:pt x="28" y="171"/>
                      <a:pt x="56" y="128"/>
                      <a:pt x="97" y="92"/>
                    </a:cubicBezTo>
                    <a:cubicBezTo>
                      <a:pt x="129" y="64"/>
                      <a:pt x="161" y="38"/>
                      <a:pt x="187" y="3"/>
                    </a:cubicBezTo>
                    <a:cubicBezTo>
                      <a:pt x="184" y="3"/>
                      <a:pt x="182" y="3"/>
                      <a:pt x="180" y="3"/>
                    </a:cubicBezTo>
                    <a:cubicBezTo>
                      <a:pt x="158" y="37"/>
                      <a:pt x="135" y="70"/>
                      <a:pt x="110" y="103"/>
                    </a:cubicBezTo>
                    <a:cubicBezTo>
                      <a:pt x="93" y="125"/>
                      <a:pt x="73" y="145"/>
                      <a:pt x="57" y="168"/>
                    </a:cubicBezTo>
                    <a:cubicBezTo>
                      <a:pt x="40" y="193"/>
                      <a:pt x="31" y="222"/>
                      <a:pt x="25" y="251"/>
                    </a:cubicBezTo>
                    <a:cubicBezTo>
                      <a:pt x="25" y="253"/>
                      <a:pt x="33" y="252"/>
                      <a:pt x="33" y="249"/>
                    </a:cubicBezTo>
                    <a:cubicBezTo>
                      <a:pt x="39" y="219"/>
                      <a:pt x="49" y="190"/>
                      <a:pt x="66" y="164"/>
                    </a:cubicBezTo>
                    <a:cubicBezTo>
                      <a:pt x="81" y="142"/>
                      <a:pt x="101" y="124"/>
                      <a:pt x="117" y="103"/>
                    </a:cubicBezTo>
                    <a:cubicBezTo>
                      <a:pt x="142" y="70"/>
                      <a:pt x="164" y="37"/>
                      <a:pt x="187" y="3"/>
                    </a:cubicBezTo>
                    <a:cubicBezTo>
                      <a:pt x="188" y="0"/>
                      <a:pt x="181" y="2"/>
                      <a:pt x="180" y="3"/>
                    </a:cubicBezTo>
                    <a:cubicBezTo>
                      <a:pt x="154" y="39"/>
                      <a:pt x="120" y="66"/>
                      <a:pt x="87" y="95"/>
                    </a:cubicBezTo>
                    <a:cubicBezTo>
                      <a:pt x="47" y="131"/>
                      <a:pt x="20" y="173"/>
                      <a:pt x="0" y="223"/>
                    </a:cubicBezTo>
                    <a:cubicBezTo>
                      <a:pt x="0" y="225"/>
                      <a:pt x="7" y="224"/>
                      <a:pt x="8" y="22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78" name="Freeform 277"/>
              <p:cNvSpPr/>
              <p:nvPr/>
            </p:nvSpPr>
            <p:spPr bwMode="auto">
              <a:xfrm>
                <a:off x="8923722" y="605966"/>
                <a:ext cx="142512" cy="302193"/>
              </a:xfrm>
              <a:custGeom>
                <a:gdLst>
                  <a:gd name="T0" fmla="*/ 127 w 136"/>
                  <a:gd name="T1" fmla="*/ 3 h 290"/>
                  <a:gd name="T2" fmla="*/ 89 w 136"/>
                  <a:gd name="T3" fmla="*/ 82 h 290"/>
                  <a:gd name="T4" fmla="*/ 48 w 136"/>
                  <a:gd name="T5" fmla="*/ 147 h 290"/>
                  <a:gd name="T6" fmla="*/ 1 w 136"/>
                  <a:gd name="T7" fmla="*/ 286 h 290"/>
                  <a:gd name="T8" fmla="*/ 8 w 136"/>
                  <a:gd name="T9" fmla="*/ 285 h 290"/>
                  <a:gd name="T10" fmla="*/ 57 w 136"/>
                  <a:gd name="T11" fmla="*/ 145 h 290"/>
                  <a:gd name="T12" fmla="*/ 97 w 136"/>
                  <a:gd name="T13" fmla="*/ 83 h 290"/>
                  <a:gd name="T14" fmla="*/ 134 w 136"/>
                  <a:gd name="T15" fmla="*/ 4 h 290"/>
                  <a:gd name="T16" fmla="*/ 127 w 136"/>
                  <a:gd name="T17" fmla="*/ 3 h 29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6" h="290">
                    <a:moveTo>
                      <a:pt x="127" y="3"/>
                    </a:moveTo>
                    <a:cubicBezTo>
                      <a:pt x="114" y="29"/>
                      <a:pt x="103" y="56"/>
                      <a:pt x="89" y="82"/>
                    </a:cubicBezTo>
                    <a:cubicBezTo>
                      <a:pt x="78" y="105"/>
                      <a:pt x="61" y="125"/>
                      <a:pt x="48" y="147"/>
                    </a:cubicBezTo>
                    <a:cubicBezTo>
                      <a:pt x="23" y="188"/>
                      <a:pt x="0" y="237"/>
                      <a:pt x="1" y="286"/>
                    </a:cubicBezTo>
                    <a:cubicBezTo>
                      <a:pt x="1" y="290"/>
                      <a:pt x="9" y="288"/>
                      <a:pt x="8" y="285"/>
                    </a:cubicBezTo>
                    <a:cubicBezTo>
                      <a:pt x="7" y="236"/>
                      <a:pt x="32" y="186"/>
                      <a:pt x="57" y="145"/>
                    </a:cubicBezTo>
                    <a:cubicBezTo>
                      <a:pt x="70" y="124"/>
                      <a:pt x="85" y="105"/>
                      <a:pt x="97" y="83"/>
                    </a:cubicBezTo>
                    <a:cubicBezTo>
                      <a:pt x="110" y="57"/>
                      <a:pt x="121" y="30"/>
                      <a:pt x="134" y="4"/>
                    </a:cubicBezTo>
                    <a:cubicBezTo>
                      <a:pt x="136" y="0"/>
                      <a:pt x="128" y="0"/>
                      <a:pt x="127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79" name="Freeform 278"/>
              <p:cNvSpPr/>
              <p:nvPr/>
            </p:nvSpPr>
            <p:spPr bwMode="auto">
              <a:xfrm>
                <a:off x="8940892" y="609400"/>
                <a:ext cx="121908" cy="305627"/>
              </a:xfrm>
              <a:custGeom>
                <a:gdLst>
                  <a:gd name="T0" fmla="*/ 109 w 118"/>
                  <a:gd name="T1" fmla="*/ 3 h 293"/>
                  <a:gd name="T2" fmla="*/ 64 w 118"/>
                  <a:gd name="T3" fmla="*/ 148 h 293"/>
                  <a:gd name="T4" fmla="*/ 2 w 118"/>
                  <a:gd name="T5" fmla="*/ 290 h 293"/>
                  <a:gd name="T6" fmla="*/ 9 w 118"/>
                  <a:gd name="T7" fmla="*/ 290 h 293"/>
                  <a:gd name="T8" fmla="*/ 67 w 118"/>
                  <a:gd name="T9" fmla="*/ 160 h 293"/>
                  <a:gd name="T10" fmla="*/ 117 w 118"/>
                  <a:gd name="T11" fmla="*/ 2 h 293"/>
                  <a:gd name="T12" fmla="*/ 109 w 118"/>
                  <a:gd name="T13" fmla="*/ 3 h 29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8" h="293">
                    <a:moveTo>
                      <a:pt x="109" y="3"/>
                    </a:moveTo>
                    <a:cubicBezTo>
                      <a:pt x="92" y="51"/>
                      <a:pt x="79" y="99"/>
                      <a:pt x="64" y="148"/>
                    </a:cubicBezTo>
                    <a:cubicBezTo>
                      <a:pt x="48" y="197"/>
                      <a:pt x="27" y="244"/>
                      <a:pt x="2" y="290"/>
                    </a:cubicBezTo>
                    <a:cubicBezTo>
                      <a:pt x="0" y="293"/>
                      <a:pt x="8" y="292"/>
                      <a:pt x="9" y="290"/>
                    </a:cubicBezTo>
                    <a:cubicBezTo>
                      <a:pt x="32" y="248"/>
                      <a:pt x="52" y="205"/>
                      <a:pt x="67" y="160"/>
                    </a:cubicBezTo>
                    <a:cubicBezTo>
                      <a:pt x="85" y="108"/>
                      <a:pt x="98" y="54"/>
                      <a:pt x="117" y="2"/>
                    </a:cubicBezTo>
                    <a:cubicBezTo>
                      <a:pt x="118" y="0"/>
                      <a:pt x="110" y="1"/>
                      <a:pt x="109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80" name="Freeform 279"/>
              <p:cNvSpPr/>
              <p:nvPr/>
            </p:nvSpPr>
            <p:spPr bwMode="auto">
              <a:xfrm>
                <a:off x="9009572" y="607684"/>
                <a:ext cx="58378" cy="236947"/>
              </a:xfrm>
              <a:custGeom>
                <a:gdLst>
                  <a:gd name="T0" fmla="*/ 46 w 55"/>
                  <a:gd name="T1" fmla="*/ 3 h 228"/>
                  <a:gd name="T2" fmla="*/ 2 w 55"/>
                  <a:gd name="T3" fmla="*/ 225 h 228"/>
                  <a:gd name="T4" fmla="*/ 9 w 55"/>
                  <a:gd name="T5" fmla="*/ 225 h 228"/>
                  <a:gd name="T6" fmla="*/ 54 w 55"/>
                  <a:gd name="T7" fmla="*/ 3 h 228"/>
                  <a:gd name="T8" fmla="*/ 46 w 55"/>
                  <a:gd name="T9" fmla="*/ 3 h 22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228">
                    <a:moveTo>
                      <a:pt x="46" y="3"/>
                    </a:moveTo>
                    <a:cubicBezTo>
                      <a:pt x="20" y="74"/>
                      <a:pt x="38" y="157"/>
                      <a:pt x="2" y="225"/>
                    </a:cubicBezTo>
                    <a:cubicBezTo>
                      <a:pt x="0" y="228"/>
                      <a:pt x="8" y="228"/>
                      <a:pt x="9" y="225"/>
                    </a:cubicBezTo>
                    <a:cubicBezTo>
                      <a:pt x="45" y="157"/>
                      <a:pt x="28" y="74"/>
                      <a:pt x="54" y="3"/>
                    </a:cubicBezTo>
                    <a:cubicBezTo>
                      <a:pt x="55" y="0"/>
                      <a:pt x="47" y="1"/>
                      <a:pt x="46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81" name="Freeform 280"/>
              <p:cNvSpPr/>
              <p:nvPr/>
            </p:nvSpPr>
            <p:spPr bwMode="auto">
              <a:xfrm>
                <a:off x="7630815" y="1095313"/>
                <a:ext cx="693671" cy="697104"/>
              </a:xfrm>
              <a:custGeom>
                <a:gdLst>
                  <a:gd name="T0" fmla="*/ 293 w 663"/>
                  <a:gd name="T1" fmla="*/ 94 h 670"/>
                  <a:gd name="T2" fmla="*/ 4 w 663"/>
                  <a:gd name="T3" fmla="*/ 39 h 670"/>
                  <a:gd name="T4" fmla="*/ 1 w 663"/>
                  <a:gd name="T5" fmla="*/ 40 h 670"/>
                  <a:gd name="T6" fmla="*/ 117 w 663"/>
                  <a:gd name="T7" fmla="*/ 249 h 670"/>
                  <a:gd name="T8" fmla="*/ 228 w 663"/>
                  <a:gd name="T9" fmla="*/ 452 h 670"/>
                  <a:gd name="T10" fmla="*/ 660 w 663"/>
                  <a:gd name="T11" fmla="*/ 670 h 670"/>
                  <a:gd name="T12" fmla="*/ 662 w 663"/>
                  <a:gd name="T13" fmla="*/ 668 h 670"/>
                  <a:gd name="T14" fmla="*/ 151 w 663"/>
                  <a:gd name="T15" fmla="*/ 328 h 670"/>
                  <a:gd name="T16" fmla="*/ 27 w 663"/>
                  <a:gd name="T17" fmla="*/ 62 h 670"/>
                  <a:gd name="T18" fmla="*/ 6 w 663"/>
                  <a:gd name="T19" fmla="*/ 42 h 670"/>
                  <a:gd name="T20" fmla="*/ 29 w 663"/>
                  <a:gd name="T21" fmla="*/ 48 h 670"/>
                  <a:gd name="T22" fmla="*/ 83 w 663"/>
                  <a:gd name="T23" fmla="*/ 51 h 670"/>
                  <a:gd name="T24" fmla="*/ 215 w 663"/>
                  <a:gd name="T25" fmla="*/ 48 h 670"/>
                  <a:gd name="T26" fmla="*/ 291 w 663"/>
                  <a:gd name="T27" fmla="*/ 95 h 670"/>
                  <a:gd name="T28" fmla="*/ 293 w 663"/>
                  <a:gd name="T29" fmla="*/ 94 h 67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63" h="670">
                    <a:moveTo>
                      <a:pt x="293" y="94"/>
                    </a:moveTo>
                    <a:cubicBezTo>
                      <a:pt x="223" y="0"/>
                      <a:pt x="97" y="74"/>
                      <a:pt x="4" y="39"/>
                    </a:cubicBezTo>
                    <a:cubicBezTo>
                      <a:pt x="3" y="38"/>
                      <a:pt x="0" y="39"/>
                      <a:pt x="1" y="40"/>
                    </a:cubicBezTo>
                    <a:cubicBezTo>
                      <a:pt x="62" y="93"/>
                      <a:pt x="88" y="176"/>
                      <a:pt x="117" y="249"/>
                    </a:cubicBezTo>
                    <a:cubicBezTo>
                      <a:pt x="145" y="323"/>
                      <a:pt x="175" y="391"/>
                      <a:pt x="228" y="452"/>
                    </a:cubicBezTo>
                    <a:cubicBezTo>
                      <a:pt x="335" y="577"/>
                      <a:pt x="500" y="647"/>
                      <a:pt x="660" y="670"/>
                    </a:cubicBezTo>
                    <a:cubicBezTo>
                      <a:pt x="661" y="670"/>
                      <a:pt x="663" y="668"/>
                      <a:pt x="662" y="668"/>
                    </a:cubicBezTo>
                    <a:cubicBezTo>
                      <a:pt x="452" y="638"/>
                      <a:pt x="244" y="527"/>
                      <a:pt x="151" y="328"/>
                    </a:cubicBezTo>
                    <a:cubicBezTo>
                      <a:pt x="110" y="240"/>
                      <a:pt x="91" y="138"/>
                      <a:pt x="27" y="62"/>
                    </a:cubicBezTo>
                    <a:cubicBezTo>
                      <a:pt x="21" y="55"/>
                      <a:pt x="14" y="45"/>
                      <a:pt x="6" y="42"/>
                    </a:cubicBezTo>
                    <a:cubicBezTo>
                      <a:pt x="13" y="44"/>
                      <a:pt x="21" y="46"/>
                      <a:pt x="29" y="48"/>
                    </a:cubicBezTo>
                    <a:cubicBezTo>
                      <a:pt x="46" y="51"/>
                      <a:pt x="65" y="51"/>
                      <a:pt x="83" y="51"/>
                    </a:cubicBezTo>
                    <a:cubicBezTo>
                      <a:pt x="127" y="49"/>
                      <a:pt x="171" y="41"/>
                      <a:pt x="215" y="48"/>
                    </a:cubicBezTo>
                    <a:cubicBezTo>
                      <a:pt x="246" y="53"/>
                      <a:pt x="272" y="70"/>
                      <a:pt x="291" y="95"/>
                    </a:cubicBezTo>
                    <a:cubicBezTo>
                      <a:pt x="291" y="96"/>
                      <a:pt x="294" y="95"/>
                      <a:pt x="293" y="94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82" name="Freeform 281"/>
              <p:cNvSpPr/>
              <p:nvPr/>
            </p:nvSpPr>
            <p:spPr bwMode="auto">
              <a:xfrm>
                <a:off x="7642835" y="1141672"/>
                <a:ext cx="619840" cy="626708"/>
              </a:xfrm>
              <a:custGeom>
                <a:gdLst>
                  <a:gd name="T0" fmla="*/ 1 w 594"/>
                  <a:gd name="T1" fmla="*/ 2 h 601"/>
                  <a:gd name="T2" fmla="*/ 131 w 594"/>
                  <a:gd name="T3" fmla="*/ 146 h 601"/>
                  <a:gd name="T4" fmla="*/ 252 w 594"/>
                  <a:gd name="T5" fmla="*/ 350 h 601"/>
                  <a:gd name="T6" fmla="*/ 396 w 594"/>
                  <a:gd name="T7" fmla="*/ 504 h 601"/>
                  <a:gd name="T8" fmla="*/ 590 w 594"/>
                  <a:gd name="T9" fmla="*/ 601 h 601"/>
                  <a:gd name="T10" fmla="*/ 592 w 594"/>
                  <a:gd name="T11" fmla="*/ 599 h 601"/>
                  <a:gd name="T12" fmla="*/ 398 w 594"/>
                  <a:gd name="T13" fmla="*/ 503 h 601"/>
                  <a:gd name="T14" fmla="*/ 251 w 594"/>
                  <a:gd name="T15" fmla="*/ 344 h 601"/>
                  <a:gd name="T16" fmla="*/ 134 w 594"/>
                  <a:gd name="T17" fmla="*/ 145 h 601"/>
                  <a:gd name="T18" fmla="*/ 3 w 594"/>
                  <a:gd name="T19" fmla="*/ 1 h 601"/>
                  <a:gd name="T20" fmla="*/ 1 w 594"/>
                  <a:gd name="T21" fmla="*/ 2 h 60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94" h="601">
                    <a:moveTo>
                      <a:pt x="1" y="2"/>
                    </a:moveTo>
                    <a:cubicBezTo>
                      <a:pt x="51" y="42"/>
                      <a:pt x="95" y="93"/>
                      <a:pt x="131" y="146"/>
                    </a:cubicBezTo>
                    <a:cubicBezTo>
                      <a:pt x="176" y="212"/>
                      <a:pt x="207" y="285"/>
                      <a:pt x="252" y="350"/>
                    </a:cubicBezTo>
                    <a:cubicBezTo>
                      <a:pt x="292" y="409"/>
                      <a:pt x="340" y="461"/>
                      <a:pt x="396" y="504"/>
                    </a:cubicBezTo>
                    <a:cubicBezTo>
                      <a:pt x="454" y="550"/>
                      <a:pt x="521" y="576"/>
                      <a:pt x="590" y="601"/>
                    </a:cubicBezTo>
                    <a:cubicBezTo>
                      <a:pt x="591" y="601"/>
                      <a:pt x="594" y="600"/>
                      <a:pt x="592" y="599"/>
                    </a:cubicBezTo>
                    <a:cubicBezTo>
                      <a:pt x="523" y="574"/>
                      <a:pt x="457" y="548"/>
                      <a:pt x="398" y="503"/>
                    </a:cubicBezTo>
                    <a:cubicBezTo>
                      <a:pt x="340" y="459"/>
                      <a:pt x="292" y="404"/>
                      <a:pt x="251" y="344"/>
                    </a:cubicBezTo>
                    <a:cubicBezTo>
                      <a:pt x="207" y="280"/>
                      <a:pt x="177" y="209"/>
                      <a:pt x="134" y="145"/>
                    </a:cubicBezTo>
                    <a:cubicBezTo>
                      <a:pt x="98" y="91"/>
                      <a:pt x="54" y="41"/>
                      <a:pt x="3" y="1"/>
                    </a:cubicBezTo>
                    <a:cubicBezTo>
                      <a:pt x="3" y="0"/>
                      <a:pt x="0" y="1"/>
                      <a:pt x="1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83" name="Freeform 282"/>
              <p:cNvSpPr/>
              <p:nvPr/>
            </p:nvSpPr>
            <p:spPr bwMode="auto">
              <a:xfrm>
                <a:off x="7639401" y="1138238"/>
                <a:ext cx="595802" cy="609538"/>
              </a:xfrm>
              <a:custGeom>
                <a:gdLst>
                  <a:gd name="T0" fmla="*/ 0 w 569"/>
                  <a:gd name="T1" fmla="*/ 2 h 585"/>
                  <a:gd name="T2" fmla="*/ 160 w 569"/>
                  <a:gd name="T3" fmla="*/ 131 h 585"/>
                  <a:gd name="T4" fmla="*/ 281 w 569"/>
                  <a:gd name="T5" fmla="*/ 326 h 585"/>
                  <a:gd name="T6" fmla="*/ 398 w 569"/>
                  <a:gd name="T7" fmla="*/ 488 h 585"/>
                  <a:gd name="T8" fmla="*/ 566 w 569"/>
                  <a:gd name="T9" fmla="*/ 585 h 585"/>
                  <a:gd name="T10" fmla="*/ 568 w 569"/>
                  <a:gd name="T11" fmla="*/ 584 h 585"/>
                  <a:gd name="T12" fmla="*/ 396 w 569"/>
                  <a:gd name="T13" fmla="*/ 483 h 585"/>
                  <a:gd name="T14" fmla="*/ 279 w 569"/>
                  <a:gd name="T15" fmla="*/ 314 h 585"/>
                  <a:gd name="T16" fmla="*/ 167 w 569"/>
                  <a:gd name="T17" fmla="*/ 134 h 585"/>
                  <a:gd name="T18" fmla="*/ 3 w 569"/>
                  <a:gd name="T19" fmla="*/ 1 h 585"/>
                  <a:gd name="T20" fmla="*/ 0 w 569"/>
                  <a:gd name="T21" fmla="*/ 2 h 58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69" h="585">
                    <a:moveTo>
                      <a:pt x="0" y="2"/>
                    </a:moveTo>
                    <a:cubicBezTo>
                      <a:pt x="58" y="39"/>
                      <a:pt x="114" y="80"/>
                      <a:pt x="160" y="131"/>
                    </a:cubicBezTo>
                    <a:cubicBezTo>
                      <a:pt x="213" y="189"/>
                      <a:pt x="245" y="257"/>
                      <a:pt x="281" y="326"/>
                    </a:cubicBezTo>
                    <a:cubicBezTo>
                      <a:pt x="313" y="384"/>
                      <a:pt x="349" y="441"/>
                      <a:pt x="398" y="488"/>
                    </a:cubicBezTo>
                    <a:cubicBezTo>
                      <a:pt x="444" y="532"/>
                      <a:pt x="504" y="567"/>
                      <a:pt x="566" y="585"/>
                    </a:cubicBezTo>
                    <a:cubicBezTo>
                      <a:pt x="566" y="585"/>
                      <a:pt x="569" y="584"/>
                      <a:pt x="568" y="584"/>
                    </a:cubicBezTo>
                    <a:cubicBezTo>
                      <a:pt x="504" y="565"/>
                      <a:pt x="444" y="529"/>
                      <a:pt x="396" y="483"/>
                    </a:cubicBezTo>
                    <a:cubicBezTo>
                      <a:pt x="347" y="435"/>
                      <a:pt x="311" y="375"/>
                      <a:pt x="279" y="314"/>
                    </a:cubicBezTo>
                    <a:cubicBezTo>
                      <a:pt x="245" y="251"/>
                      <a:pt x="214" y="189"/>
                      <a:pt x="167" y="134"/>
                    </a:cubicBezTo>
                    <a:cubicBezTo>
                      <a:pt x="120" y="81"/>
                      <a:pt x="62" y="38"/>
                      <a:pt x="3" y="1"/>
                    </a:cubicBezTo>
                    <a:cubicBezTo>
                      <a:pt x="2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84" name="Freeform 283"/>
              <p:cNvSpPr/>
              <p:nvPr/>
            </p:nvSpPr>
            <p:spPr bwMode="auto">
              <a:xfrm>
                <a:off x="7653137" y="1151974"/>
                <a:ext cx="631858" cy="630142"/>
              </a:xfrm>
              <a:custGeom>
                <a:gdLst>
                  <a:gd name="T0" fmla="*/ 1 w 605"/>
                  <a:gd name="T1" fmla="*/ 2 h 604"/>
                  <a:gd name="T2" fmla="*/ 148 w 605"/>
                  <a:gd name="T3" fmla="*/ 245 h 604"/>
                  <a:gd name="T4" fmla="*/ 317 w 605"/>
                  <a:gd name="T5" fmla="*/ 468 h 604"/>
                  <a:gd name="T6" fmla="*/ 493 w 605"/>
                  <a:gd name="T7" fmla="*/ 572 h 604"/>
                  <a:gd name="T8" fmla="*/ 602 w 605"/>
                  <a:gd name="T9" fmla="*/ 604 h 604"/>
                  <a:gd name="T10" fmla="*/ 604 w 605"/>
                  <a:gd name="T11" fmla="*/ 602 h 604"/>
                  <a:gd name="T12" fmla="*/ 495 w 605"/>
                  <a:gd name="T13" fmla="*/ 571 h 604"/>
                  <a:gd name="T14" fmla="*/ 315 w 605"/>
                  <a:gd name="T15" fmla="*/ 463 h 604"/>
                  <a:gd name="T16" fmla="*/ 145 w 605"/>
                  <a:gd name="T17" fmla="*/ 234 h 604"/>
                  <a:gd name="T18" fmla="*/ 3 w 605"/>
                  <a:gd name="T19" fmla="*/ 1 h 604"/>
                  <a:gd name="T20" fmla="*/ 1 w 605"/>
                  <a:gd name="T21" fmla="*/ 2 h 60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05" h="604">
                    <a:moveTo>
                      <a:pt x="1" y="2"/>
                    </a:moveTo>
                    <a:cubicBezTo>
                      <a:pt x="72" y="66"/>
                      <a:pt x="106" y="161"/>
                      <a:pt x="148" y="245"/>
                    </a:cubicBezTo>
                    <a:cubicBezTo>
                      <a:pt x="190" y="329"/>
                      <a:pt x="246" y="406"/>
                      <a:pt x="317" y="468"/>
                    </a:cubicBezTo>
                    <a:cubicBezTo>
                      <a:pt x="369" y="512"/>
                      <a:pt x="429" y="548"/>
                      <a:pt x="493" y="572"/>
                    </a:cubicBezTo>
                    <a:cubicBezTo>
                      <a:pt x="529" y="586"/>
                      <a:pt x="565" y="593"/>
                      <a:pt x="602" y="604"/>
                    </a:cubicBezTo>
                    <a:cubicBezTo>
                      <a:pt x="603" y="604"/>
                      <a:pt x="605" y="603"/>
                      <a:pt x="604" y="602"/>
                    </a:cubicBezTo>
                    <a:cubicBezTo>
                      <a:pt x="567" y="591"/>
                      <a:pt x="531" y="584"/>
                      <a:pt x="495" y="571"/>
                    </a:cubicBezTo>
                    <a:cubicBezTo>
                      <a:pt x="429" y="546"/>
                      <a:pt x="369" y="509"/>
                      <a:pt x="315" y="463"/>
                    </a:cubicBezTo>
                    <a:cubicBezTo>
                      <a:pt x="242" y="400"/>
                      <a:pt x="188" y="320"/>
                      <a:pt x="145" y="234"/>
                    </a:cubicBezTo>
                    <a:cubicBezTo>
                      <a:pt x="106" y="152"/>
                      <a:pt x="72" y="63"/>
                      <a:pt x="3" y="1"/>
                    </a:cubicBezTo>
                    <a:cubicBezTo>
                      <a:pt x="3" y="0"/>
                      <a:pt x="0" y="1"/>
                      <a:pt x="1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85" name="Freeform 284"/>
              <p:cNvSpPr/>
              <p:nvPr/>
            </p:nvSpPr>
            <p:spPr bwMode="auto">
              <a:xfrm>
                <a:off x="7637683" y="1138238"/>
                <a:ext cx="472177" cy="523687"/>
              </a:xfrm>
              <a:custGeom>
                <a:gdLst>
                  <a:gd name="T0" fmla="*/ 1 w 453"/>
                  <a:gd name="T1" fmla="*/ 2 h 504"/>
                  <a:gd name="T2" fmla="*/ 269 w 453"/>
                  <a:gd name="T3" fmla="*/ 221 h 504"/>
                  <a:gd name="T4" fmla="*/ 450 w 453"/>
                  <a:gd name="T5" fmla="*/ 503 h 504"/>
                  <a:gd name="T6" fmla="*/ 453 w 453"/>
                  <a:gd name="T7" fmla="*/ 502 h 504"/>
                  <a:gd name="T8" fmla="*/ 266 w 453"/>
                  <a:gd name="T9" fmla="*/ 210 h 504"/>
                  <a:gd name="T10" fmla="*/ 3 w 453"/>
                  <a:gd name="T11" fmla="*/ 0 h 504"/>
                  <a:gd name="T12" fmla="*/ 1 w 453"/>
                  <a:gd name="T13" fmla="*/ 2 h 50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2" h="503">
                    <a:moveTo>
                      <a:pt x="1" y="2"/>
                    </a:moveTo>
                    <a:cubicBezTo>
                      <a:pt x="114" y="40"/>
                      <a:pt x="209" y="119"/>
                      <a:pt x="269" y="221"/>
                    </a:cubicBezTo>
                    <a:cubicBezTo>
                      <a:pt x="326" y="317"/>
                      <a:pt x="361" y="431"/>
                      <a:pt x="450" y="503"/>
                    </a:cubicBezTo>
                    <a:cubicBezTo>
                      <a:pt x="451" y="504"/>
                      <a:pt x="453" y="503"/>
                      <a:pt x="453" y="502"/>
                    </a:cubicBezTo>
                    <a:cubicBezTo>
                      <a:pt x="361" y="428"/>
                      <a:pt x="325" y="309"/>
                      <a:pt x="266" y="210"/>
                    </a:cubicBezTo>
                    <a:cubicBezTo>
                      <a:pt x="208" y="112"/>
                      <a:pt x="111" y="37"/>
                      <a:pt x="3" y="0"/>
                    </a:cubicBezTo>
                    <a:cubicBezTo>
                      <a:pt x="2" y="0"/>
                      <a:pt x="0" y="1"/>
                      <a:pt x="1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86" name="Freeform 285"/>
              <p:cNvSpPr/>
              <p:nvPr/>
            </p:nvSpPr>
            <p:spPr bwMode="auto">
              <a:xfrm>
                <a:off x="7637683" y="1138238"/>
                <a:ext cx="338251" cy="278155"/>
              </a:xfrm>
              <a:custGeom>
                <a:gdLst>
                  <a:gd name="T0" fmla="*/ 2 w 324"/>
                  <a:gd name="T1" fmla="*/ 2 h 267"/>
                  <a:gd name="T2" fmla="*/ 321 w 324"/>
                  <a:gd name="T3" fmla="*/ 266 h 267"/>
                  <a:gd name="T4" fmla="*/ 324 w 324"/>
                  <a:gd name="T5" fmla="*/ 265 h 267"/>
                  <a:gd name="T6" fmla="*/ 4 w 324"/>
                  <a:gd name="T7" fmla="*/ 0 h 267"/>
                  <a:gd name="T8" fmla="*/ 2 w 324"/>
                  <a:gd name="T9" fmla="*/ 2 h 26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4" h="267">
                    <a:moveTo>
                      <a:pt x="2" y="2"/>
                    </a:moveTo>
                    <a:cubicBezTo>
                      <a:pt x="150" y="25"/>
                      <a:pt x="266" y="128"/>
                      <a:pt x="321" y="266"/>
                    </a:cubicBezTo>
                    <a:cubicBezTo>
                      <a:pt x="322" y="267"/>
                      <a:pt x="324" y="266"/>
                      <a:pt x="324" y="265"/>
                    </a:cubicBezTo>
                    <a:cubicBezTo>
                      <a:pt x="269" y="127"/>
                      <a:pt x="152" y="23"/>
                      <a:pt x="4" y="0"/>
                    </a:cubicBezTo>
                    <a:cubicBezTo>
                      <a:pt x="3" y="0"/>
                      <a:pt x="0" y="2"/>
                      <a:pt x="2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87" name="Freeform 286"/>
              <p:cNvSpPr/>
              <p:nvPr/>
            </p:nvSpPr>
            <p:spPr bwMode="auto">
              <a:xfrm>
                <a:off x="7639401" y="1138238"/>
                <a:ext cx="305627" cy="175135"/>
              </a:xfrm>
              <a:custGeom>
                <a:gdLst>
                  <a:gd name="T0" fmla="*/ 2 w 293"/>
                  <a:gd name="T1" fmla="*/ 2 h 167"/>
                  <a:gd name="T2" fmla="*/ 289 w 293"/>
                  <a:gd name="T3" fmla="*/ 166 h 167"/>
                  <a:gd name="T4" fmla="*/ 292 w 293"/>
                  <a:gd name="T5" fmla="*/ 165 h 167"/>
                  <a:gd name="T6" fmla="*/ 3 w 293"/>
                  <a:gd name="T7" fmla="*/ 0 h 167"/>
                  <a:gd name="T8" fmla="*/ 2 w 293"/>
                  <a:gd name="T9" fmla="*/ 2 h 16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3" h="167">
                    <a:moveTo>
                      <a:pt x="2" y="2"/>
                    </a:moveTo>
                    <a:cubicBezTo>
                      <a:pt x="114" y="24"/>
                      <a:pt x="237" y="51"/>
                      <a:pt x="289" y="166"/>
                    </a:cubicBezTo>
                    <a:cubicBezTo>
                      <a:pt x="290" y="167"/>
                      <a:pt x="293" y="166"/>
                      <a:pt x="292" y="165"/>
                    </a:cubicBezTo>
                    <a:cubicBezTo>
                      <a:pt x="239" y="50"/>
                      <a:pt x="116" y="23"/>
                      <a:pt x="3" y="0"/>
                    </a:cubicBezTo>
                    <a:cubicBezTo>
                      <a:pt x="2" y="0"/>
                      <a:pt x="0" y="2"/>
                      <a:pt x="2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88" name="Freeform 287"/>
              <p:cNvSpPr/>
              <p:nvPr/>
            </p:nvSpPr>
            <p:spPr bwMode="auto">
              <a:xfrm>
                <a:off x="7675458" y="1145106"/>
                <a:ext cx="269571" cy="115040"/>
              </a:xfrm>
              <a:custGeom>
                <a:gdLst>
                  <a:gd name="T0" fmla="*/ 2 w 257"/>
                  <a:gd name="T1" fmla="*/ 2 h 111"/>
                  <a:gd name="T2" fmla="*/ 253 w 257"/>
                  <a:gd name="T3" fmla="*/ 110 h 111"/>
                  <a:gd name="T4" fmla="*/ 256 w 257"/>
                  <a:gd name="T5" fmla="*/ 109 h 111"/>
                  <a:gd name="T6" fmla="*/ 4 w 257"/>
                  <a:gd name="T7" fmla="*/ 1 h 111"/>
                  <a:gd name="T8" fmla="*/ 2 w 257"/>
                  <a:gd name="T9" fmla="*/ 2 h 11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7" h="110">
                    <a:moveTo>
                      <a:pt x="2" y="2"/>
                    </a:moveTo>
                    <a:cubicBezTo>
                      <a:pt x="101" y="1"/>
                      <a:pt x="194" y="26"/>
                      <a:pt x="253" y="110"/>
                    </a:cubicBezTo>
                    <a:cubicBezTo>
                      <a:pt x="254" y="111"/>
                      <a:pt x="257" y="110"/>
                      <a:pt x="256" y="109"/>
                    </a:cubicBezTo>
                    <a:cubicBezTo>
                      <a:pt x="197" y="24"/>
                      <a:pt x="103" y="0"/>
                      <a:pt x="4" y="1"/>
                    </a:cubicBezTo>
                    <a:cubicBezTo>
                      <a:pt x="3" y="1"/>
                      <a:pt x="0" y="2"/>
                      <a:pt x="2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89" name="Freeform 288"/>
              <p:cNvSpPr/>
              <p:nvPr/>
            </p:nvSpPr>
            <p:spPr bwMode="auto">
              <a:xfrm>
                <a:off x="8904834" y="861800"/>
                <a:ext cx="523688" cy="980411"/>
              </a:xfrm>
              <a:custGeom>
                <a:gdLst>
                  <a:gd name="T0" fmla="*/ 102 w 500"/>
                  <a:gd name="T1" fmla="*/ 348 h 943"/>
                  <a:gd name="T2" fmla="*/ 458 w 500"/>
                  <a:gd name="T3" fmla="*/ 7 h 943"/>
                  <a:gd name="T4" fmla="*/ 448 w 500"/>
                  <a:gd name="T5" fmla="*/ 7 h 943"/>
                  <a:gd name="T6" fmla="*/ 472 w 500"/>
                  <a:gd name="T7" fmla="*/ 165 h 943"/>
                  <a:gd name="T8" fmla="*/ 485 w 500"/>
                  <a:gd name="T9" fmla="*/ 342 h 943"/>
                  <a:gd name="T10" fmla="*/ 374 w 500"/>
                  <a:gd name="T11" fmla="*/ 655 h 943"/>
                  <a:gd name="T12" fmla="*/ 193 w 500"/>
                  <a:gd name="T13" fmla="*/ 836 h 943"/>
                  <a:gd name="T14" fmla="*/ 103 w 500"/>
                  <a:gd name="T15" fmla="*/ 895 h 943"/>
                  <a:gd name="T16" fmla="*/ 13 w 500"/>
                  <a:gd name="T17" fmla="*/ 934 h 943"/>
                  <a:gd name="T18" fmla="*/ 9 w 500"/>
                  <a:gd name="T19" fmla="*/ 933 h 943"/>
                  <a:gd name="T20" fmla="*/ 9 w 500"/>
                  <a:gd name="T21" fmla="*/ 940 h 943"/>
                  <a:gd name="T22" fmla="*/ 196 w 500"/>
                  <a:gd name="T23" fmla="*/ 728 h 943"/>
                  <a:gd name="T24" fmla="*/ 101 w 500"/>
                  <a:gd name="T25" fmla="*/ 346 h 943"/>
                  <a:gd name="T26" fmla="*/ 91 w 500"/>
                  <a:gd name="T27" fmla="*/ 351 h 943"/>
                  <a:gd name="T28" fmla="*/ 188 w 500"/>
                  <a:gd name="T29" fmla="*/ 717 h 943"/>
                  <a:gd name="T30" fmla="*/ 4 w 500"/>
                  <a:gd name="T31" fmla="*/ 934 h 943"/>
                  <a:gd name="T32" fmla="*/ 5 w 500"/>
                  <a:gd name="T33" fmla="*/ 941 h 943"/>
                  <a:gd name="T34" fmla="*/ 74 w 500"/>
                  <a:gd name="T35" fmla="*/ 919 h 943"/>
                  <a:gd name="T36" fmla="*/ 167 w 500"/>
                  <a:gd name="T37" fmla="*/ 863 h 943"/>
                  <a:gd name="T38" fmla="*/ 336 w 500"/>
                  <a:gd name="T39" fmla="*/ 719 h 943"/>
                  <a:gd name="T40" fmla="*/ 479 w 500"/>
                  <a:gd name="T41" fmla="*/ 446 h 943"/>
                  <a:gd name="T42" fmla="*/ 499 w 500"/>
                  <a:gd name="T43" fmla="*/ 277 h 943"/>
                  <a:gd name="T44" fmla="*/ 473 w 500"/>
                  <a:gd name="T45" fmla="*/ 117 h 943"/>
                  <a:gd name="T46" fmla="*/ 459 w 500"/>
                  <a:gd name="T47" fmla="*/ 5 h 943"/>
                  <a:gd name="T48" fmla="*/ 449 w 500"/>
                  <a:gd name="T49" fmla="*/ 5 h 943"/>
                  <a:gd name="T50" fmla="*/ 91 w 500"/>
                  <a:gd name="T51" fmla="*/ 349 h 943"/>
                  <a:gd name="T52" fmla="*/ 102 w 500"/>
                  <a:gd name="T53" fmla="*/ 348 h 94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00" h="943">
                    <a:moveTo>
                      <a:pt x="102" y="348"/>
                    </a:moveTo>
                    <a:cubicBezTo>
                      <a:pt x="136" y="163"/>
                      <a:pt x="341" y="125"/>
                      <a:pt x="458" y="7"/>
                    </a:cubicBezTo>
                    <a:cubicBezTo>
                      <a:pt x="455" y="7"/>
                      <a:pt x="451" y="7"/>
                      <a:pt x="448" y="7"/>
                    </a:cubicBezTo>
                    <a:cubicBezTo>
                      <a:pt x="447" y="61"/>
                      <a:pt x="460" y="113"/>
                      <a:pt x="472" y="165"/>
                    </a:cubicBezTo>
                    <a:cubicBezTo>
                      <a:pt x="485" y="224"/>
                      <a:pt x="490" y="281"/>
                      <a:pt x="485" y="342"/>
                    </a:cubicBezTo>
                    <a:cubicBezTo>
                      <a:pt x="476" y="454"/>
                      <a:pt x="437" y="562"/>
                      <a:pt x="374" y="655"/>
                    </a:cubicBezTo>
                    <a:cubicBezTo>
                      <a:pt x="327" y="727"/>
                      <a:pt x="263" y="787"/>
                      <a:pt x="193" y="836"/>
                    </a:cubicBezTo>
                    <a:cubicBezTo>
                      <a:pt x="164" y="857"/>
                      <a:pt x="134" y="877"/>
                      <a:pt x="103" y="895"/>
                    </a:cubicBezTo>
                    <a:cubicBezTo>
                      <a:pt x="77" y="910"/>
                      <a:pt x="44" y="933"/>
                      <a:pt x="13" y="934"/>
                    </a:cubicBezTo>
                    <a:cubicBezTo>
                      <a:pt x="12" y="934"/>
                      <a:pt x="10" y="934"/>
                      <a:pt x="9" y="933"/>
                    </a:cubicBezTo>
                    <a:cubicBezTo>
                      <a:pt x="9" y="935"/>
                      <a:pt x="9" y="938"/>
                      <a:pt x="9" y="940"/>
                    </a:cubicBezTo>
                    <a:cubicBezTo>
                      <a:pt x="95" y="902"/>
                      <a:pt x="169" y="816"/>
                      <a:pt x="196" y="728"/>
                    </a:cubicBezTo>
                    <a:cubicBezTo>
                      <a:pt x="236" y="597"/>
                      <a:pt x="192" y="445"/>
                      <a:pt x="101" y="346"/>
                    </a:cubicBezTo>
                    <a:cubicBezTo>
                      <a:pt x="98" y="343"/>
                      <a:pt x="88" y="347"/>
                      <a:pt x="91" y="351"/>
                    </a:cubicBezTo>
                    <a:cubicBezTo>
                      <a:pt x="180" y="448"/>
                      <a:pt x="219" y="589"/>
                      <a:pt x="188" y="717"/>
                    </a:cubicBezTo>
                    <a:cubicBezTo>
                      <a:pt x="166" y="807"/>
                      <a:pt x="90" y="897"/>
                      <a:pt x="4" y="934"/>
                    </a:cubicBezTo>
                    <a:cubicBezTo>
                      <a:pt x="1" y="936"/>
                      <a:pt x="0" y="940"/>
                      <a:pt x="5" y="941"/>
                    </a:cubicBezTo>
                    <a:cubicBezTo>
                      <a:pt x="28" y="943"/>
                      <a:pt x="54" y="929"/>
                      <a:pt x="74" y="919"/>
                    </a:cubicBezTo>
                    <a:cubicBezTo>
                      <a:pt x="106" y="903"/>
                      <a:pt x="137" y="883"/>
                      <a:pt x="167" y="863"/>
                    </a:cubicBezTo>
                    <a:cubicBezTo>
                      <a:pt x="229" y="822"/>
                      <a:pt x="286" y="776"/>
                      <a:pt x="336" y="719"/>
                    </a:cubicBezTo>
                    <a:cubicBezTo>
                      <a:pt x="404" y="642"/>
                      <a:pt x="453" y="546"/>
                      <a:pt x="479" y="446"/>
                    </a:cubicBezTo>
                    <a:cubicBezTo>
                      <a:pt x="493" y="392"/>
                      <a:pt x="500" y="334"/>
                      <a:pt x="499" y="277"/>
                    </a:cubicBezTo>
                    <a:cubicBezTo>
                      <a:pt x="499" y="223"/>
                      <a:pt x="484" y="170"/>
                      <a:pt x="473" y="117"/>
                    </a:cubicBezTo>
                    <a:cubicBezTo>
                      <a:pt x="465" y="80"/>
                      <a:pt x="459" y="43"/>
                      <a:pt x="459" y="5"/>
                    </a:cubicBezTo>
                    <a:cubicBezTo>
                      <a:pt x="459" y="0"/>
                      <a:pt x="451" y="3"/>
                      <a:pt x="449" y="5"/>
                    </a:cubicBezTo>
                    <a:cubicBezTo>
                      <a:pt x="331" y="124"/>
                      <a:pt x="125" y="161"/>
                      <a:pt x="91" y="349"/>
                    </a:cubicBezTo>
                    <a:cubicBezTo>
                      <a:pt x="90" y="354"/>
                      <a:pt x="101" y="352"/>
                      <a:pt x="102" y="348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90" name="Freeform 289"/>
              <p:cNvSpPr/>
              <p:nvPr/>
            </p:nvSpPr>
            <p:spPr bwMode="auto">
              <a:xfrm>
                <a:off x="9019874" y="873819"/>
                <a:ext cx="358855" cy="377741"/>
              </a:xfrm>
              <a:custGeom>
                <a:gdLst>
                  <a:gd name="T0" fmla="*/ 330 w 344"/>
                  <a:gd name="T1" fmla="*/ 3 h 363"/>
                  <a:gd name="T2" fmla="*/ 315 w 344"/>
                  <a:gd name="T3" fmla="*/ 21 h 363"/>
                  <a:gd name="T4" fmla="*/ 284 w 344"/>
                  <a:gd name="T5" fmla="*/ 50 h 363"/>
                  <a:gd name="T6" fmla="*/ 219 w 344"/>
                  <a:gd name="T7" fmla="*/ 97 h 363"/>
                  <a:gd name="T8" fmla="*/ 124 w 344"/>
                  <a:gd name="T9" fmla="*/ 169 h 363"/>
                  <a:gd name="T10" fmla="*/ 0 w 344"/>
                  <a:gd name="T11" fmla="*/ 358 h 363"/>
                  <a:gd name="T12" fmla="*/ 11 w 344"/>
                  <a:gd name="T13" fmla="*/ 356 h 363"/>
                  <a:gd name="T14" fmla="*/ 144 w 344"/>
                  <a:gd name="T15" fmla="*/ 162 h 363"/>
                  <a:gd name="T16" fmla="*/ 244 w 344"/>
                  <a:gd name="T17" fmla="*/ 88 h 363"/>
                  <a:gd name="T18" fmla="*/ 303 w 344"/>
                  <a:gd name="T19" fmla="*/ 45 h 363"/>
                  <a:gd name="T20" fmla="*/ 339 w 344"/>
                  <a:gd name="T21" fmla="*/ 6 h 363"/>
                  <a:gd name="T22" fmla="*/ 330 w 344"/>
                  <a:gd name="T23" fmla="*/ 3 h 36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44" h="363">
                    <a:moveTo>
                      <a:pt x="330" y="3"/>
                    </a:moveTo>
                    <a:cubicBezTo>
                      <a:pt x="324" y="9"/>
                      <a:pt x="320" y="14"/>
                      <a:pt x="315" y="21"/>
                    </a:cubicBezTo>
                    <a:cubicBezTo>
                      <a:pt x="306" y="33"/>
                      <a:pt x="296" y="41"/>
                      <a:pt x="284" y="50"/>
                    </a:cubicBezTo>
                    <a:cubicBezTo>
                      <a:pt x="263" y="66"/>
                      <a:pt x="241" y="81"/>
                      <a:pt x="219" y="97"/>
                    </a:cubicBezTo>
                    <a:cubicBezTo>
                      <a:pt x="187" y="120"/>
                      <a:pt x="155" y="143"/>
                      <a:pt x="124" y="169"/>
                    </a:cubicBezTo>
                    <a:cubicBezTo>
                      <a:pt x="67" y="216"/>
                      <a:pt x="5" y="280"/>
                      <a:pt x="0" y="358"/>
                    </a:cubicBezTo>
                    <a:cubicBezTo>
                      <a:pt x="0" y="363"/>
                      <a:pt x="11" y="361"/>
                      <a:pt x="11" y="356"/>
                    </a:cubicBezTo>
                    <a:cubicBezTo>
                      <a:pt x="16" y="275"/>
                      <a:pt x="84" y="210"/>
                      <a:pt x="144" y="162"/>
                    </a:cubicBezTo>
                    <a:cubicBezTo>
                      <a:pt x="177" y="136"/>
                      <a:pt x="211" y="112"/>
                      <a:pt x="244" y="88"/>
                    </a:cubicBezTo>
                    <a:cubicBezTo>
                      <a:pt x="264" y="74"/>
                      <a:pt x="284" y="60"/>
                      <a:pt x="303" y="45"/>
                    </a:cubicBezTo>
                    <a:cubicBezTo>
                      <a:pt x="318" y="34"/>
                      <a:pt x="326" y="19"/>
                      <a:pt x="339" y="6"/>
                    </a:cubicBezTo>
                    <a:cubicBezTo>
                      <a:pt x="344" y="1"/>
                      <a:pt x="333" y="0"/>
                      <a:pt x="330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91" name="Freeform 290"/>
              <p:cNvSpPr/>
              <p:nvPr/>
            </p:nvSpPr>
            <p:spPr bwMode="auto">
              <a:xfrm>
                <a:off x="9021591" y="873819"/>
                <a:ext cx="355421" cy="396629"/>
              </a:xfrm>
              <a:custGeom>
                <a:gdLst>
                  <a:gd name="T0" fmla="*/ 327 w 340"/>
                  <a:gd name="T1" fmla="*/ 4 h 381"/>
                  <a:gd name="T2" fmla="*/ 159 w 340"/>
                  <a:gd name="T3" fmla="*/ 167 h 381"/>
                  <a:gd name="T4" fmla="*/ 71 w 340"/>
                  <a:gd name="T5" fmla="*/ 263 h 381"/>
                  <a:gd name="T6" fmla="*/ 2 w 340"/>
                  <a:gd name="T7" fmla="*/ 376 h 381"/>
                  <a:gd name="T8" fmla="*/ 13 w 340"/>
                  <a:gd name="T9" fmla="*/ 376 h 381"/>
                  <a:gd name="T10" fmla="*/ 84 w 340"/>
                  <a:gd name="T11" fmla="*/ 260 h 381"/>
                  <a:gd name="T12" fmla="*/ 176 w 340"/>
                  <a:gd name="T13" fmla="*/ 162 h 381"/>
                  <a:gd name="T14" fmla="*/ 338 w 340"/>
                  <a:gd name="T15" fmla="*/ 5 h 381"/>
                  <a:gd name="T16" fmla="*/ 327 w 340"/>
                  <a:gd name="T17" fmla="*/ 4 h 38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0" h="381">
                    <a:moveTo>
                      <a:pt x="327" y="4"/>
                    </a:moveTo>
                    <a:cubicBezTo>
                      <a:pt x="290" y="76"/>
                      <a:pt x="217" y="115"/>
                      <a:pt x="159" y="167"/>
                    </a:cubicBezTo>
                    <a:cubicBezTo>
                      <a:pt x="127" y="195"/>
                      <a:pt x="98" y="229"/>
                      <a:pt x="71" y="263"/>
                    </a:cubicBezTo>
                    <a:cubicBezTo>
                      <a:pt x="43" y="297"/>
                      <a:pt x="19" y="334"/>
                      <a:pt x="2" y="376"/>
                    </a:cubicBezTo>
                    <a:cubicBezTo>
                      <a:pt x="0" y="381"/>
                      <a:pt x="11" y="380"/>
                      <a:pt x="13" y="376"/>
                    </a:cubicBezTo>
                    <a:cubicBezTo>
                      <a:pt x="30" y="334"/>
                      <a:pt x="56" y="296"/>
                      <a:pt x="84" y="260"/>
                    </a:cubicBezTo>
                    <a:cubicBezTo>
                      <a:pt x="112" y="225"/>
                      <a:pt x="143" y="191"/>
                      <a:pt x="176" y="162"/>
                    </a:cubicBezTo>
                    <a:cubicBezTo>
                      <a:pt x="234" y="113"/>
                      <a:pt x="302" y="75"/>
                      <a:pt x="338" y="5"/>
                    </a:cubicBezTo>
                    <a:cubicBezTo>
                      <a:pt x="340" y="0"/>
                      <a:pt x="329" y="0"/>
                      <a:pt x="327" y="4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92" name="Freeform 291"/>
              <p:cNvSpPr/>
              <p:nvPr/>
            </p:nvSpPr>
            <p:spPr bwMode="auto">
              <a:xfrm>
                <a:off x="9047346" y="885838"/>
                <a:ext cx="326231" cy="405213"/>
              </a:xfrm>
              <a:custGeom>
                <a:gdLst>
                  <a:gd name="T0" fmla="*/ 297 w 311"/>
                  <a:gd name="T1" fmla="*/ 4 h 389"/>
                  <a:gd name="T2" fmla="*/ 229 w 311"/>
                  <a:gd name="T3" fmla="*/ 74 h 389"/>
                  <a:gd name="T4" fmla="*/ 137 w 311"/>
                  <a:gd name="T5" fmla="*/ 159 h 389"/>
                  <a:gd name="T6" fmla="*/ 2 w 311"/>
                  <a:gd name="T7" fmla="*/ 385 h 389"/>
                  <a:gd name="T8" fmla="*/ 13 w 311"/>
                  <a:gd name="T9" fmla="*/ 384 h 389"/>
                  <a:gd name="T10" fmla="*/ 155 w 311"/>
                  <a:gd name="T11" fmla="*/ 151 h 389"/>
                  <a:gd name="T12" fmla="*/ 249 w 311"/>
                  <a:gd name="T13" fmla="*/ 68 h 389"/>
                  <a:gd name="T14" fmla="*/ 307 w 311"/>
                  <a:gd name="T15" fmla="*/ 5 h 389"/>
                  <a:gd name="T16" fmla="*/ 297 w 311"/>
                  <a:gd name="T17" fmla="*/ 4 h 38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1" h="389">
                    <a:moveTo>
                      <a:pt x="297" y="4"/>
                    </a:moveTo>
                    <a:cubicBezTo>
                      <a:pt x="277" y="32"/>
                      <a:pt x="256" y="53"/>
                      <a:pt x="229" y="74"/>
                    </a:cubicBezTo>
                    <a:cubicBezTo>
                      <a:pt x="195" y="99"/>
                      <a:pt x="165" y="127"/>
                      <a:pt x="137" y="159"/>
                    </a:cubicBezTo>
                    <a:cubicBezTo>
                      <a:pt x="78" y="225"/>
                      <a:pt x="29" y="300"/>
                      <a:pt x="2" y="385"/>
                    </a:cubicBezTo>
                    <a:cubicBezTo>
                      <a:pt x="0" y="389"/>
                      <a:pt x="12" y="388"/>
                      <a:pt x="13" y="384"/>
                    </a:cubicBezTo>
                    <a:cubicBezTo>
                      <a:pt x="42" y="296"/>
                      <a:pt x="94" y="219"/>
                      <a:pt x="155" y="151"/>
                    </a:cubicBezTo>
                    <a:cubicBezTo>
                      <a:pt x="183" y="120"/>
                      <a:pt x="215" y="94"/>
                      <a:pt x="249" y="68"/>
                    </a:cubicBezTo>
                    <a:cubicBezTo>
                      <a:pt x="272" y="50"/>
                      <a:pt x="290" y="29"/>
                      <a:pt x="307" y="5"/>
                    </a:cubicBezTo>
                    <a:cubicBezTo>
                      <a:pt x="311" y="0"/>
                      <a:pt x="299" y="1"/>
                      <a:pt x="297" y="4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93" name="Freeform 292"/>
              <p:cNvSpPr/>
              <p:nvPr/>
            </p:nvSpPr>
            <p:spPr bwMode="auto">
              <a:xfrm>
                <a:off x="9079969" y="884121"/>
                <a:ext cx="291891" cy="472177"/>
              </a:xfrm>
              <a:custGeom>
                <a:gdLst>
                  <a:gd name="T0" fmla="*/ 265 w 278"/>
                  <a:gd name="T1" fmla="*/ 6 h 453"/>
                  <a:gd name="T2" fmla="*/ 125 w 278"/>
                  <a:gd name="T3" fmla="*/ 228 h 453"/>
                  <a:gd name="T4" fmla="*/ 1 w 278"/>
                  <a:gd name="T5" fmla="*/ 448 h 453"/>
                  <a:gd name="T6" fmla="*/ 12 w 278"/>
                  <a:gd name="T7" fmla="*/ 447 h 453"/>
                  <a:gd name="T8" fmla="*/ 147 w 278"/>
                  <a:gd name="T9" fmla="*/ 214 h 453"/>
                  <a:gd name="T10" fmla="*/ 277 w 278"/>
                  <a:gd name="T11" fmla="*/ 5 h 453"/>
                  <a:gd name="T12" fmla="*/ 265 w 278"/>
                  <a:gd name="T13" fmla="*/ 6 h 45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8" h="452">
                    <a:moveTo>
                      <a:pt x="265" y="6"/>
                    </a:moveTo>
                    <a:cubicBezTo>
                      <a:pt x="237" y="91"/>
                      <a:pt x="180" y="159"/>
                      <a:pt x="125" y="228"/>
                    </a:cubicBezTo>
                    <a:cubicBezTo>
                      <a:pt x="71" y="295"/>
                      <a:pt x="23" y="365"/>
                      <a:pt x="1" y="448"/>
                    </a:cubicBezTo>
                    <a:cubicBezTo>
                      <a:pt x="0" y="453"/>
                      <a:pt x="11" y="451"/>
                      <a:pt x="12" y="447"/>
                    </a:cubicBezTo>
                    <a:cubicBezTo>
                      <a:pt x="36" y="357"/>
                      <a:pt x="89" y="285"/>
                      <a:pt x="147" y="214"/>
                    </a:cubicBezTo>
                    <a:cubicBezTo>
                      <a:pt x="199" y="150"/>
                      <a:pt x="250" y="85"/>
                      <a:pt x="277" y="5"/>
                    </a:cubicBezTo>
                    <a:cubicBezTo>
                      <a:pt x="278" y="0"/>
                      <a:pt x="267" y="2"/>
                      <a:pt x="265" y="6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94" name="Freeform 293"/>
              <p:cNvSpPr/>
              <p:nvPr/>
            </p:nvSpPr>
            <p:spPr bwMode="auto">
              <a:xfrm>
                <a:off x="9093705" y="877253"/>
                <a:ext cx="281589" cy="501366"/>
              </a:xfrm>
              <a:custGeom>
                <a:gdLst>
                  <a:gd name="T0" fmla="*/ 259 w 270"/>
                  <a:gd name="T1" fmla="*/ 4 h 483"/>
                  <a:gd name="T2" fmla="*/ 152 w 270"/>
                  <a:gd name="T3" fmla="*/ 230 h 483"/>
                  <a:gd name="T4" fmla="*/ 3 w 270"/>
                  <a:gd name="T5" fmla="*/ 481 h 483"/>
                  <a:gd name="T6" fmla="*/ 13 w 270"/>
                  <a:gd name="T7" fmla="*/ 480 h 483"/>
                  <a:gd name="T8" fmla="*/ 161 w 270"/>
                  <a:gd name="T9" fmla="*/ 233 h 483"/>
                  <a:gd name="T10" fmla="*/ 270 w 270"/>
                  <a:gd name="T11" fmla="*/ 2 h 483"/>
                  <a:gd name="T12" fmla="*/ 259 w 270"/>
                  <a:gd name="T13" fmla="*/ 4 h 48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0" h="482">
                    <a:moveTo>
                      <a:pt x="259" y="4"/>
                    </a:moveTo>
                    <a:cubicBezTo>
                      <a:pt x="220" y="78"/>
                      <a:pt x="189" y="155"/>
                      <a:pt x="152" y="230"/>
                    </a:cubicBezTo>
                    <a:cubicBezTo>
                      <a:pt x="110" y="317"/>
                      <a:pt x="66" y="407"/>
                      <a:pt x="3" y="481"/>
                    </a:cubicBezTo>
                    <a:cubicBezTo>
                      <a:pt x="0" y="483"/>
                      <a:pt x="11" y="482"/>
                      <a:pt x="13" y="480"/>
                    </a:cubicBezTo>
                    <a:cubicBezTo>
                      <a:pt x="75" y="407"/>
                      <a:pt x="119" y="319"/>
                      <a:pt x="161" y="233"/>
                    </a:cubicBezTo>
                    <a:cubicBezTo>
                      <a:pt x="198" y="157"/>
                      <a:pt x="231" y="77"/>
                      <a:pt x="270" y="2"/>
                    </a:cubicBezTo>
                    <a:cubicBezTo>
                      <a:pt x="270" y="0"/>
                      <a:pt x="260" y="1"/>
                      <a:pt x="259" y="4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95" name="Freeform 294"/>
              <p:cNvSpPr/>
              <p:nvPr/>
            </p:nvSpPr>
            <p:spPr bwMode="auto">
              <a:xfrm>
                <a:off x="9098857" y="878970"/>
                <a:ext cx="278155" cy="535706"/>
              </a:xfrm>
              <a:custGeom>
                <a:gdLst>
                  <a:gd name="T0" fmla="*/ 252 w 265"/>
                  <a:gd name="T1" fmla="*/ 5 h 514"/>
                  <a:gd name="T2" fmla="*/ 157 w 265"/>
                  <a:gd name="T3" fmla="*/ 258 h 514"/>
                  <a:gd name="T4" fmla="*/ 4 w 265"/>
                  <a:gd name="T5" fmla="*/ 509 h 514"/>
                  <a:gd name="T6" fmla="*/ 14 w 265"/>
                  <a:gd name="T7" fmla="*/ 510 h 514"/>
                  <a:gd name="T8" fmla="*/ 167 w 265"/>
                  <a:gd name="T9" fmla="*/ 258 h 514"/>
                  <a:gd name="T10" fmla="*/ 263 w 265"/>
                  <a:gd name="T11" fmla="*/ 4 h 514"/>
                  <a:gd name="T12" fmla="*/ 252 w 265"/>
                  <a:gd name="T13" fmla="*/ 5 h 51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5" h="514">
                    <a:moveTo>
                      <a:pt x="252" y="5"/>
                    </a:moveTo>
                    <a:cubicBezTo>
                      <a:pt x="223" y="91"/>
                      <a:pt x="196" y="176"/>
                      <a:pt x="157" y="258"/>
                    </a:cubicBezTo>
                    <a:cubicBezTo>
                      <a:pt x="114" y="346"/>
                      <a:pt x="62" y="431"/>
                      <a:pt x="4" y="509"/>
                    </a:cubicBezTo>
                    <a:cubicBezTo>
                      <a:pt x="0" y="514"/>
                      <a:pt x="12" y="513"/>
                      <a:pt x="14" y="510"/>
                    </a:cubicBezTo>
                    <a:cubicBezTo>
                      <a:pt x="73" y="431"/>
                      <a:pt x="124" y="346"/>
                      <a:pt x="167" y="258"/>
                    </a:cubicBezTo>
                    <a:cubicBezTo>
                      <a:pt x="207" y="177"/>
                      <a:pt x="235" y="90"/>
                      <a:pt x="263" y="4"/>
                    </a:cubicBezTo>
                    <a:cubicBezTo>
                      <a:pt x="265" y="0"/>
                      <a:pt x="253" y="1"/>
                      <a:pt x="252" y="5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96" name="Freeform 295"/>
              <p:cNvSpPr/>
              <p:nvPr/>
            </p:nvSpPr>
            <p:spPr bwMode="auto">
              <a:xfrm>
                <a:off x="9109159" y="877253"/>
                <a:ext cx="266137" cy="573480"/>
              </a:xfrm>
              <a:custGeom>
                <a:gdLst>
                  <a:gd name="T0" fmla="*/ 243 w 255"/>
                  <a:gd name="T1" fmla="*/ 6 h 552"/>
                  <a:gd name="T2" fmla="*/ 168 w 255"/>
                  <a:gd name="T3" fmla="*/ 261 h 552"/>
                  <a:gd name="T4" fmla="*/ 5 w 255"/>
                  <a:gd name="T5" fmla="*/ 547 h 552"/>
                  <a:gd name="T6" fmla="*/ 14 w 255"/>
                  <a:gd name="T7" fmla="*/ 549 h 552"/>
                  <a:gd name="T8" fmla="*/ 178 w 255"/>
                  <a:gd name="T9" fmla="*/ 262 h 552"/>
                  <a:gd name="T10" fmla="*/ 254 w 255"/>
                  <a:gd name="T11" fmla="*/ 5 h 552"/>
                  <a:gd name="T12" fmla="*/ 243 w 255"/>
                  <a:gd name="T13" fmla="*/ 6 h 55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5" h="552">
                    <a:moveTo>
                      <a:pt x="243" y="6"/>
                    </a:moveTo>
                    <a:cubicBezTo>
                      <a:pt x="226" y="93"/>
                      <a:pt x="199" y="179"/>
                      <a:pt x="168" y="261"/>
                    </a:cubicBezTo>
                    <a:cubicBezTo>
                      <a:pt x="129" y="363"/>
                      <a:pt x="81" y="468"/>
                      <a:pt x="5" y="547"/>
                    </a:cubicBezTo>
                    <a:cubicBezTo>
                      <a:pt x="0" y="552"/>
                      <a:pt x="11" y="552"/>
                      <a:pt x="14" y="549"/>
                    </a:cubicBezTo>
                    <a:cubicBezTo>
                      <a:pt x="91" y="470"/>
                      <a:pt x="139" y="364"/>
                      <a:pt x="178" y="262"/>
                    </a:cubicBezTo>
                    <a:cubicBezTo>
                      <a:pt x="210" y="179"/>
                      <a:pt x="237" y="93"/>
                      <a:pt x="254" y="5"/>
                    </a:cubicBezTo>
                    <a:cubicBezTo>
                      <a:pt x="255" y="0"/>
                      <a:pt x="244" y="2"/>
                      <a:pt x="243" y="6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97" name="Freeform 296"/>
              <p:cNvSpPr/>
              <p:nvPr/>
            </p:nvSpPr>
            <p:spPr bwMode="auto">
              <a:xfrm>
                <a:off x="9110875" y="878970"/>
                <a:ext cx="269571" cy="655896"/>
              </a:xfrm>
              <a:custGeom>
                <a:gdLst>
                  <a:gd name="T0" fmla="*/ 245 w 258"/>
                  <a:gd name="T1" fmla="*/ 6 h 631"/>
                  <a:gd name="T2" fmla="*/ 4 w 258"/>
                  <a:gd name="T3" fmla="*/ 624 h 631"/>
                  <a:gd name="T4" fmla="*/ 14 w 258"/>
                  <a:gd name="T5" fmla="*/ 627 h 631"/>
                  <a:gd name="T6" fmla="*/ 257 w 258"/>
                  <a:gd name="T7" fmla="*/ 5 h 631"/>
                  <a:gd name="T8" fmla="*/ 245 w 258"/>
                  <a:gd name="T9" fmla="*/ 6 h 63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8" h="631">
                    <a:moveTo>
                      <a:pt x="245" y="6"/>
                    </a:moveTo>
                    <a:cubicBezTo>
                      <a:pt x="206" y="223"/>
                      <a:pt x="158" y="456"/>
                      <a:pt x="4" y="624"/>
                    </a:cubicBezTo>
                    <a:cubicBezTo>
                      <a:pt x="0" y="629"/>
                      <a:pt x="10" y="631"/>
                      <a:pt x="14" y="627"/>
                    </a:cubicBezTo>
                    <a:cubicBezTo>
                      <a:pt x="168" y="458"/>
                      <a:pt x="217" y="224"/>
                      <a:pt x="257" y="5"/>
                    </a:cubicBezTo>
                    <a:cubicBezTo>
                      <a:pt x="258" y="0"/>
                      <a:pt x="246" y="1"/>
                      <a:pt x="245" y="6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98" name="Freeform 297"/>
              <p:cNvSpPr/>
              <p:nvPr/>
            </p:nvSpPr>
            <p:spPr bwMode="auto">
              <a:xfrm>
                <a:off x="9100573" y="894423"/>
                <a:ext cx="278155" cy="693670"/>
              </a:xfrm>
              <a:custGeom>
                <a:gdLst>
                  <a:gd name="T0" fmla="*/ 255 w 266"/>
                  <a:gd name="T1" fmla="*/ 6 h 667"/>
                  <a:gd name="T2" fmla="*/ 196 w 266"/>
                  <a:gd name="T3" fmla="*/ 364 h 667"/>
                  <a:gd name="T4" fmla="*/ 5 w 266"/>
                  <a:gd name="T5" fmla="*/ 662 h 667"/>
                  <a:gd name="T6" fmla="*/ 14 w 266"/>
                  <a:gd name="T7" fmla="*/ 664 h 667"/>
                  <a:gd name="T8" fmla="*/ 204 w 266"/>
                  <a:gd name="T9" fmla="*/ 374 h 667"/>
                  <a:gd name="T10" fmla="*/ 266 w 266"/>
                  <a:gd name="T11" fmla="*/ 5 h 667"/>
                  <a:gd name="T12" fmla="*/ 255 w 266"/>
                  <a:gd name="T13" fmla="*/ 6 h 66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6" h="667">
                    <a:moveTo>
                      <a:pt x="255" y="6"/>
                    </a:moveTo>
                    <a:cubicBezTo>
                      <a:pt x="246" y="127"/>
                      <a:pt x="233" y="249"/>
                      <a:pt x="196" y="364"/>
                    </a:cubicBezTo>
                    <a:cubicBezTo>
                      <a:pt x="160" y="479"/>
                      <a:pt x="95" y="581"/>
                      <a:pt x="5" y="662"/>
                    </a:cubicBezTo>
                    <a:cubicBezTo>
                      <a:pt x="0" y="666"/>
                      <a:pt x="11" y="667"/>
                      <a:pt x="14" y="664"/>
                    </a:cubicBezTo>
                    <a:cubicBezTo>
                      <a:pt x="103" y="585"/>
                      <a:pt x="166" y="486"/>
                      <a:pt x="204" y="374"/>
                    </a:cubicBezTo>
                    <a:cubicBezTo>
                      <a:pt x="244" y="255"/>
                      <a:pt x="257" y="129"/>
                      <a:pt x="266" y="5"/>
                    </a:cubicBezTo>
                    <a:cubicBezTo>
                      <a:pt x="266" y="0"/>
                      <a:pt x="255" y="2"/>
                      <a:pt x="255" y="6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99" name="Freeform 298"/>
              <p:cNvSpPr/>
              <p:nvPr/>
            </p:nvSpPr>
            <p:spPr bwMode="auto">
              <a:xfrm>
                <a:off x="9074819" y="892707"/>
                <a:ext cx="310779" cy="774370"/>
              </a:xfrm>
              <a:custGeom>
                <a:gdLst>
                  <a:gd name="T0" fmla="*/ 284 w 298"/>
                  <a:gd name="T1" fmla="*/ 5 h 743"/>
                  <a:gd name="T2" fmla="*/ 230 w 298"/>
                  <a:gd name="T3" fmla="*/ 451 h 743"/>
                  <a:gd name="T4" fmla="*/ 5 w 298"/>
                  <a:gd name="T5" fmla="*/ 740 h 743"/>
                  <a:gd name="T6" fmla="*/ 13 w 298"/>
                  <a:gd name="T7" fmla="*/ 740 h 743"/>
                  <a:gd name="T8" fmla="*/ 237 w 298"/>
                  <a:gd name="T9" fmla="*/ 459 h 743"/>
                  <a:gd name="T10" fmla="*/ 295 w 298"/>
                  <a:gd name="T11" fmla="*/ 2 h 743"/>
                  <a:gd name="T12" fmla="*/ 284 w 298"/>
                  <a:gd name="T13" fmla="*/ 5 h 74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8" h="743">
                    <a:moveTo>
                      <a:pt x="284" y="5"/>
                    </a:moveTo>
                    <a:cubicBezTo>
                      <a:pt x="286" y="154"/>
                      <a:pt x="286" y="310"/>
                      <a:pt x="230" y="451"/>
                    </a:cubicBezTo>
                    <a:cubicBezTo>
                      <a:pt x="185" y="564"/>
                      <a:pt x="111" y="678"/>
                      <a:pt x="5" y="740"/>
                    </a:cubicBezTo>
                    <a:cubicBezTo>
                      <a:pt x="0" y="743"/>
                      <a:pt x="11" y="741"/>
                      <a:pt x="13" y="740"/>
                    </a:cubicBezTo>
                    <a:cubicBezTo>
                      <a:pt x="119" y="679"/>
                      <a:pt x="190" y="570"/>
                      <a:pt x="237" y="459"/>
                    </a:cubicBezTo>
                    <a:cubicBezTo>
                      <a:pt x="298" y="316"/>
                      <a:pt x="297" y="155"/>
                      <a:pt x="295" y="2"/>
                    </a:cubicBezTo>
                    <a:cubicBezTo>
                      <a:pt x="295" y="0"/>
                      <a:pt x="284" y="2"/>
                      <a:pt x="284" y="5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100" name="Freeform 299"/>
              <p:cNvSpPr/>
              <p:nvPr/>
            </p:nvSpPr>
            <p:spPr bwMode="auto">
              <a:xfrm>
                <a:off x="9018157" y="932197"/>
                <a:ext cx="398346" cy="817295"/>
              </a:xfrm>
              <a:custGeom>
                <a:gdLst>
                  <a:gd name="T0" fmla="*/ 337 w 381"/>
                  <a:gd name="T1" fmla="*/ 7 h 785"/>
                  <a:gd name="T2" fmla="*/ 296 w 381"/>
                  <a:gd name="T3" fmla="*/ 470 h 785"/>
                  <a:gd name="T4" fmla="*/ 162 w 381"/>
                  <a:gd name="T5" fmla="*/ 663 h 785"/>
                  <a:gd name="T6" fmla="*/ 75 w 381"/>
                  <a:gd name="T7" fmla="*/ 738 h 785"/>
                  <a:gd name="T8" fmla="*/ 3 w 381"/>
                  <a:gd name="T9" fmla="*/ 781 h 785"/>
                  <a:gd name="T10" fmla="*/ 13 w 381"/>
                  <a:gd name="T11" fmla="*/ 781 h 785"/>
                  <a:gd name="T12" fmla="*/ 60 w 381"/>
                  <a:gd name="T13" fmla="*/ 754 h 785"/>
                  <a:gd name="T14" fmla="*/ 95 w 381"/>
                  <a:gd name="T15" fmla="*/ 732 h 785"/>
                  <a:gd name="T16" fmla="*/ 173 w 381"/>
                  <a:gd name="T17" fmla="*/ 663 h 785"/>
                  <a:gd name="T18" fmla="*/ 304 w 381"/>
                  <a:gd name="T19" fmla="*/ 474 h 785"/>
                  <a:gd name="T20" fmla="*/ 348 w 381"/>
                  <a:gd name="T21" fmla="*/ 4 h 785"/>
                  <a:gd name="T22" fmla="*/ 337 w 381"/>
                  <a:gd name="T23" fmla="*/ 7 h 78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81" h="785">
                    <a:moveTo>
                      <a:pt x="337" y="7"/>
                    </a:moveTo>
                    <a:cubicBezTo>
                      <a:pt x="369" y="159"/>
                      <a:pt x="364" y="328"/>
                      <a:pt x="296" y="470"/>
                    </a:cubicBezTo>
                    <a:cubicBezTo>
                      <a:pt x="262" y="541"/>
                      <a:pt x="216" y="606"/>
                      <a:pt x="162" y="663"/>
                    </a:cubicBezTo>
                    <a:cubicBezTo>
                      <a:pt x="136" y="691"/>
                      <a:pt x="107" y="717"/>
                      <a:pt x="75" y="738"/>
                    </a:cubicBezTo>
                    <a:cubicBezTo>
                      <a:pt x="52" y="753"/>
                      <a:pt x="20" y="760"/>
                      <a:pt x="3" y="781"/>
                    </a:cubicBezTo>
                    <a:cubicBezTo>
                      <a:pt x="0" y="785"/>
                      <a:pt x="11" y="783"/>
                      <a:pt x="13" y="781"/>
                    </a:cubicBezTo>
                    <a:cubicBezTo>
                      <a:pt x="25" y="767"/>
                      <a:pt x="44" y="762"/>
                      <a:pt x="60" y="754"/>
                    </a:cubicBezTo>
                    <a:cubicBezTo>
                      <a:pt x="73" y="748"/>
                      <a:pt x="84" y="740"/>
                      <a:pt x="95" y="732"/>
                    </a:cubicBezTo>
                    <a:cubicBezTo>
                      <a:pt x="124" y="712"/>
                      <a:pt x="149" y="688"/>
                      <a:pt x="173" y="663"/>
                    </a:cubicBezTo>
                    <a:cubicBezTo>
                      <a:pt x="226" y="607"/>
                      <a:pt x="270" y="543"/>
                      <a:pt x="304" y="474"/>
                    </a:cubicBezTo>
                    <a:cubicBezTo>
                      <a:pt x="376" y="332"/>
                      <a:pt x="381" y="157"/>
                      <a:pt x="348" y="4"/>
                    </a:cubicBezTo>
                    <a:cubicBezTo>
                      <a:pt x="348" y="0"/>
                      <a:pt x="336" y="3"/>
                      <a:pt x="337" y="7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101" name="Freeform 300"/>
              <p:cNvSpPr/>
              <p:nvPr/>
            </p:nvSpPr>
            <p:spPr bwMode="auto">
              <a:xfrm>
                <a:off x="9064517" y="877253"/>
                <a:ext cx="310779" cy="448139"/>
              </a:xfrm>
              <a:custGeom>
                <a:gdLst>
                  <a:gd name="T0" fmla="*/ 283 w 297"/>
                  <a:gd name="T1" fmla="*/ 4 h 431"/>
                  <a:gd name="T2" fmla="*/ 181 w 297"/>
                  <a:gd name="T3" fmla="*/ 137 h 431"/>
                  <a:gd name="T4" fmla="*/ 126 w 297"/>
                  <a:gd name="T5" fmla="*/ 194 h 431"/>
                  <a:gd name="T6" fmla="*/ 80 w 297"/>
                  <a:gd name="T7" fmla="*/ 251 h 431"/>
                  <a:gd name="T8" fmla="*/ 21 w 297"/>
                  <a:gd name="T9" fmla="*/ 366 h 431"/>
                  <a:gd name="T10" fmla="*/ 5 w 297"/>
                  <a:gd name="T11" fmla="*/ 409 h 431"/>
                  <a:gd name="T12" fmla="*/ 0 w 297"/>
                  <a:gd name="T13" fmla="*/ 425 h 431"/>
                  <a:gd name="T14" fmla="*/ 12 w 297"/>
                  <a:gd name="T15" fmla="*/ 425 h 431"/>
                  <a:gd name="T16" fmla="*/ 12 w 297"/>
                  <a:gd name="T17" fmla="*/ 425 h 431"/>
                  <a:gd name="T18" fmla="*/ 1 w 297"/>
                  <a:gd name="T19" fmla="*/ 424 h 431"/>
                  <a:gd name="T20" fmla="*/ 1 w 297"/>
                  <a:gd name="T21" fmla="*/ 424 h 431"/>
                  <a:gd name="T22" fmla="*/ 12 w 297"/>
                  <a:gd name="T23" fmla="*/ 424 h 431"/>
                  <a:gd name="T24" fmla="*/ 17 w 297"/>
                  <a:gd name="T25" fmla="*/ 408 h 431"/>
                  <a:gd name="T26" fmla="*/ 34 w 297"/>
                  <a:gd name="T27" fmla="*/ 363 h 431"/>
                  <a:gd name="T28" fmla="*/ 95 w 297"/>
                  <a:gd name="T29" fmla="*/ 246 h 431"/>
                  <a:gd name="T30" fmla="*/ 202 w 297"/>
                  <a:gd name="T31" fmla="*/ 130 h 431"/>
                  <a:gd name="T32" fmla="*/ 294 w 297"/>
                  <a:gd name="T33" fmla="*/ 6 h 431"/>
                  <a:gd name="T34" fmla="*/ 283 w 297"/>
                  <a:gd name="T35" fmla="*/ 4 h 43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97" h="431">
                    <a:moveTo>
                      <a:pt x="283" y="4"/>
                    </a:moveTo>
                    <a:cubicBezTo>
                      <a:pt x="257" y="54"/>
                      <a:pt x="223" y="101"/>
                      <a:pt x="181" y="137"/>
                    </a:cubicBezTo>
                    <a:cubicBezTo>
                      <a:pt x="160" y="154"/>
                      <a:pt x="143" y="174"/>
                      <a:pt x="126" y="194"/>
                    </a:cubicBezTo>
                    <a:cubicBezTo>
                      <a:pt x="110" y="213"/>
                      <a:pt x="94" y="231"/>
                      <a:pt x="80" y="251"/>
                    </a:cubicBezTo>
                    <a:cubicBezTo>
                      <a:pt x="55" y="287"/>
                      <a:pt x="37" y="326"/>
                      <a:pt x="21" y="366"/>
                    </a:cubicBezTo>
                    <a:cubicBezTo>
                      <a:pt x="15" y="380"/>
                      <a:pt x="10" y="394"/>
                      <a:pt x="5" y="409"/>
                    </a:cubicBezTo>
                    <a:cubicBezTo>
                      <a:pt x="4" y="413"/>
                      <a:pt x="1" y="420"/>
                      <a:pt x="0" y="425"/>
                    </a:cubicBezTo>
                    <a:cubicBezTo>
                      <a:pt x="0" y="431"/>
                      <a:pt x="10" y="429"/>
                      <a:pt x="12" y="425"/>
                    </a:cubicBezTo>
                    <a:cubicBezTo>
                      <a:pt x="12" y="425"/>
                      <a:pt x="12" y="425"/>
                      <a:pt x="12" y="425"/>
                    </a:cubicBezTo>
                    <a:cubicBezTo>
                      <a:pt x="15" y="419"/>
                      <a:pt x="3" y="419"/>
                      <a:pt x="1" y="424"/>
                    </a:cubicBezTo>
                    <a:cubicBezTo>
                      <a:pt x="1" y="424"/>
                      <a:pt x="1" y="424"/>
                      <a:pt x="1" y="424"/>
                    </a:cubicBezTo>
                    <a:cubicBezTo>
                      <a:pt x="4" y="424"/>
                      <a:pt x="8" y="424"/>
                      <a:pt x="12" y="424"/>
                    </a:cubicBezTo>
                    <a:cubicBezTo>
                      <a:pt x="12" y="419"/>
                      <a:pt x="15" y="412"/>
                      <a:pt x="17" y="408"/>
                    </a:cubicBezTo>
                    <a:cubicBezTo>
                      <a:pt x="22" y="393"/>
                      <a:pt x="28" y="378"/>
                      <a:pt x="34" y="363"/>
                    </a:cubicBezTo>
                    <a:cubicBezTo>
                      <a:pt x="50" y="322"/>
                      <a:pt x="70" y="282"/>
                      <a:pt x="95" y="246"/>
                    </a:cubicBezTo>
                    <a:cubicBezTo>
                      <a:pt x="126" y="203"/>
                      <a:pt x="164" y="165"/>
                      <a:pt x="202" y="130"/>
                    </a:cubicBezTo>
                    <a:cubicBezTo>
                      <a:pt x="240" y="95"/>
                      <a:pt x="270" y="51"/>
                      <a:pt x="294" y="6"/>
                    </a:cubicBezTo>
                    <a:cubicBezTo>
                      <a:pt x="297" y="0"/>
                      <a:pt x="286" y="0"/>
                      <a:pt x="283" y="4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102" name="Freeform 301"/>
              <p:cNvSpPr/>
              <p:nvPr/>
            </p:nvSpPr>
            <p:spPr bwMode="auto">
              <a:xfrm>
                <a:off x="8226617" y="961387"/>
                <a:ext cx="279873" cy="817295"/>
              </a:xfrm>
              <a:custGeom>
                <a:gdLst>
                  <a:gd name="T0" fmla="*/ 1 w 267"/>
                  <a:gd name="T1" fmla="*/ 5 h 786"/>
                  <a:gd name="T2" fmla="*/ 33 w 267"/>
                  <a:gd name="T3" fmla="*/ 209 h 786"/>
                  <a:gd name="T4" fmla="*/ 29 w 267"/>
                  <a:gd name="T5" fmla="*/ 420 h 786"/>
                  <a:gd name="T6" fmla="*/ 111 w 267"/>
                  <a:gd name="T7" fmla="*/ 636 h 786"/>
                  <a:gd name="T8" fmla="*/ 179 w 267"/>
                  <a:gd name="T9" fmla="*/ 719 h 786"/>
                  <a:gd name="T10" fmla="*/ 260 w 267"/>
                  <a:gd name="T11" fmla="*/ 784 h 786"/>
                  <a:gd name="T12" fmla="*/ 264 w 267"/>
                  <a:gd name="T13" fmla="*/ 781 h 786"/>
                  <a:gd name="T14" fmla="*/ 181 w 267"/>
                  <a:gd name="T15" fmla="*/ 713 h 786"/>
                  <a:gd name="T16" fmla="*/ 116 w 267"/>
                  <a:gd name="T17" fmla="*/ 634 h 786"/>
                  <a:gd name="T18" fmla="*/ 34 w 267"/>
                  <a:gd name="T19" fmla="*/ 406 h 786"/>
                  <a:gd name="T20" fmla="*/ 41 w 267"/>
                  <a:gd name="T21" fmla="*/ 186 h 786"/>
                  <a:gd name="T22" fmla="*/ 7 w 267"/>
                  <a:gd name="T23" fmla="*/ 2 h 786"/>
                  <a:gd name="T24" fmla="*/ 1 w 267"/>
                  <a:gd name="T25" fmla="*/ 5 h 78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7" h="786">
                    <a:moveTo>
                      <a:pt x="1" y="5"/>
                    </a:moveTo>
                    <a:cubicBezTo>
                      <a:pt x="43" y="61"/>
                      <a:pt x="37" y="143"/>
                      <a:pt x="33" y="209"/>
                    </a:cubicBezTo>
                    <a:cubicBezTo>
                      <a:pt x="29" y="280"/>
                      <a:pt x="21" y="349"/>
                      <a:pt x="29" y="420"/>
                    </a:cubicBezTo>
                    <a:cubicBezTo>
                      <a:pt x="39" y="499"/>
                      <a:pt x="66" y="570"/>
                      <a:pt x="111" y="636"/>
                    </a:cubicBezTo>
                    <a:cubicBezTo>
                      <a:pt x="131" y="666"/>
                      <a:pt x="153" y="694"/>
                      <a:pt x="179" y="719"/>
                    </a:cubicBezTo>
                    <a:cubicBezTo>
                      <a:pt x="204" y="743"/>
                      <a:pt x="232" y="763"/>
                      <a:pt x="260" y="784"/>
                    </a:cubicBezTo>
                    <a:cubicBezTo>
                      <a:pt x="261" y="786"/>
                      <a:pt x="267" y="783"/>
                      <a:pt x="264" y="781"/>
                    </a:cubicBezTo>
                    <a:cubicBezTo>
                      <a:pt x="236" y="759"/>
                      <a:pt x="207" y="738"/>
                      <a:pt x="181" y="713"/>
                    </a:cubicBezTo>
                    <a:cubicBezTo>
                      <a:pt x="156" y="690"/>
                      <a:pt x="136" y="662"/>
                      <a:pt x="116" y="634"/>
                    </a:cubicBezTo>
                    <a:cubicBezTo>
                      <a:pt x="69" y="565"/>
                      <a:pt x="43" y="489"/>
                      <a:pt x="34" y="406"/>
                    </a:cubicBezTo>
                    <a:cubicBezTo>
                      <a:pt x="26" y="333"/>
                      <a:pt x="37" y="259"/>
                      <a:pt x="41" y="186"/>
                    </a:cubicBezTo>
                    <a:cubicBezTo>
                      <a:pt x="43" y="126"/>
                      <a:pt x="45" y="53"/>
                      <a:pt x="7" y="2"/>
                    </a:cubicBezTo>
                    <a:cubicBezTo>
                      <a:pt x="5" y="0"/>
                      <a:pt x="0" y="2"/>
                      <a:pt x="1" y="5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103" name="Freeform 302"/>
              <p:cNvSpPr/>
              <p:nvPr/>
            </p:nvSpPr>
            <p:spPr bwMode="auto">
              <a:xfrm>
                <a:off x="8233485" y="968255"/>
                <a:ext cx="343401" cy="865371"/>
              </a:xfrm>
              <a:custGeom>
                <a:gdLst>
                  <a:gd name="T0" fmla="*/ 2 w 329"/>
                  <a:gd name="T1" fmla="*/ 3 h 831"/>
                  <a:gd name="T2" fmla="*/ 137 w 329"/>
                  <a:gd name="T3" fmla="*/ 236 h 831"/>
                  <a:gd name="T4" fmla="*/ 138 w 329"/>
                  <a:gd name="T5" fmla="*/ 463 h 831"/>
                  <a:gd name="T6" fmla="*/ 168 w 329"/>
                  <a:gd name="T7" fmla="*/ 657 h 831"/>
                  <a:gd name="T8" fmla="*/ 322 w 329"/>
                  <a:gd name="T9" fmla="*/ 830 h 831"/>
                  <a:gd name="T10" fmla="*/ 327 w 329"/>
                  <a:gd name="T11" fmla="*/ 827 h 831"/>
                  <a:gd name="T12" fmla="*/ 171 w 329"/>
                  <a:gd name="T13" fmla="*/ 646 h 831"/>
                  <a:gd name="T14" fmla="*/ 145 w 329"/>
                  <a:gd name="T15" fmla="*/ 447 h 831"/>
                  <a:gd name="T16" fmla="*/ 154 w 329"/>
                  <a:gd name="T17" fmla="*/ 346 h 831"/>
                  <a:gd name="T18" fmla="*/ 140 w 329"/>
                  <a:gd name="T19" fmla="*/ 223 h 831"/>
                  <a:gd name="T20" fmla="*/ 7 w 329"/>
                  <a:gd name="T21" fmla="*/ 1 h 831"/>
                  <a:gd name="T22" fmla="*/ 2 w 329"/>
                  <a:gd name="T23" fmla="*/ 3 h 83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29" h="831">
                    <a:moveTo>
                      <a:pt x="2" y="3"/>
                    </a:moveTo>
                    <a:cubicBezTo>
                      <a:pt x="62" y="71"/>
                      <a:pt x="113" y="148"/>
                      <a:pt x="137" y="236"/>
                    </a:cubicBezTo>
                    <a:cubicBezTo>
                      <a:pt x="157" y="312"/>
                      <a:pt x="141" y="386"/>
                      <a:pt x="138" y="463"/>
                    </a:cubicBezTo>
                    <a:cubicBezTo>
                      <a:pt x="136" y="529"/>
                      <a:pt x="142" y="595"/>
                      <a:pt x="168" y="657"/>
                    </a:cubicBezTo>
                    <a:cubicBezTo>
                      <a:pt x="199" y="729"/>
                      <a:pt x="257" y="786"/>
                      <a:pt x="322" y="830"/>
                    </a:cubicBezTo>
                    <a:cubicBezTo>
                      <a:pt x="323" y="831"/>
                      <a:pt x="329" y="828"/>
                      <a:pt x="327" y="827"/>
                    </a:cubicBezTo>
                    <a:cubicBezTo>
                      <a:pt x="260" y="781"/>
                      <a:pt x="202" y="723"/>
                      <a:pt x="171" y="646"/>
                    </a:cubicBezTo>
                    <a:cubicBezTo>
                      <a:pt x="145" y="583"/>
                      <a:pt x="142" y="514"/>
                      <a:pt x="145" y="447"/>
                    </a:cubicBezTo>
                    <a:cubicBezTo>
                      <a:pt x="147" y="413"/>
                      <a:pt x="151" y="380"/>
                      <a:pt x="154" y="346"/>
                    </a:cubicBezTo>
                    <a:cubicBezTo>
                      <a:pt x="157" y="304"/>
                      <a:pt x="151" y="263"/>
                      <a:pt x="140" y="223"/>
                    </a:cubicBezTo>
                    <a:cubicBezTo>
                      <a:pt x="116" y="139"/>
                      <a:pt x="65" y="65"/>
                      <a:pt x="7" y="1"/>
                    </a:cubicBezTo>
                    <a:cubicBezTo>
                      <a:pt x="6" y="0"/>
                      <a:pt x="0" y="2"/>
                      <a:pt x="2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104" name="Freeform 303"/>
              <p:cNvSpPr/>
              <p:nvPr/>
            </p:nvSpPr>
            <p:spPr bwMode="auto">
              <a:xfrm>
                <a:off x="8228334" y="964821"/>
                <a:ext cx="267853" cy="279873"/>
              </a:xfrm>
              <a:custGeom>
                <a:gdLst>
                  <a:gd name="T0" fmla="*/ 1 w 256"/>
                  <a:gd name="T1" fmla="*/ 3 h 270"/>
                  <a:gd name="T2" fmla="*/ 149 w 256"/>
                  <a:gd name="T3" fmla="*/ 99 h 270"/>
                  <a:gd name="T4" fmla="*/ 249 w 256"/>
                  <a:gd name="T5" fmla="*/ 268 h 270"/>
                  <a:gd name="T6" fmla="*/ 255 w 256"/>
                  <a:gd name="T7" fmla="*/ 267 h 270"/>
                  <a:gd name="T8" fmla="*/ 159 w 256"/>
                  <a:gd name="T9" fmla="*/ 101 h 270"/>
                  <a:gd name="T10" fmla="*/ 7 w 256"/>
                  <a:gd name="T11" fmla="*/ 1 h 270"/>
                  <a:gd name="T12" fmla="*/ 1 w 256"/>
                  <a:gd name="T13" fmla="*/ 3 h 27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6" h="270">
                    <a:moveTo>
                      <a:pt x="1" y="3"/>
                    </a:moveTo>
                    <a:cubicBezTo>
                      <a:pt x="51" y="35"/>
                      <a:pt x="106" y="56"/>
                      <a:pt x="149" y="99"/>
                    </a:cubicBezTo>
                    <a:cubicBezTo>
                      <a:pt x="194" y="144"/>
                      <a:pt x="235" y="205"/>
                      <a:pt x="249" y="268"/>
                    </a:cubicBezTo>
                    <a:cubicBezTo>
                      <a:pt x="249" y="270"/>
                      <a:pt x="256" y="268"/>
                      <a:pt x="255" y="267"/>
                    </a:cubicBezTo>
                    <a:cubicBezTo>
                      <a:pt x="241" y="204"/>
                      <a:pt x="201" y="148"/>
                      <a:pt x="159" y="101"/>
                    </a:cubicBezTo>
                    <a:cubicBezTo>
                      <a:pt x="117" y="55"/>
                      <a:pt x="58" y="34"/>
                      <a:pt x="7" y="1"/>
                    </a:cubicBezTo>
                    <a:cubicBezTo>
                      <a:pt x="5" y="0"/>
                      <a:pt x="0" y="2"/>
                      <a:pt x="1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105" name="Freeform 304"/>
              <p:cNvSpPr/>
              <p:nvPr/>
            </p:nvSpPr>
            <p:spPr bwMode="auto">
              <a:xfrm>
                <a:off x="8231768" y="968255"/>
                <a:ext cx="252401" cy="791540"/>
              </a:xfrm>
              <a:custGeom>
                <a:gdLst>
                  <a:gd name="T0" fmla="*/ 1 w 241"/>
                  <a:gd name="T1" fmla="*/ 3 h 761"/>
                  <a:gd name="T2" fmla="*/ 68 w 241"/>
                  <a:gd name="T3" fmla="*/ 200 h 761"/>
                  <a:gd name="T4" fmla="*/ 69 w 241"/>
                  <a:gd name="T5" fmla="*/ 409 h 761"/>
                  <a:gd name="T6" fmla="*/ 126 w 241"/>
                  <a:gd name="T7" fmla="*/ 593 h 761"/>
                  <a:gd name="T8" fmla="*/ 234 w 241"/>
                  <a:gd name="T9" fmla="*/ 759 h 761"/>
                  <a:gd name="T10" fmla="*/ 240 w 241"/>
                  <a:gd name="T11" fmla="*/ 757 h 761"/>
                  <a:gd name="T12" fmla="*/ 128 w 241"/>
                  <a:gd name="T13" fmla="*/ 583 h 761"/>
                  <a:gd name="T14" fmla="*/ 74 w 241"/>
                  <a:gd name="T15" fmla="*/ 396 h 761"/>
                  <a:gd name="T16" fmla="*/ 73 w 241"/>
                  <a:gd name="T17" fmla="*/ 187 h 761"/>
                  <a:gd name="T18" fmla="*/ 7 w 241"/>
                  <a:gd name="T19" fmla="*/ 1 h 761"/>
                  <a:gd name="T20" fmla="*/ 1 w 241"/>
                  <a:gd name="T21" fmla="*/ 3 h 76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1" h="761">
                    <a:moveTo>
                      <a:pt x="1" y="3"/>
                    </a:moveTo>
                    <a:cubicBezTo>
                      <a:pt x="42" y="61"/>
                      <a:pt x="61" y="131"/>
                      <a:pt x="68" y="200"/>
                    </a:cubicBezTo>
                    <a:cubicBezTo>
                      <a:pt x="74" y="270"/>
                      <a:pt x="62" y="340"/>
                      <a:pt x="69" y="409"/>
                    </a:cubicBezTo>
                    <a:cubicBezTo>
                      <a:pt x="75" y="475"/>
                      <a:pt x="97" y="534"/>
                      <a:pt x="126" y="593"/>
                    </a:cubicBezTo>
                    <a:cubicBezTo>
                      <a:pt x="155" y="653"/>
                      <a:pt x="187" y="711"/>
                      <a:pt x="234" y="759"/>
                    </a:cubicBezTo>
                    <a:cubicBezTo>
                      <a:pt x="235" y="761"/>
                      <a:pt x="241" y="759"/>
                      <a:pt x="240" y="757"/>
                    </a:cubicBezTo>
                    <a:cubicBezTo>
                      <a:pt x="191" y="707"/>
                      <a:pt x="159" y="645"/>
                      <a:pt x="128" y="583"/>
                    </a:cubicBezTo>
                    <a:cubicBezTo>
                      <a:pt x="99" y="523"/>
                      <a:pt x="80" y="462"/>
                      <a:pt x="74" y="396"/>
                    </a:cubicBezTo>
                    <a:cubicBezTo>
                      <a:pt x="68" y="326"/>
                      <a:pt x="80" y="256"/>
                      <a:pt x="73" y="187"/>
                    </a:cubicBezTo>
                    <a:cubicBezTo>
                      <a:pt x="66" y="121"/>
                      <a:pt x="45" y="55"/>
                      <a:pt x="7" y="1"/>
                    </a:cubicBezTo>
                    <a:cubicBezTo>
                      <a:pt x="6" y="0"/>
                      <a:pt x="0" y="2"/>
                      <a:pt x="1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106" name="Freeform 305"/>
              <p:cNvSpPr/>
              <p:nvPr/>
            </p:nvSpPr>
            <p:spPr bwMode="auto">
              <a:xfrm>
                <a:off x="8250655" y="999161"/>
                <a:ext cx="248967" cy="779521"/>
              </a:xfrm>
              <a:custGeom>
                <a:gdLst>
                  <a:gd name="T0" fmla="*/ 1 w 237"/>
                  <a:gd name="T1" fmla="*/ 3 h 749"/>
                  <a:gd name="T2" fmla="*/ 33 w 237"/>
                  <a:gd name="T3" fmla="*/ 198 h 749"/>
                  <a:gd name="T4" fmla="*/ 30 w 237"/>
                  <a:gd name="T5" fmla="*/ 393 h 749"/>
                  <a:gd name="T6" fmla="*/ 105 w 237"/>
                  <a:gd name="T7" fmla="*/ 582 h 749"/>
                  <a:gd name="T8" fmla="*/ 157 w 237"/>
                  <a:gd name="T9" fmla="*/ 669 h 749"/>
                  <a:gd name="T10" fmla="*/ 229 w 237"/>
                  <a:gd name="T11" fmla="*/ 747 h 749"/>
                  <a:gd name="T12" fmla="*/ 235 w 237"/>
                  <a:gd name="T13" fmla="*/ 745 h 749"/>
                  <a:gd name="T14" fmla="*/ 165 w 237"/>
                  <a:gd name="T15" fmla="*/ 671 h 749"/>
                  <a:gd name="T16" fmla="*/ 107 w 237"/>
                  <a:gd name="T17" fmla="*/ 574 h 749"/>
                  <a:gd name="T18" fmla="*/ 35 w 237"/>
                  <a:gd name="T19" fmla="*/ 386 h 749"/>
                  <a:gd name="T20" fmla="*/ 39 w 237"/>
                  <a:gd name="T21" fmla="*/ 185 h 749"/>
                  <a:gd name="T22" fmla="*/ 7 w 237"/>
                  <a:gd name="T23" fmla="*/ 2 h 749"/>
                  <a:gd name="T24" fmla="*/ 1 w 237"/>
                  <a:gd name="T25" fmla="*/ 3 h 74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36" h="749">
                    <a:moveTo>
                      <a:pt x="1" y="3"/>
                    </a:moveTo>
                    <a:cubicBezTo>
                      <a:pt x="29" y="64"/>
                      <a:pt x="34" y="133"/>
                      <a:pt x="33" y="198"/>
                    </a:cubicBezTo>
                    <a:cubicBezTo>
                      <a:pt x="33" y="264"/>
                      <a:pt x="19" y="328"/>
                      <a:pt x="30" y="393"/>
                    </a:cubicBezTo>
                    <a:cubicBezTo>
                      <a:pt x="42" y="460"/>
                      <a:pt x="73" y="523"/>
                      <a:pt x="105" y="582"/>
                    </a:cubicBezTo>
                    <a:cubicBezTo>
                      <a:pt x="120" y="612"/>
                      <a:pt x="137" y="641"/>
                      <a:pt x="157" y="669"/>
                    </a:cubicBezTo>
                    <a:cubicBezTo>
                      <a:pt x="177" y="698"/>
                      <a:pt x="204" y="723"/>
                      <a:pt x="229" y="747"/>
                    </a:cubicBezTo>
                    <a:cubicBezTo>
                      <a:pt x="231" y="749"/>
                      <a:pt x="237" y="746"/>
                      <a:pt x="235" y="745"/>
                    </a:cubicBezTo>
                    <a:cubicBezTo>
                      <a:pt x="211" y="721"/>
                      <a:pt x="186" y="698"/>
                      <a:pt x="165" y="671"/>
                    </a:cubicBezTo>
                    <a:cubicBezTo>
                      <a:pt x="142" y="641"/>
                      <a:pt x="125" y="608"/>
                      <a:pt x="107" y="574"/>
                    </a:cubicBezTo>
                    <a:cubicBezTo>
                      <a:pt x="76" y="515"/>
                      <a:pt x="47" y="453"/>
                      <a:pt x="35" y="386"/>
                    </a:cubicBezTo>
                    <a:cubicBezTo>
                      <a:pt x="24" y="319"/>
                      <a:pt x="39" y="252"/>
                      <a:pt x="39" y="185"/>
                    </a:cubicBezTo>
                    <a:cubicBezTo>
                      <a:pt x="39" y="124"/>
                      <a:pt x="33" y="58"/>
                      <a:pt x="7" y="2"/>
                    </a:cubicBezTo>
                    <a:cubicBezTo>
                      <a:pt x="6" y="0"/>
                      <a:pt x="0" y="1"/>
                      <a:pt x="1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107" name="Freeform 306"/>
              <p:cNvSpPr/>
              <p:nvPr/>
            </p:nvSpPr>
            <p:spPr bwMode="auto">
              <a:xfrm>
                <a:off x="8250655" y="990575"/>
                <a:ext cx="135644" cy="571764"/>
              </a:xfrm>
              <a:custGeom>
                <a:gdLst>
                  <a:gd name="T0" fmla="*/ 1 w 130"/>
                  <a:gd name="T1" fmla="*/ 3 h 549"/>
                  <a:gd name="T2" fmla="*/ 97 w 130"/>
                  <a:gd name="T3" fmla="*/ 233 h 549"/>
                  <a:gd name="T4" fmla="*/ 124 w 130"/>
                  <a:gd name="T5" fmla="*/ 547 h 549"/>
                  <a:gd name="T6" fmla="*/ 130 w 130"/>
                  <a:gd name="T7" fmla="*/ 545 h 549"/>
                  <a:gd name="T8" fmla="*/ 104 w 130"/>
                  <a:gd name="T9" fmla="*/ 238 h 549"/>
                  <a:gd name="T10" fmla="*/ 7 w 130"/>
                  <a:gd name="T11" fmla="*/ 2 h 549"/>
                  <a:gd name="T12" fmla="*/ 1 w 130"/>
                  <a:gd name="T13" fmla="*/ 3 h 54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0" h="549">
                    <a:moveTo>
                      <a:pt x="1" y="3"/>
                    </a:moveTo>
                    <a:cubicBezTo>
                      <a:pt x="46" y="75"/>
                      <a:pt x="81" y="149"/>
                      <a:pt x="97" y="233"/>
                    </a:cubicBezTo>
                    <a:cubicBezTo>
                      <a:pt x="117" y="336"/>
                      <a:pt x="94" y="445"/>
                      <a:pt x="124" y="547"/>
                    </a:cubicBezTo>
                    <a:cubicBezTo>
                      <a:pt x="124" y="549"/>
                      <a:pt x="130" y="547"/>
                      <a:pt x="130" y="545"/>
                    </a:cubicBezTo>
                    <a:cubicBezTo>
                      <a:pt x="101" y="446"/>
                      <a:pt x="121" y="339"/>
                      <a:pt x="104" y="238"/>
                    </a:cubicBezTo>
                    <a:cubicBezTo>
                      <a:pt x="90" y="151"/>
                      <a:pt x="53" y="76"/>
                      <a:pt x="7" y="2"/>
                    </a:cubicBezTo>
                    <a:cubicBezTo>
                      <a:pt x="6" y="0"/>
                      <a:pt x="0" y="2"/>
                      <a:pt x="1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108" name="Freeform 307"/>
              <p:cNvSpPr/>
              <p:nvPr/>
            </p:nvSpPr>
            <p:spPr bwMode="auto">
              <a:xfrm>
                <a:off x="8242070" y="981991"/>
                <a:ext cx="152814" cy="606104"/>
              </a:xfrm>
              <a:custGeom>
                <a:gdLst>
                  <a:gd name="T0" fmla="*/ 1 w 146"/>
                  <a:gd name="T1" fmla="*/ 4 h 581"/>
                  <a:gd name="T2" fmla="*/ 82 w 146"/>
                  <a:gd name="T3" fmla="*/ 256 h 581"/>
                  <a:gd name="T4" fmla="*/ 93 w 146"/>
                  <a:gd name="T5" fmla="*/ 420 h 581"/>
                  <a:gd name="T6" fmla="*/ 139 w 146"/>
                  <a:gd name="T7" fmla="*/ 579 h 581"/>
                  <a:gd name="T8" fmla="*/ 145 w 146"/>
                  <a:gd name="T9" fmla="*/ 577 h 581"/>
                  <a:gd name="T10" fmla="*/ 87 w 146"/>
                  <a:gd name="T11" fmla="*/ 248 h 581"/>
                  <a:gd name="T12" fmla="*/ 7 w 146"/>
                  <a:gd name="T13" fmla="*/ 2 h 581"/>
                  <a:gd name="T14" fmla="*/ 1 w 146"/>
                  <a:gd name="T15" fmla="*/ 4 h 58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6" h="581">
                    <a:moveTo>
                      <a:pt x="1" y="4"/>
                    </a:moveTo>
                    <a:cubicBezTo>
                      <a:pt x="57" y="78"/>
                      <a:pt x="74" y="166"/>
                      <a:pt x="82" y="256"/>
                    </a:cubicBezTo>
                    <a:cubicBezTo>
                      <a:pt x="87" y="310"/>
                      <a:pt x="87" y="365"/>
                      <a:pt x="93" y="420"/>
                    </a:cubicBezTo>
                    <a:cubicBezTo>
                      <a:pt x="100" y="474"/>
                      <a:pt x="115" y="530"/>
                      <a:pt x="139" y="579"/>
                    </a:cubicBezTo>
                    <a:cubicBezTo>
                      <a:pt x="140" y="581"/>
                      <a:pt x="146" y="579"/>
                      <a:pt x="145" y="577"/>
                    </a:cubicBezTo>
                    <a:cubicBezTo>
                      <a:pt x="94" y="474"/>
                      <a:pt x="97" y="361"/>
                      <a:pt x="87" y="248"/>
                    </a:cubicBezTo>
                    <a:cubicBezTo>
                      <a:pt x="80" y="160"/>
                      <a:pt x="61" y="74"/>
                      <a:pt x="7" y="2"/>
                    </a:cubicBezTo>
                    <a:cubicBezTo>
                      <a:pt x="6" y="0"/>
                      <a:pt x="0" y="2"/>
                      <a:pt x="1" y="4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109" name="Freeform 308"/>
              <p:cNvSpPr/>
              <p:nvPr/>
            </p:nvSpPr>
            <p:spPr bwMode="auto">
              <a:xfrm>
                <a:off x="8233485" y="971689"/>
                <a:ext cx="212909" cy="336533"/>
              </a:xfrm>
              <a:custGeom>
                <a:gdLst>
                  <a:gd name="T0" fmla="*/ 2 w 203"/>
                  <a:gd name="T1" fmla="*/ 3 h 324"/>
                  <a:gd name="T2" fmla="*/ 62 w 203"/>
                  <a:gd name="T3" fmla="*/ 51 h 324"/>
                  <a:gd name="T4" fmla="*/ 116 w 203"/>
                  <a:gd name="T5" fmla="*/ 117 h 324"/>
                  <a:gd name="T6" fmla="*/ 196 w 203"/>
                  <a:gd name="T7" fmla="*/ 322 h 324"/>
                  <a:gd name="T8" fmla="*/ 202 w 203"/>
                  <a:gd name="T9" fmla="*/ 321 h 324"/>
                  <a:gd name="T10" fmla="*/ 119 w 203"/>
                  <a:gd name="T11" fmla="*/ 110 h 324"/>
                  <a:gd name="T12" fmla="*/ 68 w 203"/>
                  <a:gd name="T13" fmla="*/ 48 h 324"/>
                  <a:gd name="T14" fmla="*/ 7 w 203"/>
                  <a:gd name="T15" fmla="*/ 1 h 324"/>
                  <a:gd name="T16" fmla="*/ 2 w 203"/>
                  <a:gd name="T17" fmla="*/ 3 h 32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3" h="324">
                    <a:moveTo>
                      <a:pt x="2" y="3"/>
                    </a:moveTo>
                    <a:cubicBezTo>
                      <a:pt x="26" y="12"/>
                      <a:pt x="45" y="33"/>
                      <a:pt x="62" y="51"/>
                    </a:cubicBezTo>
                    <a:cubicBezTo>
                      <a:pt x="82" y="71"/>
                      <a:pt x="100" y="94"/>
                      <a:pt x="116" y="117"/>
                    </a:cubicBezTo>
                    <a:cubicBezTo>
                      <a:pt x="158" y="178"/>
                      <a:pt x="179" y="251"/>
                      <a:pt x="196" y="322"/>
                    </a:cubicBezTo>
                    <a:cubicBezTo>
                      <a:pt x="197" y="324"/>
                      <a:pt x="203" y="322"/>
                      <a:pt x="202" y="321"/>
                    </a:cubicBezTo>
                    <a:cubicBezTo>
                      <a:pt x="185" y="247"/>
                      <a:pt x="162" y="173"/>
                      <a:pt x="119" y="110"/>
                    </a:cubicBezTo>
                    <a:cubicBezTo>
                      <a:pt x="103" y="88"/>
                      <a:pt x="86" y="68"/>
                      <a:pt x="68" y="48"/>
                    </a:cubicBezTo>
                    <a:cubicBezTo>
                      <a:pt x="51" y="30"/>
                      <a:pt x="31" y="9"/>
                      <a:pt x="7" y="1"/>
                    </a:cubicBezTo>
                    <a:cubicBezTo>
                      <a:pt x="5" y="0"/>
                      <a:pt x="0" y="3"/>
                      <a:pt x="2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110" name="Freeform 309"/>
              <p:cNvSpPr/>
              <p:nvPr/>
            </p:nvSpPr>
            <p:spPr bwMode="auto">
              <a:xfrm>
                <a:off x="8243787" y="983707"/>
                <a:ext cx="235230" cy="278155"/>
              </a:xfrm>
              <a:custGeom>
                <a:gdLst>
                  <a:gd name="T0" fmla="*/ 4 w 224"/>
                  <a:gd name="T1" fmla="*/ 4 h 267"/>
                  <a:gd name="T2" fmla="*/ 61 w 224"/>
                  <a:gd name="T3" fmla="*/ 38 h 267"/>
                  <a:gd name="T4" fmla="*/ 112 w 224"/>
                  <a:gd name="T5" fmla="*/ 89 h 267"/>
                  <a:gd name="T6" fmla="*/ 217 w 224"/>
                  <a:gd name="T7" fmla="*/ 265 h 267"/>
                  <a:gd name="T8" fmla="*/ 223 w 224"/>
                  <a:gd name="T9" fmla="*/ 263 h 267"/>
                  <a:gd name="T10" fmla="*/ 113 w 224"/>
                  <a:gd name="T11" fmla="*/ 82 h 267"/>
                  <a:gd name="T12" fmla="*/ 59 w 224"/>
                  <a:gd name="T13" fmla="*/ 28 h 267"/>
                  <a:gd name="T14" fmla="*/ 7 w 224"/>
                  <a:gd name="T15" fmla="*/ 0 h 267"/>
                  <a:gd name="T16" fmla="*/ 4 w 224"/>
                  <a:gd name="T17" fmla="*/ 4 h 26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4" h="267">
                    <a:moveTo>
                      <a:pt x="4" y="4"/>
                    </a:moveTo>
                    <a:cubicBezTo>
                      <a:pt x="25" y="4"/>
                      <a:pt x="46" y="25"/>
                      <a:pt x="61" y="38"/>
                    </a:cubicBezTo>
                    <a:cubicBezTo>
                      <a:pt x="79" y="53"/>
                      <a:pt x="97" y="71"/>
                      <a:pt x="112" y="89"/>
                    </a:cubicBezTo>
                    <a:cubicBezTo>
                      <a:pt x="155" y="142"/>
                      <a:pt x="189" y="203"/>
                      <a:pt x="217" y="265"/>
                    </a:cubicBezTo>
                    <a:cubicBezTo>
                      <a:pt x="218" y="267"/>
                      <a:pt x="224" y="266"/>
                      <a:pt x="223" y="263"/>
                    </a:cubicBezTo>
                    <a:cubicBezTo>
                      <a:pt x="194" y="199"/>
                      <a:pt x="159" y="136"/>
                      <a:pt x="113" y="82"/>
                    </a:cubicBezTo>
                    <a:cubicBezTo>
                      <a:pt x="97" y="62"/>
                      <a:pt x="78" y="45"/>
                      <a:pt x="59" y="28"/>
                    </a:cubicBezTo>
                    <a:cubicBezTo>
                      <a:pt x="45" y="17"/>
                      <a:pt x="26" y="0"/>
                      <a:pt x="7" y="0"/>
                    </a:cubicBezTo>
                    <a:cubicBezTo>
                      <a:pt x="4" y="0"/>
                      <a:pt x="0" y="4"/>
                      <a:pt x="4" y="4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111" name="Freeform 310"/>
              <p:cNvSpPr/>
              <p:nvPr/>
            </p:nvSpPr>
            <p:spPr bwMode="auto">
              <a:xfrm>
                <a:off x="8657585" y="1054105"/>
                <a:ext cx="70398" cy="827597"/>
              </a:xfrm>
              <a:custGeom>
                <a:gdLst>
                  <a:gd name="T0" fmla="*/ 58 w 67"/>
                  <a:gd name="T1" fmla="*/ 3 h 796"/>
                  <a:gd name="T2" fmla="*/ 59 w 67"/>
                  <a:gd name="T3" fmla="*/ 90 h 796"/>
                  <a:gd name="T4" fmla="*/ 47 w 67"/>
                  <a:gd name="T5" fmla="*/ 193 h 796"/>
                  <a:gd name="T6" fmla="*/ 21 w 67"/>
                  <a:gd name="T7" fmla="*/ 397 h 796"/>
                  <a:gd name="T8" fmla="*/ 11 w 67"/>
                  <a:gd name="T9" fmla="*/ 597 h 796"/>
                  <a:gd name="T10" fmla="*/ 15 w 67"/>
                  <a:gd name="T11" fmla="*/ 793 h 796"/>
                  <a:gd name="T12" fmla="*/ 21 w 67"/>
                  <a:gd name="T13" fmla="*/ 792 h 796"/>
                  <a:gd name="T14" fmla="*/ 18 w 67"/>
                  <a:gd name="T15" fmla="*/ 590 h 796"/>
                  <a:gd name="T16" fmla="*/ 27 w 67"/>
                  <a:gd name="T17" fmla="*/ 389 h 796"/>
                  <a:gd name="T18" fmla="*/ 52 w 67"/>
                  <a:gd name="T19" fmla="*/ 193 h 796"/>
                  <a:gd name="T20" fmla="*/ 65 w 67"/>
                  <a:gd name="T21" fmla="*/ 96 h 796"/>
                  <a:gd name="T22" fmla="*/ 63 w 67"/>
                  <a:gd name="T23" fmla="*/ 3 h 796"/>
                  <a:gd name="T24" fmla="*/ 58 w 67"/>
                  <a:gd name="T25" fmla="*/ 3 h 79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7" h="796">
                    <a:moveTo>
                      <a:pt x="58" y="3"/>
                    </a:moveTo>
                    <a:cubicBezTo>
                      <a:pt x="53" y="32"/>
                      <a:pt x="58" y="61"/>
                      <a:pt x="59" y="90"/>
                    </a:cubicBezTo>
                    <a:cubicBezTo>
                      <a:pt x="61" y="124"/>
                      <a:pt x="53" y="160"/>
                      <a:pt x="47" y="193"/>
                    </a:cubicBezTo>
                    <a:cubicBezTo>
                      <a:pt x="33" y="261"/>
                      <a:pt x="24" y="328"/>
                      <a:pt x="21" y="397"/>
                    </a:cubicBezTo>
                    <a:cubicBezTo>
                      <a:pt x="18" y="464"/>
                      <a:pt x="18" y="530"/>
                      <a:pt x="11" y="597"/>
                    </a:cubicBezTo>
                    <a:cubicBezTo>
                      <a:pt x="5" y="663"/>
                      <a:pt x="0" y="728"/>
                      <a:pt x="15" y="793"/>
                    </a:cubicBezTo>
                    <a:cubicBezTo>
                      <a:pt x="16" y="796"/>
                      <a:pt x="21" y="794"/>
                      <a:pt x="21" y="792"/>
                    </a:cubicBezTo>
                    <a:cubicBezTo>
                      <a:pt x="6" y="725"/>
                      <a:pt x="11" y="657"/>
                      <a:pt x="18" y="590"/>
                    </a:cubicBezTo>
                    <a:cubicBezTo>
                      <a:pt x="24" y="523"/>
                      <a:pt x="24" y="456"/>
                      <a:pt x="27" y="389"/>
                    </a:cubicBezTo>
                    <a:cubicBezTo>
                      <a:pt x="29" y="322"/>
                      <a:pt x="39" y="258"/>
                      <a:pt x="52" y="193"/>
                    </a:cubicBezTo>
                    <a:cubicBezTo>
                      <a:pt x="59" y="161"/>
                      <a:pt x="64" y="129"/>
                      <a:pt x="65" y="96"/>
                    </a:cubicBezTo>
                    <a:cubicBezTo>
                      <a:pt x="67" y="65"/>
                      <a:pt x="58" y="34"/>
                      <a:pt x="63" y="3"/>
                    </a:cubicBezTo>
                    <a:cubicBezTo>
                      <a:pt x="64" y="0"/>
                      <a:pt x="58" y="1"/>
                      <a:pt x="58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112" name="Freeform 311"/>
              <p:cNvSpPr/>
              <p:nvPr/>
            </p:nvSpPr>
            <p:spPr bwMode="auto">
              <a:xfrm>
                <a:off x="8521942" y="1038651"/>
                <a:ext cx="202607" cy="832748"/>
              </a:xfrm>
              <a:custGeom>
                <a:gdLst>
                  <a:gd name="T0" fmla="*/ 186 w 194"/>
                  <a:gd name="T1" fmla="*/ 3 h 801"/>
                  <a:gd name="T2" fmla="*/ 118 w 194"/>
                  <a:gd name="T3" fmla="*/ 210 h 801"/>
                  <a:gd name="T4" fmla="*/ 61 w 194"/>
                  <a:gd name="T5" fmla="*/ 295 h 801"/>
                  <a:gd name="T6" fmla="*/ 24 w 194"/>
                  <a:gd name="T7" fmla="*/ 380 h 801"/>
                  <a:gd name="T8" fmla="*/ 10 w 194"/>
                  <a:gd name="T9" fmla="*/ 584 h 801"/>
                  <a:gd name="T10" fmla="*/ 96 w 194"/>
                  <a:gd name="T11" fmla="*/ 799 h 801"/>
                  <a:gd name="T12" fmla="*/ 102 w 194"/>
                  <a:gd name="T13" fmla="*/ 798 h 801"/>
                  <a:gd name="T14" fmla="*/ 16 w 194"/>
                  <a:gd name="T15" fmla="*/ 589 h 801"/>
                  <a:gd name="T16" fmla="*/ 31 w 194"/>
                  <a:gd name="T17" fmla="*/ 374 h 801"/>
                  <a:gd name="T18" fmla="*/ 133 w 194"/>
                  <a:gd name="T19" fmla="*/ 195 h 801"/>
                  <a:gd name="T20" fmla="*/ 191 w 194"/>
                  <a:gd name="T21" fmla="*/ 2 h 801"/>
                  <a:gd name="T22" fmla="*/ 186 w 194"/>
                  <a:gd name="T23" fmla="*/ 3 h 80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4" h="801">
                    <a:moveTo>
                      <a:pt x="186" y="3"/>
                    </a:moveTo>
                    <a:cubicBezTo>
                      <a:pt x="188" y="77"/>
                      <a:pt x="156" y="149"/>
                      <a:pt x="118" y="210"/>
                    </a:cubicBezTo>
                    <a:cubicBezTo>
                      <a:pt x="100" y="239"/>
                      <a:pt x="78" y="265"/>
                      <a:pt x="61" y="295"/>
                    </a:cubicBezTo>
                    <a:cubicBezTo>
                      <a:pt x="45" y="321"/>
                      <a:pt x="33" y="350"/>
                      <a:pt x="24" y="380"/>
                    </a:cubicBezTo>
                    <a:cubicBezTo>
                      <a:pt x="3" y="444"/>
                      <a:pt x="0" y="517"/>
                      <a:pt x="10" y="584"/>
                    </a:cubicBezTo>
                    <a:cubicBezTo>
                      <a:pt x="21" y="661"/>
                      <a:pt x="56" y="733"/>
                      <a:pt x="96" y="799"/>
                    </a:cubicBezTo>
                    <a:cubicBezTo>
                      <a:pt x="97" y="801"/>
                      <a:pt x="103" y="799"/>
                      <a:pt x="102" y="798"/>
                    </a:cubicBezTo>
                    <a:cubicBezTo>
                      <a:pt x="63" y="733"/>
                      <a:pt x="30" y="664"/>
                      <a:pt x="16" y="589"/>
                    </a:cubicBezTo>
                    <a:cubicBezTo>
                      <a:pt x="3" y="518"/>
                      <a:pt x="10" y="442"/>
                      <a:pt x="31" y="374"/>
                    </a:cubicBezTo>
                    <a:cubicBezTo>
                      <a:pt x="52" y="306"/>
                      <a:pt x="97" y="255"/>
                      <a:pt x="133" y="195"/>
                    </a:cubicBezTo>
                    <a:cubicBezTo>
                      <a:pt x="166" y="137"/>
                      <a:pt x="194" y="69"/>
                      <a:pt x="191" y="2"/>
                    </a:cubicBezTo>
                    <a:cubicBezTo>
                      <a:pt x="191" y="0"/>
                      <a:pt x="186" y="1"/>
                      <a:pt x="186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113" name="Freeform 312"/>
              <p:cNvSpPr/>
              <p:nvPr/>
            </p:nvSpPr>
            <p:spPr bwMode="auto">
              <a:xfrm>
                <a:off x="8705662" y="1033501"/>
                <a:ext cx="132210" cy="856787"/>
              </a:xfrm>
              <a:custGeom>
                <a:gdLst>
                  <a:gd name="T0" fmla="*/ 19 w 127"/>
                  <a:gd name="T1" fmla="*/ 9 h 823"/>
                  <a:gd name="T2" fmla="*/ 89 w 127"/>
                  <a:gd name="T3" fmla="*/ 186 h 823"/>
                  <a:gd name="T4" fmla="*/ 113 w 127"/>
                  <a:gd name="T5" fmla="*/ 426 h 823"/>
                  <a:gd name="T6" fmla="*/ 67 w 127"/>
                  <a:gd name="T7" fmla="*/ 655 h 823"/>
                  <a:gd name="T8" fmla="*/ 26 w 127"/>
                  <a:gd name="T9" fmla="*/ 741 h 823"/>
                  <a:gd name="T10" fmla="*/ 6 w 127"/>
                  <a:gd name="T11" fmla="*/ 817 h 823"/>
                  <a:gd name="T12" fmla="*/ 18 w 127"/>
                  <a:gd name="T13" fmla="*/ 814 h 823"/>
                  <a:gd name="T14" fmla="*/ 45 w 127"/>
                  <a:gd name="T15" fmla="*/ 728 h 823"/>
                  <a:gd name="T16" fmla="*/ 85 w 127"/>
                  <a:gd name="T17" fmla="*/ 637 h 823"/>
                  <a:gd name="T18" fmla="*/ 125 w 127"/>
                  <a:gd name="T19" fmla="*/ 411 h 823"/>
                  <a:gd name="T20" fmla="*/ 102 w 127"/>
                  <a:gd name="T21" fmla="*/ 189 h 823"/>
                  <a:gd name="T22" fmla="*/ 30 w 127"/>
                  <a:gd name="T23" fmla="*/ 6 h 823"/>
                  <a:gd name="T24" fmla="*/ 19 w 127"/>
                  <a:gd name="T25" fmla="*/ 9 h 82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7" h="823">
                    <a:moveTo>
                      <a:pt x="19" y="9"/>
                    </a:moveTo>
                    <a:cubicBezTo>
                      <a:pt x="41" y="68"/>
                      <a:pt x="73" y="125"/>
                      <a:pt x="89" y="186"/>
                    </a:cubicBezTo>
                    <a:cubicBezTo>
                      <a:pt x="110" y="263"/>
                      <a:pt x="116" y="346"/>
                      <a:pt x="113" y="426"/>
                    </a:cubicBezTo>
                    <a:cubicBezTo>
                      <a:pt x="110" y="505"/>
                      <a:pt x="95" y="582"/>
                      <a:pt x="67" y="655"/>
                    </a:cubicBezTo>
                    <a:cubicBezTo>
                      <a:pt x="55" y="685"/>
                      <a:pt x="41" y="713"/>
                      <a:pt x="26" y="741"/>
                    </a:cubicBezTo>
                    <a:cubicBezTo>
                      <a:pt x="14" y="764"/>
                      <a:pt x="0" y="791"/>
                      <a:pt x="6" y="817"/>
                    </a:cubicBezTo>
                    <a:cubicBezTo>
                      <a:pt x="8" y="823"/>
                      <a:pt x="19" y="820"/>
                      <a:pt x="18" y="814"/>
                    </a:cubicBezTo>
                    <a:cubicBezTo>
                      <a:pt x="11" y="784"/>
                      <a:pt x="31" y="753"/>
                      <a:pt x="45" y="728"/>
                    </a:cubicBezTo>
                    <a:cubicBezTo>
                      <a:pt x="60" y="699"/>
                      <a:pt x="74" y="668"/>
                      <a:pt x="85" y="637"/>
                    </a:cubicBezTo>
                    <a:cubicBezTo>
                      <a:pt x="111" y="564"/>
                      <a:pt x="122" y="488"/>
                      <a:pt x="125" y="411"/>
                    </a:cubicBezTo>
                    <a:cubicBezTo>
                      <a:pt x="127" y="337"/>
                      <a:pt x="119" y="261"/>
                      <a:pt x="102" y="189"/>
                    </a:cubicBezTo>
                    <a:cubicBezTo>
                      <a:pt x="87" y="125"/>
                      <a:pt x="53" y="67"/>
                      <a:pt x="30" y="6"/>
                    </a:cubicBezTo>
                    <a:cubicBezTo>
                      <a:pt x="28" y="0"/>
                      <a:pt x="17" y="4"/>
                      <a:pt x="19" y="9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114" name="Freeform 313"/>
              <p:cNvSpPr/>
              <p:nvPr/>
            </p:nvSpPr>
            <p:spPr bwMode="auto">
              <a:xfrm>
                <a:off x="8722832" y="1064407"/>
                <a:ext cx="163116" cy="827597"/>
              </a:xfrm>
              <a:custGeom>
                <a:gdLst>
                  <a:gd name="T0" fmla="*/ 13 w 156"/>
                  <a:gd name="T1" fmla="*/ 9 h 795"/>
                  <a:gd name="T2" fmla="*/ 142 w 156"/>
                  <a:gd name="T3" fmla="*/ 390 h 795"/>
                  <a:gd name="T4" fmla="*/ 3 w 156"/>
                  <a:gd name="T5" fmla="*/ 790 h 795"/>
                  <a:gd name="T6" fmla="*/ 14 w 156"/>
                  <a:gd name="T7" fmla="*/ 791 h 795"/>
                  <a:gd name="T8" fmla="*/ 118 w 156"/>
                  <a:gd name="T9" fmla="*/ 581 h 795"/>
                  <a:gd name="T10" fmla="*/ 153 w 156"/>
                  <a:gd name="T11" fmla="*/ 383 h 795"/>
                  <a:gd name="T12" fmla="*/ 23 w 156"/>
                  <a:gd name="T13" fmla="*/ 4 h 795"/>
                  <a:gd name="T14" fmla="*/ 13 w 156"/>
                  <a:gd name="T15" fmla="*/ 9 h 79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6" h="795">
                    <a:moveTo>
                      <a:pt x="13" y="9"/>
                    </a:moveTo>
                    <a:cubicBezTo>
                      <a:pt x="87" y="121"/>
                      <a:pt x="136" y="255"/>
                      <a:pt x="142" y="390"/>
                    </a:cubicBezTo>
                    <a:cubicBezTo>
                      <a:pt x="148" y="538"/>
                      <a:pt x="68" y="663"/>
                      <a:pt x="3" y="790"/>
                    </a:cubicBezTo>
                    <a:cubicBezTo>
                      <a:pt x="0" y="795"/>
                      <a:pt x="12" y="795"/>
                      <a:pt x="14" y="791"/>
                    </a:cubicBezTo>
                    <a:cubicBezTo>
                      <a:pt x="50" y="722"/>
                      <a:pt x="89" y="654"/>
                      <a:pt x="118" y="581"/>
                    </a:cubicBezTo>
                    <a:cubicBezTo>
                      <a:pt x="144" y="517"/>
                      <a:pt x="156" y="452"/>
                      <a:pt x="153" y="383"/>
                    </a:cubicBezTo>
                    <a:cubicBezTo>
                      <a:pt x="148" y="249"/>
                      <a:pt x="97" y="115"/>
                      <a:pt x="23" y="4"/>
                    </a:cubicBezTo>
                    <a:cubicBezTo>
                      <a:pt x="20" y="0"/>
                      <a:pt x="9" y="4"/>
                      <a:pt x="13" y="9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115" name="Freeform 314"/>
              <p:cNvSpPr/>
              <p:nvPr/>
            </p:nvSpPr>
            <p:spPr bwMode="auto">
              <a:xfrm>
                <a:off x="8727983" y="1074709"/>
                <a:ext cx="199173" cy="813861"/>
              </a:xfrm>
              <a:custGeom>
                <a:gdLst>
                  <a:gd name="T0" fmla="*/ 45 w 191"/>
                  <a:gd name="T1" fmla="*/ 9 h 782"/>
                  <a:gd name="T2" fmla="*/ 105 w 191"/>
                  <a:gd name="T3" fmla="*/ 117 h 782"/>
                  <a:gd name="T4" fmla="*/ 173 w 191"/>
                  <a:gd name="T5" fmla="*/ 327 h 782"/>
                  <a:gd name="T6" fmla="*/ 139 w 191"/>
                  <a:gd name="T7" fmla="*/ 579 h 782"/>
                  <a:gd name="T8" fmla="*/ 5 w 191"/>
                  <a:gd name="T9" fmla="*/ 776 h 782"/>
                  <a:gd name="T10" fmla="*/ 14 w 191"/>
                  <a:gd name="T11" fmla="*/ 779 h 782"/>
                  <a:gd name="T12" fmla="*/ 148 w 191"/>
                  <a:gd name="T13" fmla="*/ 586 h 782"/>
                  <a:gd name="T14" fmla="*/ 186 w 191"/>
                  <a:gd name="T15" fmla="*/ 338 h 782"/>
                  <a:gd name="T16" fmla="*/ 157 w 191"/>
                  <a:gd name="T17" fmla="*/ 210 h 782"/>
                  <a:gd name="T18" fmla="*/ 120 w 191"/>
                  <a:gd name="T19" fmla="*/ 121 h 782"/>
                  <a:gd name="T20" fmla="*/ 56 w 191"/>
                  <a:gd name="T21" fmla="*/ 5 h 782"/>
                  <a:gd name="T22" fmla="*/ 45 w 191"/>
                  <a:gd name="T23" fmla="*/ 9 h 78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1" h="782">
                    <a:moveTo>
                      <a:pt x="45" y="9"/>
                    </a:moveTo>
                    <a:cubicBezTo>
                      <a:pt x="68" y="43"/>
                      <a:pt x="86" y="81"/>
                      <a:pt x="105" y="117"/>
                    </a:cubicBezTo>
                    <a:cubicBezTo>
                      <a:pt x="139" y="182"/>
                      <a:pt x="165" y="254"/>
                      <a:pt x="173" y="327"/>
                    </a:cubicBezTo>
                    <a:cubicBezTo>
                      <a:pt x="182" y="412"/>
                      <a:pt x="169" y="499"/>
                      <a:pt x="139" y="579"/>
                    </a:cubicBezTo>
                    <a:cubicBezTo>
                      <a:pt x="111" y="654"/>
                      <a:pt x="61" y="719"/>
                      <a:pt x="5" y="776"/>
                    </a:cubicBezTo>
                    <a:cubicBezTo>
                      <a:pt x="0" y="781"/>
                      <a:pt x="11" y="782"/>
                      <a:pt x="14" y="779"/>
                    </a:cubicBezTo>
                    <a:cubicBezTo>
                      <a:pt x="70" y="723"/>
                      <a:pt x="118" y="660"/>
                      <a:pt x="148" y="586"/>
                    </a:cubicBezTo>
                    <a:cubicBezTo>
                      <a:pt x="180" y="507"/>
                      <a:pt x="191" y="422"/>
                      <a:pt x="186" y="338"/>
                    </a:cubicBezTo>
                    <a:cubicBezTo>
                      <a:pt x="182" y="294"/>
                      <a:pt x="173" y="251"/>
                      <a:pt x="157" y="210"/>
                    </a:cubicBezTo>
                    <a:cubicBezTo>
                      <a:pt x="146" y="181"/>
                      <a:pt x="134" y="150"/>
                      <a:pt x="120" y="121"/>
                    </a:cubicBezTo>
                    <a:cubicBezTo>
                      <a:pt x="100" y="82"/>
                      <a:pt x="80" y="41"/>
                      <a:pt x="56" y="5"/>
                    </a:cubicBezTo>
                    <a:cubicBezTo>
                      <a:pt x="53" y="0"/>
                      <a:pt x="42" y="5"/>
                      <a:pt x="45" y="9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116" name="Freeform 315"/>
              <p:cNvSpPr/>
              <p:nvPr/>
            </p:nvSpPr>
            <p:spPr bwMode="auto">
              <a:xfrm>
                <a:off x="8497904" y="1019765"/>
                <a:ext cx="228362" cy="860221"/>
              </a:xfrm>
              <a:custGeom>
                <a:gdLst>
                  <a:gd name="T0" fmla="*/ 203 w 219"/>
                  <a:gd name="T1" fmla="*/ 7 h 827"/>
                  <a:gd name="T2" fmla="*/ 113 w 219"/>
                  <a:gd name="T3" fmla="*/ 223 h 827"/>
                  <a:gd name="T4" fmla="*/ 17 w 219"/>
                  <a:gd name="T5" fmla="*/ 428 h 827"/>
                  <a:gd name="T6" fmla="*/ 30 w 219"/>
                  <a:gd name="T7" fmla="*/ 645 h 827"/>
                  <a:gd name="T8" fmla="*/ 131 w 219"/>
                  <a:gd name="T9" fmla="*/ 823 h 827"/>
                  <a:gd name="T10" fmla="*/ 140 w 219"/>
                  <a:gd name="T11" fmla="*/ 817 h 827"/>
                  <a:gd name="T12" fmla="*/ 38 w 219"/>
                  <a:gd name="T13" fmla="*/ 630 h 827"/>
                  <a:gd name="T14" fmla="*/ 19 w 219"/>
                  <a:gd name="T15" fmla="*/ 524 h 827"/>
                  <a:gd name="T16" fmla="*/ 33 w 219"/>
                  <a:gd name="T17" fmla="*/ 408 h 827"/>
                  <a:gd name="T18" fmla="*/ 138 w 219"/>
                  <a:gd name="T19" fmla="*/ 204 h 827"/>
                  <a:gd name="T20" fmla="*/ 215 w 219"/>
                  <a:gd name="T21" fmla="*/ 6 h 827"/>
                  <a:gd name="T22" fmla="*/ 203 w 219"/>
                  <a:gd name="T23" fmla="*/ 7 h 82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19" h="826">
                    <a:moveTo>
                      <a:pt x="203" y="7"/>
                    </a:moveTo>
                    <a:cubicBezTo>
                      <a:pt x="208" y="88"/>
                      <a:pt x="158" y="159"/>
                      <a:pt x="113" y="223"/>
                    </a:cubicBezTo>
                    <a:cubicBezTo>
                      <a:pt x="70" y="286"/>
                      <a:pt x="34" y="353"/>
                      <a:pt x="17" y="428"/>
                    </a:cubicBezTo>
                    <a:cubicBezTo>
                      <a:pt x="0" y="502"/>
                      <a:pt x="11" y="573"/>
                      <a:pt x="30" y="645"/>
                    </a:cubicBezTo>
                    <a:cubicBezTo>
                      <a:pt x="48" y="712"/>
                      <a:pt x="77" y="777"/>
                      <a:pt x="131" y="823"/>
                    </a:cubicBezTo>
                    <a:cubicBezTo>
                      <a:pt x="134" y="827"/>
                      <a:pt x="144" y="821"/>
                      <a:pt x="140" y="817"/>
                    </a:cubicBezTo>
                    <a:cubicBezTo>
                      <a:pt x="84" y="769"/>
                      <a:pt x="56" y="700"/>
                      <a:pt x="38" y="630"/>
                    </a:cubicBezTo>
                    <a:cubicBezTo>
                      <a:pt x="29" y="596"/>
                      <a:pt x="21" y="560"/>
                      <a:pt x="19" y="524"/>
                    </a:cubicBezTo>
                    <a:cubicBezTo>
                      <a:pt x="17" y="485"/>
                      <a:pt x="23" y="446"/>
                      <a:pt x="33" y="408"/>
                    </a:cubicBezTo>
                    <a:cubicBezTo>
                      <a:pt x="53" y="332"/>
                      <a:pt x="94" y="268"/>
                      <a:pt x="138" y="204"/>
                    </a:cubicBezTo>
                    <a:cubicBezTo>
                      <a:pt x="178" y="145"/>
                      <a:pt x="219" y="80"/>
                      <a:pt x="215" y="6"/>
                    </a:cubicBezTo>
                    <a:cubicBezTo>
                      <a:pt x="214" y="0"/>
                      <a:pt x="203" y="2"/>
                      <a:pt x="203" y="7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117" name="Freeform 316"/>
              <p:cNvSpPr/>
              <p:nvPr/>
            </p:nvSpPr>
            <p:spPr bwMode="auto">
              <a:xfrm>
                <a:off x="9426804" y="959669"/>
                <a:ext cx="267853" cy="248966"/>
              </a:xfrm>
              <a:custGeom>
                <a:gdLst>
                  <a:gd name="T0" fmla="*/ 10 w 256"/>
                  <a:gd name="T1" fmla="*/ 116 h 240"/>
                  <a:gd name="T2" fmla="*/ 253 w 256"/>
                  <a:gd name="T3" fmla="*/ 4 h 240"/>
                  <a:gd name="T4" fmla="*/ 246 w 256"/>
                  <a:gd name="T5" fmla="*/ 4 h 240"/>
                  <a:gd name="T6" fmla="*/ 142 w 256"/>
                  <a:gd name="T7" fmla="*/ 237 h 240"/>
                  <a:gd name="T8" fmla="*/ 150 w 256"/>
                  <a:gd name="T9" fmla="*/ 237 h 240"/>
                  <a:gd name="T10" fmla="*/ 255 w 256"/>
                  <a:gd name="T11" fmla="*/ 3 h 240"/>
                  <a:gd name="T12" fmla="*/ 248 w 256"/>
                  <a:gd name="T13" fmla="*/ 2 h 240"/>
                  <a:gd name="T14" fmla="*/ 2 w 256"/>
                  <a:gd name="T15" fmla="*/ 116 h 240"/>
                  <a:gd name="T16" fmla="*/ 10 w 256"/>
                  <a:gd name="T17" fmla="*/ 116 h 24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6" h="240">
                    <a:moveTo>
                      <a:pt x="10" y="116"/>
                    </a:moveTo>
                    <a:cubicBezTo>
                      <a:pt x="75" y="47"/>
                      <a:pt x="174" y="47"/>
                      <a:pt x="253" y="4"/>
                    </a:cubicBezTo>
                    <a:cubicBezTo>
                      <a:pt x="251" y="4"/>
                      <a:pt x="248" y="4"/>
                      <a:pt x="246" y="4"/>
                    </a:cubicBezTo>
                    <a:cubicBezTo>
                      <a:pt x="222" y="84"/>
                      <a:pt x="198" y="173"/>
                      <a:pt x="142" y="237"/>
                    </a:cubicBezTo>
                    <a:cubicBezTo>
                      <a:pt x="140" y="240"/>
                      <a:pt x="148" y="239"/>
                      <a:pt x="150" y="237"/>
                    </a:cubicBezTo>
                    <a:cubicBezTo>
                      <a:pt x="206" y="172"/>
                      <a:pt x="231" y="83"/>
                      <a:pt x="255" y="3"/>
                    </a:cubicBezTo>
                    <a:cubicBezTo>
                      <a:pt x="256" y="0"/>
                      <a:pt x="249" y="2"/>
                      <a:pt x="248" y="2"/>
                    </a:cubicBezTo>
                    <a:cubicBezTo>
                      <a:pt x="167" y="45"/>
                      <a:pt x="68" y="46"/>
                      <a:pt x="2" y="116"/>
                    </a:cubicBezTo>
                    <a:cubicBezTo>
                      <a:pt x="0" y="118"/>
                      <a:pt x="9" y="118"/>
                      <a:pt x="10" y="116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118" name="Freeform 317"/>
              <p:cNvSpPr/>
              <p:nvPr/>
            </p:nvSpPr>
            <p:spPr bwMode="auto">
              <a:xfrm>
                <a:off x="9433672" y="964821"/>
                <a:ext cx="254117" cy="161399"/>
              </a:xfrm>
              <a:custGeom>
                <a:gdLst>
                  <a:gd name="T0" fmla="*/ 10 w 243"/>
                  <a:gd name="T1" fmla="*/ 150 h 154"/>
                  <a:gd name="T2" fmla="*/ 104 w 243"/>
                  <a:gd name="T3" fmla="*/ 80 h 154"/>
                  <a:gd name="T4" fmla="*/ 238 w 243"/>
                  <a:gd name="T5" fmla="*/ 6 h 154"/>
                  <a:gd name="T6" fmla="*/ 232 w 243"/>
                  <a:gd name="T7" fmla="*/ 2 h 154"/>
                  <a:gd name="T8" fmla="*/ 85 w 243"/>
                  <a:gd name="T9" fmla="*/ 82 h 154"/>
                  <a:gd name="T10" fmla="*/ 1 w 243"/>
                  <a:gd name="T11" fmla="*/ 150 h 154"/>
                  <a:gd name="T12" fmla="*/ 10 w 243"/>
                  <a:gd name="T13" fmla="*/ 150 h 15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3" h="154">
                    <a:moveTo>
                      <a:pt x="10" y="150"/>
                    </a:moveTo>
                    <a:cubicBezTo>
                      <a:pt x="22" y="110"/>
                      <a:pt x="71" y="96"/>
                      <a:pt x="104" y="80"/>
                    </a:cubicBezTo>
                    <a:cubicBezTo>
                      <a:pt x="150" y="57"/>
                      <a:pt x="195" y="33"/>
                      <a:pt x="238" y="6"/>
                    </a:cubicBezTo>
                    <a:cubicBezTo>
                      <a:pt x="243" y="2"/>
                      <a:pt x="236" y="0"/>
                      <a:pt x="232" y="2"/>
                    </a:cubicBezTo>
                    <a:cubicBezTo>
                      <a:pt x="185" y="31"/>
                      <a:pt x="135" y="59"/>
                      <a:pt x="85" y="82"/>
                    </a:cubicBezTo>
                    <a:cubicBezTo>
                      <a:pt x="53" y="97"/>
                      <a:pt x="12" y="113"/>
                      <a:pt x="1" y="150"/>
                    </a:cubicBezTo>
                    <a:cubicBezTo>
                      <a:pt x="0" y="154"/>
                      <a:pt x="9" y="153"/>
                      <a:pt x="10" y="150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119" name="Freeform 318"/>
              <p:cNvSpPr/>
              <p:nvPr/>
            </p:nvSpPr>
            <p:spPr bwMode="auto">
              <a:xfrm>
                <a:off x="9440540" y="963103"/>
                <a:ext cx="252401" cy="192305"/>
              </a:xfrm>
              <a:custGeom>
                <a:gdLst>
                  <a:gd name="T0" fmla="*/ 233 w 241"/>
                  <a:gd name="T1" fmla="*/ 2 h 184"/>
                  <a:gd name="T2" fmla="*/ 103 w 241"/>
                  <a:gd name="T3" fmla="*/ 99 h 184"/>
                  <a:gd name="T4" fmla="*/ 1 w 241"/>
                  <a:gd name="T5" fmla="*/ 182 h 184"/>
                  <a:gd name="T6" fmla="*/ 10 w 241"/>
                  <a:gd name="T7" fmla="*/ 181 h 184"/>
                  <a:gd name="T8" fmla="*/ 112 w 241"/>
                  <a:gd name="T9" fmla="*/ 98 h 184"/>
                  <a:gd name="T10" fmla="*/ 236 w 241"/>
                  <a:gd name="T11" fmla="*/ 5 h 184"/>
                  <a:gd name="T12" fmla="*/ 233 w 241"/>
                  <a:gd name="T13" fmla="*/ 2 h 18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1" h="184">
                    <a:moveTo>
                      <a:pt x="233" y="2"/>
                    </a:moveTo>
                    <a:cubicBezTo>
                      <a:pt x="182" y="24"/>
                      <a:pt x="151" y="73"/>
                      <a:pt x="103" y="99"/>
                    </a:cubicBezTo>
                    <a:cubicBezTo>
                      <a:pt x="63" y="119"/>
                      <a:pt x="16" y="136"/>
                      <a:pt x="1" y="182"/>
                    </a:cubicBezTo>
                    <a:cubicBezTo>
                      <a:pt x="0" y="184"/>
                      <a:pt x="9" y="183"/>
                      <a:pt x="10" y="181"/>
                    </a:cubicBezTo>
                    <a:cubicBezTo>
                      <a:pt x="25" y="135"/>
                      <a:pt x="73" y="118"/>
                      <a:pt x="112" y="98"/>
                    </a:cubicBezTo>
                    <a:cubicBezTo>
                      <a:pt x="158" y="74"/>
                      <a:pt x="188" y="25"/>
                      <a:pt x="236" y="5"/>
                    </a:cubicBezTo>
                    <a:cubicBezTo>
                      <a:pt x="241" y="2"/>
                      <a:pt x="236" y="0"/>
                      <a:pt x="233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120" name="Freeform 319"/>
              <p:cNvSpPr/>
              <p:nvPr/>
            </p:nvSpPr>
            <p:spPr bwMode="auto">
              <a:xfrm>
                <a:off x="9438824" y="964821"/>
                <a:ext cx="248967" cy="221494"/>
              </a:xfrm>
              <a:custGeom>
                <a:gdLst>
                  <a:gd name="T0" fmla="*/ 228 w 239"/>
                  <a:gd name="T1" fmla="*/ 3 h 213"/>
                  <a:gd name="T2" fmla="*/ 120 w 239"/>
                  <a:gd name="T3" fmla="*/ 119 h 213"/>
                  <a:gd name="T4" fmla="*/ 3 w 239"/>
                  <a:gd name="T5" fmla="*/ 207 h 213"/>
                  <a:gd name="T6" fmla="*/ 10 w 239"/>
                  <a:gd name="T7" fmla="*/ 210 h 213"/>
                  <a:gd name="T8" fmla="*/ 131 w 239"/>
                  <a:gd name="T9" fmla="*/ 119 h 213"/>
                  <a:gd name="T10" fmla="*/ 234 w 239"/>
                  <a:gd name="T11" fmla="*/ 7 h 213"/>
                  <a:gd name="T12" fmla="*/ 228 w 239"/>
                  <a:gd name="T13" fmla="*/ 3 h 21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9" h="213">
                    <a:moveTo>
                      <a:pt x="228" y="3"/>
                    </a:moveTo>
                    <a:cubicBezTo>
                      <a:pt x="186" y="35"/>
                      <a:pt x="162" y="86"/>
                      <a:pt x="120" y="119"/>
                    </a:cubicBezTo>
                    <a:cubicBezTo>
                      <a:pt x="82" y="149"/>
                      <a:pt x="33" y="166"/>
                      <a:pt x="3" y="207"/>
                    </a:cubicBezTo>
                    <a:cubicBezTo>
                      <a:pt x="0" y="212"/>
                      <a:pt x="8" y="213"/>
                      <a:pt x="10" y="210"/>
                    </a:cubicBezTo>
                    <a:cubicBezTo>
                      <a:pt x="41" y="168"/>
                      <a:pt x="91" y="150"/>
                      <a:pt x="131" y="119"/>
                    </a:cubicBezTo>
                    <a:cubicBezTo>
                      <a:pt x="171" y="87"/>
                      <a:pt x="193" y="38"/>
                      <a:pt x="234" y="7"/>
                    </a:cubicBezTo>
                    <a:cubicBezTo>
                      <a:pt x="239" y="3"/>
                      <a:pt x="232" y="0"/>
                      <a:pt x="228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121" name="Freeform 320"/>
              <p:cNvSpPr/>
              <p:nvPr/>
            </p:nvSpPr>
            <p:spPr bwMode="auto">
              <a:xfrm>
                <a:off x="9433672" y="964821"/>
                <a:ext cx="255835" cy="255834"/>
              </a:xfrm>
              <a:custGeom>
                <a:gdLst>
                  <a:gd name="T0" fmla="*/ 235 w 244"/>
                  <a:gd name="T1" fmla="*/ 2 h 245"/>
                  <a:gd name="T2" fmla="*/ 200 w 244"/>
                  <a:gd name="T3" fmla="*/ 36 h 245"/>
                  <a:gd name="T4" fmla="*/ 154 w 244"/>
                  <a:gd name="T5" fmla="*/ 107 h 245"/>
                  <a:gd name="T6" fmla="*/ 4 w 244"/>
                  <a:gd name="T7" fmla="*/ 241 h 245"/>
                  <a:gd name="T8" fmla="*/ 11 w 244"/>
                  <a:gd name="T9" fmla="*/ 243 h 245"/>
                  <a:gd name="T10" fmla="*/ 149 w 244"/>
                  <a:gd name="T11" fmla="*/ 125 h 245"/>
                  <a:gd name="T12" fmla="*/ 192 w 244"/>
                  <a:gd name="T13" fmla="*/ 61 h 245"/>
                  <a:gd name="T14" fmla="*/ 239 w 244"/>
                  <a:gd name="T15" fmla="*/ 6 h 245"/>
                  <a:gd name="T16" fmla="*/ 235 w 244"/>
                  <a:gd name="T17" fmla="*/ 2 h 24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4" h="245">
                    <a:moveTo>
                      <a:pt x="235" y="2"/>
                    </a:moveTo>
                    <a:cubicBezTo>
                      <a:pt x="220" y="8"/>
                      <a:pt x="210" y="23"/>
                      <a:pt x="200" y="36"/>
                    </a:cubicBezTo>
                    <a:cubicBezTo>
                      <a:pt x="184" y="59"/>
                      <a:pt x="170" y="84"/>
                      <a:pt x="154" y="107"/>
                    </a:cubicBezTo>
                    <a:cubicBezTo>
                      <a:pt x="116" y="164"/>
                      <a:pt x="51" y="194"/>
                      <a:pt x="4" y="241"/>
                    </a:cubicBezTo>
                    <a:cubicBezTo>
                      <a:pt x="0" y="245"/>
                      <a:pt x="8" y="245"/>
                      <a:pt x="11" y="243"/>
                    </a:cubicBezTo>
                    <a:cubicBezTo>
                      <a:pt x="53" y="200"/>
                      <a:pt x="111" y="173"/>
                      <a:pt x="149" y="125"/>
                    </a:cubicBezTo>
                    <a:cubicBezTo>
                      <a:pt x="165" y="105"/>
                      <a:pt x="178" y="82"/>
                      <a:pt x="192" y="61"/>
                    </a:cubicBezTo>
                    <a:cubicBezTo>
                      <a:pt x="204" y="43"/>
                      <a:pt x="218" y="14"/>
                      <a:pt x="239" y="6"/>
                    </a:cubicBezTo>
                    <a:cubicBezTo>
                      <a:pt x="244" y="3"/>
                      <a:pt x="239" y="0"/>
                      <a:pt x="235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122" name="Freeform 321"/>
              <p:cNvSpPr/>
              <p:nvPr/>
            </p:nvSpPr>
            <p:spPr bwMode="auto">
              <a:xfrm>
                <a:off x="9442258" y="963103"/>
                <a:ext cx="248967" cy="288457"/>
              </a:xfrm>
              <a:custGeom>
                <a:gdLst>
                  <a:gd name="T0" fmla="*/ 230 w 238"/>
                  <a:gd name="T1" fmla="*/ 1 h 277"/>
                  <a:gd name="T2" fmla="*/ 190 w 238"/>
                  <a:gd name="T3" fmla="*/ 44 h 277"/>
                  <a:gd name="T4" fmla="*/ 152 w 238"/>
                  <a:gd name="T5" fmla="*/ 128 h 277"/>
                  <a:gd name="T6" fmla="*/ 88 w 238"/>
                  <a:gd name="T7" fmla="*/ 210 h 277"/>
                  <a:gd name="T8" fmla="*/ 4 w 238"/>
                  <a:gd name="T9" fmla="*/ 273 h 277"/>
                  <a:gd name="T10" fmla="*/ 11 w 238"/>
                  <a:gd name="T11" fmla="*/ 275 h 277"/>
                  <a:gd name="T12" fmla="*/ 150 w 238"/>
                  <a:gd name="T13" fmla="*/ 149 h 277"/>
                  <a:gd name="T14" fmla="*/ 185 w 238"/>
                  <a:gd name="T15" fmla="*/ 70 h 277"/>
                  <a:gd name="T16" fmla="*/ 233 w 238"/>
                  <a:gd name="T17" fmla="*/ 5 h 277"/>
                  <a:gd name="T18" fmla="*/ 230 w 238"/>
                  <a:gd name="T19" fmla="*/ 1 h 27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8" h="277">
                    <a:moveTo>
                      <a:pt x="230" y="1"/>
                    </a:moveTo>
                    <a:cubicBezTo>
                      <a:pt x="211" y="10"/>
                      <a:pt x="199" y="27"/>
                      <a:pt x="190" y="44"/>
                    </a:cubicBezTo>
                    <a:cubicBezTo>
                      <a:pt x="175" y="71"/>
                      <a:pt x="164" y="100"/>
                      <a:pt x="152" y="128"/>
                    </a:cubicBezTo>
                    <a:cubicBezTo>
                      <a:pt x="137" y="161"/>
                      <a:pt x="117" y="188"/>
                      <a:pt x="88" y="210"/>
                    </a:cubicBezTo>
                    <a:cubicBezTo>
                      <a:pt x="59" y="231"/>
                      <a:pt x="29" y="247"/>
                      <a:pt x="4" y="273"/>
                    </a:cubicBezTo>
                    <a:cubicBezTo>
                      <a:pt x="0" y="277"/>
                      <a:pt x="9" y="277"/>
                      <a:pt x="11" y="275"/>
                    </a:cubicBezTo>
                    <a:cubicBezTo>
                      <a:pt x="55" y="229"/>
                      <a:pt x="119" y="208"/>
                      <a:pt x="150" y="149"/>
                    </a:cubicBezTo>
                    <a:cubicBezTo>
                      <a:pt x="164" y="123"/>
                      <a:pt x="173" y="96"/>
                      <a:pt x="185" y="70"/>
                    </a:cubicBezTo>
                    <a:cubicBezTo>
                      <a:pt x="195" y="47"/>
                      <a:pt x="209" y="16"/>
                      <a:pt x="233" y="5"/>
                    </a:cubicBezTo>
                    <a:cubicBezTo>
                      <a:pt x="238" y="3"/>
                      <a:pt x="233" y="0"/>
                      <a:pt x="230" y="1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123" name="Freeform 322"/>
              <p:cNvSpPr/>
              <p:nvPr/>
            </p:nvSpPr>
            <p:spPr bwMode="auto">
              <a:xfrm>
                <a:off x="9531542" y="957953"/>
                <a:ext cx="166550" cy="257551"/>
              </a:xfrm>
              <a:custGeom>
                <a:gdLst>
                  <a:gd name="T0" fmla="*/ 149 w 159"/>
                  <a:gd name="T1" fmla="*/ 2 h 248"/>
                  <a:gd name="T2" fmla="*/ 101 w 159"/>
                  <a:gd name="T3" fmla="*/ 106 h 248"/>
                  <a:gd name="T4" fmla="*/ 4 w 159"/>
                  <a:gd name="T5" fmla="*/ 241 h 248"/>
                  <a:gd name="T6" fmla="*/ 10 w 159"/>
                  <a:gd name="T7" fmla="*/ 245 h 248"/>
                  <a:gd name="T8" fmla="*/ 96 w 159"/>
                  <a:gd name="T9" fmla="*/ 135 h 248"/>
                  <a:gd name="T10" fmla="*/ 120 w 159"/>
                  <a:gd name="T11" fmla="*/ 75 h 248"/>
                  <a:gd name="T12" fmla="*/ 154 w 159"/>
                  <a:gd name="T13" fmla="*/ 6 h 248"/>
                  <a:gd name="T14" fmla="*/ 149 w 159"/>
                  <a:gd name="T15" fmla="*/ 2 h 24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9" h="248">
                    <a:moveTo>
                      <a:pt x="149" y="2"/>
                    </a:moveTo>
                    <a:cubicBezTo>
                      <a:pt x="116" y="26"/>
                      <a:pt x="115" y="71"/>
                      <a:pt x="101" y="106"/>
                    </a:cubicBezTo>
                    <a:cubicBezTo>
                      <a:pt x="81" y="157"/>
                      <a:pt x="48" y="207"/>
                      <a:pt x="4" y="241"/>
                    </a:cubicBezTo>
                    <a:cubicBezTo>
                      <a:pt x="0" y="245"/>
                      <a:pt x="7" y="248"/>
                      <a:pt x="10" y="245"/>
                    </a:cubicBezTo>
                    <a:cubicBezTo>
                      <a:pt x="47" y="215"/>
                      <a:pt x="74" y="177"/>
                      <a:pt x="96" y="135"/>
                    </a:cubicBezTo>
                    <a:cubicBezTo>
                      <a:pt x="106" y="116"/>
                      <a:pt x="114" y="96"/>
                      <a:pt x="120" y="75"/>
                    </a:cubicBezTo>
                    <a:cubicBezTo>
                      <a:pt x="127" y="49"/>
                      <a:pt x="132" y="23"/>
                      <a:pt x="154" y="6"/>
                    </a:cubicBezTo>
                    <a:cubicBezTo>
                      <a:pt x="159" y="3"/>
                      <a:pt x="152" y="0"/>
                      <a:pt x="149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124" name="Freeform 323"/>
              <p:cNvSpPr/>
              <p:nvPr/>
            </p:nvSpPr>
            <p:spPr bwMode="auto">
              <a:xfrm>
                <a:off x="8454979" y="662628"/>
                <a:ext cx="520254" cy="460158"/>
              </a:xfrm>
              <a:custGeom>
                <a:gdLst>
                  <a:gd name="T0" fmla="*/ 4 w 498"/>
                  <a:gd name="T1" fmla="*/ 440 h 442"/>
                  <a:gd name="T2" fmla="*/ 33 w 498"/>
                  <a:gd name="T3" fmla="*/ 312 h 442"/>
                  <a:gd name="T4" fmla="*/ 108 w 498"/>
                  <a:gd name="T5" fmla="*/ 194 h 442"/>
                  <a:gd name="T6" fmla="*/ 200 w 498"/>
                  <a:gd name="T7" fmla="*/ 119 h 442"/>
                  <a:gd name="T8" fmla="*/ 232 w 498"/>
                  <a:gd name="T9" fmla="*/ 4 h 442"/>
                  <a:gd name="T10" fmla="*/ 228 w 498"/>
                  <a:gd name="T11" fmla="*/ 5 h 442"/>
                  <a:gd name="T12" fmla="*/ 369 w 498"/>
                  <a:gd name="T13" fmla="*/ 179 h 442"/>
                  <a:gd name="T14" fmla="*/ 495 w 498"/>
                  <a:gd name="T15" fmla="*/ 393 h 442"/>
                  <a:gd name="T16" fmla="*/ 498 w 498"/>
                  <a:gd name="T17" fmla="*/ 393 h 442"/>
                  <a:gd name="T18" fmla="*/ 400 w 498"/>
                  <a:gd name="T19" fmla="*/ 200 h 442"/>
                  <a:gd name="T20" fmla="*/ 240 w 498"/>
                  <a:gd name="T21" fmla="*/ 42 h 442"/>
                  <a:gd name="T22" fmla="*/ 233 w 498"/>
                  <a:gd name="T23" fmla="*/ 15 h 442"/>
                  <a:gd name="T24" fmla="*/ 229 w 498"/>
                  <a:gd name="T25" fmla="*/ 23 h 442"/>
                  <a:gd name="T26" fmla="*/ 228 w 498"/>
                  <a:gd name="T27" fmla="*/ 42 h 442"/>
                  <a:gd name="T28" fmla="*/ 197 w 498"/>
                  <a:gd name="T29" fmla="*/ 118 h 442"/>
                  <a:gd name="T30" fmla="*/ 92 w 498"/>
                  <a:gd name="T31" fmla="*/ 206 h 442"/>
                  <a:gd name="T32" fmla="*/ 30 w 498"/>
                  <a:gd name="T33" fmla="*/ 312 h 442"/>
                  <a:gd name="T34" fmla="*/ 0 w 498"/>
                  <a:gd name="T35" fmla="*/ 440 h 442"/>
                  <a:gd name="T36" fmla="*/ 4 w 498"/>
                  <a:gd name="T37" fmla="*/ 440 h 44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98" h="442">
                    <a:moveTo>
                      <a:pt x="4" y="440"/>
                    </a:moveTo>
                    <a:cubicBezTo>
                      <a:pt x="6" y="396"/>
                      <a:pt x="17" y="353"/>
                      <a:pt x="33" y="312"/>
                    </a:cubicBezTo>
                    <a:cubicBezTo>
                      <a:pt x="50" y="270"/>
                      <a:pt x="74" y="226"/>
                      <a:pt x="108" y="194"/>
                    </a:cubicBezTo>
                    <a:cubicBezTo>
                      <a:pt x="137" y="167"/>
                      <a:pt x="176" y="152"/>
                      <a:pt x="200" y="119"/>
                    </a:cubicBezTo>
                    <a:cubicBezTo>
                      <a:pt x="224" y="86"/>
                      <a:pt x="236" y="44"/>
                      <a:pt x="232" y="4"/>
                    </a:cubicBezTo>
                    <a:cubicBezTo>
                      <a:pt x="231" y="2"/>
                      <a:pt x="228" y="3"/>
                      <a:pt x="228" y="5"/>
                    </a:cubicBezTo>
                    <a:cubicBezTo>
                      <a:pt x="238" y="88"/>
                      <a:pt x="309" y="131"/>
                      <a:pt x="369" y="179"/>
                    </a:cubicBezTo>
                    <a:cubicBezTo>
                      <a:pt x="437" y="232"/>
                      <a:pt x="493" y="303"/>
                      <a:pt x="495" y="393"/>
                    </a:cubicBezTo>
                    <a:cubicBezTo>
                      <a:pt x="495" y="395"/>
                      <a:pt x="498" y="395"/>
                      <a:pt x="498" y="393"/>
                    </a:cubicBezTo>
                    <a:cubicBezTo>
                      <a:pt x="497" y="316"/>
                      <a:pt x="456" y="251"/>
                      <a:pt x="400" y="200"/>
                    </a:cubicBezTo>
                    <a:cubicBezTo>
                      <a:pt x="345" y="150"/>
                      <a:pt x="269" y="114"/>
                      <a:pt x="240" y="42"/>
                    </a:cubicBezTo>
                    <a:cubicBezTo>
                      <a:pt x="237" y="33"/>
                      <a:pt x="235" y="24"/>
                      <a:pt x="233" y="15"/>
                    </a:cubicBezTo>
                    <a:cubicBezTo>
                      <a:pt x="230" y="0"/>
                      <a:pt x="229" y="20"/>
                      <a:pt x="229" y="23"/>
                    </a:cubicBezTo>
                    <a:cubicBezTo>
                      <a:pt x="229" y="29"/>
                      <a:pt x="229" y="36"/>
                      <a:pt x="228" y="42"/>
                    </a:cubicBezTo>
                    <a:cubicBezTo>
                      <a:pt x="224" y="69"/>
                      <a:pt x="212" y="95"/>
                      <a:pt x="197" y="118"/>
                    </a:cubicBezTo>
                    <a:cubicBezTo>
                      <a:pt x="171" y="156"/>
                      <a:pt x="123" y="173"/>
                      <a:pt x="92" y="206"/>
                    </a:cubicBezTo>
                    <a:cubicBezTo>
                      <a:pt x="64" y="236"/>
                      <a:pt x="45" y="275"/>
                      <a:pt x="30" y="312"/>
                    </a:cubicBezTo>
                    <a:cubicBezTo>
                      <a:pt x="13" y="353"/>
                      <a:pt x="2" y="396"/>
                      <a:pt x="0" y="440"/>
                    </a:cubicBezTo>
                    <a:cubicBezTo>
                      <a:pt x="0" y="442"/>
                      <a:pt x="4" y="442"/>
                      <a:pt x="4" y="440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125" name="Freeform 324"/>
              <p:cNvSpPr/>
              <p:nvPr/>
            </p:nvSpPr>
            <p:spPr bwMode="auto">
              <a:xfrm>
                <a:off x="8487602" y="667778"/>
                <a:ext cx="209475" cy="508234"/>
              </a:xfrm>
              <a:custGeom>
                <a:gdLst>
                  <a:gd name="T0" fmla="*/ 196 w 200"/>
                  <a:gd name="T1" fmla="*/ 3 h 488"/>
                  <a:gd name="T2" fmla="*/ 163 w 200"/>
                  <a:gd name="T3" fmla="*/ 134 h 488"/>
                  <a:gd name="T4" fmla="*/ 74 w 200"/>
                  <a:gd name="T5" fmla="*/ 241 h 488"/>
                  <a:gd name="T6" fmla="*/ 0 w 200"/>
                  <a:gd name="T7" fmla="*/ 486 h 488"/>
                  <a:gd name="T8" fmla="*/ 4 w 200"/>
                  <a:gd name="T9" fmla="*/ 486 h 488"/>
                  <a:gd name="T10" fmla="*/ 19 w 200"/>
                  <a:gd name="T11" fmla="*/ 368 h 488"/>
                  <a:gd name="T12" fmla="*/ 84 w 200"/>
                  <a:gd name="T13" fmla="*/ 232 h 488"/>
                  <a:gd name="T14" fmla="*/ 175 w 200"/>
                  <a:gd name="T15" fmla="*/ 121 h 488"/>
                  <a:gd name="T16" fmla="*/ 199 w 200"/>
                  <a:gd name="T17" fmla="*/ 2 h 488"/>
                  <a:gd name="T18" fmla="*/ 196 w 200"/>
                  <a:gd name="T19" fmla="*/ 3 h 48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0" h="488">
                    <a:moveTo>
                      <a:pt x="196" y="3"/>
                    </a:moveTo>
                    <a:cubicBezTo>
                      <a:pt x="196" y="50"/>
                      <a:pt x="190" y="95"/>
                      <a:pt x="163" y="134"/>
                    </a:cubicBezTo>
                    <a:cubicBezTo>
                      <a:pt x="137" y="172"/>
                      <a:pt x="101" y="203"/>
                      <a:pt x="74" y="241"/>
                    </a:cubicBezTo>
                    <a:cubicBezTo>
                      <a:pt x="22" y="313"/>
                      <a:pt x="7" y="399"/>
                      <a:pt x="0" y="486"/>
                    </a:cubicBezTo>
                    <a:cubicBezTo>
                      <a:pt x="0" y="488"/>
                      <a:pt x="4" y="487"/>
                      <a:pt x="4" y="486"/>
                    </a:cubicBezTo>
                    <a:cubicBezTo>
                      <a:pt x="7" y="446"/>
                      <a:pt x="12" y="406"/>
                      <a:pt x="19" y="368"/>
                    </a:cubicBezTo>
                    <a:cubicBezTo>
                      <a:pt x="30" y="318"/>
                      <a:pt x="54" y="272"/>
                      <a:pt x="84" y="232"/>
                    </a:cubicBezTo>
                    <a:cubicBezTo>
                      <a:pt x="112" y="193"/>
                      <a:pt x="150" y="162"/>
                      <a:pt x="175" y="121"/>
                    </a:cubicBezTo>
                    <a:cubicBezTo>
                      <a:pt x="197" y="85"/>
                      <a:pt x="200" y="43"/>
                      <a:pt x="199" y="2"/>
                    </a:cubicBezTo>
                    <a:cubicBezTo>
                      <a:pt x="199" y="0"/>
                      <a:pt x="196" y="1"/>
                      <a:pt x="196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126" name="Freeform 325"/>
              <p:cNvSpPr/>
              <p:nvPr/>
            </p:nvSpPr>
            <p:spPr bwMode="auto">
              <a:xfrm>
                <a:off x="8530527" y="695250"/>
                <a:ext cx="166550" cy="496215"/>
              </a:xfrm>
              <a:custGeom>
                <a:gdLst>
                  <a:gd name="T0" fmla="*/ 156 w 160"/>
                  <a:gd name="T1" fmla="*/ 2 h 477"/>
                  <a:gd name="T2" fmla="*/ 133 w 160"/>
                  <a:gd name="T3" fmla="*/ 133 h 477"/>
                  <a:gd name="T4" fmla="*/ 65 w 160"/>
                  <a:gd name="T5" fmla="*/ 246 h 477"/>
                  <a:gd name="T6" fmla="*/ 6 w 160"/>
                  <a:gd name="T7" fmla="*/ 476 h 477"/>
                  <a:gd name="T8" fmla="*/ 10 w 160"/>
                  <a:gd name="T9" fmla="*/ 475 h 477"/>
                  <a:gd name="T10" fmla="*/ 23 w 160"/>
                  <a:gd name="T11" fmla="*/ 341 h 477"/>
                  <a:gd name="T12" fmla="*/ 78 w 160"/>
                  <a:gd name="T13" fmla="*/ 232 h 477"/>
                  <a:gd name="T14" fmla="*/ 139 w 160"/>
                  <a:gd name="T15" fmla="*/ 128 h 477"/>
                  <a:gd name="T16" fmla="*/ 159 w 160"/>
                  <a:gd name="T17" fmla="*/ 2 h 477"/>
                  <a:gd name="T18" fmla="*/ 156 w 160"/>
                  <a:gd name="T19" fmla="*/ 2 h 47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0" h="477">
                    <a:moveTo>
                      <a:pt x="156" y="2"/>
                    </a:moveTo>
                    <a:cubicBezTo>
                      <a:pt x="157" y="47"/>
                      <a:pt x="150" y="91"/>
                      <a:pt x="133" y="133"/>
                    </a:cubicBezTo>
                    <a:cubicBezTo>
                      <a:pt x="116" y="174"/>
                      <a:pt x="89" y="209"/>
                      <a:pt x="65" y="246"/>
                    </a:cubicBezTo>
                    <a:cubicBezTo>
                      <a:pt x="20" y="316"/>
                      <a:pt x="0" y="392"/>
                      <a:pt x="6" y="476"/>
                    </a:cubicBezTo>
                    <a:cubicBezTo>
                      <a:pt x="7" y="477"/>
                      <a:pt x="10" y="477"/>
                      <a:pt x="10" y="475"/>
                    </a:cubicBezTo>
                    <a:cubicBezTo>
                      <a:pt x="7" y="430"/>
                      <a:pt x="9" y="385"/>
                      <a:pt x="23" y="341"/>
                    </a:cubicBezTo>
                    <a:cubicBezTo>
                      <a:pt x="35" y="302"/>
                      <a:pt x="55" y="266"/>
                      <a:pt x="78" y="232"/>
                    </a:cubicBezTo>
                    <a:cubicBezTo>
                      <a:pt x="101" y="198"/>
                      <a:pt x="123" y="166"/>
                      <a:pt x="139" y="128"/>
                    </a:cubicBezTo>
                    <a:cubicBezTo>
                      <a:pt x="155" y="88"/>
                      <a:pt x="160" y="45"/>
                      <a:pt x="159" y="2"/>
                    </a:cubicBezTo>
                    <a:cubicBezTo>
                      <a:pt x="159" y="0"/>
                      <a:pt x="156" y="0"/>
                      <a:pt x="156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127" name="Freeform 326"/>
              <p:cNvSpPr/>
              <p:nvPr/>
            </p:nvSpPr>
            <p:spPr bwMode="auto">
              <a:xfrm>
                <a:off x="8559717" y="700402"/>
                <a:ext cx="139078" cy="473894"/>
              </a:xfrm>
              <a:custGeom>
                <a:gdLst>
                  <a:gd name="T0" fmla="*/ 129 w 133"/>
                  <a:gd name="T1" fmla="*/ 1 h 456"/>
                  <a:gd name="T2" fmla="*/ 77 w 133"/>
                  <a:gd name="T3" fmla="*/ 234 h 456"/>
                  <a:gd name="T4" fmla="*/ 5 w 133"/>
                  <a:gd name="T5" fmla="*/ 455 h 456"/>
                  <a:gd name="T6" fmla="*/ 9 w 133"/>
                  <a:gd name="T7" fmla="*/ 454 h 456"/>
                  <a:gd name="T8" fmla="*/ 83 w 133"/>
                  <a:gd name="T9" fmla="*/ 228 h 456"/>
                  <a:gd name="T10" fmla="*/ 133 w 133"/>
                  <a:gd name="T11" fmla="*/ 0 h 456"/>
                  <a:gd name="T12" fmla="*/ 129 w 133"/>
                  <a:gd name="T13" fmla="*/ 1 h 45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3" h="456">
                    <a:moveTo>
                      <a:pt x="129" y="1"/>
                    </a:moveTo>
                    <a:cubicBezTo>
                      <a:pt x="129" y="81"/>
                      <a:pt x="115" y="163"/>
                      <a:pt x="77" y="234"/>
                    </a:cubicBezTo>
                    <a:cubicBezTo>
                      <a:pt x="40" y="304"/>
                      <a:pt x="0" y="374"/>
                      <a:pt x="5" y="455"/>
                    </a:cubicBezTo>
                    <a:cubicBezTo>
                      <a:pt x="5" y="456"/>
                      <a:pt x="9" y="455"/>
                      <a:pt x="9" y="454"/>
                    </a:cubicBezTo>
                    <a:cubicBezTo>
                      <a:pt x="3" y="371"/>
                      <a:pt x="45" y="299"/>
                      <a:pt x="83" y="228"/>
                    </a:cubicBezTo>
                    <a:cubicBezTo>
                      <a:pt x="121" y="160"/>
                      <a:pt x="132" y="77"/>
                      <a:pt x="133" y="0"/>
                    </a:cubicBezTo>
                    <a:cubicBezTo>
                      <a:pt x="133" y="0"/>
                      <a:pt x="129" y="0"/>
                      <a:pt x="129" y="1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128" name="Freeform 327"/>
              <p:cNvSpPr/>
              <p:nvPr/>
            </p:nvSpPr>
            <p:spPr bwMode="auto">
              <a:xfrm>
                <a:off x="8611227" y="727874"/>
                <a:ext cx="89284" cy="401779"/>
              </a:xfrm>
              <a:custGeom>
                <a:gdLst>
                  <a:gd name="T0" fmla="*/ 82 w 86"/>
                  <a:gd name="T1" fmla="*/ 2 h 386"/>
                  <a:gd name="T2" fmla="*/ 7 w 86"/>
                  <a:gd name="T3" fmla="*/ 385 h 386"/>
                  <a:gd name="T4" fmla="*/ 11 w 86"/>
                  <a:gd name="T5" fmla="*/ 384 h 386"/>
                  <a:gd name="T6" fmla="*/ 85 w 86"/>
                  <a:gd name="T7" fmla="*/ 1 h 386"/>
                  <a:gd name="T8" fmla="*/ 82 w 86"/>
                  <a:gd name="T9" fmla="*/ 2 h 38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386">
                    <a:moveTo>
                      <a:pt x="82" y="2"/>
                    </a:moveTo>
                    <a:cubicBezTo>
                      <a:pt x="83" y="134"/>
                      <a:pt x="0" y="252"/>
                      <a:pt x="7" y="385"/>
                    </a:cubicBezTo>
                    <a:cubicBezTo>
                      <a:pt x="7" y="386"/>
                      <a:pt x="11" y="385"/>
                      <a:pt x="11" y="384"/>
                    </a:cubicBezTo>
                    <a:cubicBezTo>
                      <a:pt x="3" y="251"/>
                      <a:pt x="86" y="134"/>
                      <a:pt x="85" y="1"/>
                    </a:cubicBezTo>
                    <a:cubicBezTo>
                      <a:pt x="85" y="0"/>
                      <a:pt x="82" y="1"/>
                      <a:pt x="82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129" name="Freeform 328"/>
              <p:cNvSpPr/>
              <p:nvPr/>
            </p:nvSpPr>
            <p:spPr bwMode="auto">
              <a:xfrm>
                <a:off x="8667887" y="710704"/>
                <a:ext cx="32624" cy="374307"/>
              </a:xfrm>
              <a:custGeom>
                <a:gdLst>
                  <a:gd name="T0" fmla="*/ 26 w 31"/>
                  <a:gd name="T1" fmla="*/ 2 h 360"/>
                  <a:gd name="T2" fmla="*/ 0 w 31"/>
                  <a:gd name="T3" fmla="*/ 360 h 360"/>
                  <a:gd name="T4" fmla="*/ 3 w 31"/>
                  <a:gd name="T5" fmla="*/ 359 h 360"/>
                  <a:gd name="T6" fmla="*/ 30 w 31"/>
                  <a:gd name="T7" fmla="*/ 1 h 360"/>
                  <a:gd name="T8" fmla="*/ 26 w 31"/>
                  <a:gd name="T9" fmla="*/ 2 h 36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60">
                    <a:moveTo>
                      <a:pt x="26" y="2"/>
                    </a:moveTo>
                    <a:cubicBezTo>
                      <a:pt x="28" y="122"/>
                      <a:pt x="0" y="240"/>
                      <a:pt x="0" y="360"/>
                    </a:cubicBezTo>
                    <a:cubicBezTo>
                      <a:pt x="0" y="360"/>
                      <a:pt x="3" y="360"/>
                      <a:pt x="3" y="359"/>
                    </a:cubicBezTo>
                    <a:cubicBezTo>
                      <a:pt x="4" y="239"/>
                      <a:pt x="31" y="121"/>
                      <a:pt x="30" y="1"/>
                    </a:cubicBezTo>
                    <a:cubicBezTo>
                      <a:pt x="30" y="0"/>
                      <a:pt x="26" y="1"/>
                      <a:pt x="26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130" name="Freeform 329"/>
              <p:cNvSpPr/>
              <p:nvPr/>
            </p:nvSpPr>
            <p:spPr bwMode="auto">
              <a:xfrm>
                <a:off x="8691926" y="688382"/>
                <a:ext cx="13736" cy="365723"/>
              </a:xfrm>
              <a:custGeom>
                <a:gdLst>
                  <a:gd name="T0" fmla="*/ 4 w 14"/>
                  <a:gd name="T1" fmla="*/ 2 h 352"/>
                  <a:gd name="T2" fmla="*/ 9 w 14"/>
                  <a:gd name="T3" fmla="*/ 170 h 352"/>
                  <a:gd name="T4" fmla="*/ 5 w 14"/>
                  <a:gd name="T5" fmla="*/ 350 h 352"/>
                  <a:gd name="T6" fmla="*/ 8 w 14"/>
                  <a:gd name="T7" fmla="*/ 349 h 352"/>
                  <a:gd name="T8" fmla="*/ 13 w 14"/>
                  <a:gd name="T9" fmla="*/ 169 h 352"/>
                  <a:gd name="T10" fmla="*/ 8 w 14"/>
                  <a:gd name="T11" fmla="*/ 2 h 352"/>
                  <a:gd name="T12" fmla="*/ 4 w 14"/>
                  <a:gd name="T13" fmla="*/ 2 h 35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352">
                    <a:moveTo>
                      <a:pt x="4" y="2"/>
                    </a:moveTo>
                    <a:cubicBezTo>
                      <a:pt x="2" y="58"/>
                      <a:pt x="10" y="114"/>
                      <a:pt x="9" y="170"/>
                    </a:cubicBezTo>
                    <a:cubicBezTo>
                      <a:pt x="9" y="230"/>
                      <a:pt x="0" y="290"/>
                      <a:pt x="5" y="350"/>
                    </a:cubicBezTo>
                    <a:cubicBezTo>
                      <a:pt x="5" y="352"/>
                      <a:pt x="8" y="351"/>
                      <a:pt x="8" y="349"/>
                    </a:cubicBezTo>
                    <a:cubicBezTo>
                      <a:pt x="4" y="289"/>
                      <a:pt x="12" y="229"/>
                      <a:pt x="13" y="169"/>
                    </a:cubicBezTo>
                    <a:cubicBezTo>
                      <a:pt x="14" y="113"/>
                      <a:pt x="6" y="58"/>
                      <a:pt x="8" y="2"/>
                    </a:cubicBezTo>
                    <a:cubicBezTo>
                      <a:pt x="8" y="0"/>
                      <a:pt x="4" y="0"/>
                      <a:pt x="4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131" name="Freeform 330"/>
              <p:cNvSpPr/>
              <p:nvPr/>
            </p:nvSpPr>
            <p:spPr bwMode="auto">
              <a:xfrm>
                <a:off x="8697077" y="705552"/>
                <a:ext cx="51510" cy="329665"/>
              </a:xfrm>
              <a:custGeom>
                <a:gdLst>
                  <a:gd name="T0" fmla="*/ 0 w 50"/>
                  <a:gd name="T1" fmla="*/ 2 h 317"/>
                  <a:gd name="T2" fmla="*/ 24 w 50"/>
                  <a:gd name="T3" fmla="*/ 316 h 317"/>
                  <a:gd name="T4" fmla="*/ 27 w 50"/>
                  <a:gd name="T5" fmla="*/ 316 h 317"/>
                  <a:gd name="T6" fmla="*/ 4 w 50"/>
                  <a:gd name="T7" fmla="*/ 1 h 317"/>
                  <a:gd name="T8" fmla="*/ 0 w 50"/>
                  <a:gd name="T9" fmla="*/ 2 h 31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317">
                    <a:moveTo>
                      <a:pt x="0" y="2"/>
                    </a:moveTo>
                    <a:cubicBezTo>
                      <a:pt x="10" y="105"/>
                      <a:pt x="47" y="213"/>
                      <a:pt x="24" y="316"/>
                    </a:cubicBezTo>
                    <a:cubicBezTo>
                      <a:pt x="23" y="317"/>
                      <a:pt x="27" y="317"/>
                      <a:pt x="27" y="316"/>
                    </a:cubicBezTo>
                    <a:cubicBezTo>
                      <a:pt x="50" y="213"/>
                      <a:pt x="14" y="104"/>
                      <a:pt x="4" y="1"/>
                    </a:cubicBezTo>
                    <a:cubicBezTo>
                      <a:pt x="4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132" name="Freeform 331"/>
              <p:cNvSpPr/>
              <p:nvPr/>
            </p:nvSpPr>
            <p:spPr bwMode="auto">
              <a:xfrm>
                <a:off x="8688492" y="683232"/>
                <a:ext cx="82416" cy="396629"/>
              </a:xfrm>
              <a:custGeom>
                <a:gdLst>
                  <a:gd name="T0" fmla="*/ 6 w 79"/>
                  <a:gd name="T1" fmla="*/ 1 h 382"/>
                  <a:gd name="T2" fmla="*/ 15 w 79"/>
                  <a:gd name="T3" fmla="*/ 63 h 382"/>
                  <a:gd name="T4" fmla="*/ 49 w 79"/>
                  <a:gd name="T5" fmla="*/ 145 h 382"/>
                  <a:gd name="T6" fmla="*/ 67 w 79"/>
                  <a:gd name="T7" fmla="*/ 245 h 382"/>
                  <a:gd name="T8" fmla="*/ 75 w 79"/>
                  <a:gd name="T9" fmla="*/ 381 h 382"/>
                  <a:gd name="T10" fmla="*/ 79 w 79"/>
                  <a:gd name="T11" fmla="*/ 380 h 382"/>
                  <a:gd name="T12" fmla="*/ 72 w 79"/>
                  <a:gd name="T13" fmla="*/ 251 h 382"/>
                  <a:gd name="T14" fmla="*/ 54 w 79"/>
                  <a:gd name="T15" fmla="*/ 148 h 382"/>
                  <a:gd name="T16" fmla="*/ 22 w 79"/>
                  <a:gd name="T17" fmla="*/ 72 h 382"/>
                  <a:gd name="T18" fmla="*/ 10 w 79"/>
                  <a:gd name="T19" fmla="*/ 1 h 382"/>
                  <a:gd name="T20" fmla="*/ 6 w 79"/>
                  <a:gd name="T21" fmla="*/ 1 h 38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9" h="382">
                    <a:moveTo>
                      <a:pt x="6" y="1"/>
                    </a:moveTo>
                    <a:cubicBezTo>
                      <a:pt x="0" y="22"/>
                      <a:pt x="8" y="44"/>
                      <a:pt x="15" y="63"/>
                    </a:cubicBezTo>
                    <a:cubicBezTo>
                      <a:pt x="25" y="91"/>
                      <a:pt x="38" y="118"/>
                      <a:pt x="49" y="145"/>
                    </a:cubicBezTo>
                    <a:cubicBezTo>
                      <a:pt x="61" y="177"/>
                      <a:pt x="64" y="211"/>
                      <a:pt x="67" y="245"/>
                    </a:cubicBezTo>
                    <a:cubicBezTo>
                      <a:pt x="73" y="290"/>
                      <a:pt x="74" y="336"/>
                      <a:pt x="75" y="381"/>
                    </a:cubicBezTo>
                    <a:cubicBezTo>
                      <a:pt x="75" y="382"/>
                      <a:pt x="79" y="381"/>
                      <a:pt x="79" y="380"/>
                    </a:cubicBezTo>
                    <a:cubicBezTo>
                      <a:pt x="78" y="337"/>
                      <a:pt x="76" y="294"/>
                      <a:pt x="72" y="251"/>
                    </a:cubicBezTo>
                    <a:cubicBezTo>
                      <a:pt x="68" y="217"/>
                      <a:pt x="65" y="181"/>
                      <a:pt x="54" y="148"/>
                    </a:cubicBezTo>
                    <a:cubicBezTo>
                      <a:pt x="44" y="122"/>
                      <a:pt x="32" y="97"/>
                      <a:pt x="22" y="72"/>
                    </a:cubicBezTo>
                    <a:cubicBezTo>
                      <a:pt x="14" y="50"/>
                      <a:pt x="3" y="23"/>
                      <a:pt x="10" y="1"/>
                    </a:cubicBezTo>
                    <a:cubicBezTo>
                      <a:pt x="10" y="0"/>
                      <a:pt x="6" y="0"/>
                      <a:pt x="6" y="1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133" name="Freeform 332"/>
              <p:cNvSpPr/>
              <p:nvPr/>
            </p:nvSpPr>
            <p:spPr bwMode="auto">
              <a:xfrm>
                <a:off x="8693643" y="705552"/>
                <a:ext cx="127058" cy="401779"/>
              </a:xfrm>
              <a:custGeom>
                <a:gdLst>
                  <a:gd name="T0" fmla="*/ 1 w 122"/>
                  <a:gd name="T1" fmla="*/ 2 h 386"/>
                  <a:gd name="T2" fmla="*/ 39 w 122"/>
                  <a:gd name="T3" fmla="*/ 86 h 386"/>
                  <a:gd name="T4" fmla="*/ 90 w 122"/>
                  <a:gd name="T5" fmla="*/ 185 h 386"/>
                  <a:gd name="T6" fmla="*/ 112 w 122"/>
                  <a:gd name="T7" fmla="*/ 385 h 386"/>
                  <a:gd name="T8" fmla="*/ 115 w 122"/>
                  <a:gd name="T9" fmla="*/ 384 h 386"/>
                  <a:gd name="T10" fmla="*/ 96 w 122"/>
                  <a:gd name="T11" fmla="*/ 191 h 386"/>
                  <a:gd name="T12" fmla="*/ 52 w 122"/>
                  <a:gd name="T13" fmla="*/ 101 h 386"/>
                  <a:gd name="T14" fmla="*/ 4 w 122"/>
                  <a:gd name="T15" fmla="*/ 1 h 386"/>
                  <a:gd name="T16" fmla="*/ 1 w 122"/>
                  <a:gd name="T17" fmla="*/ 2 h 38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2" h="386">
                    <a:moveTo>
                      <a:pt x="1" y="2"/>
                    </a:moveTo>
                    <a:cubicBezTo>
                      <a:pt x="12" y="31"/>
                      <a:pt x="23" y="59"/>
                      <a:pt x="39" y="86"/>
                    </a:cubicBezTo>
                    <a:cubicBezTo>
                      <a:pt x="59" y="118"/>
                      <a:pt x="78" y="149"/>
                      <a:pt x="90" y="185"/>
                    </a:cubicBezTo>
                    <a:cubicBezTo>
                      <a:pt x="112" y="248"/>
                      <a:pt x="118" y="318"/>
                      <a:pt x="112" y="385"/>
                    </a:cubicBezTo>
                    <a:cubicBezTo>
                      <a:pt x="111" y="386"/>
                      <a:pt x="115" y="386"/>
                      <a:pt x="115" y="384"/>
                    </a:cubicBezTo>
                    <a:cubicBezTo>
                      <a:pt x="122" y="319"/>
                      <a:pt x="115" y="253"/>
                      <a:pt x="96" y="191"/>
                    </a:cubicBezTo>
                    <a:cubicBezTo>
                      <a:pt x="86" y="158"/>
                      <a:pt x="71" y="129"/>
                      <a:pt x="52" y="101"/>
                    </a:cubicBezTo>
                    <a:cubicBezTo>
                      <a:pt x="32" y="69"/>
                      <a:pt x="18" y="36"/>
                      <a:pt x="4" y="1"/>
                    </a:cubicBezTo>
                    <a:cubicBezTo>
                      <a:pt x="4" y="0"/>
                      <a:pt x="0" y="1"/>
                      <a:pt x="1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134" name="Freeform 333"/>
              <p:cNvSpPr/>
              <p:nvPr/>
            </p:nvSpPr>
            <p:spPr bwMode="auto">
              <a:xfrm>
                <a:off x="8697077" y="695250"/>
                <a:ext cx="164833" cy="441271"/>
              </a:xfrm>
              <a:custGeom>
                <a:gdLst>
                  <a:gd name="T0" fmla="*/ 0 w 157"/>
                  <a:gd name="T1" fmla="*/ 2 h 425"/>
                  <a:gd name="T2" fmla="*/ 32 w 157"/>
                  <a:gd name="T3" fmla="*/ 73 h 425"/>
                  <a:gd name="T4" fmla="*/ 95 w 157"/>
                  <a:gd name="T5" fmla="*/ 166 h 425"/>
                  <a:gd name="T6" fmla="*/ 142 w 157"/>
                  <a:gd name="T7" fmla="*/ 264 h 425"/>
                  <a:gd name="T8" fmla="*/ 152 w 157"/>
                  <a:gd name="T9" fmla="*/ 423 h 425"/>
                  <a:gd name="T10" fmla="*/ 155 w 157"/>
                  <a:gd name="T11" fmla="*/ 423 h 425"/>
                  <a:gd name="T12" fmla="*/ 149 w 157"/>
                  <a:gd name="T13" fmla="*/ 277 h 425"/>
                  <a:gd name="T14" fmla="*/ 110 w 157"/>
                  <a:gd name="T15" fmla="*/ 181 h 425"/>
                  <a:gd name="T16" fmla="*/ 46 w 157"/>
                  <a:gd name="T17" fmla="*/ 88 h 425"/>
                  <a:gd name="T18" fmla="*/ 4 w 157"/>
                  <a:gd name="T19" fmla="*/ 1 h 425"/>
                  <a:gd name="T20" fmla="*/ 0 w 157"/>
                  <a:gd name="T21" fmla="*/ 2 h 42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7" h="425">
                    <a:moveTo>
                      <a:pt x="0" y="2"/>
                    </a:moveTo>
                    <a:cubicBezTo>
                      <a:pt x="3" y="28"/>
                      <a:pt x="18" y="52"/>
                      <a:pt x="32" y="73"/>
                    </a:cubicBezTo>
                    <a:cubicBezTo>
                      <a:pt x="52" y="105"/>
                      <a:pt x="74" y="135"/>
                      <a:pt x="95" y="166"/>
                    </a:cubicBezTo>
                    <a:cubicBezTo>
                      <a:pt x="116" y="197"/>
                      <a:pt x="134" y="228"/>
                      <a:pt x="142" y="264"/>
                    </a:cubicBezTo>
                    <a:cubicBezTo>
                      <a:pt x="155" y="316"/>
                      <a:pt x="154" y="370"/>
                      <a:pt x="152" y="423"/>
                    </a:cubicBezTo>
                    <a:cubicBezTo>
                      <a:pt x="152" y="425"/>
                      <a:pt x="155" y="424"/>
                      <a:pt x="155" y="423"/>
                    </a:cubicBezTo>
                    <a:cubicBezTo>
                      <a:pt x="157" y="374"/>
                      <a:pt x="157" y="325"/>
                      <a:pt x="149" y="277"/>
                    </a:cubicBezTo>
                    <a:cubicBezTo>
                      <a:pt x="142" y="241"/>
                      <a:pt x="129" y="212"/>
                      <a:pt x="110" y="181"/>
                    </a:cubicBezTo>
                    <a:cubicBezTo>
                      <a:pt x="89" y="150"/>
                      <a:pt x="67" y="119"/>
                      <a:pt x="46" y="88"/>
                    </a:cubicBezTo>
                    <a:cubicBezTo>
                      <a:pt x="28" y="62"/>
                      <a:pt x="7" y="33"/>
                      <a:pt x="4" y="1"/>
                    </a:cubicBezTo>
                    <a:cubicBezTo>
                      <a:pt x="4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135" name="Freeform 334"/>
              <p:cNvSpPr/>
              <p:nvPr/>
            </p:nvSpPr>
            <p:spPr bwMode="auto">
              <a:xfrm>
                <a:off x="8697077" y="705552"/>
                <a:ext cx="195739" cy="442988"/>
              </a:xfrm>
              <a:custGeom>
                <a:gdLst>
                  <a:gd name="T0" fmla="*/ 0 w 187"/>
                  <a:gd name="T1" fmla="*/ 2 h 425"/>
                  <a:gd name="T2" fmla="*/ 130 w 187"/>
                  <a:gd name="T3" fmla="*/ 174 h 425"/>
                  <a:gd name="T4" fmla="*/ 174 w 187"/>
                  <a:gd name="T5" fmla="*/ 273 h 425"/>
                  <a:gd name="T6" fmla="*/ 182 w 187"/>
                  <a:gd name="T7" fmla="*/ 424 h 425"/>
                  <a:gd name="T8" fmla="*/ 186 w 187"/>
                  <a:gd name="T9" fmla="*/ 423 h 425"/>
                  <a:gd name="T10" fmla="*/ 179 w 187"/>
                  <a:gd name="T11" fmla="*/ 279 h 425"/>
                  <a:gd name="T12" fmla="*/ 139 w 187"/>
                  <a:gd name="T13" fmla="*/ 181 h 425"/>
                  <a:gd name="T14" fmla="*/ 4 w 187"/>
                  <a:gd name="T15" fmla="*/ 1 h 425"/>
                  <a:gd name="T16" fmla="*/ 0 w 187"/>
                  <a:gd name="T17" fmla="*/ 2 h 42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7" h="425">
                    <a:moveTo>
                      <a:pt x="0" y="2"/>
                    </a:moveTo>
                    <a:cubicBezTo>
                      <a:pt x="33" y="66"/>
                      <a:pt x="87" y="117"/>
                      <a:pt x="130" y="174"/>
                    </a:cubicBezTo>
                    <a:cubicBezTo>
                      <a:pt x="153" y="205"/>
                      <a:pt x="166" y="235"/>
                      <a:pt x="174" y="273"/>
                    </a:cubicBezTo>
                    <a:cubicBezTo>
                      <a:pt x="184" y="322"/>
                      <a:pt x="182" y="374"/>
                      <a:pt x="182" y="424"/>
                    </a:cubicBezTo>
                    <a:cubicBezTo>
                      <a:pt x="182" y="425"/>
                      <a:pt x="186" y="424"/>
                      <a:pt x="186" y="423"/>
                    </a:cubicBezTo>
                    <a:cubicBezTo>
                      <a:pt x="185" y="375"/>
                      <a:pt x="187" y="327"/>
                      <a:pt x="179" y="279"/>
                    </a:cubicBezTo>
                    <a:cubicBezTo>
                      <a:pt x="173" y="242"/>
                      <a:pt x="160" y="211"/>
                      <a:pt x="139" y="181"/>
                    </a:cubicBezTo>
                    <a:cubicBezTo>
                      <a:pt x="96" y="120"/>
                      <a:pt x="38" y="68"/>
                      <a:pt x="4" y="1"/>
                    </a:cubicBezTo>
                    <a:cubicBezTo>
                      <a:pt x="3" y="0"/>
                      <a:pt x="0" y="2"/>
                      <a:pt x="0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136" name="Freeform 335"/>
              <p:cNvSpPr/>
              <p:nvPr/>
            </p:nvSpPr>
            <p:spPr bwMode="auto">
              <a:xfrm>
                <a:off x="8729700" y="757063"/>
                <a:ext cx="214626" cy="417233"/>
              </a:xfrm>
              <a:custGeom>
                <a:gdLst>
                  <a:gd name="T0" fmla="*/ 1 w 205"/>
                  <a:gd name="T1" fmla="*/ 2 h 401"/>
                  <a:gd name="T2" fmla="*/ 170 w 205"/>
                  <a:gd name="T3" fmla="*/ 204 h 401"/>
                  <a:gd name="T4" fmla="*/ 193 w 205"/>
                  <a:gd name="T5" fmla="*/ 400 h 401"/>
                  <a:gd name="T6" fmla="*/ 197 w 205"/>
                  <a:gd name="T7" fmla="*/ 400 h 401"/>
                  <a:gd name="T8" fmla="*/ 174 w 205"/>
                  <a:gd name="T9" fmla="*/ 203 h 401"/>
                  <a:gd name="T10" fmla="*/ 4 w 205"/>
                  <a:gd name="T11" fmla="*/ 1 h 401"/>
                  <a:gd name="T12" fmla="*/ 1 w 205"/>
                  <a:gd name="T13" fmla="*/ 2 h 40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5" h="401">
                    <a:moveTo>
                      <a:pt x="1" y="2"/>
                    </a:moveTo>
                    <a:cubicBezTo>
                      <a:pt x="66" y="61"/>
                      <a:pt x="132" y="124"/>
                      <a:pt x="170" y="204"/>
                    </a:cubicBezTo>
                    <a:cubicBezTo>
                      <a:pt x="199" y="266"/>
                      <a:pt x="201" y="334"/>
                      <a:pt x="193" y="400"/>
                    </a:cubicBezTo>
                    <a:cubicBezTo>
                      <a:pt x="193" y="401"/>
                      <a:pt x="197" y="401"/>
                      <a:pt x="197" y="400"/>
                    </a:cubicBezTo>
                    <a:cubicBezTo>
                      <a:pt x="205" y="332"/>
                      <a:pt x="202" y="266"/>
                      <a:pt x="174" y="203"/>
                    </a:cubicBezTo>
                    <a:cubicBezTo>
                      <a:pt x="137" y="123"/>
                      <a:pt x="68" y="59"/>
                      <a:pt x="4" y="1"/>
                    </a:cubicBezTo>
                    <a:cubicBezTo>
                      <a:pt x="3" y="0"/>
                      <a:pt x="0" y="1"/>
                      <a:pt x="1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137" name="Freeform 336"/>
              <p:cNvSpPr/>
              <p:nvPr/>
            </p:nvSpPr>
            <p:spPr bwMode="auto">
              <a:xfrm>
                <a:off x="8334788" y="638590"/>
                <a:ext cx="243815" cy="230079"/>
              </a:xfrm>
              <a:custGeom>
                <a:gdLst>
                  <a:gd name="T0" fmla="*/ 5 w 232"/>
                  <a:gd name="T1" fmla="*/ 219 h 222"/>
                  <a:gd name="T2" fmla="*/ 50 w 232"/>
                  <a:gd name="T3" fmla="*/ 2 h 222"/>
                  <a:gd name="T4" fmla="*/ 45 w 232"/>
                  <a:gd name="T5" fmla="*/ 3 h 222"/>
                  <a:gd name="T6" fmla="*/ 227 w 232"/>
                  <a:gd name="T7" fmla="*/ 194 h 222"/>
                  <a:gd name="T8" fmla="*/ 232 w 232"/>
                  <a:gd name="T9" fmla="*/ 193 h 222"/>
                  <a:gd name="T10" fmla="*/ 49 w 232"/>
                  <a:gd name="T11" fmla="*/ 1 h 222"/>
                  <a:gd name="T12" fmla="*/ 45 w 232"/>
                  <a:gd name="T13" fmla="*/ 3 h 222"/>
                  <a:gd name="T14" fmla="*/ 0 w 232"/>
                  <a:gd name="T15" fmla="*/ 219 h 222"/>
                  <a:gd name="T16" fmla="*/ 5 w 232"/>
                  <a:gd name="T17" fmla="*/ 219 h 22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1" h="221">
                    <a:moveTo>
                      <a:pt x="5" y="219"/>
                    </a:moveTo>
                    <a:cubicBezTo>
                      <a:pt x="10" y="145"/>
                      <a:pt x="44" y="76"/>
                      <a:pt x="50" y="2"/>
                    </a:cubicBezTo>
                    <a:cubicBezTo>
                      <a:pt x="48" y="3"/>
                      <a:pt x="47" y="3"/>
                      <a:pt x="45" y="3"/>
                    </a:cubicBezTo>
                    <a:cubicBezTo>
                      <a:pt x="90" y="84"/>
                      <a:pt x="199" y="100"/>
                      <a:pt x="227" y="194"/>
                    </a:cubicBezTo>
                    <a:cubicBezTo>
                      <a:pt x="228" y="196"/>
                      <a:pt x="232" y="195"/>
                      <a:pt x="232" y="193"/>
                    </a:cubicBezTo>
                    <a:cubicBezTo>
                      <a:pt x="204" y="99"/>
                      <a:pt x="94" y="83"/>
                      <a:pt x="49" y="1"/>
                    </a:cubicBezTo>
                    <a:cubicBezTo>
                      <a:pt x="49" y="0"/>
                      <a:pt x="45" y="1"/>
                      <a:pt x="45" y="3"/>
                    </a:cubicBezTo>
                    <a:cubicBezTo>
                      <a:pt x="40" y="77"/>
                      <a:pt x="5" y="145"/>
                      <a:pt x="0" y="219"/>
                    </a:cubicBezTo>
                    <a:cubicBezTo>
                      <a:pt x="0" y="222"/>
                      <a:pt x="5" y="221"/>
                      <a:pt x="5" y="219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138" name="Freeform 337"/>
              <p:cNvSpPr/>
              <p:nvPr/>
            </p:nvSpPr>
            <p:spPr bwMode="auto">
              <a:xfrm>
                <a:off x="8357110" y="652326"/>
                <a:ext cx="34340" cy="248966"/>
              </a:xfrm>
              <a:custGeom>
                <a:gdLst>
                  <a:gd name="T0" fmla="*/ 17 w 32"/>
                  <a:gd name="T1" fmla="*/ 236 h 239"/>
                  <a:gd name="T2" fmla="*/ 18 w 32"/>
                  <a:gd name="T3" fmla="*/ 115 h 239"/>
                  <a:gd name="T4" fmla="*/ 30 w 32"/>
                  <a:gd name="T5" fmla="*/ 2 h 239"/>
                  <a:gd name="T6" fmla="*/ 25 w 32"/>
                  <a:gd name="T7" fmla="*/ 3 h 239"/>
                  <a:gd name="T8" fmla="*/ 13 w 32"/>
                  <a:gd name="T9" fmla="*/ 120 h 239"/>
                  <a:gd name="T10" fmla="*/ 12 w 32"/>
                  <a:gd name="T11" fmla="*/ 237 h 239"/>
                  <a:gd name="T12" fmla="*/ 17 w 32"/>
                  <a:gd name="T13" fmla="*/ 236 h 23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239">
                    <a:moveTo>
                      <a:pt x="17" y="236"/>
                    </a:moveTo>
                    <a:cubicBezTo>
                      <a:pt x="4" y="198"/>
                      <a:pt x="13" y="153"/>
                      <a:pt x="18" y="115"/>
                    </a:cubicBezTo>
                    <a:cubicBezTo>
                      <a:pt x="23" y="78"/>
                      <a:pt x="32" y="39"/>
                      <a:pt x="30" y="2"/>
                    </a:cubicBezTo>
                    <a:cubicBezTo>
                      <a:pt x="30" y="0"/>
                      <a:pt x="25" y="1"/>
                      <a:pt x="25" y="3"/>
                    </a:cubicBezTo>
                    <a:cubicBezTo>
                      <a:pt x="28" y="42"/>
                      <a:pt x="18" y="82"/>
                      <a:pt x="13" y="120"/>
                    </a:cubicBezTo>
                    <a:cubicBezTo>
                      <a:pt x="8" y="157"/>
                      <a:pt x="0" y="201"/>
                      <a:pt x="12" y="237"/>
                    </a:cubicBezTo>
                    <a:cubicBezTo>
                      <a:pt x="13" y="239"/>
                      <a:pt x="18" y="237"/>
                      <a:pt x="17" y="236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139" name="Freeform 338"/>
              <p:cNvSpPr/>
              <p:nvPr/>
            </p:nvSpPr>
            <p:spPr bwMode="auto">
              <a:xfrm>
                <a:off x="8381148" y="642024"/>
                <a:ext cx="84134" cy="334817"/>
              </a:xfrm>
              <a:custGeom>
                <a:gdLst>
                  <a:gd name="T0" fmla="*/ 0 w 80"/>
                  <a:gd name="T1" fmla="*/ 4 h 323"/>
                  <a:gd name="T2" fmla="*/ 15 w 80"/>
                  <a:gd name="T3" fmla="*/ 63 h 323"/>
                  <a:gd name="T4" fmla="*/ 23 w 80"/>
                  <a:gd name="T5" fmla="*/ 156 h 323"/>
                  <a:gd name="T6" fmla="*/ 74 w 80"/>
                  <a:gd name="T7" fmla="*/ 321 h 323"/>
                  <a:gd name="T8" fmla="*/ 79 w 80"/>
                  <a:gd name="T9" fmla="*/ 319 h 323"/>
                  <a:gd name="T10" fmla="*/ 27 w 80"/>
                  <a:gd name="T11" fmla="*/ 148 h 323"/>
                  <a:gd name="T12" fmla="*/ 20 w 80"/>
                  <a:gd name="T13" fmla="*/ 62 h 323"/>
                  <a:gd name="T14" fmla="*/ 5 w 80"/>
                  <a:gd name="T15" fmla="*/ 3 h 323"/>
                  <a:gd name="T16" fmla="*/ 0 w 80"/>
                  <a:gd name="T17" fmla="*/ 4 h 32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0" h="323">
                    <a:moveTo>
                      <a:pt x="0" y="4"/>
                    </a:moveTo>
                    <a:cubicBezTo>
                      <a:pt x="4" y="24"/>
                      <a:pt x="12" y="43"/>
                      <a:pt x="15" y="63"/>
                    </a:cubicBezTo>
                    <a:cubicBezTo>
                      <a:pt x="19" y="94"/>
                      <a:pt x="19" y="125"/>
                      <a:pt x="23" y="156"/>
                    </a:cubicBezTo>
                    <a:cubicBezTo>
                      <a:pt x="31" y="214"/>
                      <a:pt x="48" y="269"/>
                      <a:pt x="74" y="321"/>
                    </a:cubicBezTo>
                    <a:cubicBezTo>
                      <a:pt x="75" y="323"/>
                      <a:pt x="80" y="321"/>
                      <a:pt x="79" y="319"/>
                    </a:cubicBezTo>
                    <a:cubicBezTo>
                      <a:pt x="52" y="265"/>
                      <a:pt x="36" y="208"/>
                      <a:pt x="27" y="148"/>
                    </a:cubicBezTo>
                    <a:cubicBezTo>
                      <a:pt x="23" y="119"/>
                      <a:pt x="23" y="91"/>
                      <a:pt x="20" y="62"/>
                    </a:cubicBezTo>
                    <a:cubicBezTo>
                      <a:pt x="17" y="41"/>
                      <a:pt x="8" y="23"/>
                      <a:pt x="5" y="3"/>
                    </a:cubicBezTo>
                    <a:cubicBezTo>
                      <a:pt x="5" y="0"/>
                      <a:pt x="0" y="2"/>
                      <a:pt x="0" y="4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140" name="Freeform 339"/>
              <p:cNvSpPr/>
              <p:nvPr/>
            </p:nvSpPr>
            <p:spPr bwMode="auto">
              <a:xfrm>
                <a:off x="8386298" y="648892"/>
                <a:ext cx="106454" cy="293609"/>
              </a:xfrm>
              <a:custGeom>
                <a:gdLst>
                  <a:gd name="T0" fmla="*/ 0 w 102"/>
                  <a:gd name="T1" fmla="*/ 3 h 283"/>
                  <a:gd name="T2" fmla="*/ 37 w 102"/>
                  <a:gd name="T3" fmla="*/ 130 h 283"/>
                  <a:gd name="T4" fmla="*/ 97 w 102"/>
                  <a:gd name="T5" fmla="*/ 282 h 283"/>
                  <a:gd name="T6" fmla="*/ 101 w 102"/>
                  <a:gd name="T7" fmla="*/ 281 h 283"/>
                  <a:gd name="T8" fmla="*/ 43 w 102"/>
                  <a:gd name="T9" fmla="*/ 133 h 283"/>
                  <a:gd name="T10" fmla="*/ 5 w 102"/>
                  <a:gd name="T11" fmla="*/ 1 h 283"/>
                  <a:gd name="T12" fmla="*/ 0 w 102"/>
                  <a:gd name="T13" fmla="*/ 3 h 28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2" h="283">
                    <a:moveTo>
                      <a:pt x="0" y="3"/>
                    </a:moveTo>
                    <a:cubicBezTo>
                      <a:pt x="18" y="43"/>
                      <a:pt x="24" y="88"/>
                      <a:pt x="37" y="130"/>
                    </a:cubicBezTo>
                    <a:cubicBezTo>
                      <a:pt x="53" y="181"/>
                      <a:pt x="68" y="236"/>
                      <a:pt x="97" y="282"/>
                    </a:cubicBezTo>
                    <a:cubicBezTo>
                      <a:pt x="97" y="283"/>
                      <a:pt x="102" y="281"/>
                      <a:pt x="101" y="281"/>
                    </a:cubicBezTo>
                    <a:cubicBezTo>
                      <a:pt x="74" y="236"/>
                      <a:pt x="61" y="182"/>
                      <a:pt x="43" y="133"/>
                    </a:cubicBezTo>
                    <a:cubicBezTo>
                      <a:pt x="28" y="90"/>
                      <a:pt x="24" y="43"/>
                      <a:pt x="5" y="1"/>
                    </a:cubicBezTo>
                    <a:cubicBezTo>
                      <a:pt x="5" y="0"/>
                      <a:pt x="0" y="1"/>
                      <a:pt x="0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141" name="Freeform 340"/>
              <p:cNvSpPr/>
              <p:nvPr/>
            </p:nvSpPr>
            <p:spPr bwMode="auto">
              <a:xfrm>
                <a:off x="8382864" y="642024"/>
                <a:ext cx="127058" cy="274721"/>
              </a:xfrm>
              <a:custGeom>
                <a:gdLst>
                  <a:gd name="T0" fmla="*/ 1 w 121"/>
                  <a:gd name="T1" fmla="*/ 3 h 264"/>
                  <a:gd name="T2" fmla="*/ 115 w 121"/>
                  <a:gd name="T3" fmla="*/ 262 h 264"/>
                  <a:gd name="T4" fmla="*/ 120 w 121"/>
                  <a:gd name="T5" fmla="*/ 261 h 264"/>
                  <a:gd name="T6" fmla="*/ 6 w 121"/>
                  <a:gd name="T7" fmla="*/ 2 h 264"/>
                  <a:gd name="T8" fmla="*/ 1 w 121"/>
                  <a:gd name="T9" fmla="*/ 3 h 26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264">
                    <a:moveTo>
                      <a:pt x="1" y="3"/>
                    </a:moveTo>
                    <a:cubicBezTo>
                      <a:pt x="44" y="87"/>
                      <a:pt x="72" y="178"/>
                      <a:pt x="115" y="262"/>
                    </a:cubicBezTo>
                    <a:cubicBezTo>
                      <a:pt x="116" y="264"/>
                      <a:pt x="121" y="262"/>
                      <a:pt x="120" y="261"/>
                    </a:cubicBezTo>
                    <a:cubicBezTo>
                      <a:pt x="76" y="177"/>
                      <a:pt x="48" y="86"/>
                      <a:pt x="6" y="2"/>
                    </a:cubicBezTo>
                    <a:cubicBezTo>
                      <a:pt x="5" y="0"/>
                      <a:pt x="0" y="1"/>
                      <a:pt x="1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142" name="Freeform 341"/>
              <p:cNvSpPr/>
              <p:nvPr/>
            </p:nvSpPr>
            <p:spPr bwMode="auto">
              <a:xfrm>
                <a:off x="8377714" y="648892"/>
                <a:ext cx="32624" cy="278155"/>
              </a:xfrm>
              <a:custGeom>
                <a:gdLst>
                  <a:gd name="T0" fmla="*/ 8 w 32"/>
                  <a:gd name="T1" fmla="*/ 3 h 268"/>
                  <a:gd name="T2" fmla="*/ 7 w 32"/>
                  <a:gd name="T3" fmla="*/ 135 h 268"/>
                  <a:gd name="T4" fmla="*/ 27 w 32"/>
                  <a:gd name="T5" fmla="*/ 266 h 268"/>
                  <a:gd name="T6" fmla="*/ 32 w 32"/>
                  <a:gd name="T7" fmla="*/ 265 h 268"/>
                  <a:gd name="T8" fmla="*/ 11 w 32"/>
                  <a:gd name="T9" fmla="*/ 133 h 268"/>
                  <a:gd name="T10" fmla="*/ 12 w 32"/>
                  <a:gd name="T11" fmla="*/ 1 h 268"/>
                  <a:gd name="T12" fmla="*/ 8 w 32"/>
                  <a:gd name="T13" fmla="*/ 3 h 26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268">
                    <a:moveTo>
                      <a:pt x="8" y="3"/>
                    </a:moveTo>
                    <a:cubicBezTo>
                      <a:pt x="20" y="44"/>
                      <a:pt x="10" y="92"/>
                      <a:pt x="7" y="135"/>
                    </a:cubicBezTo>
                    <a:cubicBezTo>
                      <a:pt x="3" y="178"/>
                      <a:pt x="0" y="230"/>
                      <a:pt x="27" y="266"/>
                    </a:cubicBezTo>
                    <a:cubicBezTo>
                      <a:pt x="28" y="268"/>
                      <a:pt x="32" y="266"/>
                      <a:pt x="32" y="265"/>
                    </a:cubicBezTo>
                    <a:cubicBezTo>
                      <a:pt x="4" y="229"/>
                      <a:pt x="8" y="177"/>
                      <a:pt x="11" y="133"/>
                    </a:cubicBezTo>
                    <a:cubicBezTo>
                      <a:pt x="14" y="91"/>
                      <a:pt x="25" y="43"/>
                      <a:pt x="12" y="1"/>
                    </a:cubicBezTo>
                    <a:cubicBezTo>
                      <a:pt x="12" y="0"/>
                      <a:pt x="7" y="1"/>
                      <a:pt x="8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143" name="Freeform 342"/>
              <p:cNvSpPr/>
              <p:nvPr/>
            </p:nvSpPr>
            <p:spPr bwMode="auto">
              <a:xfrm>
                <a:off x="8386298" y="647174"/>
                <a:ext cx="139078" cy="248966"/>
              </a:xfrm>
              <a:custGeom>
                <a:gdLst>
                  <a:gd name="T0" fmla="*/ 2 w 134"/>
                  <a:gd name="T1" fmla="*/ 4 h 239"/>
                  <a:gd name="T2" fmla="*/ 129 w 134"/>
                  <a:gd name="T3" fmla="*/ 237 h 239"/>
                  <a:gd name="T4" fmla="*/ 133 w 134"/>
                  <a:gd name="T5" fmla="*/ 235 h 239"/>
                  <a:gd name="T6" fmla="*/ 6 w 134"/>
                  <a:gd name="T7" fmla="*/ 2 h 239"/>
                  <a:gd name="T8" fmla="*/ 2 w 134"/>
                  <a:gd name="T9" fmla="*/ 4 h 23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4" h="239">
                    <a:moveTo>
                      <a:pt x="2" y="4"/>
                    </a:moveTo>
                    <a:cubicBezTo>
                      <a:pt x="50" y="77"/>
                      <a:pt x="101" y="153"/>
                      <a:pt x="129" y="237"/>
                    </a:cubicBezTo>
                    <a:cubicBezTo>
                      <a:pt x="129" y="239"/>
                      <a:pt x="134" y="237"/>
                      <a:pt x="133" y="235"/>
                    </a:cubicBezTo>
                    <a:cubicBezTo>
                      <a:pt x="105" y="151"/>
                      <a:pt x="55" y="75"/>
                      <a:pt x="6" y="2"/>
                    </a:cubicBezTo>
                    <a:cubicBezTo>
                      <a:pt x="5" y="0"/>
                      <a:pt x="0" y="2"/>
                      <a:pt x="2" y="4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144" name="Freeform 343"/>
              <p:cNvSpPr/>
              <p:nvPr/>
            </p:nvSpPr>
            <p:spPr bwMode="auto">
              <a:xfrm>
                <a:off x="8389732" y="652326"/>
                <a:ext cx="151097" cy="221494"/>
              </a:xfrm>
              <a:custGeom>
                <a:gdLst>
                  <a:gd name="T0" fmla="*/ 1 w 146"/>
                  <a:gd name="T1" fmla="*/ 4 h 213"/>
                  <a:gd name="T2" fmla="*/ 140 w 146"/>
                  <a:gd name="T3" fmla="*/ 211 h 213"/>
                  <a:gd name="T4" fmla="*/ 145 w 146"/>
                  <a:gd name="T5" fmla="*/ 210 h 213"/>
                  <a:gd name="T6" fmla="*/ 6 w 146"/>
                  <a:gd name="T7" fmla="*/ 2 h 213"/>
                  <a:gd name="T8" fmla="*/ 1 w 146"/>
                  <a:gd name="T9" fmla="*/ 4 h 21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213">
                    <a:moveTo>
                      <a:pt x="1" y="4"/>
                    </a:moveTo>
                    <a:cubicBezTo>
                      <a:pt x="60" y="62"/>
                      <a:pt x="118" y="130"/>
                      <a:pt x="140" y="211"/>
                    </a:cubicBezTo>
                    <a:cubicBezTo>
                      <a:pt x="141" y="213"/>
                      <a:pt x="146" y="212"/>
                      <a:pt x="145" y="210"/>
                    </a:cubicBezTo>
                    <a:cubicBezTo>
                      <a:pt x="123" y="129"/>
                      <a:pt x="64" y="60"/>
                      <a:pt x="6" y="2"/>
                    </a:cubicBezTo>
                    <a:cubicBezTo>
                      <a:pt x="4" y="0"/>
                      <a:pt x="0" y="2"/>
                      <a:pt x="1" y="4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  <p:sp>
            <p:nvSpPr>
              <p:cNvPr id="145" name="Freeform 344"/>
              <p:cNvSpPr/>
              <p:nvPr/>
            </p:nvSpPr>
            <p:spPr bwMode="auto">
              <a:xfrm>
                <a:off x="8401752" y="664344"/>
                <a:ext cx="157965" cy="194022"/>
              </a:xfrm>
              <a:custGeom>
                <a:gdLst>
                  <a:gd name="T0" fmla="*/ 0 w 151"/>
                  <a:gd name="T1" fmla="*/ 3 h 186"/>
                  <a:gd name="T2" fmla="*/ 145 w 151"/>
                  <a:gd name="T3" fmla="*/ 184 h 186"/>
                  <a:gd name="T4" fmla="*/ 150 w 151"/>
                  <a:gd name="T5" fmla="*/ 183 h 186"/>
                  <a:gd name="T6" fmla="*/ 5 w 151"/>
                  <a:gd name="T7" fmla="*/ 1 h 186"/>
                  <a:gd name="T8" fmla="*/ 0 w 151"/>
                  <a:gd name="T9" fmla="*/ 3 h 18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1" h="186">
                    <a:moveTo>
                      <a:pt x="0" y="3"/>
                    </a:moveTo>
                    <a:cubicBezTo>
                      <a:pt x="56" y="53"/>
                      <a:pt x="122" y="110"/>
                      <a:pt x="145" y="184"/>
                    </a:cubicBezTo>
                    <a:cubicBezTo>
                      <a:pt x="146" y="186"/>
                      <a:pt x="151" y="184"/>
                      <a:pt x="150" y="183"/>
                    </a:cubicBezTo>
                    <a:cubicBezTo>
                      <a:pt x="127" y="109"/>
                      <a:pt x="61" y="51"/>
                      <a:pt x="5" y="1"/>
                    </a:cubicBezTo>
                    <a:cubicBezTo>
                      <a:pt x="4" y="0"/>
                      <a:pt x="0" y="2"/>
                      <a:pt x="0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endParaRPr lang="zh-CN" altLang="en-US"/>
              </a:p>
            </p:txBody>
          </p: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2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1.pn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slide" Target="slide13.xml" TargetMode="Interna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oleObject" Target="../embeddings/oleObject1.bin" TargetMode="Internal" /><Relationship Id="rId3" Type="http://schemas.openxmlformats.org/officeDocument/2006/relationships/image" Target="../media/image7.emf" /><Relationship Id="rId4" Type="http://schemas.openxmlformats.org/officeDocument/2006/relationships/vmlDrawing" Target="../drawings/vmlDrawing1.v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oleObject" Target="../embeddings/oleObject5.bin" TargetMode="Internal" /><Relationship Id="rId11" Type="http://schemas.openxmlformats.org/officeDocument/2006/relationships/image" Target="../media/image12.emf" /><Relationship Id="rId12" Type="http://schemas.openxmlformats.org/officeDocument/2006/relationships/oleObject" Target="../embeddings/oleObject6.bin" TargetMode="Internal" /><Relationship Id="rId13" Type="http://schemas.openxmlformats.org/officeDocument/2006/relationships/image" Target="../media/image13.emf" /><Relationship Id="rId14" Type="http://schemas.openxmlformats.org/officeDocument/2006/relationships/oleObject" Target="../embeddings/oleObject7.bin" TargetMode="Internal" /><Relationship Id="rId15" Type="http://schemas.openxmlformats.org/officeDocument/2006/relationships/image" Target="../media/image14.emf" /><Relationship Id="rId16" Type="http://schemas.openxmlformats.org/officeDocument/2006/relationships/oleObject" Target="../embeddings/oleObject8.bin" TargetMode="Internal" /><Relationship Id="rId17" Type="http://schemas.openxmlformats.org/officeDocument/2006/relationships/image" Target="../media/image15.emf" /><Relationship Id="rId18" Type="http://schemas.openxmlformats.org/officeDocument/2006/relationships/oleObject" Target="../embeddings/oleObject9.bin" TargetMode="Internal" /><Relationship Id="rId19" Type="http://schemas.openxmlformats.org/officeDocument/2006/relationships/image" Target="../media/image16.emf" /><Relationship Id="rId2" Type="http://schemas.openxmlformats.org/officeDocument/2006/relationships/oleObject" Target="../embeddings/Document1.doc" TargetMode="Internal" /><Relationship Id="rId20" Type="http://schemas.openxmlformats.org/officeDocument/2006/relationships/oleObject" Target="../embeddings/oleObject10.bin" TargetMode="Internal" /><Relationship Id="rId21" Type="http://schemas.openxmlformats.org/officeDocument/2006/relationships/image" Target="../media/image17.emf" /><Relationship Id="rId22" Type="http://schemas.openxmlformats.org/officeDocument/2006/relationships/vmlDrawing" Target="../drawings/vmlDrawing2.vml" /><Relationship Id="rId3" Type="http://schemas.openxmlformats.org/officeDocument/2006/relationships/image" Target="../media/image8.emf" /><Relationship Id="rId4" Type="http://schemas.openxmlformats.org/officeDocument/2006/relationships/oleObject" Target="../embeddings/oleObject2.bin" TargetMode="Internal" /><Relationship Id="rId5" Type="http://schemas.openxmlformats.org/officeDocument/2006/relationships/image" Target="../media/image9.emf" /><Relationship Id="rId6" Type="http://schemas.openxmlformats.org/officeDocument/2006/relationships/oleObject" Target="../embeddings/oleObject3.bin" TargetMode="Internal" /><Relationship Id="rId7" Type="http://schemas.openxmlformats.org/officeDocument/2006/relationships/image" Target="../media/image10.emf" /><Relationship Id="rId8" Type="http://schemas.openxmlformats.org/officeDocument/2006/relationships/oleObject" Target="../embeddings/oleObject4.bin" TargetMode="Internal" /><Relationship Id="rId9" Type="http://schemas.openxmlformats.org/officeDocument/2006/relationships/image" Target="../media/image11.emf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oleObject" Target="../embeddings/oleObject15.bin" TargetMode="Internal" /><Relationship Id="rId11" Type="http://schemas.openxmlformats.org/officeDocument/2006/relationships/image" Target="../media/image22.emf" /><Relationship Id="rId12" Type="http://schemas.openxmlformats.org/officeDocument/2006/relationships/vmlDrawing" Target="../drawings/vmlDrawing3.vml" /><Relationship Id="rId2" Type="http://schemas.openxmlformats.org/officeDocument/2006/relationships/oleObject" Target="../embeddings/oleObject11.bin" TargetMode="Internal" /><Relationship Id="rId3" Type="http://schemas.openxmlformats.org/officeDocument/2006/relationships/image" Target="../media/image18.emf" /><Relationship Id="rId4" Type="http://schemas.openxmlformats.org/officeDocument/2006/relationships/oleObject" Target="../embeddings/oleObject12.bin" TargetMode="Internal" /><Relationship Id="rId5" Type="http://schemas.openxmlformats.org/officeDocument/2006/relationships/image" Target="../media/image19.emf" /><Relationship Id="rId6" Type="http://schemas.openxmlformats.org/officeDocument/2006/relationships/oleObject" Target="../embeddings/oleObject13.bin" TargetMode="Internal" /><Relationship Id="rId7" Type="http://schemas.openxmlformats.org/officeDocument/2006/relationships/image" Target="../media/image20.emf" /><Relationship Id="rId8" Type="http://schemas.openxmlformats.org/officeDocument/2006/relationships/oleObject" Target="../embeddings/oleObject14.bin" TargetMode="Internal" /><Relationship Id="rId9" Type="http://schemas.openxmlformats.org/officeDocument/2006/relationships/image" Target="../media/image21.emf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oleObject" Target="../embeddings/oleObject20.bin" TargetMode="Internal" /><Relationship Id="rId11" Type="http://schemas.openxmlformats.org/officeDocument/2006/relationships/image" Target="../media/image27.emf" /><Relationship Id="rId12" Type="http://schemas.openxmlformats.org/officeDocument/2006/relationships/vmlDrawing" Target="../drawings/vmlDrawing4.vml" /><Relationship Id="rId2" Type="http://schemas.openxmlformats.org/officeDocument/2006/relationships/oleObject" Target="../embeddings/oleObject16.bin" TargetMode="Internal" /><Relationship Id="rId3" Type="http://schemas.openxmlformats.org/officeDocument/2006/relationships/image" Target="../media/image23.emf" /><Relationship Id="rId4" Type="http://schemas.openxmlformats.org/officeDocument/2006/relationships/oleObject" Target="../embeddings/oleObject17.bin" TargetMode="Internal" /><Relationship Id="rId5" Type="http://schemas.openxmlformats.org/officeDocument/2006/relationships/image" Target="../media/image24.emf" /><Relationship Id="rId6" Type="http://schemas.openxmlformats.org/officeDocument/2006/relationships/oleObject" Target="../embeddings/oleObject18.bin" TargetMode="Internal" /><Relationship Id="rId7" Type="http://schemas.openxmlformats.org/officeDocument/2006/relationships/image" Target="../media/image25.emf" /><Relationship Id="rId8" Type="http://schemas.openxmlformats.org/officeDocument/2006/relationships/oleObject" Target="../embeddings/oleObject19.bin" TargetMode="Internal" /><Relationship Id="rId9" Type="http://schemas.openxmlformats.org/officeDocument/2006/relationships/image" Target="../media/image26.emf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oleObject" Target="../embeddings/oleObject23.bin" TargetMode="Internal" /><Relationship Id="rId11" Type="http://schemas.openxmlformats.org/officeDocument/2006/relationships/image" Target="../media/image32.emf" /><Relationship Id="rId12" Type="http://schemas.openxmlformats.org/officeDocument/2006/relationships/oleObject" Target="../embeddings/oleObject24.bin" TargetMode="Internal" /><Relationship Id="rId13" Type="http://schemas.openxmlformats.org/officeDocument/2006/relationships/image" Target="../media/image33.emf" /><Relationship Id="rId14" Type="http://schemas.openxmlformats.org/officeDocument/2006/relationships/oleObject" Target="../embeddings/oleObject25.bin" TargetMode="Internal" /><Relationship Id="rId15" Type="http://schemas.openxmlformats.org/officeDocument/2006/relationships/image" Target="../media/image34.emf" /><Relationship Id="rId16" Type="http://schemas.openxmlformats.org/officeDocument/2006/relationships/oleObject" Target="../embeddings/oleObject26.bin" TargetMode="Internal" /><Relationship Id="rId17" Type="http://schemas.openxmlformats.org/officeDocument/2006/relationships/image" Target="../media/image35.emf" /><Relationship Id="rId18" Type="http://schemas.openxmlformats.org/officeDocument/2006/relationships/oleObject" Target="../embeddings/oleObject27.bin" TargetMode="Internal" /><Relationship Id="rId19" Type="http://schemas.openxmlformats.org/officeDocument/2006/relationships/image" Target="../media/image36.emf" /><Relationship Id="rId2" Type="http://schemas.openxmlformats.org/officeDocument/2006/relationships/oleObject" Target="../embeddings/Document2.doc" TargetMode="Internal" /><Relationship Id="rId20" Type="http://schemas.openxmlformats.org/officeDocument/2006/relationships/oleObject" Target="../embeddings/oleObject28.bin" TargetMode="Internal" /><Relationship Id="rId21" Type="http://schemas.openxmlformats.org/officeDocument/2006/relationships/image" Target="../media/image37.emf" /><Relationship Id="rId22" Type="http://schemas.openxmlformats.org/officeDocument/2006/relationships/vmlDrawing" Target="../drawings/vmlDrawing5.vml" /><Relationship Id="rId3" Type="http://schemas.openxmlformats.org/officeDocument/2006/relationships/image" Target="../media/image28.emf" /><Relationship Id="rId4" Type="http://schemas.openxmlformats.org/officeDocument/2006/relationships/oleObject" Target="../embeddings/oleObject21.bin" TargetMode="Internal" /><Relationship Id="rId5" Type="http://schemas.openxmlformats.org/officeDocument/2006/relationships/image" Target="../media/image29.emf" /><Relationship Id="rId6" Type="http://schemas.openxmlformats.org/officeDocument/2006/relationships/oleObject" Target="../embeddings/Document3.doc" TargetMode="Internal" /><Relationship Id="rId7" Type="http://schemas.openxmlformats.org/officeDocument/2006/relationships/image" Target="../media/image30.emf" /><Relationship Id="rId8" Type="http://schemas.openxmlformats.org/officeDocument/2006/relationships/oleObject" Target="../embeddings/oleObject22.bin" TargetMode="Internal" /><Relationship Id="rId9" Type="http://schemas.openxmlformats.org/officeDocument/2006/relationships/image" Target="../media/image31.emf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oleObject" Target="../embeddings/oleObject33.bin" TargetMode="Internal" /><Relationship Id="rId11" Type="http://schemas.openxmlformats.org/officeDocument/2006/relationships/image" Target="../media/image42.emf" /><Relationship Id="rId12" Type="http://schemas.openxmlformats.org/officeDocument/2006/relationships/oleObject" Target="../embeddings/oleObject34.bin" TargetMode="Internal" /><Relationship Id="rId13" Type="http://schemas.openxmlformats.org/officeDocument/2006/relationships/image" Target="../media/image43.emf" /><Relationship Id="rId14" Type="http://schemas.openxmlformats.org/officeDocument/2006/relationships/vmlDrawing" Target="../drawings/vmlDrawing6.vml" /><Relationship Id="rId2" Type="http://schemas.openxmlformats.org/officeDocument/2006/relationships/oleObject" Target="../embeddings/oleObject29.bin" TargetMode="Internal" /><Relationship Id="rId3" Type="http://schemas.openxmlformats.org/officeDocument/2006/relationships/image" Target="../media/image38.emf" /><Relationship Id="rId4" Type="http://schemas.openxmlformats.org/officeDocument/2006/relationships/oleObject" Target="../embeddings/oleObject30.bin" TargetMode="Internal" /><Relationship Id="rId5" Type="http://schemas.openxmlformats.org/officeDocument/2006/relationships/image" Target="../media/image39.emf" /><Relationship Id="rId6" Type="http://schemas.openxmlformats.org/officeDocument/2006/relationships/oleObject" Target="../embeddings/oleObject31.bin" TargetMode="Internal" /><Relationship Id="rId7" Type="http://schemas.openxmlformats.org/officeDocument/2006/relationships/image" Target="../media/image40.emf" /><Relationship Id="rId8" Type="http://schemas.openxmlformats.org/officeDocument/2006/relationships/oleObject" Target="../embeddings/oleObject32.bin" TargetMode="Internal" /><Relationship Id="rId9" Type="http://schemas.openxmlformats.org/officeDocument/2006/relationships/image" Target="../media/image41.emf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1.png" /><Relationship Id="rId4" Type="http://schemas.openxmlformats.org/officeDocument/2006/relationships/image" Target="../media/image3.jpeg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oleObject" Target="../embeddings/oleObject39.bin" TargetMode="Internal" /><Relationship Id="rId11" Type="http://schemas.openxmlformats.org/officeDocument/2006/relationships/image" Target="../media/image48.emf" /><Relationship Id="rId12" Type="http://schemas.openxmlformats.org/officeDocument/2006/relationships/oleObject" Target="../embeddings/oleObject40.bin" TargetMode="Internal" /><Relationship Id="rId13" Type="http://schemas.openxmlformats.org/officeDocument/2006/relationships/image" Target="../media/image49.emf" /><Relationship Id="rId14" Type="http://schemas.openxmlformats.org/officeDocument/2006/relationships/vmlDrawing" Target="../drawings/vmlDrawing7.vml" /><Relationship Id="rId2" Type="http://schemas.openxmlformats.org/officeDocument/2006/relationships/oleObject" Target="../embeddings/oleObject35.bin" TargetMode="Internal" /><Relationship Id="rId3" Type="http://schemas.openxmlformats.org/officeDocument/2006/relationships/image" Target="../media/image44.emf" /><Relationship Id="rId4" Type="http://schemas.openxmlformats.org/officeDocument/2006/relationships/oleObject" Target="../embeddings/oleObject36.bin" TargetMode="Internal" /><Relationship Id="rId5" Type="http://schemas.openxmlformats.org/officeDocument/2006/relationships/image" Target="../media/image45.emf" /><Relationship Id="rId6" Type="http://schemas.openxmlformats.org/officeDocument/2006/relationships/oleObject" Target="../embeddings/oleObject37.bin" TargetMode="Internal" /><Relationship Id="rId7" Type="http://schemas.openxmlformats.org/officeDocument/2006/relationships/image" Target="../media/image46.emf" /><Relationship Id="rId8" Type="http://schemas.openxmlformats.org/officeDocument/2006/relationships/oleObject" Target="../embeddings/oleObject38.bin" TargetMode="Internal" /><Relationship Id="rId9" Type="http://schemas.openxmlformats.org/officeDocument/2006/relationships/image" Target="../media/image47.emf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oleObject" Target="../embeddings/oleObject41.bin" TargetMode="Internal" /><Relationship Id="rId3" Type="http://schemas.openxmlformats.org/officeDocument/2006/relationships/image" Target="../media/image50.emf" /><Relationship Id="rId4" Type="http://schemas.openxmlformats.org/officeDocument/2006/relationships/vmlDrawing" Target="../drawings/vmlDrawing8.v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oleObject" Target="../embeddings/oleObject42.bin" TargetMode="Internal" /><Relationship Id="rId3" Type="http://schemas.openxmlformats.org/officeDocument/2006/relationships/image" Target="../media/image51.emf" /><Relationship Id="rId4" Type="http://schemas.openxmlformats.org/officeDocument/2006/relationships/image" Target="../media/image52.png" /><Relationship Id="rId5" Type="http://schemas.openxmlformats.org/officeDocument/2006/relationships/vmlDrawing" Target="../drawings/vmlDrawing9.v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1.png" /><Relationship Id="rId4" Type="http://schemas.openxmlformats.org/officeDocument/2006/relationships/image" Target="../media/image4.png" /><Relationship Id="rId5" Type="http://schemas.openxmlformats.org/officeDocument/2006/relationships/image" Target="../media/image5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1.png" /><Relationship Id="rId4" Type="http://schemas.openxmlformats.org/officeDocument/2006/relationships/image" Target="../media/image6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1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8.xml" /><Relationship Id="rId3" Type="http://schemas.openxmlformats.org/officeDocument/2006/relationships/image" Target="../media/image1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9.xml" /><Relationship Id="rId3" Type="http://schemas.openxmlformats.org/officeDocument/2006/relationships/image" Target="../media/image1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8" name="PA_图片 17"/>
          <p:cNvPicPr>
            <a:picLocks noChangeAspect="1"/>
          </p:cNvPicPr>
          <p:nvPr/>
        </p:nvPicPr>
        <p:blipFill>
          <a:blip r:embed="rId3"/>
          <a:srcRect t="35058" b="22701"/>
          <a:stretch>
            <a:fillRect/>
          </a:stretch>
        </p:blipFill>
        <p:spPr>
          <a:xfrm>
            <a:off x="4837" y="2"/>
            <a:ext cx="12187164" cy="3480179"/>
          </a:xfrm>
          <a:prstGeom prst="rect">
            <a:avLst/>
          </a:prstGeom>
        </p:spPr>
      </p:pic>
      <p:sp>
        <p:nvSpPr>
          <p:cNvPr id="2" name="PA_矩形 1"/>
          <p:cNvSpPr/>
          <p:nvPr/>
        </p:nvSpPr>
        <p:spPr>
          <a:xfrm>
            <a:off x="1" y="-14915"/>
            <a:ext cx="12203035" cy="3495094"/>
          </a:xfrm>
          <a:prstGeom prst="rect">
            <a:avLst/>
          </a:prstGeom>
          <a:solidFill>
            <a:srgbClr val="72202A">
              <a:alpha val="9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lang="zh-CN" altLang="en-US"/>
          </a:p>
        </p:txBody>
      </p:sp>
      <p:sp>
        <p:nvSpPr>
          <p:cNvPr id="16" name="PA_文本框 15"/>
          <p:cNvSpPr txBox="1"/>
          <p:nvPr/>
        </p:nvSpPr>
        <p:spPr>
          <a:xfrm>
            <a:off x="1047389" y="571640"/>
            <a:ext cx="110799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/>
          </a:lstStyle>
          <a:p>
            <a:r>
              <a:rPr lang="zh-CN" altLang="en-US" sz="4400" smtClean="0">
                <a:solidFill>
                  <a:schemeClr val="bg1"/>
                </a:solidFill>
                <a:latin typeface="方正清刻本悦宋简体" pitchFamily="2" charset="-122"/>
                <a:ea typeface="方正清刻本悦宋简体" pitchFamily="2" charset="-122"/>
              </a:rPr>
              <a:t>劝</a:t>
            </a:r>
            <a:r>
              <a:rPr lang="zh-CN" altLang="en-US" sz="2800">
                <a:solidFill>
                  <a:schemeClr val="bg1"/>
                </a:solidFill>
                <a:latin typeface="方正清刻本悦宋简体" pitchFamily="2" charset="-122"/>
                <a:ea typeface="方正清刻本悦宋简体" pitchFamily="2" charset="-122"/>
              </a:rPr>
              <a:t>学</a:t>
            </a:r>
            <a:endParaRPr lang="zh-CN" altLang="en-US" sz="440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0" name="PA_L-Shape 19"/>
          <p:cNvSpPr/>
          <p:nvPr/>
        </p:nvSpPr>
        <p:spPr>
          <a:xfrm rot="5400000">
            <a:off x="883457" y="579956"/>
            <a:ext cx="163932" cy="163932"/>
          </a:xfrm>
          <a:prstGeom prst="corner">
            <a:avLst>
              <a:gd name="adj1" fmla="val 13303"/>
              <a:gd name="adj2" fmla="val 1230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2003613" y="1350901"/>
            <a:ext cx="11564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/>
          </a:lstStyle>
          <a:p>
            <a:r>
              <a:rPr lang="zh-CN" altLang="en-US" sz="240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颜真卿（唐）</a:t>
            </a:r>
            <a:endParaRPr lang="zh-CN" altLang="en-US" sz="2400">
              <a:solidFill>
                <a:schemeClr val="bg1"/>
              </a:solidFill>
              <a:latin typeface="华文行楷" pitchFamily="2" charset="-122"/>
              <a:ea typeface="华文行楷" panose="02010800040101010101" pitchFamily="2" charset="-122"/>
            </a:endParaRPr>
          </a:p>
        </p:txBody>
      </p:sp>
      <p:sp>
        <p:nvSpPr>
          <p:cNvPr id="19" name="文本框 7172"/>
          <p:cNvSpPr txBox="1">
            <a:spLocks noChangeArrowheads="1"/>
          </p:cNvSpPr>
          <p:nvPr/>
        </p:nvSpPr>
        <p:spPr bwMode="auto">
          <a:xfrm>
            <a:off x="2724241" y="13447"/>
            <a:ext cx="5861051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50000"/>
              </a:spcBef>
            </a:pPr>
            <a:r>
              <a:rPr lang="zh-CN" altLang="en-US" sz="4000" b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三更</a:t>
            </a:r>
            <a:r>
              <a:rPr lang="zh-CN" altLang="en-US" sz="4000" b="0">
                <a:latin typeface="华文行楷" panose="02010800040101010101" pitchFamily="2" charset="-122"/>
                <a:ea typeface="华文行楷" panose="02010800040101010101" pitchFamily="2" charset="-122"/>
              </a:rPr>
              <a:t>灯火五更鸡，</a:t>
            </a:r>
            <a:br>
              <a:rPr lang="zh-CN" altLang="en-US" sz="4000" b="0"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zh-CN" altLang="en-US" sz="4000" b="0">
                <a:latin typeface="华文行楷" panose="02010800040101010101" pitchFamily="2" charset="-122"/>
                <a:ea typeface="华文行楷" panose="02010800040101010101" pitchFamily="2" charset="-122"/>
              </a:rPr>
              <a:t>正是男儿读书时。</a:t>
            </a:r>
            <a:br>
              <a:rPr lang="zh-CN" altLang="en-US" sz="4000" b="0"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zh-CN" altLang="en-US" sz="4000" b="0">
                <a:latin typeface="华文行楷" panose="02010800040101010101" pitchFamily="2" charset="-122"/>
                <a:ea typeface="华文行楷" panose="02010800040101010101" pitchFamily="2" charset="-122"/>
              </a:rPr>
              <a:t>黑发不知勤学早，</a:t>
            </a:r>
            <a:br>
              <a:rPr lang="zh-CN" altLang="en-US" sz="4000" b="0"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zh-CN" altLang="en-US" sz="4000" b="0">
                <a:latin typeface="华文行楷" panose="02010800040101010101" pitchFamily="2" charset="-122"/>
                <a:ea typeface="华文行楷" panose="02010800040101010101" pitchFamily="2" charset="-122"/>
              </a:rPr>
              <a:t>白首方悔读书迟。</a:t>
            </a:r>
            <a:endParaRPr lang="zh-CN" altLang="en-US" sz="4000" b="0">
              <a:latin typeface="华文行楷" pitchFamily="2" charset="-122"/>
              <a:ea typeface="华文行楷" panose="02010800040101010101" pitchFamily="2" charset="-122"/>
            </a:endParaRPr>
          </a:p>
        </p:txBody>
      </p:sp>
      <p:sp>
        <p:nvSpPr>
          <p:cNvPr id="21" name="PA_L-Shape 19"/>
          <p:cNvSpPr/>
          <p:nvPr/>
        </p:nvSpPr>
        <p:spPr>
          <a:xfrm rot="10800000" flipV="1">
            <a:off x="7987987" y="2856991"/>
            <a:ext cx="163932" cy="163932"/>
          </a:xfrm>
          <a:prstGeom prst="corner">
            <a:avLst>
              <a:gd name="adj1" fmla="val 13303"/>
              <a:gd name="adj2" fmla="val 1230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lang="zh-CN" altLang="en-US"/>
          </a:p>
        </p:txBody>
      </p:sp>
      <p:sp>
        <p:nvSpPr>
          <p:cNvPr id="31" name="Rectangle 4"/>
          <p:cNvSpPr txBox="1">
            <a:spLocks noChangeArrowheads="1"/>
          </p:cNvSpPr>
          <p:nvPr/>
        </p:nvSpPr>
        <p:spPr>
          <a:xfrm>
            <a:off x="1427199" y="4257487"/>
            <a:ext cx="9342439" cy="44989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r>
              <a:rPr lang="zh-CN" altLang="en-US" sz="360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学则智，不学则愚；学则治，不学则乱。</a:t>
            </a:r>
            <a:endParaRPr lang="en-US" altLang="zh-CN" sz="3600" smtClean="0">
              <a:latin typeface="华文行楷" pitchFamily="2" charset="-122"/>
              <a:ea typeface="华文行楷" panose="02010800040101010101" pitchFamily="2" charset="-122"/>
            </a:endParaRPr>
          </a:p>
          <a:p>
            <a:pPr>
              <a:buFontTx/>
              <a:buNone/>
            </a:pPr>
            <a:r>
              <a:rPr lang="zh-CN" altLang="en-US" sz="360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自古圣贤，盛德大业，未有不由学而成。</a:t>
            </a:r>
            <a:endParaRPr lang="zh-CN" altLang="en-US" sz="3600" smtClean="0">
              <a:latin typeface="华文行楷" pitchFamily="2" charset="-122"/>
              <a:ea typeface="华文行楷" panose="02010800040101010101" pitchFamily="2" charset="-122"/>
            </a:endParaRPr>
          </a:p>
          <a:p>
            <a:pPr>
              <a:buFontTx/>
              <a:buNone/>
            </a:pPr>
            <a:r>
              <a:rPr lang="zh-CN" altLang="en-US" sz="360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                                                </a:t>
            </a:r>
            <a:r>
              <a:rPr lang="en-US" altLang="zh-CN" sz="360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—— </a:t>
            </a:r>
            <a:r>
              <a:rPr lang="zh-CN" altLang="en-US" sz="360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黄宗羲（清）</a:t>
            </a:r>
            <a:endParaRPr lang="zh-CN" altLang="en-US" sz="3600" smtClean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endParaRPr lang="zh-CN" altLang="en-US" sz="3600">
              <a:latin typeface="华文行楷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  <p:cond evt="onBegin" delay="0">
                          <p:tn val="31"/>
                        </p:cond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6" grpId="0"/>
      <p:bldP spid="20" grpId="0"/>
      <p:bldP spid="3" grpId="0"/>
      <p:bldP spid="19" grpId="0"/>
      <p:bldP spid="21" grpId="0"/>
      <p:bldP spid="3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34" name="文本框 17409"/>
          <p:cNvSpPr txBox="1">
            <a:spLocks noChangeArrowheads="1"/>
          </p:cNvSpPr>
          <p:nvPr/>
        </p:nvSpPr>
        <p:spPr bwMode="auto">
          <a:xfrm>
            <a:off x="2010834" y="2362200"/>
            <a:ext cx="855556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/>
            <a:lvl1pPr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zh-CN" altLang="en-US" sz="2400" b="0">
              <a:latin typeface="Times New Roman" pitchFamily="18" charset="0"/>
            </a:endParaRPr>
          </a:p>
        </p:txBody>
      </p:sp>
      <p:sp>
        <p:nvSpPr>
          <p:cNvPr id="18435" name="文本框 17410"/>
          <p:cNvSpPr txBox="1">
            <a:spLocks noChangeArrowheads="1"/>
          </p:cNvSpPr>
          <p:nvPr/>
        </p:nvSpPr>
        <p:spPr bwMode="auto">
          <a:xfrm>
            <a:off x="2438400" y="2362200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/>
            <a:lvl1pPr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zh-CN" altLang="en-US" sz="2400" b="0">
              <a:latin typeface="Times New Roman" panose="02020603050405020304" pitchFamily="18" charset="0"/>
            </a:endParaRPr>
          </a:p>
        </p:txBody>
      </p:sp>
      <p:sp>
        <p:nvSpPr>
          <p:cNvPr id="18436" name="文本框 17411"/>
          <p:cNvSpPr txBox="1">
            <a:spLocks noChangeArrowheads="1"/>
          </p:cNvSpPr>
          <p:nvPr/>
        </p:nvSpPr>
        <p:spPr bwMode="auto">
          <a:xfrm>
            <a:off x="1706034" y="2382838"/>
            <a:ext cx="825076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/>
            <a:lvl1pPr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zh-CN" altLang="en-US" sz="2400" b="0">
              <a:latin typeface="Times New Roman" panose="02020603050405020304" pitchFamily="18" charset="0"/>
            </a:endParaRPr>
          </a:p>
        </p:txBody>
      </p:sp>
      <p:sp>
        <p:nvSpPr>
          <p:cNvPr id="17413" name="文本框 17412"/>
          <p:cNvSpPr txBox="1"/>
          <p:nvPr/>
        </p:nvSpPr>
        <p:spPr>
          <a:xfrm>
            <a:off x="527050" y="2718455"/>
            <a:ext cx="10369549" cy="107721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/>
          </a:lstStyle>
          <a:p>
            <a:pPr>
              <a:defRPr/>
            </a:pPr>
            <a:r>
              <a:rPr lang="zh-CN" altLang="en-US" sz="3200" b="1" noProof="1">
                <a:latin typeface="+mn-ea"/>
                <a:cs typeface="+mn-ea"/>
              </a:rPr>
              <a:t>①</a:t>
            </a:r>
            <a:r>
              <a:rPr lang="zh-CN" altLang="en-US" sz="3200" b="1" u="sng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ea"/>
                <a:cs typeface="+mn-ea"/>
              </a:rPr>
              <a:t>君子</a:t>
            </a:r>
            <a:r>
              <a:rPr lang="zh-CN" altLang="en-US" sz="3200" b="1" noProof="1">
                <a:latin typeface="+mn-ea"/>
                <a:cs typeface="+mn-ea"/>
              </a:rPr>
              <a:t>：此指有学问有修养的人</a:t>
            </a:r>
            <a:endParaRPr lang="zh-CN" altLang="en-US" sz="3200" b="1" noProof="1">
              <a:latin typeface="+mn-ea"/>
            </a:endParaRPr>
          </a:p>
          <a:p>
            <a:pPr>
              <a:defRPr/>
            </a:pPr>
            <a:r>
              <a:rPr lang="zh-CN" altLang="en-US" sz="3200" b="1" noProof="1">
                <a:latin typeface="+mn-ea"/>
                <a:cs typeface="+mn-ea"/>
              </a:rPr>
              <a:t>②</a:t>
            </a:r>
            <a:r>
              <a:rPr lang="zh-CN" altLang="en-US" sz="3200" b="1" u="sng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ea"/>
                <a:cs typeface="+mn-ea"/>
              </a:rPr>
              <a:t>已</a:t>
            </a:r>
            <a:r>
              <a:rPr lang="zh-CN" altLang="en-US" sz="3200" b="1" noProof="1">
                <a:latin typeface="+mn-ea"/>
                <a:cs typeface="+mn-ea"/>
              </a:rPr>
              <a:t>：动词，停止</a:t>
            </a:r>
            <a:endParaRPr lang="zh-CN" altLang="en-US" sz="3200" b="1" noProof="1">
              <a:latin typeface="+mn-ea"/>
            </a:endParaRPr>
          </a:p>
        </p:txBody>
      </p:sp>
      <p:sp>
        <p:nvSpPr>
          <p:cNvPr id="17414" name="矩形 17413"/>
          <p:cNvSpPr/>
          <p:nvPr/>
        </p:nvSpPr>
        <p:spPr>
          <a:xfrm>
            <a:off x="527051" y="609887"/>
            <a:ext cx="11137900" cy="181588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/>
          </a:lstStyle>
          <a:p>
            <a:pPr algn="ctr">
              <a:lnSpc>
                <a:spcPct val="100000"/>
              </a:lnSpc>
              <a:spcBef>
                <a:spcPct val="0"/>
              </a:spcBef>
              <a:defRPr/>
            </a:pPr>
            <a:r>
              <a:rPr lang="zh-CN" altLang="en-US" sz="4400">
                <a:latin typeface="华文行楷" panose="02010800040101010101" pitchFamily="2" charset="-122"/>
                <a:ea typeface="华文行楷" panose="02010800040101010101" pitchFamily="2" charset="-122"/>
              </a:rPr>
              <a:t>第</a:t>
            </a:r>
            <a:r>
              <a:rPr lang="zh-CN" altLang="en-US" sz="440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一段</a:t>
            </a:r>
            <a:endParaRPr lang="en-US" altLang="zh-CN" sz="4400" smtClean="0">
              <a:latin typeface="华文行楷" pitchFamily="2" charset="-122"/>
              <a:ea typeface="华文行楷" panose="02010800040101010101" pitchFamily="2" charset="-122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defRPr/>
            </a:pPr>
            <a:endParaRPr lang="en-US" altLang="zh-CN" sz="1400">
              <a:latin typeface="华文行楷" pitchFamily="2" charset="-122"/>
              <a:ea typeface="华文行楷" panose="02010800040101010101" pitchFamily="2" charset="-122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defRPr/>
            </a:pPr>
            <a:endParaRPr lang="zh-CN" altLang="en-US" sz="1400">
              <a:latin typeface="华文行楷" pitchFamily="2" charset="-122"/>
              <a:ea typeface="华文行楷" panose="0201080004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Char char="Ø"/>
              <a:defRPr/>
            </a:pPr>
            <a:r>
              <a:rPr lang="zh-CN" altLang="en-US" sz="4000" u="sng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君子</a:t>
            </a:r>
            <a:r>
              <a:rPr lang="zh-CN" altLang="en-US" sz="4000">
                <a:latin typeface="华文行楷" panose="02010800040101010101" pitchFamily="2" charset="-122"/>
                <a:ea typeface="华文行楷" panose="02010800040101010101" pitchFamily="2" charset="-122"/>
              </a:rPr>
              <a:t>曰：学不可以</a:t>
            </a:r>
            <a:r>
              <a:rPr lang="zh-CN" altLang="en-US" sz="4000" u="sng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已</a:t>
            </a:r>
            <a:r>
              <a:rPr lang="zh-CN" altLang="en-US" sz="4000">
                <a:latin typeface="华文行楷" panose="02010800040101010101" pitchFamily="2" charset="-122"/>
                <a:ea typeface="华文行楷" panose="02010800040101010101" pitchFamily="2" charset="-122"/>
              </a:rPr>
              <a:t>。</a:t>
            </a:r>
            <a:endParaRPr lang="zh-CN" altLang="en-US" sz="4000">
              <a:latin typeface="华文行楷" pitchFamily="2" charset="-122"/>
              <a:ea typeface="华文行楷" panose="02010800040101010101" pitchFamily="2" charset="-122"/>
            </a:endParaRPr>
          </a:p>
        </p:txBody>
      </p:sp>
      <p:sp>
        <p:nvSpPr>
          <p:cNvPr id="17415" name="文本框 17414"/>
          <p:cNvSpPr txBox="1">
            <a:spLocks noChangeArrowheads="1"/>
          </p:cNvSpPr>
          <p:nvPr/>
        </p:nvSpPr>
        <p:spPr bwMode="auto">
          <a:xfrm>
            <a:off x="1102785" y="4365625"/>
            <a:ext cx="9984316" cy="584775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  <a:miter lim="800000"/>
          </a:ln>
        </p:spPr>
        <p:txBody>
          <a:bodyPr>
            <a:spAutoFit/>
          </a:bodyPr>
          <a:lstStyle>
            <a:defPPr/>
            <a:lvl1pPr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</a:pPr>
            <a:r>
              <a:rPr lang="zh-CN" altLang="en-US" i="1">
                <a:latin typeface="华文楷体" panose="02010600040101010101" pitchFamily="2" charset="-122"/>
                <a:ea typeface="华文楷体" panose="02010600040101010101" pitchFamily="2" charset="-122"/>
              </a:rPr>
              <a:t>译文：</a:t>
            </a:r>
            <a:r>
              <a:rPr lang="zh-CN" altLang="en-US">
                <a:latin typeface="华文楷体" panose="02010600040101010101" pitchFamily="2" charset="-122"/>
                <a:ea typeface="华文楷体" panose="02010600040101010101" pitchFamily="2" charset="-122"/>
              </a:rPr>
              <a:t>有学问、有修养的人说：“学习不可以停止。”</a:t>
            </a:r>
            <a:endParaRPr lang="zh-CN" altLang="en-US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7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74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741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37" name="文本框 18436"/>
          <p:cNvSpPr txBox="1">
            <a:spLocks noChangeArrowheads="1"/>
          </p:cNvSpPr>
          <p:nvPr/>
        </p:nvSpPr>
        <p:spPr bwMode="auto">
          <a:xfrm>
            <a:off x="863601" y="4469101"/>
            <a:ext cx="10464800" cy="156845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  <a:miter lim="800000"/>
          </a:ln>
        </p:spPr>
        <p:txBody>
          <a:bodyPr>
            <a:spAutoFit/>
          </a:bodyPr>
          <a:lstStyle>
            <a:defPPr/>
            <a:lvl1pPr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</a:pPr>
            <a:r>
              <a:rPr lang="zh-CN" altLang="en-US" i="1">
                <a:latin typeface="Times New Roman" panose="02020603050405020304" pitchFamily="18" charset="0"/>
                <a:ea typeface="楷体_GB2312" pitchFamily="1" charset="-122"/>
              </a:rPr>
              <a:t>译文：</a:t>
            </a:r>
            <a:r>
              <a:rPr lang="zh-CN" altLang="en-US">
                <a:latin typeface="Times New Roman" panose="02020603050405020304" pitchFamily="18" charset="0"/>
                <a:ea typeface="楷体_GB2312" pitchFamily="1" charset="-122"/>
              </a:rPr>
              <a:t>靛[diàn]青，</a:t>
            </a:r>
            <a:r>
              <a:rPr lang="en-US" altLang="zh-CN">
                <a:latin typeface="Times New Roman" panose="02020603050405020304" pitchFamily="18" charset="0"/>
              </a:rPr>
              <a:t>【</a:t>
            </a:r>
            <a:r>
              <a:rPr lang="zh-CN" altLang="en-US">
                <a:latin typeface="Times New Roman" panose="02020603050405020304" pitchFamily="18" charset="0"/>
                <a:ea typeface="楷体_GB2312" pitchFamily="1" charset="-122"/>
              </a:rPr>
              <a:t>提取它</a:t>
            </a:r>
            <a:r>
              <a:rPr lang="zh-CN" altLang="en-US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1" charset="-122"/>
              </a:rPr>
              <a:t>从蓼蓝中</a:t>
            </a:r>
            <a:r>
              <a:rPr lang="zh-CN" altLang="en-US">
                <a:latin typeface="Times New Roman" panose="02020603050405020304" pitchFamily="18" charset="0"/>
              </a:rPr>
              <a:t>→</a:t>
            </a:r>
            <a:r>
              <a:rPr lang="en-US" altLang="zh-CN">
                <a:latin typeface="Times New Roman" panose="02020603050405020304" pitchFamily="18" charset="0"/>
              </a:rPr>
              <a:t>】</a:t>
            </a:r>
            <a:r>
              <a:rPr lang="zh-CN" altLang="en-US">
                <a:latin typeface="Times New Roman" panose="02020603050405020304" pitchFamily="18" charset="0"/>
                <a:ea typeface="楷体_GB2312" pitchFamily="1" charset="-122"/>
              </a:rPr>
              <a:t>从蓼蓝[liǎo lán] 中提取， </a:t>
            </a:r>
            <a:r>
              <a:rPr lang="en-US" altLang="zh-CN">
                <a:latin typeface="Times New Roman" panose="02020603050405020304" pitchFamily="18" charset="0"/>
              </a:rPr>
              <a:t>【</a:t>
            </a:r>
            <a:r>
              <a:rPr lang="zh-CN" altLang="en-US">
                <a:latin typeface="Times New Roman" panose="02020603050405020304" pitchFamily="18" charset="0"/>
              </a:rPr>
              <a:t>可是蓝色（深）</a:t>
            </a:r>
            <a:r>
              <a:rPr lang="zh-CN" altLang="en-US">
                <a:solidFill>
                  <a:srgbClr val="C00000"/>
                </a:solidFill>
                <a:latin typeface="Times New Roman" panose="02020603050405020304" pitchFamily="18" charset="0"/>
              </a:rPr>
              <a:t>比蓼蓝</a:t>
            </a:r>
            <a:r>
              <a:rPr lang="zh-CN" altLang="en-US">
                <a:latin typeface="Times New Roman" panose="02020603050405020304" pitchFamily="18" charset="0"/>
              </a:rPr>
              <a:t>→</a:t>
            </a:r>
            <a:r>
              <a:rPr lang="en-US" altLang="zh-CN">
                <a:latin typeface="Times New Roman" panose="02020603050405020304" pitchFamily="18" charset="0"/>
              </a:rPr>
              <a:t>】</a:t>
            </a:r>
            <a:r>
              <a:rPr lang="zh-CN" altLang="en-US">
                <a:latin typeface="Times New Roman" panose="02020603050405020304" pitchFamily="18" charset="0"/>
                <a:ea typeface="楷体_GB2312" pitchFamily="1" charset="-122"/>
              </a:rPr>
              <a:t>但是（颜色）比蓼蓝（更）深。</a:t>
            </a:r>
            <a:endParaRPr lang="zh-CN" altLang="en-US">
              <a:latin typeface="Times New Roman" pitchFamily="18" charset="0"/>
              <a:ea typeface="楷体_GB2312" pitchFamily="1" charset="-122"/>
            </a:endParaRPr>
          </a:p>
        </p:txBody>
      </p:sp>
      <p:sp>
        <p:nvSpPr>
          <p:cNvPr id="18438" name="矩形 18437"/>
          <p:cNvSpPr/>
          <p:nvPr/>
        </p:nvSpPr>
        <p:spPr>
          <a:xfrm>
            <a:off x="527051" y="400610"/>
            <a:ext cx="11137900" cy="584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/>
          </a:lstStyle>
          <a:p>
            <a:pPr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Char char="Ø"/>
              <a:defRPr/>
            </a:pPr>
            <a:r>
              <a:rPr lang="zh-CN" altLang="en-US" sz="32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青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，取</a:t>
            </a:r>
            <a:r>
              <a:rPr lang="zh-CN" altLang="en-US" sz="32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之于蓝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r>
              <a:rPr lang="zh-CN" altLang="en-US" sz="32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而青于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蓝；</a:t>
            </a:r>
            <a:endParaRPr lang="zh-CN" altLang="en-US" sz="32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439" name="文本框 18438"/>
          <p:cNvSpPr txBox="1"/>
          <p:nvPr/>
        </p:nvSpPr>
        <p:spPr>
          <a:xfrm>
            <a:off x="527051" y="1338357"/>
            <a:ext cx="11042649" cy="25545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/>
          </a:lstStyle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①</a:t>
            </a:r>
            <a:r>
              <a:rPr lang="zh-CN" altLang="en-US" sz="32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青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：第一个意为</a:t>
            </a:r>
            <a:r>
              <a:rPr lang="zh-CN" altLang="en-US" sz="32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靛青，一种染料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；第二个意为</a:t>
            </a:r>
            <a:r>
              <a:rPr lang="zh-CN" altLang="en-US" sz="32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蓝色</a:t>
            </a:r>
            <a:r>
              <a:rPr lang="en-US" sz="32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32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深</a:t>
            </a:r>
            <a:r>
              <a:rPr lang="en-US" sz="32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endParaRPr lang="en-US" sz="3200" b="1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②</a:t>
            </a:r>
            <a:r>
              <a:rPr lang="zh-CN" altLang="en-US" sz="32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之</a:t>
            </a:r>
            <a:r>
              <a:rPr lang="zh-CN" altLang="en-US" sz="32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：助词，无义</a:t>
            </a:r>
            <a:endParaRPr lang="zh-CN" altLang="en-US" sz="32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③</a:t>
            </a:r>
            <a:r>
              <a:rPr lang="zh-CN" altLang="en-US" sz="32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于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：介词，第一个意为“</a:t>
            </a:r>
            <a:r>
              <a:rPr lang="zh-CN" altLang="en-US" sz="32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从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”；第二个表比较，意为“</a:t>
            </a:r>
            <a:r>
              <a:rPr lang="zh-CN" altLang="en-US" sz="32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比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”</a:t>
            </a:r>
            <a:endParaRPr lang="zh-CN" altLang="en-US" sz="32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④</a:t>
            </a:r>
            <a:r>
              <a:rPr lang="zh-CN" altLang="en-US" sz="32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而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：表转折的连词，但是、可是</a:t>
            </a:r>
            <a:endParaRPr lang="zh-CN" altLang="en-US" sz="32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⑤</a:t>
            </a:r>
            <a:r>
              <a:rPr lang="zh-CN" altLang="en-US" sz="32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取之于蓝，而青于蓝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：介词结构后置</a:t>
            </a:r>
            <a:endParaRPr lang="zh-CN" altLang="en-US" sz="32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848164" y="308276"/>
            <a:ext cx="363070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/>
          </a:lstStyle>
          <a:p>
            <a:pPr/>
            <a:r>
              <a:rPr lang="zh-CN" altLang="en-US" sz="4400" b="1">
                <a:latin typeface="华文行楷" panose="02010800040101010101" pitchFamily="2" charset="-122"/>
                <a:ea typeface="华文行楷" panose="02010800040101010101" pitchFamily="2" charset="-122"/>
              </a:rPr>
              <a:t>第二段</a:t>
            </a:r>
            <a:endParaRPr lang="zh-CN" altLang="en-US" sz="4400" b="1">
              <a:latin typeface="华文行楷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84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84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84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84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84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1843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461" name="文本框 19460"/>
          <p:cNvSpPr txBox="1">
            <a:spLocks noChangeArrowheads="1"/>
          </p:cNvSpPr>
          <p:nvPr/>
        </p:nvSpPr>
        <p:spPr bwMode="auto">
          <a:xfrm>
            <a:off x="672042" y="4724400"/>
            <a:ext cx="10752667" cy="598488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  <a:miter lim="800000"/>
          </a:ln>
        </p:spPr>
        <p:txBody>
          <a:bodyPr>
            <a:spAutoFit/>
          </a:bodyPr>
          <a:lstStyle>
            <a:defPPr/>
            <a:lvl1pPr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</a:pPr>
            <a:r>
              <a:rPr lang="zh-CN" altLang="en-US" i="1">
                <a:solidFill>
                  <a:srgbClr val="3333FF"/>
                </a:solidFill>
                <a:latin typeface="Times New Roman" panose="02020603050405020304" pitchFamily="18" charset="0"/>
                <a:ea typeface="楷体_GB2312" pitchFamily="1" charset="-122"/>
              </a:rPr>
              <a:t>译文：</a:t>
            </a:r>
            <a:r>
              <a:rPr lang="zh-CN" altLang="en-US">
                <a:solidFill>
                  <a:srgbClr val="3333FF"/>
                </a:solidFill>
                <a:latin typeface="Times New Roman" panose="02020603050405020304" pitchFamily="18" charset="0"/>
                <a:ea typeface="楷体_GB2312" pitchFamily="1" charset="-122"/>
              </a:rPr>
              <a:t>冰，水凝结成它，可是比水寒冷。</a:t>
            </a:r>
            <a:endParaRPr lang="zh-CN" altLang="en-US">
              <a:solidFill>
                <a:srgbClr val="3333FF"/>
              </a:solidFill>
              <a:latin typeface="Times New Roman" pitchFamily="18" charset="0"/>
              <a:ea typeface="楷体_GB2312" pitchFamily="1" charset="-122"/>
            </a:endParaRPr>
          </a:p>
        </p:txBody>
      </p:sp>
      <p:sp>
        <p:nvSpPr>
          <p:cNvPr id="19462" name="矩形 19461"/>
          <p:cNvSpPr/>
          <p:nvPr/>
        </p:nvSpPr>
        <p:spPr>
          <a:xfrm>
            <a:off x="527051" y="494740"/>
            <a:ext cx="11137900" cy="646331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/>
          </a:lstStyle>
          <a:p>
            <a:pPr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Char char="Ø"/>
              <a:defRPr/>
            </a:pPr>
            <a:r>
              <a:rPr lang="zh-CN" altLang="en-US" sz="3600">
                <a:effectLst>
                  <a:outerShdw blurRad="38100" dist="38100" dir="2700000" algn="tl">
                    <a:srgbClr val="FFFFFF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冰，水</a:t>
            </a:r>
            <a:r>
              <a:rPr lang="zh-CN" altLang="en-US" sz="3600" u="sng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为之</a:t>
            </a:r>
            <a:r>
              <a:rPr lang="zh-CN" altLang="en-US" sz="3600">
                <a:effectLst>
                  <a:outerShdw blurRad="38100" dist="38100" dir="2700000" algn="tl">
                    <a:srgbClr val="FFFFFF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，</a:t>
            </a:r>
            <a:r>
              <a:rPr lang="zh-CN" altLang="en-US" sz="3600" u="sng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而</a:t>
            </a:r>
            <a:r>
              <a:rPr lang="zh-CN" altLang="en-US" sz="3600">
                <a:effectLst>
                  <a:outerShdw blurRad="38100" dist="38100" dir="2700000" algn="tl">
                    <a:srgbClr val="FFFFFF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寒</a:t>
            </a:r>
            <a:r>
              <a:rPr lang="zh-CN" altLang="en-US" sz="3600" u="sng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于</a:t>
            </a:r>
            <a:r>
              <a:rPr lang="zh-CN" altLang="en-US" sz="3600">
                <a:effectLst>
                  <a:outerShdw blurRad="38100" dist="38100" dir="2700000" algn="tl">
                    <a:srgbClr val="FFFFFF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水</a:t>
            </a:r>
            <a:r>
              <a:rPr lang="zh-CN" altLang="en-US" sz="3600">
                <a:latin typeface="华文行楷" panose="02010800040101010101" pitchFamily="2" charset="-122"/>
                <a:ea typeface="华文行楷" panose="02010800040101010101" pitchFamily="2" charset="-122"/>
              </a:rPr>
              <a:t>。</a:t>
            </a:r>
            <a:endParaRPr lang="zh-CN" altLang="en-US" sz="360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9463" name="文本框 19462"/>
          <p:cNvSpPr txBox="1"/>
          <p:nvPr/>
        </p:nvSpPr>
        <p:spPr>
          <a:xfrm>
            <a:off x="527052" y="1580403"/>
            <a:ext cx="11042649" cy="25545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/>
          </a:lstStyle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①</a:t>
            </a:r>
            <a:r>
              <a:rPr lang="zh-CN" altLang="en-US" sz="32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为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：</a:t>
            </a:r>
            <a:r>
              <a:rPr lang="zh-CN" altLang="en-US" sz="32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wéi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，动词，形成，凝结</a:t>
            </a:r>
            <a:endParaRPr lang="zh-CN" altLang="en-US" sz="32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②</a:t>
            </a:r>
            <a:r>
              <a:rPr lang="zh-CN" altLang="en-US" sz="32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之</a:t>
            </a:r>
            <a:r>
              <a:rPr lang="zh-CN" altLang="en-US" sz="32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：助词，无义</a:t>
            </a:r>
            <a:endParaRPr lang="en-US" altLang="zh-CN" sz="3200" b="1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zh-CN" altLang="en-US" sz="32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③</a:t>
            </a:r>
            <a:r>
              <a:rPr lang="zh-CN" altLang="en-US" sz="32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而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：表转折的连词，但是、可是</a:t>
            </a:r>
            <a:endParaRPr lang="zh-CN" altLang="en-US" sz="32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④</a:t>
            </a:r>
            <a:r>
              <a:rPr lang="zh-CN" altLang="en-US" sz="32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于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：介词，意为“比”</a:t>
            </a:r>
            <a:endParaRPr lang="zh-CN" altLang="en-US" sz="32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⑤</a:t>
            </a:r>
            <a:r>
              <a:rPr lang="zh-CN" altLang="en-US" sz="32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而寒于水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：介词结构后置</a:t>
            </a:r>
            <a:endParaRPr lang="zh-CN" altLang="en-US" sz="32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94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94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94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94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94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1946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509" name="矩形 21508"/>
          <p:cNvSpPr/>
          <p:nvPr/>
        </p:nvSpPr>
        <p:spPr>
          <a:xfrm>
            <a:off x="527051" y="333376"/>
            <a:ext cx="11137900" cy="403187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/>
          </a:lstStyle>
          <a:p>
            <a:pPr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Char char="Ø"/>
              <a:defRPr/>
            </a:pPr>
            <a:r>
              <a:rPr lang="zh-CN" altLang="en-US" sz="3200">
                <a:latin typeface="华文行楷" panose="02010800040101010101" pitchFamily="2" charset="-122"/>
                <a:ea typeface="华文行楷" panose="02010800040101010101" pitchFamily="2" charset="-122"/>
              </a:rPr>
              <a:t>木直</a:t>
            </a:r>
            <a:r>
              <a:rPr lang="zh-CN" altLang="en-US" sz="3200" u="sng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中绳</a:t>
            </a:r>
            <a:r>
              <a:rPr lang="zh-CN" altLang="en-US" sz="3200">
                <a:latin typeface="华文行楷" panose="02010800040101010101" pitchFamily="2" charset="-122"/>
                <a:ea typeface="华文行楷" panose="02010800040101010101" pitchFamily="2" charset="-122"/>
              </a:rPr>
              <a:t>，</a:t>
            </a:r>
            <a:r>
              <a:rPr lang="zh-CN" altLang="en-US" sz="3200" u="sng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輮以为</a:t>
            </a:r>
            <a:r>
              <a:rPr lang="zh-CN" altLang="en-US" sz="3200">
                <a:latin typeface="华文行楷" panose="02010800040101010101" pitchFamily="2" charset="-122"/>
                <a:ea typeface="华文行楷" panose="02010800040101010101" pitchFamily="2" charset="-122"/>
              </a:rPr>
              <a:t>轮，</a:t>
            </a:r>
            <a:r>
              <a:rPr lang="zh-CN" altLang="en-US" sz="3200" u="sng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其曲中规</a:t>
            </a:r>
            <a:r>
              <a:rPr lang="zh-CN" altLang="en-US" sz="3200">
                <a:latin typeface="华文行楷" panose="02010800040101010101" pitchFamily="2" charset="-122"/>
                <a:ea typeface="华文行楷" panose="02010800040101010101" pitchFamily="2" charset="-122"/>
              </a:rPr>
              <a:t>，</a:t>
            </a:r>
            <a:endParaRPr lang="zh-CN" altLang="en-US" sz="3200">
              <a:latin typeface="华文行楷" pitchFamily="2" charset="-122"/>
              <a:ea typeface="华文行楷" panose="0201080004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①</a:t>
            </a:r>
            <a:r>
              <a:rPr lang="zh-CN" altLang="en-US" sz="32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中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：</a:t>
            </a:r>
            <a:r>
              <a:rPr lang="zh-CN" altLang="en-US" sz="3200" b="1">
                <a:solidFill>
                  <a:schemeClr val="accent2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zhòng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，两个均意为符合、适合</a:t>
            </a:r>
            <a:endParaRPr lang="zh-CN" altLang="en-US" sz="32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②</a:t>
            </a:r>
            <a:r>
              <a:rPr lang="zh-CN" altLang="en-US" sz="32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绳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：木工用来取直的墨线</a:t>
            </a:r>
            <a:endParaRPr lang="zh-CN" altLang="en-US" sz="32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③</a:t>
            </a:r>
            <a:r>
              <a:rPr lang="zh-CN" altLang="en-US" sz="32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輮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：</a:t>
            </a:r>
            <a:r>
              <a:rPr lang="zh-CN" altLang="en-US" sz="3200" b="1">
                <a:solidFill>
                  <a:schemeClr val="accent2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róu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，使动，使…弯曲。</a:t>
            </a:r>
            <a:endParaRPr lang="zh-CN" altLang="en-US" sz="32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④</a:t>
            </a:r>
            <a:r>
              <a:rPr lang="zh-CN" altLang="en-US" sz="32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以为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：“以之为”的省略，把…当做</a:t>
            </a:r>
            <a:endParaRPr lang="zh-CN" altLang="en-US" sz="32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⑤</a:t>
            </a:r>
            <a:r>
              <a:rPr lang="zh-CN" altLang="en-US" sz="32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其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：代词，代前文的“木”，它</a:t>
            </a:r>
            <a:endParaRPr lang="zh-CN" altLang="en-US" sz="32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⑥</a:t>
            </a:r>
            <a:r>
              <a:rPr lang="zh-CN" altLang="en-US" sz="32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曲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：</a:t>
            </a:r>
            <a:r>
              <a:rPr lang="zh-CN" altLang="en-US" sz="3200" b="1">
                <a:solidFill>
                  <a:schemeClr val="accent2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q</a:t>
            </a:r>
            <a:r>
              <a:rPr lang="en-US" sz="3200" b="1">
                <a:solidFill>
                  <a:schemeClr val="accent2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ū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，形容词作名词，曲度，弧度</a:t>
            </a:r>
            <a:endParaRPr lang="zh-CN" altLang="en-US" sz="32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⑦</a:t>
            </a:r>
            <a:r>
              <a:rPr lang="zh-CN" altLang="en-US" sz="32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规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：圆规</a:t>
            </a:r>
            <a:endParaRPr lang="zh-CN" altLang="en-US" sz="32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3556" name="线形标注 1(无边框) 21509"/>
          <p:cNvSpPr/>
          <p:nvPr/>
        </p:nvSpPr>
        <p:spPr bwMode="auto">
          <a:xfrm>
            <a:off x="3733800" y="2876551"/>
            <a:ext cx="1219200" cy="466725"/>
          </a:xfrm>
          <a:prstGeom prst="callout1">
            <a:avLst>
              <a:gd name="adj1" fmla="val 18750"/>
              <a:gd name="adj2" fmla="val -8333"/>
              <a:gd name="adj3" fmla="val 18750"/>
              <a:gd name="adj4" fmla="val -8333"/>
            </a:avLst>
          </a:prstGeom>
          <a:noFill/>
          <a:ln w="95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defPPr/>
          </a:lstStyle>
          <a:p>
            <a:pPr>
              <a:lnSpc>
                <a:spcPct val="100000"/>
              </a:lnSpc>
              <a:spcBef>
                <a:spcPct val="0"/>
              </a:spcBef>
            </a:pPr>
            <a:endParaRPr lang="zh-CN" altLang="en-US" sz="2400" b="0">
              <a:latin typeface="Times New Roman" panose="02020603050405020304" pitchFamily="18" charset="0"/>
            </a:endParaRPr>
          </a:p>
        </p:txBody>
      </p:sp>
      <p:sp>
        <p:nvSpPr>
          <p:cNvPr id="21511" name="文本框 21510"/>
          <p:cNvSpPr txBox="1">
            <a:spLocks noChangeArrowheads="1"/>
          </p:cNvSpPr>
          <p:nvPr/>
        </p:nvSpPr>
        <p:spPr bwMode="auto">
          <a:xfrm>
            <a:off x="527051" y="4797425"/>
            <a:ext cx="11137900" cy="108585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  <a:miter lim="800000"/>
          </a:ln>
        </p:spPr>
        <p:txBody>
          <a:bodyPr>
            <a:spAutoFit/>
          </a:bodyPr>
          <a:lstStyle>
            <a:defPPr/>
            <a:lvl1pPr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</a:pPr>
            <a:r>
              <a:rPr lang="zh-CN" altLang="en-US" i="1">
                <a:solidFill>
                  <a:srgbClr val="3333FF"/>
                </a:solidFill>
                <a:latin typeface="Times New Roman" panose="02020603050405020304" pitchFamily="18" charset="0"/>
                <a:ea typeface="楷体_GB2312" pitchFamily="1" charset="-122"/>
              </a:rPr>
              <a:t>译文</a:t>
            </a:r>
            <a:r>
              <a:rPr lang="zh-CN" altLang="en-US">
                <a:solidFill>
                  <a:srgbClr val="3333FF"/>
                </a:solidFill>
                <a:latin typeface="Times New Roman" panose="02020603050405020304" pitchFamily="18" charset="0"/>
                <a:ea typeface="楷体_GB2312" pitchFamily="1" charset="-122"/>
              </a:rPr>
              <a:t>：木材笔直得合乎拉直的墨线,（用火烤）使它弯曲成为车轮，它弯曲得合乎圆规。</a:t>
            </a:r>
            <a:endParaRPr lang="zh-CN" altLang="en-US">
              <a:solidFill>
                <a:srgbClr val="3333FF"/>
              </a:solidFill>
              <a:latin typeface="Times New Roman" panose="02020603050405020304" pitchFamily="18" charset="0"/>
              <a:ea typeface="楷体_GB2312" pitchFamily="1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15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15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15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215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2150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2150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2150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215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33" name="矩形 22532"/>
          <p:cNvSpPr/>
          <p:nvPr/>
        </p:nvSpPr>
        <p:spPr>
          <a:xfrm>
            <a:off x="527051" y="333375"/>
            <a:ext cx="11137900" cy="584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/>
          </a:lstStyle>
          <a:p>
            <a:pPr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Char char="Ø"/>
              <a:defRPr/>
            </a:pPr>
            <a:r>
              <a:rPr lang="zh-CN" altLang="en-US" sz="32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虽有槁暴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，不复</a:t>
            </a:r>
            <a:r>
              <a:rPr lang="zh-CN" altLang="en-US" sz="32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挺者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，輮使</a:t>
            </a:r>
            <a:r>
              <a:rPr lang="zh-CN" altLang="en-US" sz="32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之然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也。</a:t>
            </a:r>
            <a:endParaRPr lang="zh-CN" altLang="en-US" sz="32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2534" name="文本框 22533"/>
          <p:cNvSpPr txBox="1"/>
          <p:nvPr/>
        </p:nvSpPr>
        <p:spPr>
          <a:xfrm>
            <a:off x="527051" y="908050"/>
            <a:ext cx="11137900" cy="45243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/>
          </a:lstStyle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①</a:t>
            </a:r>
            <a:r>
              <a:rPr lang="zh-CN" altLang="en-US" sz="32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虽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：表让步连词，即使</a:t>
            </a:r>
            <a:endParaRPr lang="zh-CN" altLang="en-US" sz="32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②</a:t>
            </a:r>
            <a:r>
              <a:rPr lang="zh-CN" altLang="en-US" sz="32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有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：通“</a:t>
            </a:r>
            <a:r>
              <a:rPr lang="zh-CN" altLang="en-US" sz="3200" b="1">
                <a:solidFill>
                  <a:schemeClr val="accent2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又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”</a:t>
            </a:r>
            <a:endParaRPr lang="zh-CN" altLang="en-US" sz="32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③</a:t>
            </a:r>
            <a:r>
              <a:rPr lang="zh-CN" altLang="en-US" sz="32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槁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：</a:t>
            </a:r>
            <a:r>
              <a:rPr lang="zh-CN" altLang="en-US" sz="3200" b="1">
                <a:solidFill>
                  <a:schemeClr val="accent2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gǎo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，枯。     </a:t>
            </a:r>
            <a:r>
              <a:rPr lang="zh-CN" altLang="en-US" sz="3200" b="1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endParaRPr lang="zh-CN" altLang="en-US" sz="3200" b="1">
              <a:solidFill>
                <a:srgbClr val="66330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④</a:t>
            </a:r>
            <a:r>
              <a:rPr lang="zh-CN" altLang="en-US" sz="32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暴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：</a:t>
            </a:r>
            <a:r>
              <a:rPr lang="zh-CN" altLang="en-US" sz="3200" b="1">
                <a:solidFill>
                  <a:schemeClr val="accent2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pù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，（本身字义通“曝” ）晒</a:t>
            </a:r>
            <a:endParaRPr lang="zh-CN" altLang="en-US" sz="32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⑤</a:t>
            </a:r>
            <a:r>
              <a:rPr lang="zh-CN" altLang="en-US" sz="32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槁暴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：枯干、晒干</a:t>
            </a:r>
            <a:endParaRPr lang="zh-CN" altLang="en-US" sz="32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⑥</a:t>
            </a:r>
            <a:r>
              <a:rPr lang="zh-CN" altLang="en-US" sz="32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挺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：直</a:t>
            </a:r>
            <a:endParaRPr lang="zh-CN" altLang="en-US" sz="32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⑦</a:t>
            </a:r>
            <a:r>
              <a:rPr lang="zh-CN" altLang="en-US" sz="32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者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：因果复句中表提顿，可译为“</a:t>
            </a:r>
            <a:r>
              <a:rPr 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…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的原因”</a:t>
            </a:r>
            <a:endParaRPr lang="zh-CN" altLang="en-US" sz="32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⑧</a:t>
            </a:r>
            <a:r>
              <a:rPr lang="zh-CN" altLang="en-US" sz="32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之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：它，代词，代“木直中绳”中的“木” </a:t>
            </a:r>
            <a:endParaRPr lang="zh-CN" altLang="en-US" sz="3200" b="1">
              <a:solidFill>
                <a:srgbClr val="6633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⑨</a:t>
            </a:r>
            <a:r>
              <a:rPr lang="zh-CN" altLang="en-US" sz="32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然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：代词，这样</a:t>
            </a:r>
            <a:endParaRPr lang="zh-CN" altLang="en-US" sz="32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4581" name="直接连接符 22534"/>
          <p:cNvSpPr>
            <a:spLocks noChangeShapeType="1"/>
          </p:cNvSpPr>
          <p:nvPr/>
        </p:nvSpPr>
        <p:spPr bwMode="auto">
          <a:xfrm flipH="1">
            <a:off x="4876800" y="2667000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22536" name="文本框 22535"/>
          <p:cNvSpPr txBox="1">
            <a:spLocks noChangeArrowheads="1"/>
          </p:cNvSpPr>
          <p:nvPr/>
        </p:nvSpPr>
        <p:spPr bwMode="auto">
          <a:xfrm>
            <a:off x="527051" y="5461500"/>
            <a:ext cx="11137900" cy="108585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  <a:miter lim="800000"/>
          </a:ln>
        </p:spPr>
        <p:txBody>
          <a:bodyPr>
            <a:spAutoFit/>
          </a:bodyPr>
          <a:lstStyle>
            <a:defPPr/>
            <a:lvl1pPr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</a:pPr>
            <a:r>
              <a:rPr lang="zh-CN" altLang="en-US" i="1">
                <a:solidFill>
                  <a:srgbClr val="3333FF"/>
                </a:solidFill>
                <a:latin typeface="Times New Roman" panose="02020603050405020304" pitchFamily="18" charset="0"/>
                <a:ea typeface="楷体_GB2312" pitchFamily="1" charset="-122"/>
              </a:rPr>
              <a:t>译文</a:t>
            </a:r>
            <a:r>
              <a:rPr lang="zh-CN" altLang="en-US">
                <a:solidFill>
                  <a:srgbClr val="3333FF"/>
                </a:solidFill>
                <a:latin typeface="Times New Roman" panose="02020603050405020304" pitchFamily="18" charset="0"/>
                <a:ea typeface="楷体_GB2312" pitchFamily="1" charset="-122"/>
              </a:rPr>
              <a:t>：即使又晒干，不会再挺直，是（用火烤）使它弯曲，使它这样的。</a:t>
            </a:r>
            <a:endParaRPr lang="zh-CN" altLang="en-US">
              <a:solidFill>
                <a:srgbClr val="3333FF"/>
              </a:solidFill>
              <a:latin typeface="Times New Roman" panose="02020603050405020304" pitchFamily="18" charset="0"/>
              <a:ea typeface="楷体_GB2312" pitchFamily="1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225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/>
      <p:bldP spid="22534" grpId="0"/>
      <p:bldP spid="22536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557" name="矩形 23556"/>
          <p:cNvSpPr/>
          <p:nvPr/>
        </p:nvSpPr>
        <p:spPr>
          <a:xfrm>
            <a:off x="527051" y="333375"/>
            <a:ext cx="11137900" cy="584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/>
          </a:lstStyle>
          <a:p>
            <a:pPr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Char char="Ø"/>
              <a:defRPr/>
            </a:pPr>
            <a:r>
              <a:rPr lang="zh-CN" altLang="en-US" sz="32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故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木</a:t>
            </a:r>
            <a:r>
              <a:rPr lang="zh-CN" altLang="en-US" sz="32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受绳则</a:t>
            </a:r>
            <a:r>
              <a:rPr lang="zh-CN" altLang="en-US" sz="32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直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r>
              <a:rPr lang="zh-CN" altLang="en-US" sz="32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金就砺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则</a:t>
            </a:r>
            <a:r>
              <a:rPr lang="zh-CN" altLang="en-US" sz="32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利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endParaRPr lang="zh-CN" altLang="en-US" sz="32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3558" name="文本框 23557"/>
          <p:cNvSpPr txBox="1"/>
          <p:nvPr/>
        </p:nvSpPr>
        <p:spPr>
          <a:xfrm>
            <a:off x="701863" y="1176992"/>
            <a:ext cx="11137900" cy="403187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/>
          </a:lstStyle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①</a:t>
            </a:r>
            <a:r>
              <a:rPr lang="zh-CN" altLang="en-US" sz="32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故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：所以</a:t>
            </a:r>
            <a:endParaRPr lang="zh-CN" altLang="en-US" sz="32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②</a:t>
            </a:r>
            <a:r>
              <a:rPr lang="zh-CN" altLang="en-US" sz="32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受绳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：经墨线量过</a:t>
            </a:r>
            <a:endParaRPr lang="zh-CN" altLang="en-US" sz="32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③</a:t>
            </a:r>
            <a:r>
              <a:rPr lang="zh-CN" altLang="en-US" sz="32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则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：就 </a:t>
            </a:r>
            <a:endParaRPr lang="en-US" altLang="zh-CN" sz="3200" b="1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④</a:t>
            </a:r>
            <a:r>
              <a:rPr lang="zh-CN" altLang="en-US" sz="32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直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：名词作动词，变直</a:t>
            </a:r>
            <a:r>
              <a:rPr lang="zh-CN" altLang="en-US" sz="32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 </a:t>
            </a:r>
            <a:endParaRPr lang="zh-CN" altLang="en-US" sz="32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⑤</a:t>
            </a:r>
            <a:r>
              <a:rPr lang="zh-CN" altLang="en-US" sz="32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金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：指金属制成的刀剑等</a:t>
            </a:r>
            <a:endParaRPr lang="zh-CN" altLang="en-US" sz="32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zh-CN" altLang="en-US" sz="32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⑥</a:t>
            </a:r>
            <a:r>
              <a:rPr lang="zh-CN" altLang="en-US" sz="3200" b="1" u="sng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就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：动词，凑近、靠拢</a:t>
            </a:r>
            <a:endParaRPr lang="zh-CN" altLang="en-US" sz="32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zh-CN" altLang="en-US" sz="32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⑦</a:t>
            </a:r>
            <a:r>
              <a:rPr lang="zh-CN" altLang="en-US" sz="3200" b="1" u="sng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砺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：磨刀石</a:t>
            </a:r>
            <a:endParaRPr lang="zh-CN" altLang="en-US" sz="32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zh-CN" altLang="en-US" sz="32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⑧</a:t>
            </a:r>
            <a:r>
              <a:rPr lang="zh-CN" altLang="en-US" sz="3200" b="1" u="sng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利</a:t>
            </a:r>
            <a:r>
              <a:rPr lang="zh-CN" altLang="en-US" sz="32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：名词作动词，变锋利</a:t>
            </a:r>
            <a:endParaRPr lang="zh-CN" altLang="en-US" sz="32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3559" name="文本框 23558"/>
          <p:cNvSpPr txBox="1">
            <a:spLocks noChangeArrowheads="1"/>
          </p:cNvSpPr>
          <p:nvPr/>
        </p:nvSpPr>
        <p:spPr bwMode="auto">
          <a:xfrm>
            <a:off x="527051" y="5222593"/>
            <a:ext cx="11137900" cy="1077218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  <a:miter lim="800000"/>
          </a:ln>
        </p:spPr>
        <p:txBody>
          <a:bodyPr>
            <a:spAutoFit/>
          </a:bodyPr>
          <a:lstStyle>
            <a:defPPr/>
            <a:lvl1pPr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</a:pPr>
            <a:r>
              <a:rPr lang="zh-CN" altLang="en-US" i="1">
                <a:solidFill>
                  <a:srgbClr val="3333FF"/>
                </a:solidFill>
                <a:latin typeface="Times New Roman" panose="02020603050405020304" pitchFamily="18" charset="0"/>
                <a:ea typeface="楷体_GB2312" pitchFamily="1" charset="-122"/>
              </a:rPr>
              <a:t>译文</a:t>
            </a:r>
            <a:r>
              <a:rPr lang="zh-CN" altLang="en-US">
                <a:solidFill>
                  <a:srgbClr val="3333FF"/>
                </a:solidFill>
                <a:latin typeface="Times New Roman" panose="02020603050405020304" pitchFamily="18" charset="0"/>
                <a:ea typeface="楷体_GB2312" pitchFamily="1" charset="-122"/>
              </a:rPr>
              <a:t>：所以木材经墨线量过（锯斧加工）就笔直，金属制成的刀剑在磨刀石上（磨过）就锋利，</a:t>
            </a:r>
            <a:endParaRPr lang="zh-CN" altLang="en-US">
              <a:solidFill>
                <a:srgbClr val="3333FF"/>
              </a:solidFill>
              <a:latin typeface="Times New Roman" panose="02020603050405020304" pitchFamily="18" charset="0"/>
              <a:ea typeface="楷体_GB2312" pitchFamily="1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235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7" grpId="0"/>
      <p:bldP spid="23558" grpId="0"/>
      <p:bldP spid="23559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581" name="矩形 24580"/>
          <p:cNvSpPr/>
          <p:nvPr/>
        </p:nvSpPr>
        <p:spPr>
          <a:xfrm>
            <a:off x="527051" y="333375"/>
            <a:ext cx="11137900" cy="584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/>
          </a:lstStyle>
          <a:p>
            <a:pPr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Char char="Ø"/>
              <a:defRPr/>
            </a:pP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君子</a:t>
            </a:r>
            <a:r>
              <a:rPr lang="zh-CN" altLang="en-US" sz="32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博学而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日</a:t>
            </a:r>
            <a:r>
              <a:rPr lang="zh-CN" altLang="en-US" sz="32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参省乎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己，则</a:t>
            </a:r>
            <a:r>
              <a:rPr lang="zh-CN" altLang="en-US" sz="32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知明而行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无</a:t>
            </a:r>
            <a:r>
              <a:rPr lang="zh-CN" altLang="en-US" sz="32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过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矣。</a:t>
            </a:r>
            <a:endParaRPr lang="zh-CN" altLang="en-US" sz="32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4582" name="文本框 24581"/>
          <p:cNvSpPr txBox="1"/>
          <p:nvPr/>
        </p:nvSpPr>
        <p:spPr>
          <a:xfrm>
            <a:off x="527051" y="836613"/>
            <a:ext cx="11137900" cy="436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/>
          </a:lstStyle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①</a:t>
            </a:r>
            <a:r>
              <a:rPr lang="zh-CN" altLang="en-US" sz="28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博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：广泛</a:t>
            </a:r>
            <a:endParaRPr lang="zh-CN" altLang="en-US" sz="2800" b="1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②</a:t>
            </a:r>
            <a:r>
              <a:rPr lang="zh-CN" altLang="en-US" sz="28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而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：第一个为表递进连词，意为“并且” ；第二个为表并列连词，意为“而且”。</a:t>
            </a:r>
            <a:endParaRPr lang="zh-CN" altLang="en-US" sz="2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③</a:t>
            </a:r>
            <a:r>
              <a:rPr lang="zh-CN" altLang="en-US" sz="28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参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：</a:t>
            </a:r>
            <a:r>
              <a:rPr lang="zh-CN" altLang="en-US" sz="2800" b="1">
                <a:solidFill>
                  <a:schemeClr val="accent2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cān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，动词，检查</a:t>
            </a:r>
            <a:endParaRPr lang="zh-CN" altLang="en-US" sz="2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④</a:t>
            </a:r>
            <a:r>
              <a:rPr lang="zh-CN" altLang="en-US" sz="28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省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：</a:t>
            </a:r>
            <a:r>
              <a:rPr lang="zh-CN" altLang="en-US" sz="2800" b="1">
                <a:solidFill>
                  <a:schemeClr val="accent2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xǐng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，与“参”同义</a:t>
            </a:r>
            <a:endParaRPr lang="zh-CN" altLang="en-US" sz="2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⑤</a:t>
            </a:r>
            <a:r>
              <a:rPr lang="zh-CN" altLang="en-US" sz="28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乎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：介词，相当于“于”，意思是“对、向” ⑥</a:t>
            </a:r>
            <a:r>
              <a:rPr lang="zh-CN" altLang="en-US" sz="28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知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：</a:t>
            </a:r>
            <a:r>
              <a:rPr lang="zh-CN" altLang="en-US" sz="2800" b="1">
                <a:solidFill>
                  <a:schemeClr val="accent2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zhì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，通“智”，智慧</a:t>
            </a:r>
            <a:endParaRPr lang="zh-CN" altLang="en-US" sz="2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⑦</a:t>
            </a:r>
            <a:r>
              <a:rPr lang="zh-CN" altLang="en-US" sz="28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明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：明达。指对事理有明确透彻的认识</a:t>
            </a:r>
            <a:endParaRPr lang="zh-CN" altLang="en-US" sz="2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⑧</a:t>
            </a:r>
            <a:r>
              <a:rPr lang="zh-CN" altLang="en-US" sz="28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行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：行为           </a:t>
            </a:r>
            <a:endParaRPr lang="zh-CN" altLang="en-US" sz="2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⑨</a:t>
            </a:r>
            <a:r>
              <a:rPr lang="zh-CN" altLang="en-US" sz="28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过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：过失</a:t>
            </a:r>
            <a:endParaRPr lang="zh-CN" altLang="en-US" sz="2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" name="文本框 24582"/>
          <p:cNvSpPr txBox="1">
            <a:spLocks noChangeArrowheads="1"/>
          </p:cNvSpPr>
          <p:nvPr/>
        </p:nvSpPr>
        <p:spPr bwMode="auto">
          <a:xfrm>
            <a:off x="0" y="5300663"/>
            <a:ext cx="12192000" cy="1077218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  <a:miter lim="800000"/>
          </a:ln>
        </p:spPr>
        <p:txBody>
          <a:bodyPr>
            <a:spAutoFit/>
          </a:bodyPr>
          <a:lstStyle>
            <a:defPPr/>
            <a:lvl1pPr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</a:pPr>
            <a:r>
              <a:rPr lang="zh-CN" altLang="en-US" i="1">
                <a:solidFill>
                  <a:srgbClr val="3333FF"/>
                </a:solidFill>
                <a:latin typeface="Times New Roman" panose="02020603050405020304" pitchFamily="18" charset="0"/>
                <a:ea typeface="楷体_GB2312" pitchFamily="1" charset="-122"/>
              </a:rPr>
              <a:t>译文</a:t>
            </a:r>
            <a:r>
              <a:rPr lang="en-US" altLang="zh-CN">
                <a:solidFill>
                  <a:srgbClr val="3333FF"/>
                </a:solidFill>
                <a:latin typeface="Times New Roman" panose="02020603050405020304" pitchFamily="18" charset="0"/>
                <a:ea typeface="楷体_GB2312" pitchFamily="1" charset="-122"/>
              </a:rPr>
              <a:t>:</a:t>
            </a:r>
            <a:r>
              <a:rPr lang="zh-CN" altLang="en-US">
                <a:solidFill>
                  <a:srgbClr val="3333FF"/>
                </a:solidFill>
                <a:latin typeface="Times New Roman" panose="02020603050405020304" pitchFamily="18" charset="0"/>
                <a:ea typeface="楷体_GB2312" pitchFamily="1" charset="-122"/>
              </a:rPr>
              <a:t>有学问、有修养的人广博地学习并且每天都注意省查自己，那么他就会聪慧多智，而且行为没有过失了。</a:t>
            </a:r>
            <a:endParaRPr lang="zh-CN" altLang="en-US">
              <a:solidFill>
                <a:srgbClr val="3333FF"/>
              </a:solidFill>
              <a:latin typeface="Times New Roman" panose="02020603050405020304" pitchFamily="18" charset="0"/>
              <a:ea typeface="楷体_GB2312" pitchFamily="1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/>
      <p:bldP spid="24582" grpId="0"/>
      <p:bldP spid="2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650" name="文本框 27649"/>
          <p:cNvSpPr txBox="1">
            <a:spLocks noChangeArrowheads="1"/>
          </p:cNvSpPr>
          <p:nvPr/>
        </p:nvSpPr>
        <p:spPr bwMode="auto">
          <a:xfrm>
            <a:off x="527051" y="333376"/>
            <a:ext cx="111379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/>
            <a:lvl1pPr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zh-CN" altLang="en-US" sz="40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找出</a:t>
            </a:r>
            <a:r>
              <a:rPr lang="zh-CN" altLang="en-US" sz="400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第一、二段</a:t>
            </a:r>
            <a:r>
              <a:rPr lang="zh-CN" altLang="en-US" sz="40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的中心句并概括</a:t>
            </a:r>
            <a:r>
              <a:rPr lang="en-US" sz="40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：</a:t>
            </a:r>
            <a:endParaRPr lang="en-US" sz="400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7651" name="文本框 27650"/>
          <p:cNvSpPr txBox="1">
            <a:spLocks noChangeArrowheads="1"/>
          </p:cNvSpPr>
          <p:nvPr/>
        </p:nvSpPr>
        <p:spPr bwMode="auto">
          <a:xfrm>
            <a:off x="527051" y="1061386"/>
            <a:ext cx="111379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/>
            <a:lvl1pPr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</a:pPr>
            <a:r>
              <a:rPr lang="zh-CN" altLang="en-US" sz="3600">
                <a:latin typeface="华文楷体" panose="02010600040101010101" pitchFamily="2" charset="-122"/>
                <a:ea typeface="华文楷体" panose="02010600040101010101" pitchFamily="2" charset="-122"/>
              </a:rPr>
              <a:t>　　君子博学而日参省乎己，则知明而行无过矣。</a:t>
            </a:r>
            <a:endParaRPr lang="zh-CN" altLang="en-US" sz="360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7652" name="文本框 27651"/>
          <p:cNvSpPr txBox="1">
            <a:spLocks noChangeArrowheads="1"/>
          </p:cNvSpPr>
          <p:nvPr/>
        </p:nvSpPr>
        <p:spPr bwMode="auto">
          <a:xfrm>
            <a:off x="527051" y="2614928"/>
            <a:ext cx="111379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/>
            <a:lvl1pPr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50000"/>
              </a:spcBef>
            </a:pPr>
            <a:r>
              <a:rPr lang="zh-CN" altLang="en-US" sz="4000">
                <a:solidFill>
                  <a:srgbClr val="3333FF"/>
                </a:solidFill>
                <a:latin typeface="Times New Roman" panose="02020603050405020304" pitchFamily="18" charset="0"/>
                <a:ea typeface="楷体_GB2312" pitchFamily="1" charset="-122"/>
              </a:rPr>
              <a:t>学习的意义</a:t>
            </a:r>
            <a:endParaRPr lang="zh-CN" altLang="en-US" sz="4000">
              <a:solidFill>
                <a:srgbClr val="3333FF"/>
              </a:solidFill>
              <a:latin typeface="Times New Roman" pitchFamily="18" charset="0"/>
              <a:ea typeface="楷体_GB2312" pitchFamily="1" charset="-122"/>
            </a:endParaRPr>
          </a:p>
        </p:txBody>
      </p:sp>
      <p:sp>
        <p:nvSpPr>
          <p:cNvPr id="29701" name="下箭头 27652"/>
          <p:cNvSpPr>
            <a:spLocks noChangeArrowheads="1"/>
          </p:cNvSpPr>
          <p:nvPr/>
        </p:nvSpPr>
        <p:spPr bwMode="auto">
          <a:xfrm>
            <a:off x="5903384" y="1678303"/>
            <a:ext cx="385233" cy="936625"/>
          </a:xfrm>
          <a:prstGeom prst="downArrow">
            <a:avLst>
              <a:gd name="adj1" fmla="val 50000"/>
              <a:gd name="adj2" fmla="val 8102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>
            <a:defPPr/>
          </a:lstStyle>
          <a:p>
            <a:pPr>
              <a:lnSpc>
                <a:spcPct val="100000"/>
              </a:lnSpc>
              <a:spcBef>
                <a:spcPct val="0"/>
              </a:spcBef>
            </a:pPr>
            <a:endParaRPr lang="zh-CN" altLang="en-US" sz="2400" b="0">
              <a:latin typeface="Times New Roman" panose="02020603050405020304" pitchFamily="18" charset="0"/>
            </a:endParaRPr>
          </a:p>
        </p:txBody>
      </p:sp>
      <p:sp>
        <p:nvSpPr>
          <p:cNvPr id="27654" name="文本框 27653"/>
          <p:cNvSpPr txBox="1">
            <a:spLocks noChangeArrowheads="1"/>
          </p:cNvSpPr>
          <p:nvPr/>
        </p:nvSpPr>
        <p:spPr bwMode="auto">
          <a:xfrm>
            <a:off x="527051" y="3429000"/>
            <a:ext cx="111379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/>
            <a:lvl1pPr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zh-CN" altLang="en-US" sz="40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400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第一、二段</a:t>
            </a:r>
            <a:r>
              <a:rPr lang="zh-CN" altLang="en-US" sz="40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用了什么论证方法?</a:t>
            </a:r>
            <a:endParaRPr lang="zh-CN" altLang="en-US" sz="400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7655" name="文本框 27654"/>
          <p:cNvSpPr txBox="1">
            <a:spLocks noChangeArrowheads="1"/>
          </p:cNvSpPr>
          <p:nvPr/>
        </p:nvSpPr>
        <p:spPr bwMode="auto">
          <a:xfrm>
            <a:off x="527051" y="4149725"/>
            <a:ext cx="4493683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/>
            <a:lvl1pPr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</a:pP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　　比喻论证</a:t>
            </a:r>
            <a:endParaRPr lang="zh-CN" altLang="en-US" sz="360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  <p:bldP spid="27651" grpId="0"/>
      <p:bldP spid="27652" grpId="0"/>
      <p:bldP spid="29701" grpId="0"/>
      <p:bldP spid="27654" grpId="0"/>
      <p:bldP spid="2765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3210" y="406400"/>
            <a:ext cx="11074400" cy="5781040"/>
          </a:xfrm>
        </p:spPr>
        <p:txBody>
          <a:bodyPr>
            <a:noAutofit/>
          </a:bodyPr>
          <a:lstStyle>
            <a:defPPr/>
          </a:lstStyle>
          <a:p>
            <a:pPr marL="0" indent="0">
              <a:buNone/>
            </a:pPr>
            <a:r>
              <a:rPr lang="zh-CN" altLang="en-US" sz="2800" b="1"/>
              <a:t>文章先以“青，取之于蓝，而青于蓝；冰，水为之，而寒于水”，来</a:t>
            </a:r>
            <a:r>
              <a:rPr lang="zh-CN" altLang="en-US" sz="2800" b="1">
                <a:solidFill>
                  <a:srgbClr val="FF0000"/>
                </a:solidFill>
              </a:rPr>
              <a:t>比喻任何人通过发愤学习，都能进步，今日之我可以胜过昨日之我，学生也可以超过老师。</a:t>
            </a:r>
            <a:r>
              <a:rPr lang="zh-CN" altLang="en-US" sz="2800" b="1"/>
              <a:t>接着，文章进一步设喻，从根本上阐明道理：“木直中绳，輮以为轮，其曲中规。虽有槁暴，不复挺者，輮使之然也。”</a:t>
            </a:r>
            <a:r>
              <a:rPr lang="zh-CN" altLang="en-US" sz="2800" b="1">
                <a:solidFill>
                  <a:srgbClr val="FF0000"/>
                </a:solidFill>
              </a:rPr>
              <a:t>荀子认为人的本性是“恶”的，但学习可以使人由“恶”变“善”，因此，他强调“輮”的作用。通过这个比喻，说明即使原来是地地道道的“不善”之人，经过学习，也可以“改变”成完全合乎道德规范的人。</a:t>
            </a:r>
            <a:r>
              <a:rPr lang="zh-CN" altLang="en-US" sz="2800" b="1"/>
              <a:t>　　</a:t>
            </a:r>
            <a:endParaRPr lang="zh-CN" altLang="en-US" sz="2800" b="1"/>
          </a:p>
          <a:p>
            <a:pPr marL="0" indent="0">
              <a:buNone/>
            </a:pPr>
            <a:r>
              <a:rPr lang="zh-CN" altLang="en-US" sz="2800" b="1"/>
              <a:t>在强调了学习的重要作用后，文章以设喻引出论断：“故木受绳则直，金就砺则利，君子博学而日参省乎己，则知明而行无过矣。”木材经过墨线量过就会取直，金属制成的刀剑之类拿到磨刀石上去磨就会锋利，</a:t>
            </a:r>
            <a:r>
              <a:rPr lang="zh-CN" altLang="en-US" sz="2800" b="1">
                <a:solidFill>
                  <a:srgbClr val="FF0000"/>
                </a:solidFill>
              </a:rPr>
              <a:t>这就好比君子广泛学习，而且每天检查省察自己，就会知识通达，行为没有过错。</a:t>
            </a:r>
            <a:r>
              <a:rPr lang="zh-CN" altLang="en-US" sz="2800" b="1"/>
              <a:t>。</a:t>
            </a:r>
            <a:endParaRPr lang="zh-CN" altLang="en-US" sz="2800" b="1"/>
          </a:p>
        </p:txBody>
      </p:sp>
    </p:spTree>
  </p:cSld>
  <p:clrMapOvr>
    <a:masterClrMapping/>
  </p:clrMapOvr>
  <p:transition spd="slow">
    <p:fade/>
  </p:transition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0722" name="组合 28673"/>
          <p:cNvGrpSpPr/>
          <p:nvPr/>
        </p:nvGrpSpPr>
        <p:grpSpPr>
          <a:xfrm>
            <a:off x="9144001" y="6324600"/>
            <a:ext cx="859367" cy="533400"/>
            <a:chExt cx="406" cy="336"/>
          </a:xfrm>
        </p:grpSpPr>
        <p:sp>
          <p:nvSpPr>
            <p:cNvPr id="30726" name="横卷形 28674"/>
            <p:cNvSpPr>
              <a:spLocks noChangeArrowheads="1"/>
            </p:cNvSpPr>
            <p:nvPr/>
          </p:nvSpPr>
          <p:spPr bwMode="auto">
            <a:xfrm>
              <a:off x="0" y="0"/>
              <a:ext cx="336" cy="336"/>
            </a:xfrm>
            <a:prstGeom prst="horizontalScroll">
              <a:avLst>
                <a:gd name="adj" fmla="val 12500"/>
              </a:avLst>
            </a:prstGeom>
            <a:solidFill>
              <a:srgbClr val="FFCC99"/>
            </a:solidFill>
            <a:ln w="9525">
              <a:solidFill>
                <a:schemeClr val="tx1"/>
              </a:solidFill>
              <a:round/>
            </a:ln>
          </p:spPr>
          <p:txBody>
            <a:bodyPr/>
            <a:lstStyle>
              <a:defPPr/>
            </a:lstStyle>
            <a:p>
              <a:pPr>
                <a:lnSpc>
                  <a:spcPct val="100000"/>
                </a:lnSpc>
                <a:spcBef>
                  <a:spcPct val="0"/>
                </a:spcBef>
              </a:pPr>
              <a:endParaRPr lang="zh-CN" altLang="en-US" sz="2400" b="0">
                <a:latin typeface="Times New Roman" panose="02020603050405020304" pitchFamily="18" charset="0"/>
              </a:endParaRPr>
            </a:p>
          </p:txBody>
        </p:sp>
        <p:sp>
          <p:nvSpPr>
            <p:cNvPr id="30727" name="文本框 28675"/>
            <p:cNvSpPr txBox="1">
              <a:spLocks noChangeArrowheads="1"/>
            </p:cNvSpPr>
            <p:nvPr/>
          </p:nvSpPr>
          <p:spPr bwMode="auto">
            <a:xfrm>
              <a:off x="48" y="36"/>
              <a:ext cx="358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/>
              <a:lvl1pPr eaLnBrk="0" hangingPunct="0">
                <a:defRPr sz="32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32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32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32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32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70000"/>
                </a:lnSpc>
                <a:spcBef>
                  <a:spcPct val="50000"/>
                </a:spcBef>
              </a:pPr>
              <a:r>
                <a:rPr lang="zh-CN" altLang="en-US" sz="1800" b="0">
                  <a:solidFill>
                    <a:srgbClr val="800000"/>
                  </a:solidFill>
                  <a:latin typeface="Times New Roman" panose="02020603050405020304" pitchFamily="18" charset="0"/>
                  <a:ea typeface="隶书" panose="02010509060101010101" pitchFamily="49" charset="-122"/>
                </a:rPr>
                <a:t>劝学</a:t>
              </a:r>
              <a:endParaRPr lang="zh-CN" altLang="en-US" sz="2400" b="0">
                <a:latin typeface="Times New Roman" panose="02020603050405020304" pitchFamily="18" charset="0"/>
              </a:endParaRPr>
            </a:p>
          </p:txBody>
        </p:sp>
      </p:grpSp>
      <p:sp>
        <p:nvSpPr>
          <p:cNvPr id="28677" name="文本框 28676"/>
          <p:cNvSpPr txBox="1"/>
          <p:nvPr/>
        </p:nvSpPr>
        <p:spPr>
          <a:xfrm>
            <a:off x="508001" y="333376"/>
            <a:ext cx="11156951" cy="206210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/>
          </a:lstStyle>
          <a:p>
            <a:pPr algn="ctr">
              <a:lnSpc>
                <a:spcPct val="100000"/>
              </a:lnSpc>
              <a:spcBef>
                <a:spcPct val="0"/>
              </a:spcBef>
              <a:defRPr/>
            </a:pPr>
            <a:r>
              <a:rPr lang="zh-CN" altLang="en-US" sz="3200" b="1" smtClean="0">
                <a:solidFill>
                  <a:srgbClr val="3333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第三段</a:t>
            </a:r>
            <a:endParaRPr lang="zh-CN" altLang="en-US" sz="3200" b="1">
              <a:solidFill>
                <a:srgbClr val="3333FF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Char char="Ø"/>
              <a:defRPr/>
            </a:pP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吾</a:t>
            </a:r>
            <a:r>
              <a:rPr lang="zh-CN" altLang="en-US" sz="32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尝终日而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思矣，不如</a:t>
            </a:r>
            <a:r>
              <a:rPr lang="zh-CN" altLang="en-US" sz="32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须臾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之</a:t>
            </a:r>
            <a:r>
              <a:rPr lang="zh-CN" altLang="en-US" sz="32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所学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也；吾尝</a:t>
            </a:r>
            <a:r>
              <a:rPr lang="zh-CN" altLang="en-US" sz="3200" b="1" u="sng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跂而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望矣，不如登高</a:t>
            </a:r>
            <a:r>
              <a:rPr lang="zh-CN" altLang="en-US" sz="3200" b="1" u="sng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之博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见也。</a:t>
            </a:r>
            <a:endParaRPr lang="zh-CN" altLang="en-US" sz="32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Char char="Ø"/>
              <a:defRPr/>
            </a:pPr>
            <a:endParaRPr lang="zh-CN" altLang="en-US" sz="32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8678" name="文本框 28677"/>
          <p:cNvSpPr txBox="1"/>
          <p:nvPr/>
        </p:nvSpPr>
        <p:spPr>
          <a:xfrm>
            <a:off x="527051" y="2006041"/>
            <a:ext cx="11137900" cy="35394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/>
          </a:lstStyle>
          <a:p>
            <a:pPr>
              <a:defRPr/>
            </a:pPr>
            <a:r>
              <a:rPr lang="zh-CN" altLang="en-US" sz="2800" b="1" noProof="1">
                <a:effectLst>
                  <a:outerShdw blurRad="38100" dist="38100" dir="2700000">
                    <a:srgbClr val="FFFFFF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①</a:t>
            </a:r>
            <a:r>
              <a:rPr lang="zh-CN" altLang="en-US" sz="2800" b="1" u="sng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尝</a:t>
            </a:r>
            <a:r>
              <a:rPr lang="zh-CN" altLang="en-US" sz="2800" b="1" noProof="1"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：曾经</a:t>
            </a:r>
            <a:endParaRPr lang="zh-CN" altLang="en-US" sz="2800" b="1" noProof="1">
              <a:latin typeface="华文楷体" pitchFamily="2" charset="-122"/>
              <a:ea typeface="华文楷体" pitchFamily="2" charset="-122"/>
            </a:endParaRPr>
          </a:p>
          <a:p>
            <a:pPr>
              <a:defRPr/>
            </a:pPr>
            <a:r>
              <a:rPr lang="zh-CN" altLang="en-US" sz="2800" b="1" noProof="1">
                <a:effectLst>
                  <a:outerShdw blurRad="38100" dist="38100" dir="2700000">
                    <a:srgbClr val="FFFFFF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②</a:t>
            </a:r>
            <a:r>
              <a:rPr lang="zh-CN" altLang="en-US" sz="2800" b="1" u="sng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终日</a:t>
            </a:r>
            <a:r>
              <a:rPr lang="zh-CN" altLang="en-US" sz="2800" b="1" noProof="1"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：整天</a:t>
            </a:r>
            <a:endParaRPr lang="zh-CN" altLang="en-US" sz="2800" b="1" noProof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defRPr/>
            </a:pPr>
            <a:r>
              <a:rPr lang="zh-CN" altLang="en-US" sz="2800" b="1" noProof="1">
                <a:effectLst>
                  <a:outerShdw blurRad="38100" dist="38100" dir="2700000">
                    <a:srgbClr val="FFFFFF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③</a:t>
            </a:r>
            <a:r>
              <a:rPr lang="zh-CN" altLang="en-US" sz="2800" b="1" u="sng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而</a:t>
            </a:r>
            <a:r>
              <a:rPr lang="zh-CN" altLang="en-US" sz="2800" b="1" noProof="1"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：两个“而”均为表修饰的连词</a:t>
            </a:r>
            <a:endParaRPr lang="zh-CN" altLang="en-US" sz="2800" b="1" noProof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defRPr/>
            </a:pPr>
            <a:r>
              <a:rPr lang="zh-CN" altLang="en-US" sz="2800" b="1" noProof="1">
                <a:effectLst>
                  <a:outerShdw blurRad="38100" dist="38100" dir="2700000">
                    <a:srgbClr val="FFFFFF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④</a:t>
            </a:r>
            <a:r>
              <a:rPr lang="zh-CN" altLang="en-US" sz="2800" b="1" u="sng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须臾</a:t>
            </a:r>
            <a:r>
              <a:rPr lang="zh-CN" altLang="en-US" sz="2800" b="1" noProof="1"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：片刻</a:t>
            </a:r>
            <a:endParaRPr lang="zh-CN" altLang="en-US" sz="2800" b="1" noProof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defRPr/>
            </a:pPr>
            <a:r>
              <a:rPr lang="zh-CN" altLang="en-US" sz="2800" b="1" noProof="1">
                <a:effectLst>
                  <a:outerShdw blurRad="38100" dist="38100" dir="2700000">
                    <a:srgbClr val="FFFFFF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⑤</a:t>
            </a:r>
            <a:r>
              <a:rPr lang="zh-CN" altLang="en-US" sz="2800" b="1" u="sng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所学</a:t>
            </a:r>
            <a:r>
              <a:rPr lang="zh-CN" altLang="en-US" sz="2800" b="1" noProof="1"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：“所”字结构，学习的</a:t>
            </a:r>
            <a:r>
              <a:rPr lang="en-US" altLang="x-none" sz="2800" b="1" noProof="1"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…… </a:t>
            </a:r>
            <a:r>
              <a:rPr lang="zh-CN" altLang="en-US" sz="2800" b="1" noProof="1"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（收获）</a:t>
            </a:r>
            <a:endParaRPr lang="zh-CN" altLang="en-US" sz="2800" b="1" noProof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defRPr/>
            </a:pPr>
            <a:r>
              <a:rPr lang="zh-CN" altLang="en-US" sz="2800" b="1" noProof="1">
                <a:effectLst>
                  <a:outerShdw blurRad="38100" dist="38100" dir="2700000">
                    <a:srgbClr val="FFFFFF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⑥</a:t>
            </a:r>
            <a:r>
              <a:rPr lang="zh-CN" altLang="en-US" sz="2800" b="1" u="sng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跂</a:t>
            </a:r>
            <a:r>
              <a:rPr lang="zh-CN" altLang="en-US" sz="2800" b="1" noProof="1"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：踮起脚后跟</a:t>
            </a:r>
            <a:endParaRPr lang="zh-CN" altLang="en-US" sz="2800" b="1" noProof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defRPr/>
            </a:pPr>
            <a:r>
              <a:rPr lang="zh-CN" altLang="en-US" sz="2800" b="1" noProof="1">
                <a:effectLst>
                  <a:outerShdw blurRad="38100" dist="38100" dir="2700000">
                    <a:srgbClr val="FFFFFF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⑦</a:t>
            </a:r>
            <a:r>
              <a:rPr lang="zh-CN" altLang="en-US" sz="2800" b="1" u="sng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之</a:t>
            </a:r>
            <a:r>
              <a:rPr lang="zh-CN" altLang="en-US" sz="2800" b="1" noProof="1" smtClean="0">
                <a:effectLst>
                  <a:outerShdw blurRad="38100" dist="38100" dir="2700000">
                    <a:srgbClr val="FFFFFF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：连接助词，无义</a:t>
            </a:r>
            <a:endParaRPr lang="en-US" altLang="zh-CN" sz="2800" b="1" noProof="1" smtClean="0">
              <a:effectLst>
                <a:outerShdw blurRad="38100" dist="38100" dir="2700000">
                  <a:srgbClr val="FFFFFF"/>
                </a:outerShdw>
              </a:effectLst>
              <a:latin typeface="华文楷体" pitchFamily="2" charset="-122"/>
              <a:ea typeface="华文楷体" pitchFamily="2" charset="-122"/>
              <a:cs typeface="+mn-ea"/>
            </a:endParaRPr>
          </a:p>
          <a:p>
            <a:pPr>
              <a:defRPr/>
            </a:pPr>
            <a:r>
              <a:rPr lang="zh-CN" altLang="en-US" sz="2800" b="1" noProof="1" smtClean="0">
                <a:effectLst>
                  <a:outerShdw blurRad="38100" dist="38100" dir="2700000">
                    <a:srgbClr val="FFFFFF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⑧</a:t>
            </a:r>
            <a:r>
              <a:rPr lang="zh-CN" altLang="en-US" sz="2800" b="1" u="sng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博</a:t>
            </a:r>
            <a:r>
              <a:rPr lang="zh-CN" altLang="en-US" sz="2800" b="1" noProof="1"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：广博，宽广</a:t>
            </a:r>
            <a:endParaRPr lang="zh-CN" altLang="en-US" sz="2800" b="1" noProof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8679" name="文本框 28678"/>
          <p:cNvSpPr txBox="1">
            <a:spLocks noChangeArrowheads="1"/>
          </p:cNvSpPr>
          <p:nvPr/>
        </p:nvSpPr>
        <p:spPr bwMode="auto">
          <a:xfrm>
            <a:off x="0" y="5626100"/>
            <a:ext cx="12192000" cy="96520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  <a:miter lim="800000"/>
          </a:ln>
        </p:spPr>
        <p:txBody>
          <a:bodyPr>
            <a:spAutoFit/>
          </a:bodyPr>
          <a:lstStyle>
            <a:defPPr/>
            <a:lvl1pPr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</a:pPr>
            <a:r>
              <a:rPr lang="zh-CN" altLang="en-US" sz="2800" i="1">
                <a:solidFill>
                  <a:srgbClr val="3333FF"/>
                </a:solidFill>
                <a:latin typeface="Times New Roman" panose="02020603050405020304" pitchFamily="18" charset="0"/>
                <a:ea typeface="楷体_GB2312" pitchFamily="1" charset="-122"/>
              </a:rPr>
              <a:t>译文</a:t>
            </a:r>
            <a:r>
              <a:rPr lang="zh-CN" altLang="en-US" sz="2800">
                <a:solidFill>
                  <a:srgbClr val="3333FF"/>
                </a:solidFill>
                <a:latin typeface="Times New Roman" panose="02020603050405020304" pitchFamily="18" charset="0"/>
                <a:ea typeface="楷体_GB2312" pitchFamily="1" charset="-122"/>
              </a:rPr>
              <a:t>：我曾经整天地思考，比不上片刻的学习的收获；我曾经踮起脚跟远望，比不上登上高处看得广阔。</a:t>
            </a:r>
            <a:endParaRPr lang="zh-CN" altLang="en-US" sz="2800">
              <a:solidFill>
                <a:srgbClr val="3333FF"/>
              </a:solidFill>
              <a:latin typeface="Times New Roman" pitchFamily="18" charset="0"/>
              <a:ea typeface="楷体_GB2312" pitchFamily="1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286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286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286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" fill="hold"/>
                                        <p:tgtEl>
                                          <p:spTgt spid="286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3" dur="1" fill="hold"/>
                                        <p:tgtEl>
                                          <p:spTgt spid="286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8" dur="1" fill="hold"/>
                                        <p:tgtEl>
                                          <p:spTgt spid="286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3" dur="1" fill="hold"/>
                                        <p:tgtEl>
                                          <p:spTgt spid="286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8" dur="1" fill="hold"/>
                                        <p:tgtEl>
                                          <p:spTgt spid="2867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3" dur="1" fill="hold"/>
                                        <p:tgtEl>
                                          <p:spTgt spid="2867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7" grpId="0"/>
      <p:bldP spid="2867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13112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8" name="椭圆 27"/>
          <p:cNvSpPr/>
          <p:nvPr/>
        </p:nvSpPr>
        <p:spPr>
          <a:xfrm>
            <a:off x="5230254" y="1565217"/>
            <a:ext cx="2208029" cy="2208029"/>
          </a:xfrm>
          <a:prstGeom prst="ellipse">
            <a:avLst/>
          </a:prstGeom>
          <a:gradFill>
            <a:gsLst>
              <a:gs pos="0">
                <a:srgbClr val="72202A">
                  <a:alpha val="0"/>
                </a:srgbClr>
              </a:gs>
              <a:gs pos="100000">
                <a:srgbClr val="72202A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278663" y="893964"/>
            <a:ext cx="2308324" cy="387542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>
            <a:defPPr/>
          </a:lstStyle>
          <a:p>
            <a:pPr/>
            <a:r>
              <a:rPr lang="zh-CN" altLang="en-US" sz="13800" spc="-30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劝学</a:t>
            </a:r>
            <a:endParaRPr lang="zh-CN" altLang="en-US" sz="13800" spc="-300">
              <a:solidFill>
                <a:schemeClr val="bg1"/>
              </a:solidFill>
              <a:latin typeface="华文行楷" pitchFamily="2" charset="-122"/>
              <a:ea typeface="华文行楷" panose="0201080004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187430" y="4043782"/>
            <a:ext cx="738664" cy="102207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>
            <a:defPPr/>
          </a:lstStyle>
          <a:p>
            <a:pPr/>
            <a:r>
              <a:rPr lang="zh-CN" altLang="en-US" sz="3600" spc="-30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荀子</a:t>
            </a:r>
            <a:endParaRPr lang="zh-CN" altLang="en-US" sz="3600" spc="-300">
              <a:solidFill>
                <a:schemeClr val="bg1"/>
              </a:solidFill>
              <a:latin typeface="华文行楷" pitchFamily="2" charset="-122"/>
              <a:ea typeface="华文行楷" panose="02010800040101010101" pitchFamily="2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580077" y="4381682"/>
            <a:ext cx="958959" cy="279391"/>
            <a:chOff x="6496050" y="4775201"/>
            <a:chExt cx="2495551" cy="727075"/>
          </a:xfrm>
          <a:solidFill>
            <a:schemeClr val="bg1">
              <a:lumMod val="50000"/>
            </a:schemeClr>
          </a:solidFill>
        </p:grpSpPr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6538913" y="4921251"/>
              <a:ext cx="2452688" cy="581025"/>
            </a:xfrm>
            <a:custGeom>
              <a:gdLst>
                <a:gd name="T0" fmla="*/ 172 w 172"/>
                <a:gd name="T1" fmla="*/ 33 h 40"/>
                <a:gd name="T2" fmla="*/ 139 w 172"/>
                <a:gd name="T3" fmla="*/ 35 h 40"/>
                <a:gd name="T4" fmla="*/ 108 w 172"/>
                <a:gd name="T5" fmla="*/ 38 h 40"/>
                <a:gd name="T6" fmla="*/ 58 w 172"/>
                <a:gd name="T7" fmla="*/ 23 h 40"/>
                <a:gd name="T8" fmla="*/ 27 w 172"/>
                <a:gd name="T9" fmla="*/ 12 h 40"/>
                <a:gd name="T10" fmla="*/ 11 w 172"/>
                <a:gd name="T11" fmla="*/ 21 h 40"/>
                <a:gd name="T12" fmla="*/ 14 w 172"/>
                <a:gd name="T13" fmla="*/ 26 h 40"/>
                <a:gd name="T14" fmla="*/ 19 w 172"/>
                <a:gd name="T15" fmla="*/ 21 h 40"/>
                <a:gd name="T16" fmla="*/ 24 w 172"/>
                <a:gd name="T17" fmla="*/ 25 h 40"/>
                <a:gd name="T18" fmla="*/ 18 w 172"/>
                <a:gd name="T19" fmla="*/ 32 h 40"/>
                <a:gd name="T20" fmla="*/ 5 w 172"/>
                <a:gd name="T21" fmla="*/ 26 h 40"/>
                <a:gd name="T22" fmla="*/ 15 w 172"/>
                <a:gd name="T23" fmla="*/ 9 h 40"/>
                <a:gd name="T24" fmla="*/ 57 w 172"/>
                <a:gd name="T25" fmla="*/ 21 h 40"/>
                <a:gd name="T26" fmla="*/ 94 w 172"/>
                <a:gd name="T27" fmla="*/ 35 h 40"/>
                <a:gd name="T28" fmla="*/ 112 w 172"/>
                <a:gd name="T29" fmla="*/ 36 h 40"/>
                <a:gd name="T30" fmla="*/ 94 w 172"/>
                <a:gd name="T31" fmla="*/ 34 h 40"/>
                <a:gd name="T32" fmla="*/ 69 w 172"/>
                <a:gd name="T33" fmla="*/ 25 h 40"/>
                <a:gd name="T34" fmla="*/ 50 w 172"/>
                <a:gd name="T35" fmla="*/ 15 h 40"/>
                <a:gd name="T36" fmla="*/ 7 w 172"/>
                <a:gd name="T37" fmla="*/ 11 h 40"/>
                <a:gd name="T38" fmla="*/ 2 w 172"/>
                <a:gd name="T39" fmla="*/ 27 h 40"/>
                <a:gd name="T40" fmla="*/ 24 w 172"/>
                <a:gd name="T41" fmla="*/ 30 h 40"/>
                <a:gd name="T42" fmla="*/ 26 w 172"/>
                <a:gd name="T43" fmla="*/ 22 h 40"/>
                <a:gd name="T44" fmla="*/ 22 w 172"/>
                <a:gd name="T45" fmla="*/ 22 h 40"/>
                <a:gd name="T46" fmla="*/ 28 w 172"/>
                <a:gd name="T47" fmla="*/ 15 h 40"/>
                <a:gd name="T48" fmla="*/ 57 w 172"/>
                <a:gd name="T49" fmla="*/ 24 h 40"/>
                <a:gd name="T50" fmla="*/ 108 w 172"/>
                <a:gd name="T51" fmla="*/ 40 h 40"/>
                <a:gd name="T52" fmla="*/ 140 w 172"/>
                <a:gd name="T53" fmla="*/ 36 h 40"/>
                <a:gd name="T54" fmla="*/ 172 w 172"/>
                <a:gd name="T55" fmla="*/ 33 h 40"/>
                <a:gd name="T56" fmla="*/ 16 w 172"/>
                <a:gd name="T57" fmla="*/ 21 h 40"/>
                <a:gd name="T58" fmla="*/ 13 w 172"/>
                <a:gd name="T59" fmla="*/ 21 h 40"/>
                <a:gd name="T60" fmla="*/ 22 w 172"/>
                <a:gd name="T61" fmla="*/ 14 h 40"/>
                <a:gd name="T62" fmla="*/ 16 w 172"/>
                <a:gd name="T63" fmla="*/ 21 h 4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2" h="40">
                  <a:moveTo>
                    <a:pt x="172" y="33"/>
                  </a:moveTo>
                  <a:cubicBezTo>
                    <a:pt x="172" y="33"/>
                    <a:pt x="151" y="31"/>
                    <a:pt x="139" y="35"/>
                  </a:cubicBezTo>
                  <a:cubicBezTo>
                    <a:pt x="130" y="38"/>
                    <a:pt x="112" y="38"/>
                    <a:pt x="108" y="38"/>
                  </a:cubicBezTo>
                  <a:cubicBezTo>
                    <a:pt x="104" y="38"/>
                    <a:pt x="87" y="36"/>
                    <a:pt x="58" y="23"/>
                  </a:cubicBezTo>
                  <a:cubicBezTo>
                    <a:pt x="58" y="23"/>
                    <a:pt x="44" y="13"/>
                    <a:pt x="27" y="12"/>
                  </a:cubicBezTo>
                  <a:cubicBezTo>
                    <a:pt x="27" y="12"/>
                    <a:pt x="13" y="10"/>
                    <a:pt x="11" y="21"/>
                  </a:cubicBezTo>
                  <a:cubicBezTo>
                    <a:pt x="11" y="21"/>
                    <a:pt x="10" y="26"/>
                    <a:pt x="14" y="26"/>
                  </a:cubicBezTo>
                  <a:cubicBezTo>
                    <a:pt x="18" y="26"/>
                    <a:pt x="19" y="21"/>
                    <a:pt x="19" y="21"/>
                  </a:cubicBezTo>
                  <a:cubicBezTo>
                    <a:pt x="19" y="21"/>
                    <a:pt x="20" y="25"/>
                    <a:pt x="24" y="25"/>
                  </a:cubicBezTo>
                  <a:cubicBezTo>
                    <a:pt x="24" y="25"/>
                    <a:pt x="22" y="31"/>
                    <a:pt x="18" y="32"/>
                  </a:cubicBezTo>
                  <a:cubicBezTo>
                    <a:pt x="13" y="32"/>
                    <a:pt x="7" y="32"/>
                    <a:pt x="5" y="26"/>
                  </a:cubicBezTo>
                  <a:cubicBezTo>
                    <a:pt x="3" y="19"/>
                    <a:pt x="9" y="11"/>
                    <a:pt x="15" y="9"/>
                  </a:cubicBezTo>
                  <a:cubicBezTo>
                    <a:pt x="21" y="8"/>
                    <a:pt x="34" y="7"/>
                    <a:pt x="57" y="21"/>
                  </a:cubicBezTo>
                  <a:cubicBezTo>
                    <a:pt x="57" y="21"/>
                    <a:pt x="79" y="32"/>
                    <a:pt x="94" y="35"/>
                  </a:cubicBezTo>
                  <a:cubicBezTo>
                    <a:pt x="109" y="38"/>
                    <a:pt x="111" y="37"/>
                    <a:pt x="112" y="36"/>
                  </a:cubicBezTo>
                  <a:cubicBezTo>
                    <a:pt x="112" y="36"/>
                    <a:pt x="100" y="35"/>
                    <a:pt x="94" y="34"/>
                  </a:cubicBezTo>
                  <a:cubicBezTo>
                    <a:pt x="86" y="31"/>
                    <a:pt x="77" y="29"/>
                    <a:pt x="69" y="25"/>
                  </a:cubicBezTo>
                  <a:cubicBezTo>
                    <a:pt x="69" y="25"/>
                    <a:pt x="59" y="20"/>
                    <a:pt x="50" y="15"/>
                  </a:cubicBezTo>
                  <a:cubicBezTo>
                    <a:pt x="40" y="9"/>
                    <a:pt x="18" y="0"/>
                    <a:pt x="7" y="11"/>
                  </a:cubicBezTo>
                  <a:cubicBezTo>
                    <a:pt x="7" y="11"/>
                    <a:pt x="0" y="19"/>
                    <a:pt x="2" y="27"/>
                  </a:cubicBezTo>
                  <a:cubicBezTo>
                    <a:pt x="5" y="35"/>
                    <a:pt x="18" y="38"/>
                    <a:pt x="24" y="30"/>
                  </a:cubicBezTo>
                  <a:cubicBezTo>
                    <a:pt x="24" y="30"/>
                    <a:pt x="27" y="28"/>
                    <a:pt x="26" y="22"/>
                  </a:cubicBezTo>
                  <a:cubicBezTo>
                    <a:pt x="26" y="22"/>
                    <a:pt x="24" y="24"/>
                    <a:pt x="22" y="22"/>
                  </a:cubicBezTo>
                  <a:cubicBezTo>
                    <a:pt x="21" y="20"/>
                    <a:pt x="21" y="15"/>
                    <a:pt x="28" y="15"/>
                  </a:cubicBezTo>
                  <a:cubicBezTo>
                    <a:pt x="34" y="15"/>
                    <a:pt x="41" y="16"/>
                    <a:pt x="57" y="24"/>
                  </a:cubicBezTo>
                  <a:cubicBezTo>
                    <a:pt x="76" y="35"/>
                    <a:pt x="100" y="40"/>
                    <a:pt x="108" y="40"/>
                  </a:cubicBezTo>
                  <a:cubicBezTo>
                    <a:pt x="112" y="40"/>
                    <a:pt x="127" y="40"/>
                    <a:pt x="140" y="36"/>
                  </a:cubicBezTo>
                  <a:cubicBezTo>
                    <a:pt x="153" y="32"/>
                    <a:pt x="172" y="33"/>
                    <a:pt x="172" y="33"/>
                  </a:cubicBezTo>
                  <a:close/>
                  <a:moveTo>
                    <a:pt x="16" y="21"/>
                  </a:moveTo>
                  <a:cubicBezTo>
                    <a:pt x="16" y="24"/>
                    <a:pt x="14" y="22"/>
                    <a:pt x="13" y="21"/>
                  </a:cubicBezTo>
                  <a:cubicBezTo>
                    <a:pt x="13" y="20"/>
                    <a:pt x="16" y="15"/>
                    <a:pt x="22" y="14"/>
                  </a:cubicBezTo>
                  <a:cubicBezTo>
                    <a:pt x="22" y="14"/>
                    <a:pt x="18" y="17"/>
                    <a:pt x="16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/>
            </a:lstStyle>
            <a:p>
              <a:pPr/>
              <a:endParaRPr lang="zh-CN" altLang="en-US"/>
            </a:p>
          </p:txBody>
        </p:sp>
        <p:sp>
          <p:nvSpPr>
            <p:cNvPr id="16" name="Freeform 10"/>
            <p:cNvSpPr/>
            <p:nvPr/>
          </p:nvSpPr>
          <p:spPr bwMode="auto">
            <a:xfrm flipH="1">
              <a:off x="6865938" y="5400676"/>
              <a:ext cx="0" cy="0"/>
            </a:xfrm>
            <a:custGeom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/>
            </a:lstStyle>
            <a:p>
              <a:pPr/>
              <a:endParaRPr lang="zh-CN" altLang="en-US"/>
            </a:p>
          </p:txBody>
        </p:sp>
        <p:sp>
          <p:nvSpPr>
            <p:cNvPr id="17" name="Freeform 11"/>
            <p:cNvSpPr/>
            <p:nvPr/>
          </p:nvSpPr>
          <p:spPr bwMode="auto">
            <a:xfrm>
              <a:off x="6496050" y="4949826"/>
              <a:ext cx="784225" cy="552450"/>
            </a:xfrm>
            <a:custGeom>
              <a:gdLst>
                <a:gd name="T0" fmla="*/ 11 w 55"/>
                <a:gd name="T1" fmla="*/ 35 h 38"/>
                <a:gd name="T2" fmla="*/ 26 w 55"/>
                <a:gd name="T3" fmla="*/ 31 h 38"/>
                <a:gd name="T4" fmla="*/ 12 w 55"/>
                <a:gd name="T5" fmla="*/ 34 h 38"/>
                <a:gd name="T6" fmla="*/ 4 w 55"/>
                <a:gd name="T7" fmla="*/ 16 h 38"/>
                <a:gd name="T8" fmla="*/ 25 w 55"/>
                <a:gd name="T9" fmla="*/ 2 h 38"/>
                <a:gd name="T10" fmla="*/ 55 w 55"/>
                <a:gd name="T11" fmla="*/ 13 h 38"/>
                <a:gd name="T12" fmla="*/ 24 w 55"/>
                <a:gd name="T13" fmla="*/ 1 h 38"/>
                <a:gd name="T14" fmla="*/ 2 w 55"/>
                <a:gd name="T15" fmla="*/ 17 h 38"/>
                <a:gd name="T16" fmla="*/ 11 w 55"/>
                <a:gd name="T17" fmla="*/ 35 h 3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38">
                  <a:moveTo>
                    <a:pt x="11" y="35"/>
                  </a:moveTo>
                  <a:cubicBezTo>
                    <a:pt x="11" y="35"/>
                    <a:pt x="20" y="38"/>
                    <a:pt x="26" y="31"/>
                  </a:cubicBezTo>
                  <a:cubicBezTo>
                    <a:pt x="25" y="32"/>
                    <a:pt x="20" y="37"/>
                    <a:pt x="12" y="34"/>
                  </a:cubicBezTo>
                  <a:cubicBezTo>
                    <a:pt x="3" y="30"/>
                    <a:pt x="2" y="21"/>
                    <a:pt x="4" y="16"/>
                  </a:cubicBezTo>
                  <a:cubicBezTo>
                    <a:pt x="6" y="11"/>
                    <a:pt x="10" y="1"/>
                    <a:pt x="25" y="2"/>
                  </a:cubicBezTo>
                  <a:cubicBezTo>
                    <a:pt x="25" y="2"/>
                    <a:pt x="37" y="1"/>
                    <a:pt x="55" y="13"/>
                  </a:cubicBezTo>
                  <a:cubicBezTo>
                    <a:pt x="55" y="13"/>
                    <a:pt x="40" y="1"/>
                    <a:pt x="24" y="1"/>
                  </a:cubicBezTo>
                  <a:cubicBezTo>
                    <a:pt x="7" y="0"/>
                    <a:pt x="3" y="13"/>
                    <a:pt x="2" y="17"/>
                  </a:cubicBezTo>
                  <a:cubicBezTo>
                    <a:pt x="1" y="21"/>
                    <a:pt x="0" y="30"/>
                    <a:pt x="11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/>
            </a:lstStyle>
            <a:p>
              <a:pPr/>
              <a:endParaRPr lang="zh-CN" altLang="en-US"/>
            </a:p>
          </p:txBody>
        </p:sp>
        <p:sp>
          <p:nvSpPr>
            <p:cNvPr id="18" name="Freeform 12"/>
            <p:cNvSpPr/>
            <p:nvPr/>
          </p:nvSpPr>
          <p:spPr bwMode="auto">
            <a:xfrm>
              <a:off x="7694613" y="5327651"/>
              <a:ext cx="28575" cy="14288"/>
            </a:xfrm>
            <a:custGeom>
              <a:gdLst>
                <a:gd name="T0" fmla="*/ 0 w 2"/>
                <a:gd name="T1" fmla="*/ 0 h 1"/>
                <a:gd name="T2" fmla="*/ 2 w 2"/>
                <a:gd name="T3" fmla="*/ 1 h 1"/>
                <a:gd name="T4" fmla="*/ 0 w 2"/>
                <a:gd name="T5" fmla="*/ 0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1" y="0"/>
                    <a:pt x="2" y="1"/>
                    <a:pt x="2" y="1"/>
                  </a:cubicBezTo>
                  <a:cubicBezTo>
                    <a:pt x="2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/>
            </a:lstStyle>
            <a:p>
              <a:pPr/>
              <a:endParaRPr lang="zh-CN" altLang="en-US"/>
            </a:p>
          </p:txBody>
        </p:sp>
        <p:sp>
          <p:nvSpPr>
            <p:cNvPr id="19" name="Freeform 13"/>
            <p:cNvSpPr/>
            <p:nvPr/>
          </p:nvSpPr>
          <p:spPr bwMode="auto">
            <a:xfrm>
              <a:off x="7123113" y="4775201"/>
              <a:ext cx="1570038" cy="684213"/>
            </a:xfrm>
            <a:custGeom>
              <a:gdLst>
                <a:gd name="T0" fmla="*/ 3 w 110"/>
                <a:gd name="T1" fmla="*/ 11 h 47"/>
                <a:gd name="T2" fmla="*/ 14 w 110"/>
                <a:gd name="T3" fmla="*/ 13 h 47"/>
                <a:gd name="T4" fmla="*/ 12 w 110"/>
                <a:gd name="T5" fmla="*/ 19 h 47"/>
                <a:gd name="T6" fmla="*/ 24 w 110"/>
                <a:gd name="T7" fmla="*/ 31 h 47"/>
                <a:gd name="T8" fmla="*/ 40 w 110"/>
                <a:gd name="T9" fmla="*/ 38 h 47"/>
                <a:gd name="T10" fmla="*/ 18 w 110"/>
                <a:gd name="T11" fmla="*/ 25 h 47"/>
                <a:gd name="T12" fmla="*/ 18 w 110"/>
                <a:gd name="T13" fmla="*/ 14 h 47"/>
                <a:gd name="T14" fmla="*/ 9 w 110"/>
                <a:gd name="T15" fmla="*/ 10 h 47"/>
                <a:gd name="T16" fmla="*/ 8 w 110"/>
                <a:gd name="T17" fmla="*/ 5 h 47"/>
                <a:gd name="T18" fmla="*/ 19 w 110"/>
                <a:gd name="T19" fmla="*/ 10 h 47"/>
                <a:gd name="T20" fmla="*/ 27 w 110"/>
                <a:gd name="T21" fmla="*/ 13 h 47"/>
                <a:gd name="T22" fmla="*/ 33 w 110"/>
                <a:gd name="T23" fmla="*/ 17 h 47"/>
                <a:gd name="T24" fmla="*/ 27 w 110"/>
                <a:gd name="T25" fmla="*/ 26 h 47"/>
                <a:gd name="T26" fmla="*/ 56 w 110"/>
                <a:gd name="T27" fmla="*/ 42 h 47"/>
                <a:gd name="T28" fmla="*/ 87 w 110"/>
                <a:gd name="T29" fmla="*/ 43 h 47"/>
                <a:gd name="T30" fmla="*/ 110 w 110"/>
                <a:gd name="T31" fmla="*/ 39 h 47"/>
                <a:gd name="T32" fmla="*/ 78 w 110"/>
                <a:gd name="T33" fmla="*/ 43 h 47"/>
                <a:gd name="T34" fmla="*/ 41 w 110"/>
                <a:gd name="T35" fmla="*/ 35 h 47"/>
                <a:gd name="T36" fmla="*/ 29 w 110"/>
                <a:gd name="T37" fmla="*/ 21 h 47"/>
                <a:gd name="T38" fmla="*/ 34 w 110"/>
                <a:gd name="T39" fmla="*/ 22 h 47"/>
                <a:gd name="T40" fmla="*/ 29 w 110"/>
                <a:gd name="T41" fmla="*/ 10 h 47"/>
                <a:gd name="T42" fmla="*/ 20 w 110"/>
                <a:gd name="T43" fmla="*/ 7 h 47"/>
                <a:gd name="T44" fmla="*/ 11 w 110"/>
                <a:gd name="T45" fmla="*/ 2 h 47"/>
                <a:gd name="T46" fmla="*/ 3 w 110"/>
                <a:gd name="T47" fmla="*/ 11 h 4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0" h="47">
                  <a:moveTo>
                    <a:pt x="3" y="11"/>
                  </a:moveTo>
                  <a:cubicBezTo>
                    <a:pt x="5" y="13"/>
                    <a:pt x="12" y="12"/>
                    <a:pt x="14" y="13"/>
                  </a:cubicBezTo>
                  <a:cubicBezTo>
                    <a:pt x="16" y="13"/>
                    <a:pt x="13" y="15"/>
                    <a:pt x="12" y="19"/>
                  </a:cubicBezTo>
                  <a:cubicBezTo>
                    <a:pt x="10" y="22"/>
                    <a:pt x="17" y="27"/>
                    <a:pt x="24" y="31"/>
                  </a:cubicBezTo>
                  <a:cubicBezTo>
                    <a:pt x="28" y="34"/>
                    <a:pt x="36" y="36"/>
                    <a:pt x="40" y="38"/>
                  </a:cubicBezTo>
                  <a:cubicBezTo>
                    <a:pt x="35" y="36"/>
                    <a:pt x="24" y="30"/>
                    <a:pt x="18" y="25"/>
                  </a:cubicBezTo>
                  <a:cubicBezTo>
                    <a:pt x="10" y="19"/>
                    <a:pt x="18" y="14"/>
                    <a:pt x="18" y="14"/>
                  </a:cubicBezTo>
                  <a:cubicBezTo>
                    <a:pt x="22" y="8"/>
                    <a:pt x="10" y="9"/>
                    <a:pt x="9" y="10"/>
                  </a:cubicBezTo>
                  <a:cubicBezTo>
                    <a:pt x="7" y="10"/>
                    <a:pt x="3" y="7"/>
                    <a:pt x="8" y="5"/>
                  </a:cubicBezTo>
                  <a:cubicBezTo>
                    <a:pt x="14" y="3"/>
                    <a:pt x="19" y="10"/>
                    <a:pt x="19" y="10"/>
                  </a:cubicBezTo>
                  <a:cubicBezTo>
                    <a:pt x="28" y="7"/>
                    <a:pt x="27" y="13"/>
                    <a:pt x="27" y="13"/>
                  </a:cubicBezTo>
                  <a:cubicBezTo>
                    <a:pt x="34" y="13"/>
                    <a:pt x="33" y="17"/>
                    <a:pt x="33" y="17"/>
                  </a:cubicBezTo>
                  <a:cubicBezTo>
                    <a:pt x="22" y="15"/>
                    <a:pt x="27" y="26"/>
                    <a:pt x="27" y="26"/>
                  </a:cubicBezTo>
                  <a:cubicBezTo>
                    <a:pt x="33" y="36"/>
                    <a:pt x="56" y="42"/>
                    <a:pt x="56" y="42"/>
                  </a:cubicBezTo>
                  <a:cubicBezTo>
                    <a:pt x="72" y="47"/>
                    <a:pt x="87" y="43"/>
                    <a:pt x="87" y="43"/>
                  </a:cubicBezTo>
                  <a:cubicBezTo>
                    <a:pt x="98" y="40"/>
                    <a:pt x="110" y="39"/>
                    <a:pt x="110" y="39"/>
                  </a:cubicBezTo>
                  <a:cubicBezTo>
                    <a:pt x="107" y="37"/>
                    <a:pt x="92" y="42"/>
                    <a:pt x="78" y="43"/>
                  </a:cubicBezTo>
                  <a:cubicBezTo>
                    <a:pt x="63" y="44"/>
                    <a:pt x="47" y="38"/>
                    <a:pt x="41" y="35"/>
                  </a:cubicBezTo>
                  <a:cubicBezTo>
                    <a:pt x="35" y="32"/>
                    <a:pt x="27" y="24"/>
                    <a:pt x="29" y="21"/>
                  </a:cubicBezTo>
                  <a:cubicBezTo>
                    <a:pt x="30" y="17"/>
                    <a:pt x="34" y="22"/>
                    <a:pt x="34" y="22"/>
                  </a:cubicBezTo>
                  <a:cubicBezTo>
                    <a:pt x="40" y="11"/>
                    <a:pt x="29" y="10"/>
                    <a:pt x="29" y="10"/>
                  </a:cubicBezTo>
                  <a:cubicBezTo>
                    <a:pt x="26" y="4"/>
                    <a:pt x="20" y="7"/>
                    <a:pt x="20" y="7"/>
                  </a:cubicBezTo>
                  <a:cubicBezTo>
                    <a:pt x="20" y="7"/>
                    <a:pt x="17" y="4"/>
                    <a:pt x="11" y="2"/>
                  </a:cubicBezTo>
                  <a:cubicBezTo>
                    <a:pt x="0" y="0"/>
                    <a:pt x="0" y="9"/>
                    <a:pt x="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/>
            </a:lstStyle>
            <a:p>
              <a:pPr/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 flipH="1">
            <a:off x="8467589" y="5045132"/>
            <a:ext cx="691092" cy="245289"/>
            <a:chOff x="7694621" y="4265616"/>
            <a:chExt cx="2254252" cy="800100"/>
          </a:xfrm>
          <a:solidFill>
            <a:schemeClr val="bg1">
              <a:lumMod val="50000"/>
            </a:schemeClr>
          </a:solidFill>
        </p:grpSpPr>
        <p:sp>
          <p:nvSpPr>
            <p:cNvPr id="20" name="Freeform 14"/>
            <p:cNvSpPr/>
            <p:nvPr/>
          </p:nvSpPr>
          <p:spPr bwMode="auto">
            <a:xfrm>
              <a:off x="8478838" y="4338638"/>
              <a:ext cx="1298575" cy="334963"/>
            </a:xfrm>
            <a:custGeom>
              <a:gdLst>
                <a:gd name="T0" fmla="*/ 11 w 91"/>
                <a:gd name="T1" fmla="*/ 21 h 23"/>
                <a:gd name="T2" fmla="*/ 30 w 91"/>
                <a:gd name="T3" fmla="*/ 12 h 23"/>
                <a:gd name="T4" fmla="*/ 91 w 91"/>
                <a:gd name="T5" fmla="*/ 11 h 23"/>
                <a:gd name="T6" fmla="*/ 30 w 91"/>
                <a:gd name="T7" fmla="*/ 11 h 23"/>
                <a:gd name="T8" fmla="*/ 11 w 91"/>
                <a:gd name="T9" fmla="*/ 19 h 23"/>
                <a:gd name="T10" fmla="*/ 3 w 91"/>
                <a:gd name="T11" fmla="*/ 17 h 23"/>
                <a:gd name="T12" fmla="*/ 6 w 91"/>
                <a:gd name="T13" fmla="*/ 14 h 23"/>
                <a:gd name="T14" fmla="*/ 8 w 91"/>
                <a:gd name="T15" fmla="*/ 16 h 23"/>
                <a:gd name="T16" fmla="*/ 7 w 91"/>
                <a:gd name="T17" fmla="*/ 12 h 23"/>
                <a:gd name="T18" fmla="*/ 1 w 91"/>
                <a:gd name="T19" fmla="*/ 17 h 23"/>
                <a:gd name="T20" fmla="*/ 11 w 91"/>
                <a:gd name="T21" fmla="*/ 21 h 2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1" h="23">
                  <a:moveTo>
                    <a:pt x="11" y="21"/>
                  </a:moveTo>
                  <a:cubicBezTo>
                    <a:pt x="14" y="20"/>
                    <a:pt x="24" y="15"/>
                    <a:pt x="30" y="12"/>
                  </a:cubicBezTo>
                  <a:cubicBezTo>
                    <a:pt x="39" y="9"/>
                    <a:pt x="64" y="3"/>
                    <a:pt x="91" y="11"/>
                  </a:cubicBezTo>
                  <a:cubicBezTo>
                    <a:pt x="91" y="11"/>
                    <a:pt x="60" y="0"/>
                    <a:pt x="30" y="11"/>
                  </a:cubicBezTo>
                  <a:cubicBezTo>
                    <a:pt x="30" y="11"/>
                    <a:pt x="16" y="17"/>
                    <a:pt x="11" y="19"/>
                  </a:cubicBezTo>
                  <a:cubicBezTo>
                    <a:pt x="11" y="19"/>
                    <a:pt x="5" y="22"/>
                    <a:pt x="3" y="17"/>
                  </a:cubicBezTo>
                  <a:cubicBezTo>
                    <a:pt x="3" y="17"/>
                    <a:pt x="2" y="13"/>
                    <a:pt x="6" y="14"/>
                  </a:cubicBezTo>
                  <a:cubicBezTo>
                    <a:pt x="6" y="14"/>
                    <a:pt x="5" y="17"/>
                    <a:pt x="8" y="16"/>
                  </a:cubicBezTo>
                  <a:cubicBezTo>
                    <a:pt x="9" y="15"/>
                    <a:pt x="8" y="13"/>
                    <a:pt x="7" y="12"/>
                  </a:cubicBezTo>
                  <a:cubicBezTo>
                    <a:pt x="5" y="11"/>
                    <a:pt x="0" y="12"/>
                    <a:pt x="1" y="17"/>
                  </a:cubicBezTo>
                  <a:cubicBezTo>
                    <a:pt x="2" y="22"/>
                    <a:pt x="8" y="23"/>
                    <a:pt x="11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/>
            </a:lstStyle>
            <a:p>
              <a:pPr/>
              <a:endParaRPr lang="zh-CN" altLang="en-US"/>
            </a:p>
          </p:txBody>
        </p:sp>
        <p:sp>
          <p:nvSpPr>
            <p:cNvPr id="21" name="Freeform 15"/>
            <p:cNvSpPr/>
            <p:nvPr/>
          </p:nvSpPr>
          <p:spPr bwMode="auto">
            <a:xfrm>
              <a:off x="8250241" y="4468811"/>
              <a:ext cx="1298576" cy="334964"/>
            </a:xfrm>
            <a:custGeom>
              <a:gdLst>
                <a:gd name="T0" fmla="*/ 21 w 91"/>
                <a:gd name="T1" fmla="*/ 20 h 23"/>
                <a:gd name="T2" fmla="*/ 41 w 91"/>
                <a:gd name="T3" fmla="*/ 11 h 23"/>
                <a:gd name="T4" fmla="*/ 74 w 91"/>
                <a:gd name="T5" fmla="*/ 1 h 23"/>
                <a:gd name="T6" fmla="*/ 91 w 91"/>
                <a:gd name="T7" fmla="*/ 2 h 23"/>
                <a:gd name="T8" fmla="*/ 74 w 91"/>
                <a:gd name="T9" fmla="*/ 1 h 23"/>
                <a:gd name="T10" fmla="*/ 41 w 91"/>
                <a:gd name="T11" fmla="*/ 9 h 23"/>
                <a:gd name="T12" fmla="*/ 18 w 91"/>
                <a:gd name="T13" fmla="*/ 19 h 23"/>
                <a:gd name="T14" fmla="*/ 5 w 91"/>
                <a:gd name="T15" fmla="*/ 12 h 23"/>
                <a:gd name="T16" fmla="*/ 6 w 91"/>
                <a:gd name="T17" fmla="*/ 8 h 23"/>
                <a:gd name="T18" fmla="*/ 10 w 91"/>
                <a:gd name="T19" fmla="*/ 7 h 23"/>
                <a:gd name="T20" fmla="*/ 10 w 91"/>
                <a:gd name="T21" fmla="*/ 9 h 23"/>
                <a:gd name="T22" fmla="*/ 7 w 91"/>
                <a:gd name="T23" fmla="*/ 11 h 23"/>
                <a:gd name="T24" fmla="*/ 11 w 91"/>
                <a:gd name="T25" fmla="*/ 12 h 23"/>
                <a:gd name="T26" fmla="*/ 10 w 91"/>
                <a:gd name="T27" fmla="*/ 5 h 23"/>
                <a:gd name="T28" fmla="*/ 3 w 91"/>
                <a:gd name="T29" fmla="*/ 13 h 23"/>
                <a:gd name="T30" fmla="*/ 21 w 91"/>
                <a:gd name="T31" fmla="*/ 20 h 2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1" h="23">
                  <a:moveTo>
                    <a:pt x="21" y="20"/>
                  </a:moveTo>
                  <a:cubicBezTo>
                    <a:pt x="31" y="18"/>
                    <a:pt x="34" y="15"/>
                    <a:pt x="41" y="11"/>
                  </a:cubicBezTo>
                  <a:cubicBezTo>
                    <a:pt x="45" y="9"/>
                    <a:pt x="60" y="1"/>
                    <a:pt x="74" y="1"/>
                  </a:cubicBezTo>
                  <a:cubicBezTo>
                    <a:pt x="89" y="2"/>
                    <a:pt x="91" y="2"/>
                    <a:pt x="91" y="2"/>
                  </a:cubicBezTo>
                  <a:cubicBezTo>
                    <a:pt x="91" y="2"/>
                    <a:pt x="81" y="0"/>
                    <a:pt x="74" y="1"/>
                  </a:cubicBezTo>
                  <a:cubicBezTo>
                    <a:pt x="67" y="1"/>
                    <a:pt x="56" y="1"/>
                    <a:pt x="41" y="9"/>
                  </a:cubicBezTo>
                  <a:cubicBezTo>
                    <a:pt x="24" y="18"/>
                    <a:pt x="22" y="18"/>
                    <a:pt x="18" y="19"/>
                  </a:cubicBezTo>
                  <a:cubicBezTo>
                    <a:pt x="15" y="19"/>
                    <a:pt x="9" y="20"/>
                    <a:pt x="5" y="12"/>
                  </a:cubicBezTo>
                  <a:cubicBezTo>
                    <a:pt x="5" y="12"/>
                    <a:pt x="3" y="9"/>
                    <a:pt x="6" y="8"/>
                  </a:cubicBezTo>
                  <a:cubicBezTo>
                    <a:pt x="7" y="7"/>
                    <a:pt x="8" y="6"/>
                    <a:pt x="10" y="7"/>
                  </a:cubicBezTo>
                  <a:cubicBezTo>
                    <a:pt x="10" y="7"/>
                    <a:pt x="11" y="8"/>
                    <a:pt x="10" y="9"/>
                  </a:cubicBezTo>
                  <a:cubicBezTo>
                    <a:pt x="10" y="9"/>
                    <a:pt x="6" y="8"/>
                    <a:pt x="7" y="11"/>
                  </a:cubicBezTo>
                  <a:cubicBezTo>
                    <a:pt x="8" y="13"/>
                    <a:pt x="10" y="13"/>
                    <a:pt x="11" y="12"/>
                  </a:cubicBezTo>
                  <a:cubicBezTo>
                    <a:pt x="12" y="11"/>
                    <a:pt x="14" y="6"/>
                    <a:pt x="10" y="5"/>
                  </a:cubicBezTo>
                  <a:cubicBezTo>
                    <a:pt x="6" y="3"/>
                    <a:pt x="0" y="7"/>
                    <a:pt x="3" y="13"/>
                  </a:cubicBezTo>
                  <a:cubicBezTo>
                    <a:pt x="5" y="18"/>
                    <a:pt x="11" y="23"/>
                    <a:pt x="21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/>
            </a:lstStyle>
            <a:p>
              <a:pPr/>
              <a:endParaRPr lang="zh-CN" altLang="en-US"/>
            </a:p>
          </p:txBody>
        </p:sp>
        <p:sp>
          <p:nvSpPr>
            <p:cNvPr id="24" name="Freeform 16"/>
            <p:cNvSpPr/>
            <p:nvPr/>
          </p:nvSpPr>
          <p:spPr bwMode="auto">
            <a:xfrm>
              <a:off x="7694621" y="4265616"/>
              <a:ext cx="2254252" cy="800100"/>
            </a:xfrm>
            <a:custGeom>
              <a:gdLst>
                <a:gd name="T0" fmla="*/ 20 w 158"/>
                <a:gd name="T1" fmla="*/ 48 h 55"/>
                <a:gd name="T2" fmla="*/ 53 w 158"/>
                <a:gd name="T3" fmla="*/ 54 h 55"/>
                <a:gd name="T4" fmla="*/ 85 w 158"/>
                <a:gd name="T5" fmla="*/ 38 h 55"/>
                <a:gd name="T6" fmla="*/ 102 w 158"/>
                <a:gd name="T7" fmla="*/ 29 h 55"/>
                <a:gd name="T8" fmla="*/ 85 w 158"/>
                <a:gd name="T9" fmla="*/ 37 h 55"/>
                <a:gd name="T10" fmla="*/ 53 w 158"/>
                <a:gd name="T11" fmla="*/ 52 h 55"/>
                <a:gd name="T12" fmla="*/ 22 w 158"/>
                <a:gd name="T13" fmla="*/ 46 h 55"/>
                <a:gd name="T14" fmla="*/ 6 w 158"/>
                <a:gd name="T15" fmla="*/ 31 h 55"/>
                <a:gd name="T16" fmla="*/ 7 w 158"/>
                <a:gd name="T17" fmla="*/ 25 h 55"/>
                <a:gd name="T18" fmla="*/ 10 w 158"/>
                <a:gd name="T19" fmla="*/ 26 h 55"/>
                <a:gd name="T20" fmla="*/ 19 w 158"/>
                <a:gd name="T21" fmla="*/ 42 h 55"/>
                <a:gd name="T22" fmla="*/ 51 w 158"/>
                <a:gd name="T23" fmla="*/ 51 h 55"/>
                <a:gd name="T24" fmla="*/ 72 w 158"/>
                <a:gd name="T25" fmla="*/ 43 h 55"/>
                <a:gd name="T26" fmla="*/ 101 w 158"/>
                <a:gd name="T27" fmla="*/ 26 h 55"/>
                <a:gd name="T28" fmla="*/ 158 w 158"/>
                <a:gd name="T29" fmla="*/ 31 h 55"/>
                <a:gd name="T30" fmla="*/ 100 w 158"/>
                <a:gd name="T31" fmla="*/ 25 h 55"/>
                <a:gd name="T32" fmla="*/ 76 w 158"/>
                <a:gd name="T33" fmla="*/ 38 h 55"/>
                <a:gd name="T34" fmla="*/ 67 w 158"/>
                <a:gd name="T35" fmla="*/ 44 h 55"/>
                <a:gd name="T36" fmla="*/ 50 w 158"/>
                <a:gd name="T37" fmla="*/ 49 h 55"/>
                <a:gd name="T38" fmla="*/ 20 w 158"/>
                <a:gd name="T39" fmla="*/ 40 h 55"/>
                <a:gd name="T40" fmla="*/ 16 w 158"/>
                <a:gd name="T41" fmla="*/ 27 h 55"/>
                <a:gd name="T42" fmla="*/ 24 w 158"/>
                <a:gd name="T43" fmla="*/ 21 h 55"/>
                <a:gd name="T44" fmla="*/ 11 w 158"/>
                <a:gd name="T45" fmla="*/ 16 h 55"/>
                <a:gd name="T46" fmla="*/ 10 w 158"/>
                <a:gd name="T47" fmla="*/ 9 h 55"/>
                <a:gd name="T48" fmla="*/ 19 w 158"/>
                <a:gd name="T49" fmla="*/ 13 h 55"/>
                <a:gd name="T50" fmla="*/ 30 w 158"/>
                <a:gd name="T51" fmla="*/ 12 h 55"/>
                <a:gd name="T52" fmla="*/ 29 w 158"/>
                <a:gd name="T53" fmla="*/ 18 h 55"/>
                <a:gd name="T54" fmla="*/ 36 w 158"/>
                <a:gd name="T55" fmla="*/ 24 h 55"/>
                <a:gd name="T56" fmla="*/ 26 w 158"/>
                <a:gd name="T57" fmla="*/ 27 h 55"/>
                <a:gd name="T58" fmla="*/ 29 w 158"/>
                <a:gd name="T59" fmla="*/ 40 h 55"/>
                <a:gd name="T60" fmla="*/ 55 w 158"/>
                <a:gd name="T61" fmla="*/ 45 h 55"/>
                <a:gd name="T62" fmla="*/ 83 w 158"/>
                <a:gd name="T63" fmla="*/ 29 h 55"/>
                <a:gd name="T64" fmla="*/ 141 w 158"/>
                <a:gd name="T65" fmla="*/ 22 h 55"/>
                <a:gd name="T66" fmla="*/ 82 w 158"/>
                <a:gd name="T67" fmla="*/ 28 h 55"/>
                <a:gd name="T68" fmla="*/ 55 w 158"/>
                <a:gd name="T69" fmla="*/ 42 h 55"/>
                <a:gd name="T70" fmla="*/ 31 w 158"/>
                <a:gd name="T71" fmla="*/ 35 h 55"/>
                <a:gd name="T72" fmla="*/ 35 w 158"/>
                <a:gd name="T73" fmla="*/ 33 h 55"/>
                <a:gd name="T74" fmla="*/ 35 w 158"/>
                <a:gd name="T75" fmla="*/ 35 h 55"/>
                <a:gd name="T76" fmla="*/ 37 w 158"/>
                <a:gd name="T77" fmla="*/ 30 h 55"/>
                <a:gd name="T78" fmla="*/ 30 w 158"/>
                <a:gd name="T79" fmla="*/ 30 h 55"/>
                <a:gd name="T80" fmla="*/ 29 w 158"/>
                <a:gd name="T81" fmla="*/ 36 h 55"/>
                <a:gd name="T82" fmla="*/ 28 w 158"/>
                <a:gd name="T83" fmla="*/ 28 h 55"/>
                <a:gd name="T84" fmla="*/ 38 w 158"/>
                <a:gd name="T85" fmla="*/ 28 h 55"/>
                <a:gd name="T86" fmla="*/ 33 w 158"/>
                <a:gd name="T87" fmla="*/ 17 h 55"/>
                <a:gd name="T88" fmla="*/ 20 w 158"/>
                <a:gd name="T89" fmla="*/ 11 h 55"/>
                <a:gd name="T90" fmla="*/ 5 w 158"/>
                <a:gd name="T91" fmla="*/ 9 h 55"/>
                <a:gd name="T92" fmla="*/ 9 w 158"/>
                <a:gd name="T93" fmla="*/ 18 h 55"/>
                <a:gd name="T94" fmla="*/ 19 w 158"/>
                <a:gd name="T95" fmla="*/ 24 h 55"/>
                <a:gd name="T96" fmla="*/ 12 w 158"/>
                <a:gd name="T97" fmla="*/ 26 h 55"/>
                <a:gd name="T98" fmla="*/ 3 w 158"/>
                <a:gd name="T99" fmla="*/ 24 h 55"/>
                <a:gd name="T100" fmla="*/ 20 w 158"/>
                <a:gd name="T101" fmla="*/ 48 h 5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8" h="55">
                  <a:moveTo>
                    <a:pt x="20" y="48"/>
                  </a:moveTo>
                  <a:cubicBezTo>
                    <a:pt x="34" y="54"/>
                    <a:pt x="46" y="55"/>
                    <a:pt x="53" y="54"/>
                  </a:cubicBezTo>
                  <a:cubicBezTo>
                    <a:pt x="60" y="53"/>
                    <a:pt x="76" y="46"/>
                    <a:pt x="85" y="38"/>
                  </a:cubicBezTo>
                  <a:cubicBezTo>
                    <a:pt x="85" y="38"/>
                    <a:pt x="98" y="28"/>
                    <a:pt x="102" y="29"/>
                  </a:cubicBezTo>
                  <a:cubicBezTo>
                    <a:pt x="102" y="29"/>
                    <a:pt x="97" y="28"/>
                    <a:pt x="85" y="37"/>
                  </a:cubicBezTo>
                  <a:cubicBezTo>
                    <a:pt x="85" y="37"/>
                    <a:pt x="72" y="49"/>
                    <a:pt x="53" y="52"/>
                  </a:cubicBezTo>
                  <a:cubicBezTo>
                    <a:pt x="53" y="52"/>
                    <a:pt x="38" y="55"/>
                    <a:pt x="22" y="46"/>
                  </a:cubicBezTo>
                  <a:cubicBezTo>
                    <a:pt x="11" y="40"/>
                    <a:pt x="6" y="31"/>
                    <a:pt x="6" y="31"/>
                  </a:cubicBezTo>
                  <a:cubicBezTo>
                    <a:pt x="6" y="31"/>
                    <a:pt x="3" y="24"/>
                    <a:pt x="7" y="25"/>
                  </a:cubicBezTo>
                  <a:cubicBezTo>
                    <a:pt x="7" y="25"/>
                    <a:pt x="9" y="25"/>
                    <a:pt x="10" y="26"/>
                  </a:cubicBezTo>
                  <a:cubicBezTo>
                    <a:pt x="10" y="26"/>
                    <a:pt x="11" y="35"/>
                    <a:pt x="19" y="42"/>
                  </a:cubicBezTo>
                  <a:cubicBezTo>
                    <a:pt x="27" y="48"/>
                    <a:pt x="43" y="52"/>
                    <a:pt x="51" y="51"/>
                  </a:cubicBezTo>
                  <a:cubicBezTo>
                    <a:pt x="58" y="49"/>
                    <a:pt x="65" y="47"/>
                    <a:pt x="72" y="43"/>
                  </a:cubicBezTo>
                  <a:cubicBezTo>
                    <a:pt x="79" y="39"/>
                    <a:pt x="87" y="29"/>
                    <a:pt x="101" y="26"/>
                  </a:cubicBezTo>
                  <a:cubicBezTo>
                    <a:pt x="101" y="26"/>
                    <a:pt x="127" y="21"/>
                    <a:pt x="158" y="31"/>
                  </a:cubicBezTo>
                  <a:cubicBezTo>
                    <a:pt x="158" y="31"/>
                    <a:pt x="129" y="20"/>
                    <a:pt x="100" y="25"/>
                  </a:cubicBezTo>
                  <a:cubicBezTo>
                    <a:pt x="100" y="25"/>
                    <a:pt x="93" y="25"/>
                    <a:pt x="76" y="38"/>
                  </a:cubicBezTo>
                  <a:cubicBezTo>
                    <a:pt x="76" y="38"/>
                    <a:pt x="72" y="41"/>
                    <a:pt x="67" y="44"/>
                  </a:cubicBezTo>
                  <a:cubicBezTo>
                    <a:pt x="61" y="46"/>
                    <a:pt x="55" y="48"/>
                    <a:pt x="50" y="49"/>
                  </a:cubicBezTo>
                  <a:cubicBezTo>
                    <a:pt x="39" y="49"/>
                    <a:pt x="27" y="45"/>
                    <a:pt x="20" y="40"/>
                  </a:cubicBezTo>
                  <a:cubicBezTo>
                    <a:pt x="13" y="35"/>
                    <a:pt x="14" y="28"/>
                    <a:pt x="16" y="27"/>
                  </a:cubicBezTo>
                  <a:cubicBezTo>
                    <a:pt x="18" y="27"/>
                    <a:pt x="27" y="28"/>
                    <a:pt x="24" y="21"/>
                  </a:cubicBezTo>
                  <a:cubicBezTo>
                    <a:pt x="24" y="21"/>
                    <a:pt x="21" y="17"/>
                    <a:pt x="11" y="16"/>
                  </a:cubicBezTo>
                  <a:cubicBezTo>
                    <a:pt x="11" y="16"/>
                    <a:pt x="4" y="13"/>
                    <a:pt x="10" y="9"/>
                  </a:cubicBezTo>
                  <a:cubicBezTo>
                    <a:pt x="15" y="5"/>
                    <a:pt x="19" y="11"/>
                    <a:pt x="19" y="13"/>
                  </a:cubicBezTo>
                  <a:cubicBezTo>
                    <a:pt x="19" y="13"/>
                    <a:pt x="26" y="9"/>
                    <a:pt x="30" y="12"/>
                  </a:cubicBezTo>
                  <a:cubicBezTo>
                    <a:pt x="32" y="14"/>
                    <a:pt x="29" y="18"/>
                    <a:pt x="29" y="18"/>
                  </a:cubicBezTo>
                  <a:cubicBezTo>
                    <a:pt x="29" y="18"/>
                    <a:pt x="35" y="18"/>
                    <a:pt x="36" y="24"/>
                  </a:cubicBezTo>
                  <a:cubicBezTo>
                    <a:pt x="36" y="24"/>
                    <a:pt x="29" y="22"/>
                    <a:pt x="26" y="27"/>
                  </a:cubicBezTo>
                  <a:cubicBezTo>
                    <a:pt x="22" y="32"/>
                    <a:pt x="23" y="36"/>
                    <a:pt x="29" y="40"/>
                  </a:cubicBezTo>
                  <a:cubicBezTo>
                    <a:pt x="35" y="43"/>
                    <a:pt x="42" y="47"/>
                    <a:pt x="55" y="45"/>
                  </a:cubicBezTo>
                  <a:cubicBezTo>
                    <a:pt x="68" y="42"/>
                    <a:pt x="79" y="32"/>
                    <a:pt x="83" y="29"/>
                  </a:cubicBezTo>
                  <a:cubicBezTo>
                    <a:pt x="83" y="29"/>
                    <a:pt x="96" y="15"/>
                    <a:pt x="141" y="22"/>
                  </a:cubicBezTo>
                  <a:cubicBezTo>
                    <a:pt x="141" y="22"/>
                    <a:pt x="104" y="12"/>
                    <a:pt x="82" y="28"/>
                  </a:cubicBezTo>
                  <a:cubicBezTo>
                    <a:pt x="82" y="28"/>
                    <a:pt x="65" y="41"/>
                    <a:pt x="55" y="42"/>
                  </a:cubicBezTo>
                  <a:cubicBezTo>
                    <a:pt x="44" y="44"/>
                    <a:pt x="31" y="41"/>
                    <a:pt x="31" y="35"/>
                  </a:cubicBezTo>
                  <a:cubicBezTo>
                    <a:pt x="31" y="28"/>
                    <a:pt x="36" y="31"/>
                    <a:pt x="35" y="33"/>
                  </a:cubicBezTo>
                  <a:cubicBezTo>
                    <a:pt x="35" y="33"/>
                    <a:pt x="33" y="34"/>
                    <a:pt x="35" y="35"/>
                  </a:cubicBezTo>
                  <a:cubicBezTo>
                    <a:pt x="37" y="35"/>
                    <a:pt x="38" y="32"/>
                    <a:pt x="37" y="30"/>
                  </a:cubicBezTo>
                  <a:cubicBezTo>
                    <a:pt x="35" y="28"/>
                    <a:pt x="31" y="29"/>
                    <a:pt x="30" y="30"/>
                  </a:cubicBezTo>
                  <a:cubicBezTo>
                    <a:pt x="28" y="32"/>
                    <a:pt x="28" y="34"/>
                    <a:pt x="29" y="36"/>
                  </a:cubicBezTo>
                  <a:cubicBezTo>
                    <a:pt x="29" y="38"/>
                    <a:pt x="24" y="31"/>
                    <a:pt x="28" y="28"/>
                  </a:cubicBezTo>
                  <a:cubicBezTo>
                    <a:pt x="28" y="28"/>
                    <a:pt x="32" y="22"/>
                    <a:pt x="38" y="28"/>
                  </a:cubicBezTo>
                  <a:cubicBezTo>
                    <a:pt x="38" y="28"/>
                    <a:pt x="42" y="20"/>
                    <a:pt x="33" y="17"/>
                  </a:cubicBezTo>
                  <a:cubicBezTo>
                    <a:pt x="33" y="17"/>
                    <a:pt x="37" y="5"/>
                    <a:pt x="20" y="11"/>
                  </a:cubicBezTo>
                  <a:cubicBezTo>
                    <a:pt x="20" y="11"/>
                    <a:pt x="15" y="0"/>
                    <a:pt x="5" y="9"/>
                  </a:cubicBezTo>
                  <a:cubicBezTo>
                    <a:pt x="5" y="9"/>
                    <a:pt x="0" y="15"/>
                    <a:pt x="9" y="18"/>
                  </a:cubicBezTo>
                  <a:cubicBezTo>
                    <a:pt x="9" y="18"/>
                    <a:pt x="23" y="18"/>
                    <a:pt x="19" y="24"/>
                  </a:cubicBezTo>
                  <a:cubicBezTo>
                    <a:pt x="19" y="24"/>
                    <a:pt x="14" y="22"/>
                    <a:pt x="12" y="26"/>
                  </a:cubicBezTo>
                  <a:cubicBezTo>
                    <a:pt x="12" y="26"/>
                    <a:pt x="5" y="19"/>
                    <a:pt x="3" y="24"/>
                  </a:cubicBezTo>
                  <a:cubicBezTo>
                    <a:pt x="1" y="29"/>
                    <a:pt x="7" y="41"/>
                    <a:pt x="20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/>
            </a:lstStyle>
            <a:p>
              <a:pPr/>
              <a:endParaRPr lang="zh-CN" altLang="en-US"/>
            </a:p>
          </p:txBody>
        </p:sp>
      </p:grpSp>
      <p:sp>
        <p:nvSpPr>
          <p:cNvPr id="255" name="Freeform 239"/>
          <p:cNvSpPr>
            <a:spLocks noEditPoints="1"/>
          </p:cNvSpPr>
          <p:nvPr/>
        </p:nvSpPr>
        <p:spPr bwMode="auto">
          <a:xfrm>
            <a:off x="7691407" y="4189800"/>
            <a:ext cx="4377455" cy="3529043"/>
          </a:xfrm>
          <a:custGeom>
            <a:gdLst>
              <a:gd name="T0" fmla="*/ 180 w 228"/>
              <a:gd name="T1" fmla="*/ 36 h 184"/>
              <a:gd name="T2" fmla="*/ 172 w 228"/>
              <a:gd name="T3" fmla="*/ 60 h 184"/>
              <a:gd name="T4" fmla="*/ 161 w 228"/>
              <a:gd name="T5" fmla="*/ 86 h 184"/>
              <a:gd name="T6" fmla="*/ 225 w 228"/>
              <a:gd name="T7" fmla="*/ 105 h 184"/>
              <a:gd name="T8" fmla="*/ 211 w 228"/>
              <a:gd name="T9" fmla="*/ 132 h 184"/>
              <a:gd name="T10" fmla="*/ 218 w 228"/>
              <a:gd name="T11" fmla="*/ 158 h 184"/>
              <a:gd name="T12" fmla="*/ 158 w 228"/>
              <a:gd name="T13" fmla="*/ 177 h 184"/>
              <a:gd name="T14" fmla="*/ 179 w 228"/>
              <a:gd name="T15" fmla="*/ 152 h 184"/>
              <a:gd name="T16" fmla="*/ 130 w 228"/>
              <a:gd name="T17" fmla="*/ 137 h 184"/>
              <a:gd name="T18" fmla="*/ 169 w 228"/>
              <a:gd name="T19" fmla="*/ 118 h 184"/>
              <a:gd name="T20" fmla="*/ 139 w 228"/>
              <a:gd name="T21" fmla="*/ 94 h 184"/>
              <a:gd name="T22" fmla="*/ 93 w 228"/>
              <a:gd name="T23" fmla="*/ 113 h 184"/>
              <a:gd name="T24" fmla="*/ 49 w 228"/>
              <a:gd name="T25" fmla="*/ 107 h 184"/>
              <a:gd name="T26" fmla="*/ 9 w 228"/>
              <a:gd name="T27" fmla="*/ 87 h 184"/>
              <a:gd name="T28" fmla="*/ 87 w 228"/>
              <a:gd name="T29" fmla="*/ 83 h 184"/>
              <a:gd name="T30" fmla="*/ 96 w 228"/>
              <a:gd name="T31" fmla="*/ 92 h 184"/>
              <a:gd name="T32" fmla="*/ 138 w 228"/>
              <a:gd name="T33" fmla="*/ 62 h 184"/>
              <a:gd name="T34" fmla="*/ 131 w 228"/>
              <a:gd name="T35" fmla="*/ 31 h 184"/>
              <a:gd name="T36" fmla="*/ 123 w 228"/>
              <a:gd name="T37" fmla="*/ 16 h 184"/>
              <a:gd name="T38" fmla="*/ 155 w 228"/>
              <a:gd name="T39" fmla="*/ 11 h 184"/>
              <a:gd name="T40" fmla="*/ 134 w 228"/>
              <a:gd name="T41" fmla="*/ 16 h 184"/>
              <a:gd name="T42" fmla="*/ 188 w 228"/>
              <a:gd name="T43" fmla="*/ 31 h 184"/>
              <a:gd name="T44" fmla="*/ 173 w 228"/>
              <a:gd name="T45" fmla="*/ 24 h 184"/>
              <a:gd name="T46" fmla="*/ 157 w 228"/>
              <a:gd name="T47" fmla="*/ 28 h 184"/>
              <a:gd name="T48" fmla="*/ 176 w 228"/>
              <a:gd name="T49" fmla="*/ 48 h 184"/>
              <a:gd name="T50" fmla="*/ 157 w 228"/>
              <a:gd name="T51" fmla="*/ 58 h 184"/>
              <a:gd name="T52" fmla="*/ 160 w 228"/>
              <a:gd name="T53" fmla="*/ 72 h 184"/>
              <a:gd name="T54" fmla="*/ 184 w 228"/>
              <a:gd name="T55" fmla="*/ 95 h 184"/>
              <a:gd name="T56" fmla="*/ 205 w 228"/>
              <a:gd name="T57" fmla="*/ 115 h 184"/>
              <a:gd name="T58" fmla="*/ 199 w 228"/>
              <a:gd name="T59" fmla="*/ 109 h 184"/>
              <a:gd name="T60" fmla="*/ 179 w 228"/>
              <a:gd name="T61" fmla="*/ 114 h 184"/>
              <a:gd name="T62" fmla="*/ 164 w 228"/>
              <a:gd name="T63" fmla="*/ 108 h 184"/>
              <a:gd name="T64" fmla="*/ 123 w 228"/>
              <a:gd name="T65" fmla="*/ 96 h 184"/>
              <a:gd name="T66" fmla="*/ 112 w 228"/>
              <a:gd name="T67" fmla="*/ 102 h 184"/>
              <a:gd name="T68" fmla="*/ 42 w 228"/>
              <a:gd name="T69" fmla="*/ 122 h 184"/>
              <a:gd name="T70" fmla="*/ 62 w 228"/>
              <a:gd name="T71" fmla="*/ 104 h 184"/>
              <a:gd name="T72" fmla="*/ 75 w 228"/>
              <a:gd name="T73" fmla="*/ 111 h 184"/>
              <a:gd name="T74" fmla="*/ 43 w 228"/>
              <a:gd name="T75" fmla="*/ 97 h 184"/>
              <a:gd name="T76" fmla="*/ 45 w 228"/>
              <a:gd name="T77" fmla="*/ 93 h 184"/>
              <a:gd name="T78" fmla="*/ 30 w 228"/>
              <a:gd name="T79" fmla="*/ 89 h 184"/>
              <a:gd name="T80" fmla="*/ 59 w 228"/>
              <a:gd name="T81" fmla="*/ 89 h 184"/>
              <a:gd name="T82" fmla="*/ 94 w 228"/>
              <a:gd name="T83" fmla="*/ 97 h 184"/>
              <a:gd name="T84" fmla="*/ 124 w 228"/>
              <a:gd name="T85" fmla="*/ 67 h 184"/>
              <a:gd name="T86" fmla="*/ 103 w 228"/>
              <a:gd name="T87" fmla="*/ 69 h 184"/>
              <a:gd name="T88" fmla="*/ 112 w 228"/>
              <a:gd name="T89" fmla="*/ 53 h 184"/>
              <a:gd name="T90" fmla="*/ 126 w 228"/>
              <a:gd name="T91" fmla="*/ 47 h 184"/>
              <a:gd name="T92" fmla="*/ 114 w 228"/>
              <a:gd name="T93" fmla="*/ 22 h 184"/>
              <a:gd name="T94" fmla="*/ 98 w 228"/>
              <a:gd name="T95" fmla="*/ 19 h 184"/>
              <a:gd name="T96" fmla="*/ 138 w 228"/>
              <a:gd name="T97" fmla="*/ 5 h 184"/>
              <a:gd name="T98" fmla="*/ 66 w 228"/>
              <a:gd name="T99" fmla="*/ 82 h 184"/>
              <a:gd name="T100" fmla="*/ 3 w 228"/>
              <a:gd name="T101" fmla="*/ 105 h 184"/>
              <a:gd name="T102" fmla="*/ 43 w 228"/>
              <a:gd name="T103" fmla="*/ 77 h 184"/>
              <a:gd name="T104" fmla="*/ 151 w 228"/>
              <a:gd name="T105" fmla="*/ 112 h 184"/>
              <a:gd name="T106" fmla="*/ 219 w 228"/>
              <a:gd name="T107" fmla="*/ 135 h 184"/>
              <a:gd name="T108" fmla="*/ 193 w 228"/>
              <a:gd name="T109" fmla="*/ 134 h 184"/>
              <a:gd name="T110" fmla="*/ 220 w 228"/>
              <a:gd name="T111" fmla="*/ 165 h 184"/>
              <a:gd name="T112" fmla="*/ 205 w 228"/>
              <a:gd name="T113" fmla="*/ 166 h 184"/>
              <a:gd name="T114" fmla="*/ 175 w 228"/>
              <a:gd name="T115" fmla="*/ 177 h 184"/>
              <a:gd name="T116" fmla="*/ 166 w 228"/>
              <a:gd name="T117" fmla="*/ 152 h 184"/>
              <a:gd name="T118" fmla="*/ 137 w 228"/>
              <a:gd name="T119" fmla="*/ 138 h 184"/>
              <a:gd name="T120" fmla="*/ 167 w 228"/>
              <a:gd name="T121" fmla="*/ 138 h 184"/>
              <a:gd name="T122" fmla="*/ 153 w 228"/>
              <a:gd name="T123" fmla="*/ 132 h 184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28" h="184">
                <a:moveTo>
                  <a:pt x="151" y="3"/>
                </a:moveTo>
                <a:cubicBezTo>
                  <a:pt x="151" y="4"/>
                  <a:pt x="151" y="4"/>
                  <a:pt x="152" y="5"/>
                </a:cubicBezTo>
                <a:cubicBezTo>
                  <a:pt x="152" y="5"/>
                  <a:pt x="154" y="5"/>
                  <a:pt x="154" y="7"/>
                </a:cubicBezTo>
                <a:cubicBezTo>
                  <a:pt x="154" y="8"/>
                  <a:pt x="154" y="8"/>
                  <a:pt x="154" y="8"/>
                </a:cubicBezTo>
                <a:cubicBezTo>
                  <a:pt x="156" y="9"/>
                  <a:pt x="156" y="11"/>
                  <a:pt x="156" y="13"/>
                </a:cubicBezTo>
                <a:cubicBezTo>
                  <a:pt x="158" y="13"/>
                  <a:pt x="159" y="12"/>
                  <a:pt x="160" y="11"/>
                </a:cubicBezTo>
                <a:cubicBezTo>
                  <a:pt x="162" y="11"/>
                  <a:pt x="166" y="11"/>
                  <a:pt x="168" y="12"/>
                </a:cubicBezTo>
                <a:cubicBezTo>
                  <a:pt x="168" y="13"/>
                  <a:pt x="169" y="14"/>
                  <a:pt x="170" y="15"/>
                </a:cubicBezTo>
                <a:cubicBezTo>
                  <a:pt x="173" y="14"/>
                  <a:pt x="177" y="13"/>
                  <a:pt x="180" y="14"/>
                </a:cubicBezTo>
                <a:cubicBezTo>
                  <a:pt x="182" y="15"/>
                  <a:pt x="184" y="16"/>
                  <a:pt x="184" y="19"/>
                </a:cubicBezTo>
                <a:cubicBezTo>
                  <a:pt x="186" y="19"/>
                  <a:pt x="187" y="19"/>
                  <a:pt x="189" y="19"/>
                </a:cubicBezTo>
                <a:cubicBezTo>
                  <a:pt x="192" y="19"/>
                  <a:pt x="196" y="19"/>
                  <a:pt x="198" y="23"/>
                </a:cubicBezTo>
                <a:cubicBezTo>
                  <a:pt x="199" y="26"/>
                  <a:pt x="198" y="28"/>
                  <a:pt x="196" y="30"/>
                </a:cubicBezTo>
                <a:cubicBezTo>
                  <a:pt x="194" y="31"/>
                  <a:pt x="192" y="32"/>
                  <a:pt x="189" y="32"/>
                </a:cubicBezTo>
                <a:cubicBezTo>
                  <a:pt x="188" y="36"/>
                  <a:pt x="183" y="35"/>
                  <a:pt x="180" y="36"/>
                </a:cubicBezTo>
                <a:cubicBezTo>
                  <a:pt x="179" y="35"/>
                  <a:pt x="178" y="35"/>
                  <a:pt x="177" y="35"/>
                </a:cubicBezTo>
                <a:cubicBezTo>
                  <a:pt x="174" y="37"/>
                  <a:pt x="168" y="36"/>
                  <a:pt x="165" y="36"/>
                </a:cubicBezTo>
                <a:cubicBezTo>
                  <a:pt x="162" y="36"/>
                  <a:pt x="162" y="36"/>
                  <a:pt x="162" y="36"/>
                </a:cubicBezTo>
                <a:cubicBezTo>
                  <a:pt x="160" y="37"/>
                  <a:pt x="158" y="36"/>
                  <a:pt x="157" y="35"/>
                </a:cubicBezTo>
                <a:cubicBezTo>
                  <a:pt x="156" y="35"/>
                  <a:pt x="156" y="35"/>
                  <a:pt x="156" y="36"/>
                </a:cubicBezTo>
                <a:cubicBezTo>
                  <a:pt x="154" y="39"/>
                  <a:pt x="150" y="41"/>
                  <a:pt x="147" y="41"/>
                </a:cubicBezTo>
                <a:cubicBezTo>
                  <a:pt x="145" y="42"/>
                  <a:pt x="144" y="43"/>
                  <a:pt x="144" y="44"/>
                </a:cubicBezTo>
                <a:cubicBezTo>
                  <a:pt x="144" y="45"/>
                  <a:pt x="145" y="46"/>
                  <a:pt x="146" y="47"/>
                </a:cubicBezTo>
                <a:cubicBezTo>
                  <a:pt x="150" y="49"/>
                  <a:pt x="154" y="45"/>
                  <a:pt x="159" y="46"/>
                </a:cubicBezTo>
                <a:cubicBezTo>
                  <a:pt x="161" y="45"/>
                  <a:pt x="163" y="46"/>
                  <a:pt x="166" y="46"/>
                </a:cubicBezTo>
                <a:cubicBezTo>
                  <a:pt x="166" y="47"/>
                  <a:pt x="168" y="47"/>
                  <a:pt x="168" y="48"/>
                </a:cubicBezTo>
                <a:cubicBezTo>
                  <a:pt x="170" y="47"/>
                  <a:pt x="171" y="46"/>
                  <a:pt x="173" y="46"/>
                </a:cubicBezTo>
                <a:cubicBezTo>
                  <a:pt x="176" y="46"/>
                  <a:pt x="178" y="47"/>
                  <a:pt x="179" y="49"/>
                </a:cubicBezTo>
                <a:cubicBezTo>
                  <a:pt x="180" y="51"/>
                  <a:pt x="179" y="53"/>
                  <a:pt x="179" y="55"/>
                </a:cubicBezTo>
                <a:cubicBezTo>
                  <a:pt x="178" y="57"/>
                  <a:pt x="175" y="60"/>
                  <a:pt x="172" y="60"/>
                </a:cubicBezTo>
                <a:cubicBezTo>
                  <a:pt x="170" y="60"/>
                  <a:pt x="171" y="62"/>
                  <a:pt x="170" y="62"/>
                </a:cubicBezTo>
                <a:cubicBezTo>
                  <a:pt x="168" y="64"/>
                  <a:pt x="165" y="67"/>
                  <a:pt x="162" y="66"/>
                </a:cubicBezTo>
                <a:cubicBezTo>
                  <a:pt x="160" y="66"/>
                  <a:pt x="157" y="65"/>
                  <a:pt x="157" y="63"/>
                </a:cubicBezTo>
                <a:cubicBezTo>
                  <a:pt x="156" y="64"/>
                  <a:pt x="155" y="63"/>
                  <a:pt x="154" y="64"/>
                </a:cubicBezTo>
                <a:cubicBezTo>
                  <a:pt x="151" y="65"/>
                  <a:pt x="148" y="65"/>
                  <a:pt x="146" y="68"/>
                </a:cubicBezTo>
                <a:cubicBezTo>
                  <a:pt x="147" y="69"/>
                  <a:pt x="148" y="70"/>
                  <a:pt x="150" y="70"/>
                </a:cubicBezTo>
                <a:cubicBezTo>
                  <a:pt x="152" y="70"/>
                  <a:pt x="155" y="70"/>
                  <a:pt x="158" y="70"/>
                </a:cubicBezTo>
                <a:cubicBezTo>
                  <a:pt x="159" y="70"/>
                  <a:pt x="161" y="71"/>
                  <a:pt x="162" y="72"/>
                </a:cubicBezTo>
                <a:cubicBezTo>
                  <a:pt x="162" y="74"/>
                  <a:pt x="162" y="75"/>
                  <a:pt x="161" y="76"/>
                </a:cubicBezTo>
                <a:cubicBezTo>
                  <a:pt x="160" y="78"/>
                  <a:pt x="158" y="79"/>
                  <a:pt x="156" y="79"/>
                </a:cubicBezTo>
                <a:cubicBezTo>
                  <a:pt x="155" y="79"/>
                  <a:pt x="154" y="78"/>
                  <a:pt x="153" y="79"/>
                </a:cubicBezTo>
                <a:cubicBezTo>
                  <a:pt x="151" y="81"/>
                  <a:pt x="149" y="82"/>
                  <a:pt x="147" y="84"/>
                </a:cubicBezTo>
                <a:cubicBezTo>
                  <a:pt x="146" y="84"/>
                  <a:pt x="146" y="84"/>
                  <a:pt x="145" y="84"/>
                </a:cubicBezTo>
                <a:cubicBezTo>
                  <a:pt x="148" y="86"/>
                  <a:pt x="151" y="87"/>
                  <a:pt x="155" y="87"/>
                </a:cubicBezTo>
                <a:cubicBezTo>
                  <a:pt x="157" y="87"/>
                  <a:pt x="159" y="86"/>
                  <a:pt x="161" y="86"/>
                </a:cubicBezTo>
                <a:cubicBezTo>
                  <a:pt x="163" y="86"/>
                  <a:pt x="164" y="87"/>
                  <a:pt x="166" y="87"/>
                </a:cubicBezTo>
                <a:cubicBezTo>
                  <a:pt x="168" y="87"/>
                  <a:pt x="170" y="88"/>
                  <a:pt x="171" y="90"/>
                </a:cubicBezTo>
                <a:cubicBezTo>
                  <a:pt x="171" y="91"/>
                  <a:pt x="171" y="92"/>
                  <a:pt x="171" y="93"/>
                </a:cubicBezTo>
                <a:cubicBezTo>
                  <a:pt x="170" y="93"/>
                  <a:pt x="170" y="94"/>
                  <a:pt x="170" y="95"/>
                </a:cubicBezTo>
                <a:cubicBezTo>
                  <a:pt x="170" y="95"/>
                  <a:pt x="171" y="94"/>
                  <a:pt x="172" y="95"/>
                </a:cubicBezTo>
                <a:cubicBezTo>
                  <a:pt x="174" y="94"/>
                  <a:pt x="176" y="95"/>
                  <a:pt x="177" y="95"/>
                </a:cubicBezTo>
                <a:cubicBezTo>
                  <a:pt x="180" y="94"/>
                  <a:pt x="182" y="94"/>
                  <a:pt x="184" y="94"/>
                </a:cubicBezTo>
                <a:cubicBezTo>
                  <a:pt x="188" y="94"/>
                  <a:pt x="192" y="94"/>
                  <a:pt x="196" y="94"/>
                </a:cubicBezTo>
                <a:cubicBezTo>
                  <a:pt x="197" y="95"/>
                  <a:pt x="197" y="95"/>
                  <a:pt x="198" y="96"/>
                </a:cubicBezTo>
                <a:cubicBezTo>
                  <a:pt x="201" y="94"/>
                  <a:pt x="204" y="94"/>
                  <a:pt x="208" y="95"/>
                </a:cubicBezTo>
                <a:cubicBezTo>
                  <a:pt x="210" y="95"/>
                  <a:pt x="210" y="98"/>
                  <a:pt x="212" y="97"/>
                </a:cubicBezTo>
                <a:cubicBezTo>
                  <a:pt x="215" y="97"/>
                  <a:pt x="217" y="99"/>
                  <a:pt x="218" y="101"/>
                </a:cubicBezTo>
                <a:cubicBezTo>
                  <a:pt x="219" y="102"/>
                  <a:pt x="220" y="103"/>
                  <a:pt x="220" y="104"/>
                </a:cubicBezTo>
                <a:cubicBezTo>
                  <a:pt x="221" y="104"/>
                  <a:pt x="222" y="104"/>
                  <a:pt x="223" y="104"/>
                </a:cubicBezTo>
                <a:cubicBezTo>
                  <a:pt x="224" y="105"/>
                  <a:pt x="225" y="105"/>
                  <a:pt x="225" y="105"/>
                </a:cubicBezTo>
                <a:cubicBezTo>
                  <a:pt x="227" y="107"/>
                  <a:pt x="228" y="109"/>
                  <a:pt x="227" y="112"/>
                </a:cubicBezTo>
                <a:cubicBezTo>
                  <a:pt x="224" y="114"/>
                  <a:pt x="220" y="117"/>
                  <a:pt x="216" y="116"/>
                </a:cubicBezTo>
                <a:cubicBezTo>
                  <a:pt x="213" y="118"/>
                  <a:pt x="210" y="118"/>
                  <a:pt x="207" y="118"/>
                </a:cubicBezTo>
                <a:cubicBezTo>
                  <a:pt x="204" y="117"/>
                  <a:pt x="204" y="117"/>
                  <a:pt x="204" y="117"/>
                </a:cubicBezTo>
                <a:cubicBezTo>
                  <a:pt x="200" y="119"/>
                  <a:pt x="196" y="119"/>
                  <a:pt x="192" y="118"/>
                </a:cubicBezTo>
                <a:cubicBezTo>
                  <a:pt x="192" y="119"/>
                  <a:pt x="192" y="119"/>
                  <a:pt x="192" y="120"/>
                </a:cubicBezTo>
                <a:cubicBezTo>
                  <a:pt x="192" y="121"/>
                  <a:pt x="192" y="122"/>
                  <a:pt x="191" y="123"/>
                </a:cubicBezTo>
                <a:cubicBezTo>
                  <a:pt x="189" y="125"/>
                  <a:pt x="187" y="126"/>
                  <a:pt x="184" y="127"/>
                </a:cubicBezTo>
                <a:cubicBezTo>
                  <a:pt x="184" y="127"/>
                  <a:pt x="183" y="128"/>
                  <a:pt x="184" y="128"/>
                </a:cubicBezTo>
                <a:cubicBezTo>
                  <a:pt x="184" y="129"/>
                  <a:pt x="184" y="129"/>
                  <a:pt x="184" y="129"/>
                </a:cubicBezTo>
                <a:cubicBezTo>
                  <a:pt x="187" y="129"/>
                  <a:pt x="191" y="128"/>
                  <a:pt x="193" y="130"/>
                </a:cubicBezTo>
                <a:cubicBezTo>
                  <a:pt x="194" y="130"/>
                  <a:pt x="194" y="130"/>
                  <a:pt x="195" y="130"/>
                </a:cubicBezTo>
                <a:cubicBezTo>
                  <a:pt x="199" y="128"/>
                  <a:pt x="199" y="128"/>
                  <a:pt x="199" y="128"/>
                </a:cubicBezTo>
                <a:cubicBezTo>
                  <a:pt x="201" y="128"/>
                  <a:pt x="203" y="127"/>
                  <a:pt x="205" y="128"/>
                </a:cubicBezTo>
                <a:cubicBezTo>
                  <a:pt x="207" y="129"/>
                  <a:pt x="209" y="130"/>
                  <a:pt x="211" y="132"/>
                </a:cubicBezTo>
                <a:cubicBezTo>
                  <a:pt x="213" y="132"/>
                  <a:pt x="216" y="132"/>
                  <a:pt x="218" y="132"/>
                </a:cubicBezTo>
                <a:cubicBezTo>
                  <a:pt x="219" y="133"/>
                  <a:pt x="221" y="134"/>
                  <a:pt x="221" y="137"/>
                </a:cubicBezTo>
                <a:cubicBezTo>
                  <a:pt x="220" y="139"/>
                  <a:pt x="219" y="142"/>
                  <a:pt x="216" y="143"/>
                </a:cubicBezTo>
                <a:cubicBezTo>
                  <a:pt x="213" y="145"/>
                  <a:pt x="208" y="145"/>
                  <a:pt x="205" y="143"/>
                </a:cubicBezTo>
                <a:cubicBezTo>
                  <a:pt x="204" y="141"/>
                  <a:pt x="202" y="143"/>
                  <a:pt x="201" y="143"/>
                </a:cubicBezTo>
                <a:cubicBezTo>
                  <a:pt x="200" y="144"/>
                  <a:pt x="198" y="144"/>
                  <a:pt x="196" y="144"/>
                </a:cubicBezTo>
                <a:cubicBezTo>
                  <a:pt x="196" y="144"/>
                  <a:pt x="197" y="145"/>
                  <a:pt x="196" y="145"/>
                </a:cubicBezTo>
                <a:cubicBezTo>
                  <a:pt x="195" y="145"/>
                  <a:pt x="195" y="146"/>
                  <a:pt x="194" y="145"/>
                </a:cubicBezTo>
                <a:cubicBezTo>
                  <a:pt x="192" y="146"/>
                  <a:pt x="189" y="148"/>
                  <a:pt x="188" y="150"/>
                </a:cubicBezTo>
                <a:cubicBezTo>
                  <a:pt x="189" y="151"/>
                  <a:pt x="189" y="152"/>
                  <a:pt x="190" y="152"/>
                </a:cubicBezTo>
                <a:cubicBezTo>
                  <a:pt x="192" y="152"/>
                  <a:pt x="194" y="152"/>
                  <a:pt x="196" y="152"/>
                </a:cubicBezTo>
                <a:cubicBezTo>
                  <a:pt x="198" y="152"/>
                  <a:pt x="201" y="152"/>
                  <a:pt x="204" y="154"/>
                </a:cubicBezTo>
                <a:cubicBezTo>
                  <a:pt x="205" y="152"/>
                  <a:pt x="208" y="151"/>
                  <a:pt x="210" y="152"/>
                </a:cubicBezTo>
                <a:cubicBezTo>
                  <a:pt x="212" y="152"/>
                  <a:pt x="215" y="153"/>
                  <a:pt x="216" y="155"/>
                </a:cubicBezTo>
                <a:cubicBezTo>
                  <a:pt x="217" y="156"/>
                  <a:pt x="216" y="158"/>
                  <a:pt x="218" y="158"/>
                </a:cubicBezTo>
                <a:cubicBezTo>
                  <a:pt x="219" y="158"/>
                  <a:pt x="220" y="159"/>
                  <a:pt x="221" y="159"/>
                </a:cubicBezTo>
                <a:cubicBezTo>
                  <a:pt x="223" y="161"/>
                  <a:pt x="223" y="163"/>
                  <a:pt x="222" y="164"/>
                </a:cubicBezTo>
                <a:cubicBezTo>
                  <a:pt x="222" y="166"/>
                  <a:pt x="219" y="167"/>
                  <a:pt x="217" y="168"/>
                </a:cubicBezTo>
                <a:cubicBezTo>
                  <a:pt x="216" y="170"/>
                  <a:pt x="213" y="171"/>
                  <a:pt x="210" y="171"/>
                </a:cubicBezTo>
                <a:cubicBezTo>
                  <a:pt x="208" y="170"/>
                  <a:pt x="208" y="170"/>
                  <a:pt x="208" y="170"/>
                </a:cubicBezTo>
                <a:cubicBezTo>
                  <a:pt x="205" y="172"/>
                  <a:pt x="203" y="174"/>
                  <a:pt x="200" y="173"/>
                </a:cubicBezTo>
                <a:cubicBezTo>
                  <a:pt x="198" y="173"/>
                  <a:pt x="197" y="172"/>
                  <a:pt x="196" y="171"/>
                </a:cubicBezTo>
                <a:cubicBezTo>
                  <a:pt x="195" y="170"/>
                  <a:pt x="195" y="169"/>
                  <a:pt x="195" y="168"/>
                </a:cubicBezTo>
                <a:cubicBezTo>
                  <a:pt x="194" y="167"/>
                  <a:pt x="193" y="168"/>
                  <a:pt x="192" y="167"/>
                </a:cubicBezTo>
                <a:cubicBezTo>
                  <a:pt x="191" y="167"/>
                  <a:pt x="190" y="165"/>
                  <a:pt x="189" y="165"/>
                </a:cubicBezTo>
                <a:cubicBezTo>
                  <a:pt x="189" y="165"/>
                  <a:pt x="188" y="165"/>
                  <a:pt x="188" y="165"/>
                </a:cubicBezTo>
                <a:cubicBezTo>
                  <a:pt x="189" y="168"/>
                  <a:pt x="189" y="170"/>
                  <a:pt x="188" y="172"/>
                </a:cubicBezTo>
                <a:cubicBezTo>
                  <a:pt x="185" y="177"/>
                  <a:pt x="179" y="177"/>
                  <a:pt x="174" y="178"/>
                </a:cubicBezTo>
                <a:cubicBezTo>
                  <a:pt x="171" y="179"/>
                  <a:pt x="168" y="178"/>
                  <a:pt x="165" y="177"/>
                </a:cubicBezTo>
                <a:cubicBezTo>
                  <a:pt x="162" y="178"/>
                  <a:pt x="161" y="177"/>
                  <a:pt x="158" y="177"/>
                </a:cubicBezTo>
                <a:cubicBezTo>
                  <a:pt x="155" y="178"/>
                  <a:pt x="152" y="178"/>
                  <a:pt x="150" y="179"/>
                </a:cubicBezTo>
                <a:cubicBezTo>
                  <a:pt x="148" y="180"/>
                  <a:pt x="147" y="180"/>
                  <a:pt x="145" y="181"/>
                </a:cubicBezTo>
                <a:cubicBezTo>
                  <a:pt x="141" y="183"/>
                  <a:pt x="137" y="184"/>
                  <a:pt x="132" y="183"/>
                </a:cubicBezTo>
                <a:cubicBezTo>
                  <a:pt x="131" y="183"/>
                  <a:pt x="130" y="183"/>
                  <a:pt x="130" y="182"/>
                </a:cubicBezTo>
                <a:cubicBezTo>
                  <a:pt x="130" y="181"/>
                  <a:pt x="131" y="182"/>
                  <a:pt x="132" y="182"/>
                </a:cubicBezTo>
                <a:cubicBezTo>
                  <a:pt x="134" y="182"/>
                  <a:pt x="137" y="182"/>
                  <a:pt x="139" y="181"/>
                </a:cubicBezTo>
                <a:cubicBezTo>
                  <a:pt x="144" y="180"/>
                  <a:pt x="148" y="178"/>
                  <a:pt x="151" y="175"/>
                </a:cubicBezTo>
                <a:cubicBezTo>
                  <a:pt x="153" y="173"/>
                  <a:pt x="154" y="170"/>
                  <a:pt x="157" y="169"/>
                </a:cubicBezTo>
                <a:cubicBezTo>
                  <a:pt x="160" y="167"/>
                  <a:pt x="163" y="166"/>
                  <a:pt x="167" y="166"/>
                </a:cubicBezTo>
                <a:cubicBezTo>
                  <a:pt x="168" y="166"/>
                  <a:pt x="170" y="165"/>
                  <a:pt x="172" y="165"/>
                </a:cubicBezTo>
                <a:cubicBezTo>
                  <a:pt x="173" y="165"/>
                  <a:pt x="175" y="165"/>
                  <a:pt x="176" y="163"/>
                </a:cubicBezTo>
                <a:cubicBezTo>
                  <a:pt x="177" y="163"/>
                  <a:pt x="177" y="162"/>
                  <a:pt x="177" y="161"/>
                </a:cubicBezTo>
                <a:cubicBezTo>
                  <a:pt x="176" y="159"/>
                  <a:pt x="174" y="160"/>
                  <a:pt x="173" y="158"/>
                </a:cubicBezTo>
                <a:cubicBezTo>
                  <a:pt x="173" y="157"/>
                  <a:pt x="173" y="156"/>
                  <a:pt x="173" y="155"/>
                </a:cubicBezTo>
                <a:cubicBezTo>
                  <a:pt x="175" y="153"/>
                  <a:pt x="179" y="155"/>
                  <a:pt x="179" y="152"/>
                </a:cubicBezTo>
                <a:cubicBezTo>
                  <a:pt x="179" y="150"/>
                  <a:pt x="177" y="151"/>
                  <a:pt x="175" y="151"/>
                </a:cubicBezTo>
                <a:cubicBezTo>
                  <a:pt x="173" y="151"/>
                  <a:pt x="171" y="152"/>
                  <a:pt x="169" y="153"/>
                </a:cubicBezTo>
                <a:cubicBezTo>
                  <a:pt x="168" y="154"/>
                  <a:pt x="165" y="154"/>
                  <a:pt x="164" y="153"/>
                </a:cubicBezTo>
                <a:cubicBezTo>
                  <a:pt x="163" y="152"/>
                  <a:pt x="163" y="152"/>
                  <a:pt x="162" y="152"/>
                </a:cubicBezTo>
                <a:cubicBezTo>
                  <a:pt x="161" y="153"/>
                  <a:pt x="160" y="152"/>
                  <a:pt x="159" y="153"/>
                </a:cubicBezTo>
                <a:cubicBezTo>
                  <a:pt x="157" y="153"/>
                  <a:pt x="155" y="152"/>
                  <a:pt x="154" y="151"/>
                </a:cubicBezTo>
                <a:cubicBezTo>
                  <a:pt x="153" y="151"/>
                  <a:pt x="152" y="150"/>
                  <a:pt x="152" y="150"/>
                </a:cubicBezTo>
                <a:cubicBezTo>
                  <a:pt x="151" y="151"/>
                  <a:pt x="150" y="150"/>
                  <a:pt x="149" y="151"/>
                </a:cubicBezTo>
                <a:cubicBezTo>
                  <a:pt x="147" y="152"/>
                  <a:pt x="145" y="152"/>
                  <a:pt x="142" y="152"/>
                </a:cubicBezTo>
                <a:cubicBezTo>
                  <a:pt x="141" y="152"/>
                  <a:pt x="139" y="151"/>
                  <a:pt x="137" y="151"/>
                </a:cubicBezTo>
                <a:cubicBezTo>
                  <a:pt x="136" y="150"/>
                  <a:pt x="135" y="149"/>
                  <a:pt x="134" y="147"/>
                </a:cubicBezTo>
                <a:cubicBezTo>
                  <a:pt x="134" y="146"/>
                  <a:pt x="133" y="147"/>
                  <a:pt x="132" y="147"/>
                </a:cubicBezTo>
                <a:cubicBezTo>
                  <a:pt x="130" y="147"/>
                  <a:pt x="127" y="148"/>
                  <a:pt x="124" y="146"/>
                </a:cubicBezTo>
                <a:cubicBezTo>
                  <a:pt x="123" y="145"/>
                  <a:pt x="123" y="143"/>
                  <a:pt x="124" y="142"/>
                </a:cubicBezTo>
                <a:cubicBezTo>
                  <a:pt x="126" y="140"/>
                  <a:pt x="128" y="139"/>
                  <a:pt x="130" y="137"/>
                </a:cubicBezTo>
                <a:cubicBezTo>
                  <a:pt x="132" y="137"/>
                  <a:pt x="135" y="136"/>
                  <a:pt x="137" y="136"/>
                </a:cubicBezTo>
                <a:cubicBezTo>
                  <a:pt x="139" y="136"/>
                  <a:pt x="141" y="134"/>
                  <a:pt x="143" y="134"/>
                </a:cubicBezTo>
                <a:cubicBezTo>
                  <a:pt x="144" y="131"/>
                  <a:pt x="147" y="131"/>
                  <a:pt x="149" y="130"/>
                </a:cubicBezTo>
                <a:cubicBezTo>
                  <a:pt x="151" y="130"/>
                  <a:pt x="152" y="131"/>
                  <a:pt x="154" y="131"/>
                </a:cubicBezTo>
                <a:cubicBezTo>
                  <a:pt x="155" y="128"/>
                  <a:pt x="158" y="128"/>
                  <a:pt x="161" y="127"/>
                </a:cubicBezTo>
                <a:cubicBezTo>
                  <a:pt x="163" y="128"/>
                  <a:pt x="165" y="128"/>
                  <a:pt x="167" y="129"/>
                </a:cubicBezTo>
                <a:cubicBezTo>
                  <a:pt x="169" y="130"/>
                  <a:pt x="170" y="131"/>
                  <a:pt x="171" y="131"/>
                </a:cubicBezTo>
                <a:cubicBezTo>
                  <a:pt x="174" y="132"/>
                  <a:pt x="174" y="132"/>
                  <a:pt x="174" y="132"/>
                </a:cubicBezTo>
                <a:cubicBezTo>
                  <a:pt x="175" y="131"/>
                  <a:pt x="176" y="131"/>
                  <a:pt x="177" y="130"/>
                </a:cubicBezTo>
                <a:cubicBezTo>
                  <a:pt x="177" y="128"/>
                  <a:pt x="174" y="128"/>
                  <a:pt x="173" y="127"/>
                </a:cubicBezTo>
                <a:cubicBezTo>
                  <a:pt x="172" y="126"/>
                  <a:pt x="172" y="125"/>
                  <a:pt x="172" y="124"/>
                </a:cubicBezTo>
                <a:cubicBezTo>
                  <a:pt x="174" y="122"/>
                  <a:pt x="177" y="122"/>
                  <a:pt x="178" y="120"/>
                </a:cubicBezTo>
                <a:cubicBezTo>
                  <a:pt x="178" y="120"/>
                  <a:pt x="178" y="119"/>
                  <a:pt x="178" y="119"/>
                </a:cubicBezTo>
                <a:cubicBezTo>
                  <a:pt x="176" y="116"/>
                  <a:pt x="172" y="117"/>
                  <a:pt x="170" y="117"/>
                </a:cubicBezTo>
                <a:cubicBezTo>
                  <a:pt x="169" y="118"/>
                  <a:pt x="170" y="118"/>
                  <a:pt x="169" y="118"/>
                </a:cubicBezTo>
                <a:cubicBezTo>
                  <a:pt x="165" y="119"/>
                  <a:pt x="162" y="120"/>
                  <a:pt x="159" y="119"/>
                </a:cubicBezTo>
                <a:cubicBezTo>
                  <a:pt x="156" y="119"/>
                  <a:pt x="153" y="118"/>
                  <a:pt x="151" y="116"/>
                </a:cubicBezTo>
                <a:cubicBezTo>
                  <a:pt x="150" y="115"/>
                  <a:pt x="150" y="113"/>
                  <a:pt x="150" y="112"/>
                </a:cubicBezTo>
                <a:cubicBezTo>
                  <a:pt x="152" y="109"/>
                  <a:pt x="155" y="108"/>
                  <a:pt x="158" y="107"/>
                </a:cubicBezTo>
                <a:cubicBezTo>
                  <a:pt x="160" y="107"/>
                  <a:pt x="162" y="107"/>
                  <a:pt x="163" y="107"/>
                </a:cubicBezTo>
                <a:cubicBezTo>
                  <a:pt x="166" y="107"/>
                  <a:pt x="168" y="107"/>
                  <a:pt x="170" y="107"/>
                </a:cubicBezTo>
                <a:cubicBezTo>
                  <a:pt x="171" y="106"/>
                  <a:pt x="173" y="106"/>
                  <a:pt x="173" y="105"/>
                </a:cubicBezTo>
                <a:cubicBezTo>
                  <a:pt x="172" y="104"/>
                  <a:pt x="171" y="104"/>
                  <a:pt x="170" y="104"/>
                </a:cubicBezTo>
                <a:cubicBezTo>
                  <a:pt x="163" y="103"/>
                  <a:pt x="163" y="103"/>
                  <a:pt x="163" y="103"/>
                </a:cubicBezTo>
                <a:cubicBezTo>
                  <a:pt x="162" y="102"/>
                  <a:pt x="160" y="103"/>
                  <a:pt x="159" y="101"/>
                </a:cubicBezTo>
                <a:cubicBezTo>
                  <a:pt x="158" y="102"/>
                  <a:pt x="157" y="101"/>
                  <a:pt x="157" y="100"/>
                </a:cubicBezTo>
                <a:cubicBezTo>
                  <a:pt x="157" y="99"/>
                  <a:pt x="155" y="99"/>
                  <a:pt x="157" y="98"/>
                </a:cubicBezTo>
                <a:cubicBezTo>
                  <a:pt x="157" y="97"/>
                  <a:pt x="160" y="96"/>
                  <a:pt x="159" y="95"/>
                </a:cubicBezTo>
                <a:cubicBezTo>
                  <a:pt x="156" y="93"/>
                  <a:pt x="152" y="94"/>
                  <a:pt x="149" y="95"/>
                </a:cubicBezTo>
                <a:cubicBezTo>
                  <a:pt x="145" y="95"/>
                  <a:pt x="142" y="94"/>
                  <a:pt x="139" y="94"/>
                </a:cubicBezTo>
                <a:cubicBezTo>
                  <a:pt x="137" y="94"/>
                  <a:pt x="137" y="92"/>
                  <a:pt x="135" y="93"/>
                </a:cubicBezTo>
                <a:cubicBezTo>
                  <a:pt x="135" y="92"/>
                  <a:pt x="135" y="92"/>
                  <a:pt x="134" y="93"/>
                </a:cubicBezTo>
                <a:cubicBezTo>
                  <a:pt x="132" y="95"/>
                  <a:pt x="132" y="95"/>
                  <a:pt x="132" y="95"/>
                </a:cubicBezTo>
                <a:cubicBezTo>
                  <a:pt x="130" y="97"/>
                  <a:pt x="127" y="97"/>
                  <a:pt x="124" y="97"/>
                </a:cubicBezTo>
                <a:cubicBezTo>
                  <a:pt x="122" y="97"/>
                  <a:pt x="120" y="96"/>
                  <a:pt x="119" y="95"/>
                </a:cubicBezTo>
                <a:cubicBezTo>
                  <a:pt x="118" y="93"/>
                  <a:pt x="119" y="91"/>
                  <a:pt x="120" y="89"/>
                </a:cubicBezTo>
                <a:cubicBezTo>
                  <a:pt x="120" y="88"/>
                  <a:pt x="119" y="88"/>
                  <a:pt x="118" y="88"/>
                </a:cubicBezTo>
                <a:cubicBezTo>
                  <a:pt x="115" y="87"/>
                  <a:pt x="115" y="91"/>
                  <a:pt x="112" y="92"/>
                </a:cubicBezTo>
                <a:cubicBezTo>
                  <a:pt x="113" y="93"/>
                  <a:pt x="113" y="93"/>
                  <a:pt x="114" y="94"/>
                </a:cubicBezTo>
                <a:cubicBezTo>
                  <a:pt x="115" y="96"/>
                  <a:pt x="115" y="98"/>
                  <a:pt x="115" y="100"/>
                </a:cubicBezTo>
                <a:cubicBezTo>
                  <a:pt x="113" y="102"/>
                  <a:pt x="113" y="102"/>
                  <a:pt x="113" y="102"/>
                </a:cubicBezTo>
                <a:cubicBezTo>
                  <a:pt x="112" y="103"/>
                  <a:pt x="111" y="104"/>
                  <a:pt x="110" y="105"/>
                </a:cubicBezTo>
                <a:cubicBezTo>
                  <a:pt x="104" y="107"/>
                  <a:pt x="98" y="106"/>
                  <a:pt x="92" y="105"/>
                </a:cubicBezTo>
                <a:cubicBezTo>
                  <a:pt x="91" y="105"/>
                  <a:pt x="90" y="106"/>
                  <a:pt x="90" y="107"/>
                </a:cubicBezTo>
                <a:cubicBezTo>
                  <a:pt x="91" y="108"/>
                  <a:pt x="94" y="110"/>
                  <a:pt x="93" y="113"/>
                </a:cubicBezTo>
                <a:cubicBezTo>
                  <a:pt x="93" y="114"/>
                  <a:pt x="93" y="114"/>
                  <a:pt x="93" y="115"/>
                </a:cubicBezTo>
                <a:cubicBezTo>
                  <a:pt x="91" y="117"/>
                  <a:pt x="89" y="119"/>
                  <a:pt x="86" y="119"/>
                </a:cubicBezTo>
                <a:cubicBezTo>
                  <a:pt x="86" y="120"/>
                  <a:pt x="86" y="121"/>
                  <a:pt x="85" y="121"/>
                </a:cubicBezTo>
                <a:cubicBezTo>
                  <a:pt x="83" y="124"/>
                  <a:pt x="80" y="125"/>
                  <a:pt x="77" y="125"/>
                </a:cubicBezTo>
                <a:cubicBezTo>
                  <a:pt x="74" y="125"/>
                  <a:pt x="72" y="125"/>
                  <a:pt x="70" y="124"/>
                </a:cubicBezTo>
                <a:cubicBezTo>
                  <a:pt x="69" y="124"/>
                  <a:pt x="68" y="125"/>
                  <a:pt x="67" y="125"/>
                </a:cubicBezTo>
                <a:cubicBezTo>
                  <a:pt x="64" y="126"/>
                  <a:pt x="61" y="127"/>
                  <a:pt x="58" y="126"/>
                </a:cubicBezTo>
                <a:cubicBezTo>
                  <a:pt x="55" y="126"/>
                  <a:pt x="52" y="125"/>
                  <a:pt x="50" y="124"/>
                </a:cubicBezTo>
                <a:cubicBezTo>
                  <a:pt x="49" y="124"/>
                  <a:pt x="47" y="123"/>
                  <a:pt x="46" y="123"/>
                </a:cubicBezTo>
                <a:cubicBezTo>
                  <a:pt x="43" y="124"/>
                  <a:pt x="40" y="122"/>
                  <a:pt x="37" y="122"/>
                </a:cubicBezTo>
                <a:cubicBezTo>
                  <a:pt x="36" y="121"/>
                  <a:pt x="34" y="121"/>
                  <a:pt x="34" y="120"/>
                </a:cubicBezTo>
                <a:cubicBezTo>
                  <a:pt x="33" y="118"/>
                  <a:pt x="33" y="117"/>
                  <a:pt x="34" y="115"/>
                </a:cubicBezTo>
                <a:cubicBezTo>
                  <a:pt x="35" y="114"/>
                  <a:pt x="37" y="112"/>
                  <a:pt x="39" y="113"/>
                </a:cubicBezTo>
                <a:cubicBezTo>
                  <a:pt x="40" y="111"/>
                  <a:pt x="41" y="110"/>
                  <a:pt x="43" y="110"/>
                </a:cubicBezTo>
                <a:cubicBezTo>
                  <a:pt x="45" y="110"/>
                  <a:pt x="47" y="109"/>
                  <a:pt x="49" y="107"/>
                </a:cubicBezTo>
                <a:cubicBezTo>
                  <a:pt x="49" y="106"/>
                  <a:pt x="49" y="105"/>
                  <a:pt x="48" y="104"/>
                </a:cubicBezTo>
                <a:cubicBezTo>
                  <a:pt x="47" y="102"/>
                  <a:pt x="45" y="102"/>
                  <a:pt x="42" y="102"/>
                </a:cubicBezTo>
                <a:cubicBezTo>
                  <a:pt x="41" y="103"/>
                  <a:pt x="38" y="104"/>
                  <a:pt x="36" y="103"/>
                </a:cubicBezTo>
                <a:cubicBezTo>
                  <a:pt x="36" y="103"/>
                  <a:pt x="36" y="103"/>
                  <a:pt x="36" y="103"/>
                </a:cubicBezTo>
                <a:cubicBezTo>
                  <a:pt x="34" y="104"/>
                  <a:pt x="33" y="104"/>
                  <a:pt x="31" y="104"/>
                </a:cubicBezTo>
                <a:cubicBezTo>
                  <a:pt x="30" y="103"/>
                  <a:pt x="29" y="103"/>
                  <a:pt x="28" y="102"/>
                </a:cubicBezTo>
                <a:cubicBezTo>
                  <a:pt x="26" y="103"/>
                  <a:pt x="25" y="103"/>
                  <a:pt x="23" y="104"/>
                </a:cubicBezTo>
                <a:cubicBezTo>
                  <a:pt x="22" y="106"/>
                  <a:pt x="19" y="109"/>
                  <a:pt x="16" y="109"/>
                </a:cubicBezTo>
                <a:cubicBezTo>
                  <a:pt x="14" y="109"/>
                  <a:pt x="11" y="109"/>
                  <a:pt x="9" y="107"/>
                </a:cubicBezTo>
                <a:cubicBezTo>
                  <a:pt x="9" y="106"/>
                  <a:pt x="7" y="107"/>
                  <a:pt x="6" y="107"/>
                </a:cubicBezTo>
                <a:cubicBezTo>
                  <a:pt x="5" y="107"/>
                  <a:pt x="4" y="106"/>
                  <a:pt x="3" y="106"/>
                </a:cubicBezTo>
                <a:cubicBezTo>
                  <a:pt x="2" y="105"/>
                  <a:pt x="1" y="105"/>
                  <a:pt x="1" y="104"/>
                </a:cubicBezTo>
                <a:cubicBezTo>
                  <a:pt x="0" y="102"/>
                  <a:pt x="1" y="100"/>
                  <a:pt x="2" y="98"/>
                </a:cubicBezTo>
                <a:cubicBezTo>
                  <a:pt x="3" y="97"/>
                  <a:pt x="4" y="96"/>
                  <a:pt x="5" y="95"/>
                </a:cubicBezTo>
                <a:cubicBezTo>
                  <a:pt x="6" y="92"/>
                  <a:pt x="7" y="89"/>
                  <a:pt x="9" y="87"/>
                </a:cubicBezTo>
                <a:cubicBezTo>
                  <a:pt x="11" y="86"/>
                  <a:pt x="13" y="84"/>
                  <a:pt x="15" y="84"/>
                </a:cubicBezTo>
                <a:cubicBezTo>
                  <a:pt x="16" y="83"/>
                  <a:pt x="17" y="84"/>
                  <a:pt x="18" y="83"/>
                </a:cubicBezTo>
                <a:cubicBezTo>
                  <a:pt x="20" y="84"/>
                  <a:pt x="22" y="83"/>
                  <a:pt x="23" y="85"/>
                </a:cubicBezTo>
                <a:cubicBezTo>
                  <a:pt x="24" y="85"/>
                  <a:pt x="24" y="83"/>
                  <a:pt x="25" y="83"/>
                </a:cubicBezTo>
                <a:cubicBezTo>
                  <a:pt x="26" y="81"/>
                  <a:pt x="28" y="81"/>
                  <a:pt x="29" y="81"/>
                </a:cubicBezTo>
                <a:cubicBezTo>
                  <a:pt x="31" y="79"/>
                  <a:pt x="33" y="79"/>
                  <a:pt x="35" y="78"/>
                </a:cubicBezTo>
                <a:cubicBezTo>
                  <a:pt x="36" y="78"/>
                  <a:pt x="37" y="78"/>
                  <a:pt x="38" y="78"/>
                </a:cubicBezTo>
                <a:cubicBezTo>
                  <a:pt x="41" y="78"/>
                  <a:pt x="41" y="78"/>
                  <a:pt x="41" y="78"/>
                </a:cubicBezTo>
                <a:cubicBezTo>
                  <a:pt x="42" y="77"/>
                  <a:pt x="42" y="76"/>
                  <a:pt x="44" y="75"/>
                </a:cubicBezTo>
                <a:cubicBezTo>
                  <a:pt x="47" y="73"/>
                  <a:pt x="51" y="71"/>
                  <a:pt x="55" y="70"/>
                </a:cubicBezTo>
                <a:cubicBezTo>
                  <a:pt x="59" y="69"/>
                  <a:pt x="63" y="70"/>
                  <a:pt x="67" y="70"/>
                </a:cubicBezTo>
                <a:cubicBezTo>
                  <a:pt x="71" y="70"/>
                  <a:pt x="73" y="72"/>
                  <a:pt x="76" y="74"/>
                </a:cubicBezTo>
                <a:cubicBezTo>
                  <a:pt x="79" y="73"/>
                  <a:pt x="82" y="71"/>
                  <a:pt x="85" y="72"/>
                </a:cubicBezTo>
                <a:cubicBezTo>
                  <a:pt x="87" y="73"/>
                  <a:pt x="89" y="75"/>
                  <a:pt x="90" y="78"/>
                </a:cubicBezTo>
                <a:cubicBezTo>
                  <a:pt x="90" y="80"/>
                  <a:pt x="89" y="81"/>
                  <a:pt x="87" y="83"/>
                </a:cubicBezTo>
                <a:cubicBezTo>
                  <a:pt x="85" y="84"/>
                  <a:pt x="83" y="86"/>
                  <a:pt x="81" y="86"/>
                </a:cubicBezTo>
                <a:cubicBezTo>
                  <a:pt x="80" y="86"/>
                  <a:pt x="78" y="87"/>
                  <a:pt x="77" y="86"/>
                </a:cubicBezTo>
                <a:cubicBezTo>
                  <a:pt x="76" y="89"/>
                  <a:pt x="72" y="90"/>
                  <a:pt x="69" y="90"/>
                </a:cubicBezTo>
                <a:cubicBezTo>
                  <a:pt x="66" y="92"/>
                  <a:pt x="66" y="92"/>
                  <a:pt x="66" y="92"/>
                </a:cubicBezTo>
                <a:cubicBezTo>
                  <a:pt x="63" y="94"/>
                  <a:pt x="60" y="96"/>
                  <a:pt x="56" y="95"/>
                </a:cubicBezTo>
                <a:cubicBezTo>
                  <a:pt x="55" y="95"/>
                  <a:pt x="54" y="94"/>
                  <a:pt x="54" y="93"/>
                </a:cubicBezTo>
                <a:cubicBezTo>
                  <a:pt x="54" y="93"/>
                  <a:pt x="54" y="93"/>
                  <a:pt x="54" y="93"/>
                </a:cubicBezTo>
                <a:cubicBezTo>
                  <a:pt x="53" y="93"/>
                  <a:pt x="53" y="93"/>
                  <a:pt x="53" y="93"/>
                </a:cubicBezTo>
                <a:cubicBezTo>
                  <a:pt x="53" y="94"/>
                  <a:pt x="52" y="96"/>
                  <a:pt x="53" y="97"/>
                </a:cubicBezTo>
                <a:cubicBezTo>
                  <a:pt x="54" y="99"/>
                  <a:pt x="57" y="98"/>
                  <a:pt x="59" y="99"/>
                </a:cubicBezTo>
                <a:cubicBezTo>
                  <a:pt x="62" y="99"/>
                  <a:pt x="64" y="97"/>
                  <a:pt x="66" y="97"/>
                </a:cubicBezTo>
                <a:cubicBezTo>
                  <a:pt x="72" y="97"/>
                  <a:pt x="77" y="98"/>
                  <a:pt x="81" y="100"/>
                </a:cubicBezTo>
                <a:cubicBezTo>
                  <a:pt x="84" y="95"/>
                  <a:pt x="90" y="96"/>
                  <a:pt x="95" y="96"/>
                </a:cubicBezTo>
                <a:cubicBezTo>
                  <a:pt x="96" y="96"/>
                  <a:pt x="97" y="95"/>
                  <a:pt x="98" y="94"/>
                </a:cubicBezTo>
                <a:cubicBezTo>
                  <a:pt x="98" y="93"/>
                  <a:pt x="97" y="93"/>
                  <a:pt x="96" y="92"/>
                </a:cubicBezTo>
                <a:cubicBezTo>
                  <a:pt x="95" y="90"/>
                  <a:pt x="94" y="89"/>
                  <a:pt x="95" y="87"/>
                </a:cubicBezTo>
                <a:cubicBezTo>
                  <a:pt x="96" y="84"/>
                  <a:pt x="99" y="82"/>
                  <a:pt x="102" y="81"/>
                </a:cubicBezTo>
                <a:cubicBezTo>
                  <a:pt x="104" y="81"/>
                  <a:pt x="105" y="81"/>
                  <a:pt x="106" y="81"/>
                </a:cubicBezTo>
                <a:cubicBezTo>
                  <a:pt x="107" y="81"/>
                  <a:pt x="107" y="80"/>
                  <a:pt x="107" y="80"/>
                </a:cubicBezTo>
                <a:cubicBezTo>
                  <a:pt x="109" y="78"/>
                  <a:pt x="111" y="78"/>
                  <a:pt x="113" y="77"/>
                </a:cubicBezTo>
                <a:cubicBezTo>
                  <a:pt x="112" y="76"/>
                  <a:pt x="111" y="76"/>
                  <a:pt x="110" y="74"/>
                </a:cubicBezTo>
                <a:cubicBezTo>
                  <a:pt x="107" y="74"/>
                  <a:pt x="107" y="74"/>
                  <a:pt x="107" y="74"/>
                </a:cubicBezTo>
                <a:cubicBezTo>
                  <a:pt x="105" y="72"/>
                  <a:pt x="103" y="73"/>
                  <a:pt x="102" y="70"/>
                </a:cubicBezTo>
                <a:cubicBezTo>
                  <a:pt x="101" y="69"/>
                  <a:pt x="101" y="68"/>
                  <a:pt x="102" y="68"/>
                </a:cubicBezTo>
                <a:cubicBezTo>
                  <a:pt x="103" y="66"/>
                  <a:pt x="105" y="65"/>
                  <a:pt x="107" y="65"/>
                </a:cubicBezTo>
                <a:cubicBezTo>
                  <a:pt x="108" y="65"/>
                  <a:pt x="109" y="65"/>
                  <a:pt x="110" y="65"/>
                </a:cubicBezTo>
                <a:cubicBezTo>
                  <a:pt x="111" y="63"/>
                  <a:pt x="112" y="61"/>
                  <a:pt x="113" y="60"/>
                </a:cubicBezTo>
                <a:cubicBezTo>
                  <a:pt x="117" y="59"/>
                  <a:pt x="121" y="59"/>
                  <a:pt x="124" y="61"/>
                </a:cubicBezTo>
                <a:cubicBezTo>
                  <a:pt x="125" y="62"/>
                  <a:pt x="125" y="62"/>
                  <a:pt x="125" y="62"/>
                </a:cubicBezTo>
                <a:cubicBezTo>
                  <a:pt x="129" y="60"/>
                  <a:pt x="134" y="62"/>
                  <a:pt x="138" y="62"/>
                </a:cubicBezTo>
                <a:cubicBezTo>
                  <a:pt x="140" y="62"/>
                  <a:pt x="141" y="60"/>
                  <a:pt x="143" y="59"/>
                </a:cubicBezTo>
                <a:cubicBezTo>
                  <a:pt x="143" y="58"/>
                  <a:pt x="143" y="57"/>
                  <a:pt x="143" y="56"/>
                </a:cubicBezTo>
                <a:cubicBezTo>
                  <a:pt x="141" y="55"/>
                  <a:pt x="139" y="54"/>
                  <a:pt x="137" y="54"/>
                </a:cubicBezTo>
                <a:cubicBezTo>
                  <a:pt x="134" y="55"/>
                  <a:pt x="131" y="57"/>
                  <a:pt x="128" y="58"/>
                </a:cubicBezTo>
                <a:cubicBezTo>
                  <a:pt x="124" y="58"/>
                  <a:pt x="120" y="59"/>
                  <a:pt x="116" y="57"/>
                </a:cubicBezTo>
                <a:cubicBezTo>
                  <a:pt x="116" y="56"/>
                  <a:pt x="116" y="55"/>
                  <a:pt x="115" y="55"/>
                </a:cubicBezTo>
                <a:cubicBezTo>
                  <a:pt x="113" y="55"/>
                  <a:pt x="111" y="54"/>
                  <a:pt x="110" y="53"/>
                </a:cubicBezTo>
                <a:cubicBezTo>
                  <a:pt x="109" y="51"/>
                  <a:pt x="110" y="49"/>
                  <a:pt x="110" y="47"/>
                </a:cubicBezTo>
                <a:cubicBezTo>
                  <a:pt x="112" y="44"/>
                  <a:pt x="116" y="43"/>
                  <a:pt x="119" y="44"/>
                </a:cubicBezTo>
                <a:cubicBezTo>
                  <a:pt x="121" y="42"/>
                  <a:pt x="122" y="40"/>
                  <a:pt x="125" y="39"/>
                </a:cubicBezTo>
                <a:cubicBezTo>
                  <a:pt x="127" y="38"/>
                  <a:pt x="131" y="38"/>
                  <a:pt x="133" y="40"/>
                </a:cubicBezTo>
                <a:cubicBezTo>
                  <a:pt x="134" y="39"/>
                  <a:pt x="134" y="40"/>
                  <a:pt x="135" y="40"/>
                </a:cubicBezTo>
                <a:cubicBezTo>
                  <a:pt x="136" y="39"/>
                  <a:pt x="139" y="38"/>
                  <a:pt x="139" y="36"/>
                </a:cubicBezTo>
                <a:cubicBezTo>
                  <a:pt x="140" y="34"/>
                  <a:pt x="139" y="32"/>
                  <a:pt x="138" y="31"/>
                </a:cubicBezTo>
                <a:cubicBezTo>
                  <a:pt x="136" y="30"/>
                  <a:pt x="133" y="30"/>
                  <a:pt x="131" y="31"/>
                </a:cubicBezTo>
                <a:cubicBezTo>
                  <a:pt x="129" y="33"/>
                  <a:pt x="125" y="34"/>
                  <a:pt x="122" y="33"/>
                </a:cubicBezTo>
                <a:cubicBezTo>
                  <a:pt x="120" y="32"/>
                  <a:pt x="120" y="32"/>
                  <a:pt x="120" y="32"/>
                </a:cubicBezTo>
                <a:cubicBezTo>
                  <a:pt x="119" y="33"/>
                  <a:pt x="118" y="33"/>
                  <a:pt x="117" y="34"/>
                </a:cubicBezTo>
                <a:cubicBezTo>
                  <a:pt x="115" y="34"/>
                  <a:pt x="112" y="33"/>
                  <a:pt x="110" y="31"/>
                </a:cubicBezTo>
                <a:cubicBezTo>
                  <a:pt x="107" y="31"/>
                  <a:pt x="107" y="31"/>
                  <a:pt x="107" y="31"/>
                </a:cubicBezTo>
                <a:cubicBezTo>
                  <a:pt x="104" y="30"/>
                  <a:pt x="104" y="30"/>
                  <a:pt x="104" y="30"/>
                </a:cubicBezTo>
                <a:cubicBezTo>
                  <a:pt x="102" y="32"/>
                  <a:pt x="98" y="32"/>
                  <a:pt x="95" y="31"/>
                </a:cubicBezTo>
                <a:cubicBezTo>
                  <a:pt x="93" y="30"/>
                  <a:pt x="90" y="28"/>
                  <a:pt x="90" y="25"/>
                </a:cubicBezTo>
                <a:cubicBezTo>
                  <a:pt x="90" y="24"/>
                  <a:pt x="90" y="22"/>
                  <a:pt x="92" y="21"/>
                </a:cubicBezTo>
                <a:cubicBezTo>
                  <a:pt x="93" y="19"/>
                  <a:pt x="95" y="19"/>
                  <a:pt x="97" y="19"/>
                </a:cubicBezTo>
                <a:cubicBezTo>
                  <a:pt x="98" y="16"/>
                  <a:pt x="101" y="14"/>
                  <a:pt x="104" y="14"/>
                </a:cubicBezTo>
                <a:cubicBezTo>
                  <a:pt x="106" y="13"/>
                  <a:pt x="108" y="14"/>
                  <a:pt x="109" y="15"/>
                </a:cubicBezTo>
                <a:cubicBezTo>
                  <a:pt x="110" y="15"/>
                  <a:pt x="111" y="14"/>
                  <a:pt x="112" y="13"/>
                </a:cubicBezTo>
                <a:cubicBezTo>
                  <a:pt x="115" y="12"/>
                  <a:pt x="118" y="12"/>
                  <a:pt x="121" y="13"/>
                </a:cubicBezTo>
                <a:cubicBezTo>
                  <a:pt x="122" y="14"/>
                  <a:pt x="122" y="15"/>
                  <a:pt x="123" y="16"/>
                </a:cubicBezTo>
                <a:cubicBezTo>
                  <a:pt x="124" y="15"/>
                  <a:pt x="125" y="15"/>
                  <a:pt x="126" y="14"/>
                </a:cubicBezTo>
                <a:cubicBezTo>
                  <a:pt x="126" y="13"/>
                  <a:pt x="125" y="13"/>
                  <a:pt x="124" y="12"/>
                </a:cubicBezTo>
                <a:cubicBezTo>
                  <a:pt x="124" y="10"/>
                  <a:pt x="124" y="8"/>
                  <a:pt x="125" y="7"/>
                </a:cubicBezTo>
                <a:cubicBezTo>
                  <a:pt x="126" y="5"/>
                  <a:pt x="128" y="5"/>
                  <a:pt x="130" y="6"/>
                </a:cubicBezTo>
                <a:cubicBezTo>
                  <a:pt x="132" y="4"/>
                  <a:pt x="132" y="2"/>
                  <a:pt x="135" y="2"/>
                </a:cubicBezTo>
                <a:cubicBezTo>
                  <a:pt x="136" y="2"/>
                  <a:pt x="137" y="3"/>
                  <a:pt x="139" y="3"/>
                </a:cubicBezTo>
                <a:cubicBezTo>
                  <a:pt x="141" y="1"/>
                  <a:pt x="144" y="0"/>
                  <a:pt x="148" y="1"/>
                </a:cubicBezTo>
                <a:cubicBezTo>
                  <a:pt x="149" y="2"/>
                  <a:pt x="150" y="2"/>
                  <a:pt x="151" y="3"/>
                </a:cubicBezTo>
                <a:close/>
                <a:moveTo>
                  <a:pt x="150" y="5"/>
                </a:moveTo>
                <a:cubicBezTo>
                  <a:pt x="150" y="5"/>
                  <a:pt x="150" y="6"/>
                  <a:pt x="150" y="7"/>
                </a:cubicBezTo>
                <a:cubicBezTo>
                  <a:pt x="150" y="7"/>
                  <a:pt x="151" y="7"/>
                  <a:pt x="151" y="7"/>
                </a:cubicBezTo>
                <a:cubicBezTo>
                  <a:pt x="151" y="6"/>
                  <a:pt x="152" y="6"/>
                  <a:pt x="152" y="6"/>
                </a:cubicBezTo>
                <a:cubicBezTo>
                  <a:pt x="152" y="6"/>
                  <a:pt x="153" y="7"/>
                  <a:pt x="153" y="7"/>
                </a:cubicBezTo>
                <a:cubicBezTo>
                  <a:pt x="153" y="8"/>
                  <a:pt x="152" y="9"/>
                  <a:pt x="153" y="10"/>
                </a:cubicBezTo>
                <a:cubicBezTo>
                  <a:pt x="154" y="9"/>
                  <a:pt x="155" y="10"/>
                  <a:pt x="155" y="11"/>
                </a:cubicBezTo>
                <a:cubicBezTo>
                  <a:pt x="155" y="12"/>
                  <a:pt x="155" y="14"/>
                  <a:pt x="154" y="15"/>
                </a:cubicBezTo>
                <a:cubicBezTo>
                  <a:pt x="154" y="16"/>
                  <a:pt x="153" y="16"/>
                  <a:pt x="152" y="17"/>
                </a:cubicBezTo>
                <a:cubicBezTo>
                  <a:pt x="151" y="17"/>
                  <a:pt x="150" y="17"/>
                  <a:pt x="150" y="16"/>
                </a:cubicBezTo>
                <a:cubicBezTo>
                  <a:pt x="149" y="16"/>
                  <a:pt x="149" y="15"/>
                  <a:pt x="148" y="16"/>
                </a:cubicBezTo>
                <a:cubicBezTo>
                  <a:pt x="148" y="17"/>
                  <a:pt x="148" y="18"/>
                  <a:pt x="147" y="18"/>
                </a:cubicBezTo>
                <a:cubicBezTo>
                  <a:pt x="145" y="21"/>
                  <a:pt x="141" y="21"/>
                  <a:pt x="138" y="20"/>
                </a:cubicBezTo>
                <a:cubicBezTo>
                  <a:pt x="137" y="19"/>
                  <a:pt x="136" y="18"/>
                  <a:pt x="136" y="17"/>
                </a:cubicBezTo>
                <a:cubicBezTo>
                  <a:pt x="135" y="16"/>
                  <a:pt x="136" y="14"/>
                  <a:pt x="137" y="13"/>
                </a:cubicBezTo>
                <a:cubicBezTo>
                  <a:pt x="139" y="13"/>
                  <a:pt x="140" y="12"/>
                  <a:pt x="142" y="12"/>
                </a:cubicBezTo>
                <a:cubicBezTo>
                  <a:pt x="142" y="12"/>
                  <a:pt x="144" y="13"/>
                  <a:pt x="144" y="14"/>
                </a:cubicBezTo>
                <a:cubicBezTo>
                  <a:pt x="145" y="16"/>
                  <a:pt x="141" y="16"/>
                  <a:pt x="143" y="17"/>
                </a:cubicBezTo>
                <a:cubicBezTo>
                  <a:pt x="144" y="17"/>
                  <a:pt x="145" y="16"/>
                  <a:pt x="145" y="15"/>
                </a:cubicBezTo>
                <a:cubicBezTo>
                  <a:pt x="146" y="14"/>
                  <a:pt x="145" y="13"/>
                  <a:pt x="145" y="12"/>
                </a:cubicBezTo>
                <a:cubicBezTo>
                  <a:pt x="143" y="11"/>
                  <a:pt x="141" y="10"/>
                  <a:pt x="139" y="11"/>
                </a:cubicBezTo>
                <a:cubicBezTo>
                  <a:pt x="137" y="11"/>
                  <a:pt x="135" y="13"/>
                  <a:pt x="134" y="16"/>
                </a:cubicBezTo>
                <a:cubicBezTo>
                  <a:pt x="134" y="17"/>
                  <a:pt x="134" y="18"/>
                  <a:pt x="135" y="20"/>
                </a:cubicBezTo>
                <a:cubicBezTo>
                  <a:pt x="137" y="22"/>
                  <a:pt x="140" y="22"/>
                  <a:pt x="143" y="22"/>
                </a:cubicBezTo>
                <a:cubicBezTo>
                  <a:pt x="145" y="21"/>
                  <a:pt x="148" y="20"/>
                  <a:pt x="149" y="18"/>
                </a:cubicBezTo>
                <a:cubicBezTo>
                  <a:pt x="151" y="18"/>
                  <a:pt x="153" y="18"/>
                  <a:pt x="155" y="16"/>
                </a:cubicBezTo>
                <a:cubicBezTo>
                  <a:pt x="156" y="14"/>
                  <a:pt x="158" y="13"/>
                  <a:pt x="161" y="12"/>
                </a:cubicBezTo>
                <a:cubicBezTo>
                  <a:pt x="163" y="12"/>
                  <a:pt x="165" y="12"/>
                  <a:pt x="167" y="13"/>
                </a:cubicBezTo>
                <a:cubicBezTo>
                  <a:pt x="167" y="14"/>
                  <a:pt x="169" y="15"/>
                  <a:pt x="169" y="17"/>
                </a:cubicBezTo>
                <a:cubicBezTo>
                  <a:pt x="170" y="17"/>
                  <a:pt x="170" y="16"/>
                  <a:pt x="171" y="16"/>
                </a:cubicBezTo>
                <a:cubicBezTo>
                  <a:pt x="174" y="15"/>
                  <a:pt x="179" y="13"/>
                  <a:pt x="182" y="16"/>
                </a:cubicBezTo>
                <a:cubicBezTo>
                  <a:pt x="183" y="17"/>
                  <a:pt x="183" y="18"/>
                  <a:pt x="183" y="19"/>
                </a:cubicBezTo>
                <a:cubicBezTo>
                  <a:pt x="183" y="19"/>
                  <a:pt x="182" y="21"/>
                  <a:pt x="183" y="21"/>
                </a:cubicBezTo>
                <a:cubicBezTo>
                  <a:pt x="187" y="19"/>
                  <a:pt x="191" y="19"/>
                  <a:pt x="195" y="21"/>
                </a:cubicBezTo>
                <a:cubicBezTo>
                  <a:pt x="196" y="22"/>
                  <a:pt x="197" y="24"/>
                  <a:pt x="197" y="25"/>
                </a:cubicBezTo>
                <a:cubicBezTo>
                  <a:pt x="197" y="27"/>
                  <a:pt x="196" y="29"/>
                  <a:pt x="194" y="30"/>
                </a:cubicBezTo>
                <a:cubicBezTo>
                  <a:pt x="192" y="31"/>
                  <a:pt x="190" y="31"/>
                  <a:pt x="188" y="31"/>
                </a:cubicBezTo>
                <a:cubicBezTo>
                  <a:pt x="187" y="31"/>
                  <a:pt x="188" y="32"/>
                  <a:pt x="188" y="33"/>
                </a:cubicBezTo>
                <a:cubicBezTo>
                  <a:pt x="186" y="35"/>
                  <a:pt x="183" y="34"/>
                  <a:pt x="181" y="35"/>
                </a:cubicBezTo>
                <a:cubicBezTo>
                  <a:pt x="180" y="35"/>
                  <a:pt x="179" y="34"/>
                  <a:pt x="178" y="34"/>
                </a:cubicBezTo>
                <a:cubicBezTo>
                  <a:pt x="178" y="33"/>
                  <a:pt x="177" y="33"/>
                  <a:pt x="177" y="33"/>
                </a:cubicBezTo>
                <a:cubicBezTo>
                  <a:pt x="175" y="34"/>
                  <a:pt x="174" y="35"/>
                  <a:pt x="172" y="35"/>
                </a:cubicBezTo>
                <a:cubicBezTo>
                  <a:pt x="170" y="35"/>
                  <a:pt x="168" y="36"/>
                  <a:pt x="167" y="34"/>
                </a:cubicBezTo>
                <a:cubicBezTo>
                  <a:pt x="168" y="33"/>
                  <a:pt x="169" y="32"/>
                  <a:pt x="169" y="30"/>
                </a:cubicBezTo>
                <a:cubicBezTo>
                  <a:pt x="171" y="29"/>
                  <a:pt x="173" y="28"/>
                  <a:pt x="174" y="26"/>
                </a:cubicBezTo>
                <a:cubicBezTo>
                  <a:pt x="174" y="25"/>
                  <a:pt x="175" y="23"/>
                  <a:pt x="174" y="22"/>
                </a:cubicBezTo>
                <a:cubicBezTo>
                  <a:pt x="172" y="21"/>
                  <a:pt x="170" y="20"/>
                  <a:pt x="168" y="20"/>
                </a:cubicBezTo>
                <a:cubicBezTo>
                  <a:pt x="167" y="21"/>
                  <a:pt x="165" y="22"/>
                  <a:pt x="165" y="23"/>
                </a:cubicBezTo>
                <a:cubicBezTo>
                  <a:pt x="165" y="24"/>
                  <a:pt x="165" y="24"/>
                  <a:pt x="165" y="24"/>
                </a:cubicBezTo>
                <a:cubicBezTo>
                  <a:pt x="166" y="24"/>
                  <a:pt x="166" y="23"/>
                  <a:pt x="166" y="23"/>
                </a:cubicBezTo>
                <a:cubicBezTo>
                  <a:pt x="167" y="22"/>
                  <a:pt x="169" y="21"/>
                  <a:pt x="171" y="21"/>
                </a:cubicBezTo>
                <a:cubicBezTo>
                  <a:pt x="172" y="22"/>
                  <a:pt x="173" y="23"/>
                  <a:pt x="173" y="24"/>
                </a:cubicBezTo>
                <a:cubicBezTo>
                  <a:pt x="173" y="25"/>
                  <a:pt x="173" y="25"/>
                  <a:pt x="173" y="26"/>
                </a:cubicBezTo>
                <a:cubicBezTo>
                  <a:pt x="172" y="28"/>
                  <a:pt x="170" y="29"/>
                  <a:pt x="168" y="28"/>
                </a:cubicBezTo>
                <a:cubicBezTo>
                  <a:pt x="166" y="29"/>
                  <a:pt x="168" y="31"/>
                  <a:pt x="167" y="32"/>
                </a:cubicBezTo>
                <a:cubicBezTo>
                  <a:pt x="166" y="34"/>
                  <a:pt x="164" y="35"/>
                  <a:pt x="162" y="35"/>
                </a:cubicBezTo>
                <a:cubicBezTo>
                  <a:pt x="160" y="35"/>
                  <a:pt x="159" y="35"/>
                  <a:pt x="158" y="34"/>
                </a:cubicBezTo>
                <a:cubicBezTo>
                  <a:pt x="158" y="33"/>
                  <a:pt x="158" y="33"/>
                  <a:pt x="157" y="33"/>
                </a:cubicBezTo>
                <a:cubicBezTo>
                  <a:pt x="156" y="33"/>
                  <a:pt x="156" y="34"/>
                  <a:pt x="155" y="34"/>
                </a:cubicBezTo>
                <a:cubicBezTo>
                  <a:pt x="153" y="34"/>
                  <a:pt x="151" y="34"/>
                  <a:pt x="150" y="34"/>
                </a:cubicBezTo>
                <a:cubicBezTo>
                  <a:pt x="149" y="32"/>
                  <a:pt x="148" y="31"/>
                  <a:pt x="149" y="30"/>
                </a:cubicBezTo>
                <a:cubicBezTo>
                  <a:pt x="149" y="28"/>
                  <a:pt x="151" y="27"/>
                  <a:pt x="152" y="26"/>
                </a:cubicBezTo>
                <a:cubicBezTo>
                  <a:pt x="154" y="26"/>
                  <a:pt x="155" y="26"/>
                  <a:pt x="156" y="27"/>
                </a:cubicBezTo>
                <a:cubicBezTo>
                  <a:pt x="156" y="28"/>
                  <a:pt x="156" y="30"/>
                  <a:pt x="155" y="30"/>
                </a:cubicBezTo>
                <a:cubicBezTo>
                  <a:pt x="154" y="32"/>
                  <a:pt x="151" y="29"/>
                  <a:pt x="152" y="31"/>
                </a:cubicBezTo>
                <a:cubicBezTo>
                  <a:pt x="153" y="32"/>
                  <a:pt x="154" y="33"/>
                  <a:pt x="155" y="32"/>
                </a:cubicBezTo>
                <a:cubicBezTo>
                  <a:pt x="157" y="31"/>
                  <a:pt x="157" y="29"/>
                  <a:pt x="157" y="28"/>
                </a:cubicBezTo>
                <a:cubicBezTo>
                  <a:pt x="157" y="27"/>
                  <a:pt x="156" y="25"/>
                  <a:pt x="155" y="25"/>
                </a:cubicBezTo>
                <a:cubicBezTo>
                  <a:pt x="153" y="24"/>
                  <a:pt x="153" y="24"/>
                  <a:pt x="153" y="24"/>
                </a:cubicBezTo>
                <a:cubicBezTo>
                  <a:pt x="150" y="25"/>
                  <a:pt x="148" y="27"/>
                  <a:pt x="147" y="29"/>
                </a:cubicBezTo>
                <a:cubicBezTo>
                  <a:pt x="147" y="31"/>
                  <a:pt x="148" y="33"/>
                  <a:pt x="149" y="35"/>
                </a:cubicBezTo>
                <a:cubicBezTo>
                  <a:pt x="151" y="35"/>
                  <a:pt x="152" y="36"/>
                  <a:pt x="154" y="35"/>
                </a:cubicBezTo>
                <a:cubicBezTo>
                  <a:pt x="154" y="36"/>
                  <a:pt x="154" y="36"/>
                  <a:pt x="154" y="36"/>
                </a:cubicBezTo>
                <a:cubicBezTo>
                  <a:pt x="153" y="38"/>
                  <a:pt x="149" y="40"/>
                  <a:pt x="146" y="40"/>
                </a:cubicBezTo>
                <a:cubicBezTo>
                  <a:pt x="146" y="40"/>
                  <a:pt x="146" y="40"/>
                  <a:pt x="145" y="40"/>
                </a:cubicBezTo>
                <a:cubicBezTo>
                  <a:pt x="144" y="42"/>
                  <a:pt x="143" y="43"/>
                  <a:pt x="143" y="45"/>
                </a:cubicBezTo>
                <a:cubicBezTo>
                  <a:pt x="143" y="46"/>
                  <a:pt x="144" y="47"/>
                  <a:pt x="145" y="48"/>
                </a:cubicBezTo>
                <a:cubicBezTo>
                  <a:pt x="148" y="49"/>
                  <a:pt x="151" y="48"/>
                  <a:pt x="154" y="47"/>
                </a:cubicBezTo>
                <a:cubicBezTo>
                  <a:pt x="158" y="47"/>
                  <a:pt x="162" y="46"/>
                  <a:pt x="165" y="47"/>
                </a:cubicBezTo>
                <a:cubicBezTo>
                  <a:pt x="166" y="48"/>
                  <a:pt x="167" y="49"/>
                  <a:pt x="168" y="50"/>
                </a:cubicBezTo>
                <a:cubicBezTo>
                  <a:pt x="169" y="50"/>
                  <a:pt x="169" y="49"/>
                  <a:pt x="170" y="48"/>
                </a:cubicBezTo>
                <a:cubicBezTo>
                  <a:pt x="172" y="47"/>
                  <a:pt x="174" y="48"/>
                  <a:pt x="176" y="48"/>
                </a:cubicBezTo>
                <a:cubicBezTo>
                  <a:pt x="177" y="48"/>
                  <a:pt x="178" y="49"/>
                  <a:pt x="178" y="51"/>
                </a:cubicBezTo>
                <a:cubicBezTo>
                  <a:pt x="179" y="53"/>
                  <a:pt x="178" y="56"/>
                  <a:pt x="175" y="57"/>
                </a:cubicBezTo>
                <a:cubicBezTo>
                  <a:pt x="174" y="58"/>
                  <a:pt x="173" y="59"/>
                  <a:pt x="172" y="59"/>
                </a:cubicBezTo>
                <a:cubicBezTo>
                  <a:pt x="171" y="60"/>
                  <a:pt x="169" y="58"/>
                  <a:pt x="169" y="60"/>
                </a:cubicBezTo>
                <a:cubicBezTo>
                  <a:pt x="169" y="61"/>
                  <a:pt x="169" y="62"/>
                  <a:pt x="169" y="62"/>
                </a:cubicBezTo>
                <a:cubicBezTo>
                  <a:pt x="166" y="64"/>
                  <a:pt x="163" y="66"/>
                  <a:pt x="159" y="65"/>
                </a:cubicBezTo>
                <a:cubicBezTo>
                  <a:pt x="159" y="64"/>
                  <a:pt x="158" y="64"/>
                  <a:pt x="158" y="63"/>
                </a:cubicBezTo>
                <a:cubicBezTo>
                  <a:pt x="158" y="62"/>
                  <a:pt x="158" y="61"/>
                  <a:pt x="157" y="61"/>
                </a:cubicBezTo>
                <a:cubicBezTo>
                  <a:pt x="156" y="62"/>
                  <a:pt x="155" y="61"/>
                  <a:pt x="154" y="61"/>
                </a:cubicBezTo>
                <a:cubicBezTo>
                  <a:pt x="154" y="60"/>
                  <a:pt x="153" y="60"/>
                  <a:pt x="153" y="59"/>
                </a:cubicBezTo>
                <a:cubicBezTo>
                  <a:pt x="153" y="57"/>
                  <a:pt x="153" y="54"/>
                  <a:pt x="155" y="53"/>
                </a:cubicBezTo>
                <a:cubicBezTo>
                  <a:pt x="157" y="53"/>
                  <a:pt x="160" y="52"/>
                  <a:pt x="161" y="54"/>
                </a:cubicBezTo>
                <a:cubicBezTo>
                  <a:pt x="162" y="55"/>
                  <a:pt x="161" y="56"/>
                  <a:pt x="161" y="57"/>
                </a:cubicBezTo>
                <a:cubicBezTo>
                  <a:pt x="161" y="58"/>
                  <a:pt x="160" y="58"/>
                  <a:pt x="159" y="58"/>
                </a:cubicBezTo>
                <a:cubicBezTo>
                  <a:pt x="159" y="58"/>
                  <a:pt x="158" y="58"/>
                  <a:pt x="157" y="58"/>
                </a:cubicBezTo>
                <a:cubicBezTo>
                  <a:pt x="157" y="57"/>
                  <a:pt x="157" y="57"/>
                  <a:pt x="157" y="57"/>
                </a:cubicBezTo>
                <a:cubicBezTo>
                  <a:pt x="156" y="56"/>
                  <a:pt x="156" y="57"/>
                  <a:pt x="156" y="57"/>
                </a:cubicBezTo>
                <a:cubicBezTo>
                  <a:pt x="156" y="58"/>
                  <a:pt x="157" y="59"/>
                  <a:pt x="157" y="59"/>
                </a:cubicBezTo>
                <a:cubicBezTo>
                  <a:pt x="159" y="60"/>
                  <a:pt x="161" y="59"/>
                  <a:pt x="162" y="58"/>
                </a:cubicBezTo>
                <a:cubicBezTo>
                  <a:pt x="163" y="57"/>
                  <a:pt x="163" y="55"/>
                  <a:pt x="162" y="53"/>
                </a:cubicBezTo>
                <a:cubicBezTo>
                  <a:pt x="161" y="52"/>
                  <a:pt x="159" y="51"/>
                  <a:pt x="156" y="52"/>
                </a:cubicBezTo>
                <a:cubicBezTo>
                  <a:pt x="154" y="52"/>
                  <a:pt x="152" y="54"/>
                  <a:pt x="152" y="57"/>
                </a:cubicBezTo>
                <a:cubicBezTo>
                  <a:pt x="151" y="59"/>
                  <a:pt x="152" y="61"/>
                  <a:pt x="153" y="62"/>
                </a:cubicBezTo>
                <a:cubicBezTo>
                  <a:pt x="154" y="62"/>
                  <a:pt x="154" y="62"/>
                  <a:pt x="154" y="62"/>
                </a:cubicBezTo>
                <a:cubicBezTo>
                  <a:pt x="153" y="63"/>
                  <a:pt x="153" y="63"/>
                  <a:pt x="153" y="63"/>
                </a:cubicBezTo>
                <a:cubicBezTo>
                  <a:pt x="150" y="64"/>
                  <a:pt x="146" y="65"/>
                  <a:pt x="145" y="68"/>
                </a:cubicBezTo>
                <a:cubicBezTo>
                  <a:pt x="144" y="69"/>
                  <a:pt x="145" y="69"/>
                  <a:pt x="145" y="69"/>
                </a:cubicBezTo>
                <a:cubicBezTo>
                  <a:pt x="146" y="69"/>
                  <a:pt x="146" y="70"/>
                  <a:pt x="147" y="70"/>
                </a:cubicBezTo>
                <a:cubicBezTo>
                  <a:pt x="147" y="71"/>
                  <a:pt x="148" y="71"/>
                  <a:pt x="149" y="71"/>
                </a:cubicBezTo>
                <a:cubicBezTo>
                  <a:pt x="153" y="71"/>
                  <a:pt x="156" y="71"/>
                  <a:pt x="160" y="72"/>
                </a:cubicBezTo>
                <a:cubicBezTo>
                  <a:pt x="161" y="72"/>
                  <a:pt x="161" y="73"/>
                  <a:pt x="161" y="75"/>
                </a:cubicBezTo>
                <a:cubicBezTo>
                  <a:pt x="161" y="76"/>
                  <a:pt x="159" y="77"/>
                  <a:pt x="157" y="78"/>
                </a:cubicBezTo>
                <a:cubicBezTo>
                  <a:pt x="156" y="78"/>
                  <a:pt x="154" y="77"/>
                  <a:pt x="153" y="77"/>
                </a:cubicBezTo>
                <a:cubicBezTo>
                  <a:pt x="151" y="79"/>
                  <a:pt x="149" y="81"/>
                  <a:pt x="146" y="83"/>
                </a:cubicBezTo>
                <a:cubicBezTo>
                  <a:pt x="145" y="83"/>
                  <a:pt x="144" y="83"/>
                  <a:pt x="143" y="84"/>
                </a:cubicBezTo>
                <a:cubicBezTo>
                  <a:pt x="142" y="85"/>
                  <a:pt x="144" y="84"/>
                  <a:pt x="144" y="85"/>
                </a:cubicBezTo>
                <a:cubicBezTo>
                  <a:pt x="146" y="86"/>
                  <a:pt x="147" y="87"/>
                  <a:pt x="149" y="88"/>
                </a:cubicBezTo>
                <a:cubicBezTo>
                  <a:pt x="152" y="88"/>
                  <a:pt x="155" y="88"/>
                  <a:pt x="158" y="88"/>
                </a:cubicBezTo>
                <a:cubicBezTo>
                  <a:pt x="159" y="88"/>
                  <a:pt x="160" y="87"/>
                  <a:pt x="161" y="87"/>
                </a:cubicBezTo>
                <a:cubicBezTo>
                  <a:pt x="163" y="87"/>
                  <a:pt x="166" y="88"/>
                  <a:pt x="169" y="90"/>
                </a:cubicBezTo>
                <a:cubicBezTo>
                  <a:pt x="169" y="90"/>
                  <a:pt x="170" y="91"/>
                  <a:pt x="170" y="92"/>
                </a:cubicBezTo>
                <a:cubicBezTo>
                  <a:pt x="169" y="93"/>
                  <a:pt x="167" y="94"/>
                  <a:pt x="168" y="95"/>
                </a:cubicBezTo>
                <a:cubicBezTo>
                  <a:pt x="169" y="96"/>
                  <a:pt x="170" y="96"/>
                  <a:pt x="171" y="96"/>
                </a:cubicBezTo>
                <a:cubicBezTo>
                  <a:pt x="174" y="96"/>
                  <a:pt x="176" y="96"/>
                  <a:pt x="179" y="96"/>
                </a:cubicBezTo>
                <a:cubicBezTo>
                  <a:pt x="181" y="96"/>
                  <a:pt x="182" y="95"/>
                  <a:pt x="184" y="95"/>
                </a:cubicBezTo>
                <a:cubicBezTo>
                  <a:pt x="188" y="95"/>
                  <a:pt x="192" y="95"/>
                  <a:pt x="195" y="96"/>
                </a:cubicBezTo>
                <a:cubicBezTo>
                  <a:pt x="197" y="96"/>
                  <a:pt x="197" y="98"/>
                  <a:pt x="198" y="97"/>
                </a:cubicBezTo>
                <a:cubicBezTo>
                  <a:pt x="200" y="95"/>
                  <a:pt x="204" y="95"/>
                  <a:pt x="207" y="96"/>
                </a:cubicBezTo>
                <a:cubicBezTo>
                  <a:pt x="208" y="97"/>
                  <a:pt x="209" y="98"/>
                  <a:pt x="210" y="99"/>
                </a:cubicBezTo>
                <a:cubicBezTo>
                  <a:pt x="211" y="100"/>
                  <a:pt x="212" y="98"/>
                  <a:pt x="213" y="99"/>
                </a:cubicBezTo>
                <a:cubicBezTo>
                  <a:pt x="215" y="99"/>
                  <a:pt x="217" y="100"/>
                  <a:pt x="218" y="102"/>
                </a:cubicBezTo>
                <a:cubicBezTo>
                  <a:pt x="218" y="103"/>
                  <a:pt x="218" y="103"/>
                  <a:pt x="218" y="104"/>
                </a:cubicBezTo>
                <a:cubicBezTo>
                  <a:pt x="218" y="105"/>
                  <a:pt x="217" y="105"/>
                  <a:pt x="217" y="106"/>
                </a:cubicBezTo>
                <a:cubicBezTo>
                  <a:pt x="218" y="106"/>
                  <a:pt x="219" y="105"/>
                  <a:pt x="220" y="105"/>
                </a:cubicBezTo>
                <a:cubicBezTo>
                  <a:pt x="222" y="105"/>
                  <a:pt x="223" y="106"/>
                  <a:pt x="225" y="107"/>
                </a:cubicBezTo>
                <a:cubicBezTo>
                  <a:pt x="226" y="108"/>
                  <a:pt x="226" y="109"/>
                  <a:pt x="226" y="110"/>
                </a:cubicBezTo>
                <a:cubicBezTo>
                  <a:pt x="224" y="113"/>
                  <a:pt x="221" y="115"/>
                  <a:pt x="217" y="115"/>
                </a:cubicBezTo>
                <a:cubicBezTo>
                  <a:pt x="216" y="114"/>
                  <a:pt x="216" y="114"/>
                  <a:pt x="215" y="115"/>
                </a:cubicBezTo>
                <a:cubicBezTo>
                  <a:pt x="214" y="116"/>
                  <a:pt x="212" y="116"/>
                  <a:pt x="211" y="117"/>
                </a:cubicBezTo>
                <a:cubicBezTo>
                  <a:pt x="209" y="116"/>
                  <a:pt x="207" y="117"/>
                  <a:pt x="205" y="115"/>
                </a:cubicBezTo>
                <a:cubicBezTo>
                  <a:pt x="205" y="115"/>
                  <a:pt x="204" y="115"/>
                  <a:pt x="203" y="115"/>
                </a:cubicBezTo>
                <a:cubicBezTo>
                  <a:pt x="201" y="118"/>
                  <a:pt x="197" y="118"/>
                  <a:pt x="193" y="117"/>
                </a:cubicBezTo>
                <a:cubicBezTo>
                  <a:pt x="191" y="117"/>
                  <a:pt x="191" y="117"/>
                  <a:pt x="191" y="117"/>
                </a:cubicBezTo>
                <a:cubicBezTo>
                  <a:pt x="189" y="115"/>
                  <a:pt x="186" y="114"/>
                  <a:pt x="183" y="114"/>
                </a:cubicBezTo>
                <a:cubicBezTo>
                  <a:pt x="182" y="114"/>
                  <a:pt x="181" y="114"/>
                  <a:pt x="181" y="113"/>
                </a:cubicBezTo>
                <a:cubicBezTo>
                  <a:pt x="181" y="111"/>
                  <a:pt x="184" y="113"/>
                  <a:pt x="183" y="111"/>
                </a:cubicBezTo>
                <a:cubicBezTo>
                  <a:pt x="183" y="110"/>
                  <a:pt x="181" y="109"/>
                  <a:pt x="181" y="107"/>
                </a:cubicBezTo>
                <a:cubicBezTo>
                  <a:pt x="180" y="106"/>
                  <a:pt x="181" y="105"/>
                  <a:pt x="182" y="103"/>
                </a:cubicBezTo>
                <a:cubicBezTo>
                  <a:pt x="183" y="102"/>
                  <a:pt x="184" y="102"/>
                  <a:pt x="186" y="102"/>
                </a:cubicBezTo>
                <a:cubicBezTo>
                  <a:pt x="188" y="102"/>
                  <a:pt x="190" y="102"/>
                  <a:pt x="191" y="103"/>
                </a:cubicBezTo>
                <a:cubicBezTo>
                  <a:pt x="192" y="103"/>
                  <a:pt x="192" y="104"/>
                  <a:pt x="193" y="104"/>
                </a:cubicBezTo>
                <a:cubicBezTo>
                  <a:pt x="196" y="103"/>
                  <a:pt x="196" y="103"/>
                  <a:pt x="196" y="103"/>
                </a:cubicBezTo>
                <a:cubicBezTo>
                  <a:pt x="198" y="103"/>
                  <a:pt x="200" y="103"/>
                  <a:pt x="202" y="103"/>
                </a:cubicBezTo>
                <a:cubicBezTo>
                  <a:pt x="202" y="104"/>
                  <a:pt x="204" y="104"/>
                  <a:pt x="204" y="105"/>
                </a:cubicBezTo>
                <a:cubicBezTo>
                  <a:pt x="203" y="107"/>
                  <a:pt x="201" y="109"/>
                  <a:pt x="199" y="109"/>
                </a:cubicBezTo>
                <a:cubicBezTo>
                  <a:pt x="198" y="110"/>
                  <a:pt x="196" y="109"/>
                  <a:pt x="195" y="109"/>
                </a:cubicBezTo>
                <a:cubicBezTo>
                  <a:pt x="195" y="108"/>
                  <a:pt x="195" y="107"/>
                  <a:pt x="196" y="107"/>
                </a:cubicBezTo>
                <a:cubicBezTo>
                  <a:pt x="196" y="107"/>
                  <a:pt x="197" y="108"/>
                  <a:pt x="197" y="107"/>
                </a:cubicBezTo>
                <a:cubicBezTo>
                  <a:pt x="198" y="107"/>
                  <a:pt x="198" y="107"/>
                  <a:pt x="197" y="107"/>
                </a:cubicBezTo>
                <a:cubicBezTo>
                  <a:pt x="197" y="106"/>
                  <a:pt x="195" y="106"/>
                  <a:pt x="194" y="107"/>
                </a:cubicBezTo>
                <a:cubicBezTo>
                  <a:pt x="194" y="107"/>
                  <a:pt x="193" y="108"/>
                  <a:pt x="193" y="108"/>
                </a:cubicBezTo>
                <a:cubicBezTo>
                  <a:pt x="194" y="111"/>
                  <a:pt x="196" y="110"/>
                  <a:pt x="198" y="111"/>
                </a:cubicBezTo>
                <a:cubicBezTo>
                  <a:pt x="201" y="110"/>
                  <a:pt x="204" y="109"/>
                  <a:pt x="205" y="106"/>
                </a:cubicBezTo>
                <a:cubicBezTo>
                  <a:pt x="205" y="105"/>
                  <a:pt x="205" y="105"/>
                  <a:pt x="205" y="104"/>
                </a:cubicBezTo>
                <a:cubicBezTo>
                  <a:pt x="203" y="102"/>
                  <a:pt x="201" y="102"/>
                  <a:pt x="199" y="101"/>
                </a:cubicBezTo>
                <a:cubicBezTo>
                  <a:pt x="197" y="101"/>
                  <a:pt x="195" y="102"/>
                  <a:pt x="193" y="102"/>
                </a:cubicBezTo>
                <a:cubicBezTo>
                  <a:pt x="192" y="100"/>
                  <a:pt x="189" y="101"/>
                  <a:pt x="188" y="101"/>
                </a:cubicBezTo>
                <a:cubicBezTo>
                  <a:pt x="185" y="101"/>
                  <a:pt x="181" y="100"/>
                  <a:pt x="180" y="104"/>
                </a:cubicBezTo>
                <a:cubicBezTo>
                  <a:pt x="179" y="106"/>
                  <a:pt x="180" y="109"/>
                  <a:pt x="181" y="111"/>
                </a:cubicBezTo>
                <a:cubicBezTo>
                  <a:pt x="180" y="112"/>
                  <a:pt x="178" y="112"/>
                  <a:pt x="179" y="114"/>
                </a:cubicBezTo>
                <a:cubicBezTo>
                  <a:pt x="180" y="115"/>
                  <a:pt x="182" y="115"/>
                  <a:pt x="183" y="115"/>
                </a:cubicBezTo>
                <a:cubicBezTo>
                  <a:pt x="186" y="115"/>
                  <a:pt x="189" y="116"/>
                  <a:pt x="191" y="118"/>
                </a:cubicBezTo>
                <a:cubicBezTo>
                  <a:pt x="191" y="119"/>
                  <a:pt x="191" y="121"/>
                  <a:pt x="191" y="122"/>
                </a:cubicBezTo>
                <a:cubicBezTo>
                  <a:pt x="189" y="125"/>
                  <a:pt x="186" y="125"/>
                  <a:pt x="183" y="126"/>
                </a:cubicBezTo>
                <a:cubicBezTo>
                  <a:pt x="181" y="127"/>
                  <a:pt x="183" y="130"/>
                  <a:pt x="180" y="129"/>
                </a:cubicBezTo>
                <a:cubicBezTo>
                  <a:pt x="180" y="130"/>
                  <a:pt x="179" y="130"/>
                  <a:pt x="178" y="130"/>
                </a:cubicBezTo>
                <a:cubicBezTo>
                  <a:pt x="179" y="127"/>
                  <a:pt x="175" y="127"/>
                  <a:pt x="174" y="126"/>
                </a:cubicBezTo>
                <a:cubicBezTo>
                  <a:pt x="173" y="125"/>
                  <a:pt x="174" y="124"/>
                  <a:pt x="175" y="124"/>
                </a:cubicBezTo>
                <a:cubicBezTo>
                  <a:pt x="177" y="123"/>
                  <a:pt x="177" y="122"/>
                  <a:pt x="179" y="121"/>
                </a:cubicBezTo>
                <a:cubicBezTo>
                  <a:pt x="179" y="120"/>
                  <a:pt x="180" y="119"/>
                  <a:pt x="180" y="119"/>
                </a:cubicBezTo>
                <a:cubicBezTo>
                  <a:pt x="179" y="117"/>
                  <a:pt x="177" y="116"/>
                  <a:pt x="175" y="116"/>
                </a:cubicBezTo>
                <a:cubicBezTo>
                  <a:pt x="171" y="115"/>
                  <a:pt x="167" y="117"/>
                  <a:pt x="162" y="116"/>
                </a:cubicBezTo>
                <a:cubicBezTo>
                  <a:pt x="161" y="115"/>
                  <a:pt x="161" y="115"/>
                  <a:pt x="161" y="115"/>
                </a:cubicBezTo>
                <a:cubicBezTo>
                  <a:pt x="160" y="114"/>
                  <a:pt x="157" y="114"/>
                  <a:pt x="158" y="112"/>
                </a:cubicBezTo>
                <a:cubicBezTo>
                  <a:pt x="159" y="109"/>
                  <a:pt x="162" y="109"/>
                  <a:pt x="164" y="108"/>
                </a:cubicBezTo>
                <a:cubicBezTo>
                  <a:pt x="165" y="109"/>
                  <a:pt x="167" y="109"/>
                  <a:pt x="167" y="108"/>
                </a:cubicBezTo>
                <a:cubicBezTo>
                  <a:pt x="170" y="108"/>
                  <a:pt x="173" y="108"/>
                  <a:pt x="174" y="105"/>
                </a:cubicBezTo>
                <a:cubicBezTo>
                  <a:pt x="174" y="105"/>
                  <a:pt x="174" y="105"/>
                  <a:pt x="174" y="104"/>
                </a:cubicBezTo>
                <a:cubicBezTo>
                  <a:pt x="172" y="102"/>
                  <a:pt x="170" y="103"/>
                  <a:pt x="168" y="102"/>
                </a:cubicBezTo>
                <a:cubicBezTo>
                  <a:pt x="163" y="102"/>
                  <a:pt x="163" y="102"/>
                  <a:pt x="163" y="102"/>
                </a:cubicBezTo>
                <a:cubicBezTo>
                  <a:pt x="162" y="101"/>
                  <a:pt x="160" y="101"/>
                  <a:pt x="159" y="100"/>
                </a:cubicBezTo>
                <a:cubicBezTo>
                  <a:pt x="159" y="99"/>
                  <a:pt x="159" y="99"/>
                  <a:pt x="158" y="98"/>
                </a:cubicBezTo>
                <a:cubicBezTo>
                  <a:pt x="159" y="97"/>
                  <a:pt x="161" y="96"/>
                  <a:pt x="160" y="94"/>
                </a:cubicBezTo>
                <a:cubicBezTo>
                  <a:pt x="159" y="92"/>
                  <a:pt x="156" y="92"/>
                  <a:pt x="154" y="93"/>
                </a:cubicBezTo>
                <a:cubicBezTo>
                  <a:pt x="152" y="93"/>
                  <a:pt x="150" y="93"/>
                  <a:pt x="148" y="94"/>
                </a:cubicBezTo>
                <a:cubicBezTo>
                  <a:pt x="147" y="94"/>
                  <a:pt x="146" y="94"/>
                  <a:pt x="145" y="94"/>
                </a:cubicBezTo>
                <a:cubicBezTo>
                  <a:pt x="142" y="93"/>
                  <a:pt x="139" y="94"/>
                  <a:pt x="137" y="92"/>
                </a:cubicBezTo>
                <a:cubicBezTo>
                  <a:pt x="136" y="91"/>
                  <a:pt x="135" y="91"/>
                  <a:pt x="135" y="90"/>
                </a:cubicBezTo>
                <a:cubicBezTo>
                  <a:pt x="134" y="90"/>
                  <a:pt x="134" y="92"/>
                  <a:pt x="133" y="93"/>
                </a:cubicBezTo>
                <a:cubicBezTo>
                  <a:pt x="131" y="95"/>
                  <a:pt x="127" y="96"/>
                  <a:pt x="123" y="96"/>
                </a:cubicBezTo>
                <a:cubicBezTo>
                  <a:pt x="122" y="95"/>
                  <a:pt x="120" y="95"/>
                  <a:pt x="120" y="94"/>
                </a:cubicBezTo>
                <a:cubicBezTo>
                  <a:pt x="119" y="92"/>
                  <a:pt x="120" y="90"/>
                  <a:pt x="121" y="89"/>
                </a:cubicBezTo>
                <a:cubicBezTo>
                  <a:pt x="121" y="87"/>
                  <a:pt x="120" y="87"/>
                  <a:pt x="119" y="86"/>
                </a:cubicBezTo>
                <a:cubicBezTo>
                  <a:pt x="117" y="86"/>
                  <a:pt x="116" y="86"/>
                  <a:pt x="115" y="88"/>
                </a:cubicBezTo>
                <a:cubicBezTo>
                  <a:pt x="113" y="89"/>
                  <a:pt x="113" y="90"/>
                  <a:pt x="111" y="91"/>
                </a:cubicBezTo>
                <a:cubicBezTo>
                  <a:pt x="110" y="91"/>
                  <a:pt x="109" y="89"/>
                  <a:pt x="107" y="90"/>
                </a:cubicBezTo>
                <a:cubicBezTo>
                  <a:pt x="106" y="90"/>
                  <a:pt x="105" y="91"/>
                  <a:pt x="104" y="92"/>
                </a:cubicBezTo>
                <a:cubicBezTo>
                  <a:pt x="103" y="93"/>
                  <a:pt x="103" y="95"/>
                  <a:pt x="104" y="96"/>
                </a:cubicBezTo>
                <a:cubicBezTo>
                  <a:pt x="106" y="97"/>
                  <a:pt x="107" y="98"/>
                  <a:pt x="109" y="97"/>
                </a:cubicBezTo>
                <a:cubicBezTo>
                  <a:pt x="109" y="96"/>
                  <a:pt x="107" y="96"/>
                  <a:pt x="106" y="96"/>
                </a:cubicBezTo>
                <a:cubicBezTo>
                  <a:pt x="105" y="95"/>
                  <a:pt x="105" y="94"/>
                  <a:pt x="105" y="93"/>
                </a:cubicBezTo>
                <a:cubicBezTo>
                  <a:pt x="105" y="92"/>
                  <a:pt x="106" y="92"/>
                  <a:pt x="107" y="91"/>
                </a:cubicBezTo>
                <a:cubicBezTo>
                  <a:pt x="108" y="91"/>
                  <a:pt x="109" y="92"/>
                  <a:pt x="110" y="92"/>
                </a:cubicBezTo>
                <a:cubicBezTo>
                  <a:pt x="111" y="93"/>
                  <a:pt x="113" y="94"/>
                  <a:pt x="113" y="95"/>
                </a:cubicBezTo>
                <a:cubicBezTo>
                  <a:pt x="114" y="98"/>
                  <a:pt x="114" y="100"/>
                  <a:pt x="112" y="102"/>
                </a:cubicBezTo>
                <a:cubicBezTo>
                  <a:pt x="110" y="104"/>
                  <a:pt x="108" y="105"/>
                  <a:pt x="106" y="105"/>
                </a:cubicBezTo>
                <a:cubicBezTo>
                  <a:pt x="102" y="106"/>
                  <a:pt x="98" y="104"/>
                  <a:pt x="94" y="104"/>
                </a:cubicBezTo>
                <a:cubicBezTo>
                  <a:pt x="93" y="104"/>
                  <a:pt x="92" y="102"/>
                  <a:pt x="91" y="103"/>
                </a:cubicBezTo>
                <a:cubicBezTo>
                  <a:pt x="90" y="104"/>
                  <a:pt x="89" y="105"/>
                  <a:pt x="88" y="106"/>
                </a:cubicBezTo>
                <a:cubicBezTo>
                  <a:pt x="87" y="107"/>
                  <a:pt x="84" y="105"/>
                  <a:pt x="85" y="107"/>
                </a:cubicBezTo>
                <a:cubicBezTo>
                  <a:pt x="86" y="108"/>
                  <a:pt x="87" y="108"/>
                  <a:pt x="88" y="108"/>
                </a:cubicBezTo>
                <a:cubicBezTo>
                  <a:pt x="89" y="109"/>
                  <a:pt x="92" y="109"/>
                  <a:pt x="92" y="111"/>
                </a:cubicBezTo>
                <a:cubicBezTo>
                  <a:pt x="93" y="113"/>
                  <a:pt x="91" y="114"/>
                  <a:pt x="91" y="116"/>
                </a:cubicBezTo>
                <a:cubicBezTo>
                  <a:pt x="89" y="117"/>
                  <a:pt x="88" y="118"/>
                  <a:pt x="85" y="118"/>
                </a:cubicBezTo>
                <a:cubicBezTo>
                  <a:pt x="85" y="119"/>
                  <a:pt x="85" y="119"/>
                  <a:pt x="85" y="120"/>
                </a:cubicBezTo>
                <a:cubicBezTo>
                  <a:pt x="84" y="122"/>
                  <a:pt x="82" y="123"/>
                  <a:pt x="79" y="124"/>
                </a:cubicBezTo>
                <a:cubicBezTo>
                  <a:pt x="76" y="125"/>
                  <a:pt x="73" y="124"/>
                  <a:pt x="70" y="122"/>
                </a:cubicBezTo>
                <a:cubicBezTo>
                  <a:pt x="68" y="123"/>
                  <a:pt x="66" y="125"/>
                  <a:pt x="64" y="125"/>
                </a:cubicBezTo>
                <a:cubicBezTo>
                  <a:pt x="58" y="127"/>
                  <a:pt x="52" y="124"/>
                  <a:pt x="47" y="121"/>
                </a:cubicBezTo>
                <a:cubicBezTo>
                  <a:pt x="45" y="122"/>
                  <a:pt x="44" y="122"/>
                  <a:pt x="42" y="122"/>
                </a:cubicBezTo>
                <a:cubicBezTo>
                  <a:pt x="40" y="121"/>
                  <a:pt x="37" y="121"/>
                  <a:pt x="35" y="119"/>
                </a:cubicBezTo>
                <a:cubicBezTo>
                  <a:pt x="34" y="119"/>
                  <a:pt x="34" y="118"/>
                  <a:pt x="34" y="117"/>
                </a:cubicBezTo>
                <a:cubicBezTo>
                  <a:pt x="35" y="115"/>
                  <a:pt x="37" y="114"/>
                  <a:pt x="39" y="114"/>
                </a:cubicBezTo>
                <a:cubicBezTo>
                  <a:pt x="39" y="115"/>
                  <a:pt x="41" y="115"/>
                  <a:pt x="41" y="116"/>
                </a:cubicBezTo>
                <a:cubicBezTo>
                  <a:pt x="42" y="116"/>
                  <a:pt x="42" y="116"/>
                  <a:pt x="43" y="117"/>
                </a:cubicBezTo>
                <a:cubicBezTo>
                  <a:pt x="45" y="117"/>
                  <a:pt x="47" y="117"/>
                  <a:pt x="49" y="116"/>
                </a:cubicBezTo>
                <a:cubicBezTo>
                  <a:pt x="50" y="117"/>
                  <a:pt x="50" y="118"/>
                  <a:pt x="51" y="118"/>
                </a:cubicBezTo>
                <a:cubicBezTo>
                  <a:pt x="53" y="119"/>
                  <a:pt x="55" y="120"/>
                  <a:pt x="58" y="121"/>
                </a:cubicBezTo>
                <a:cubicBezTo>
                  <a:pt x="60" y="120"/>
                  <a:pt x="62" y="119"/>
                  <a:pt x="63" y="117"/>
                </a:cubicBezTo>
                <a:cubicBezTo>
                  <a:pt x="64" y="117"/>
                  <a:pt x="64" y="118"/>
                  <a:pt x="65" y="118"/>
                </a:cubicBezTo>
                <a:cubicBezTo>
                  <a:pt x="69" y="118"/>
                  <a:pt x="73" y="119"/>
                  <a:pt x="76" y="117"/>
                </a:cubicBezTo>
                <a:cubicBezTo>
                  <a:pt x="77" y="116"/>
                  <a:pt x="78" y="115"/>
                  <a:pt x="79" y="113"/>
                </a:cubicBezTo>
                <a:cubicBezTo>
                  <a:pt x="78" y="112"/>
                  <a:pt x="76" y="110"/>
                  <a:pt x="75" y="109"/>
                </a:cubicBezTo>
                <a:cubicBezTo>
                  <a:pt x="75" y="107"/>
                  <a:pt x="73" y="106"/>
                  <a:pt x="72" y="105"/>
                </a:cubicBezTo>
                <a:cubicBezTo>
                  <a:pt x="69" y="103"/>
                  <a:pt x="65" y="102"/>
                  <a:pt x="62" y="104"/>
                </a:cubicBezTo>
                <a:cubicBezTo>
                  <a:pt x="61" y="105"/>
                  <a:pt x="60" y="107"/>
                  <a:pt x="61" y="108"/>
                </a:cubicBezTo>
                <a:cubicBezTo>
                  <a:pt x="61" y="109"/>
                  <a:pt x="61" y="110"/>
                  <a:pt x="62" y="111"/>
                </a:cubicBezTo>
                <a:cubicBezTo>
                  <a:pt x="64" y="112"/>
                  <a:pt x="66" y="112"/>
                  <a:pt x="68" y="111"/>
                </a:cubicBezTo>
                <a:cubicBezTo>
                  <a:pt x="69" y="111"/>
                  <a:pt x="69" y="109"/>
                  <a:pt x="69" y="108"/>
                </a:cubicBezTo>
                <a:cubicBezTo>
                  <a:pt x="68" y="108"/>
                  <a:pt x="68" y="107"/>
                  <a:pt x="67" y="107"/>
                </a:cubicBezTo>
                <a:cubicBezTo>
                  <a:pt x="67" y="107"/>
                  <a:pt x="66" y="107"/>
                  <a:pt x="66" y="108"/>
                </a:cubicBezTo>
                <a:cubicBezTo>
                  <a:pt x="66" y="109"/>
                  <a:pt x="68" y="108"/>
                  <a:pt x="68" y="109"/>
                </a:cubicBezTo>
                <a:cubicBezTo>
                  <a:pt x="68" y="110"/>
                  <a:pt x="67" y="111"/>
                  <a:pt x="66" y="111"/>
                </a:cubicBezTo>
                <a:cubicBezTo>
                  <a:pt x="65" y="111"/>
                  <a:pt x="63" y="110"/>
                  <a:pt x="62" y="110"/>
                </a:cubicBezTo>
                <a:cubicBezTo>
                  <a:pt x="62" y="108"/>
                  <a:pt x="61" y="108"/>
                  <a:pt x="62" y="106"/>
                </a:cubicBezTo>
                <a:cubicBezTo>
                  <a:pt x="63" y="105"/>
                  <a:pt x="65" y="104"/>
                  <a:pt x="67" y="104"/>
                </a:cubicBezTo>
                <a:cubicBezTo>
                  <a:pt x="68" y="105"/>
                  <a:pt x="69" y="104"/>
                  <a:pt x="70" y="105"/>
                </a:cubicBezTo>
                <a:cubicBezTo>
                  <a:pt x="72" y="106"/>
                  <a:pt x="73" y="107"/>
                  <a:pt x="73" y="109"/>
                </a:cubicBezTo>
                <a:cubicBezTo>
                  <a:pt x="73" y="109"/>
                  <a:pt x="73" y="110"/>
                  <a:pt x="73" y="110"/>
                </a:cubicBezTo>
                <a:cubicBezTo>
                  <a:pt x="73" y="111"/>
                  <a:pt x="74" y="111"/>
                  <a:pt x="75" y="111"/>
                </a:cubicBezTo>
                <a:cubicBezTo>
                  <a:pt x="76" y="112"/>
                  <a:pt x="77" y="112"/>
                  <a:pt x="77" y="113"/>
                </a:cubicBezTo>
                <a:cubicBezTo>
                  <a:pt x="76" y="115"/>
                  <a:pt x="74" y="117"/>
                  <a:pt x="72" y="117"/>
                </a:cubicBezTo>
                <a:cubicBezTo>
                  <a:pt x="69" y="118"/>
                  <a:pt x="67" y="117"/>
                  <a:pt x="64" y="116"/>
                </a:cubicBezTo>
                <a:cubicBezTo>
                  <a:pt x="64" y="116"/>
                  <a:pt x="63" y="115"/>
                  <a:pt x="63" y="115"/>
                </a:cubicBezTo>
                <a:cubicBezTo>
                  <a:pt x="62" y="118"/>
                  <a:pt x="59" y="119"/>
                  <a:pt x="57" y="119"/>
                </a:cubicBezTo>
                <a:cubicBezTo>
                  <a:pt x="54" y="119"/>
                  <a:pt x="52" y="117"/>
                  <a:pt x="49" y="115"/>
                </a:cubicBezTo>
                <a:cubicBezTo>
                  <a:pt x="49" y="114"/>
                  <a:pt x="48" y="115"/>
                  <a:pt x="47" y="116"/>
                </a:cubicBezTo>
                <a:cubicBezTo>
                  <a:pt x="45" y="116"/>
                  <a:pt x="43" y="116"/>
                  <a:pt x="41" y="115"/>
                </a:cubicBezTo>
                <a:cubicBezTo>
                  <a:pt x="41" y="114"/>
                  <a:pt x="40" y="113"/>
                  <a:pt x="40" y="113"/>
                </a:cubicBezTo>
                <a:cubicBezTo>
                  <a:pt x="42" y="111"/>
                  <a:pt x="44" y="111"/>
                  <a:pt x="45" y="111"/>
                </a:cubicBezTo>
                <a:cubicBezTo>
                  <a:pt x="47" y="110"/>
                  <a:pt x="50" y="109"/>
                  <a:pt x="50" y="106"/>
                </a:cubicBezTo>
                <a:cubicBezTo>
                  <a:pt x="50" y="105"/>
                  <a:pt x="50" y="104"/>
                  <a:pt x="49" y="103"/>
                </a:cubicBezTo>
                <a:cubicBezTo>
                  <a:pt x="48" y="102"/>
                  <a:pt x="46" y="101"/>
                  <a:pt x="44" y="101"/>
                </a:cubicBezTo>
                <a:cubicBezTo>
                  <a:pt x="43" y="101"/>
                  <a:pt x="43" y="101"/>
                  <a:pt x="43" y="101"/>
                </a:cubicBezTo>
                <a:cubicBezTo>
                  <a:pt x="43" y="100"/>
                  <a:pt x="44" y="99"/>
                  <a:pt x="43" y="97"/>
                </a:cubicBezTo>
                <a:cubicBezTo>
                  <a:pt x="44" y="97"/>
                  <a:pt x="46" y="96"/>
                  <a:pt x="46" y="95"/>
                </a:cubicBezTo>
                <a:cubicBezTo>
                  <a:pt x="46" y="94"/>
                  <a:pt x="46" y="93"/>
                  <a:pt x="46" y="93"/>
                </a:cubicBezTo>
                <a:cubicBezTo>
                  <a:pt x="45" y="92"/>
                  <a:pt x="44" y="92"/>
                  <a:pt x="43" y="91"/>
                </a:cubicBezTo>
                <a:cubicBezTo>
                  <a:pt x="42" y="92"/>
                  <a:pt x="41" y="91"/>
                  <a:pt x="40" y="92"/>
                </a:cubicBezTo>
                <a:cubicBezTo>
                  <a:pt x="38" y="92"/>
                  <a:pt x="37" y="92"/>
                  <a:pt x="36" y="93"/>
                </a:cubicBezTo>
                <a:cubicBezTo>
                  <a:pt x="36" y="93"/>
                  <a:pt x="35" y="94"/>
                  <a:pt x="35" y="95"/>
                </a:cubicBezTo>
                <a:cubicBezTo>
                  <a:pt x="35" y="95"/>
                  <a:pt x="36" y="96"/>
                  <a:pt x="37" y="97"/>
                </a:cubicBezTo>
                <a:cubicBezTo>
                  <a:pt x="37" y="97"/>
                  <a:pt x="38" y="97"/>
                  <a:pt x="38" y="96"/>
                </a:cubicBezTo>
                <a:cubicBezTo>
                  <a:pt x="39" y="96"/>
                  <a:pt x="38" y="96"/>
                  <a:pt x="38" y="96"/>
                </a:cubicBezTo>
                <a:cubicBezTo>
                  <a:pt x="37" y="96"/>
                  <a:pt x="37" y="95"/>
                  <a:pt x="36" y="95"/>
                </a:cubicBezTo>
                <a:cubicBezTo>
                  <a:pt x="36" y="94"/>
                  <a:pt x="37" y="94"/>
                  <a:pt x="37" y="93"/>
                </a:cubicBezTo>
                <a:cubicBezTo>
                  <a:pt x="38" y="93"/>
                  <a:pt x="38" y="93"/>
                  <a:pt x="39" y="93"/>
                </a:cubicBezTo>
                <a:cubicBezTo>
                  <a:pt x="39" y="94"/>
                  <a:pt x="40" y="94"/>
                  <a:pt x="40" y="94"/>
                </a:cubicBezTo>
                <a:cubicBezTo>
                  <a:pt x="40" y="93"/>
                  <a:pt x="41" y="93"/>
                  <a:pt x="42" y="93"/>
                </a:cubicBezTo>
                <a:cubicBezTo>
                  <a:pt x="43" y="92"/>
                  <a:pt x="44" y="93"/>
                  <a:pt x="45" y="93"/>
                </a:cubicBezTo>
                <a:cubicBezTo>
                  <a:pt x="45" y="94"/>
                  <a:pt x="45" y="94"/>
                  <a:pt x="45" y="95"/>
                </a:cubicBezTo>
                <a:cubicBezTo>
                  <a:pt x="44" y="96"/>
                  <a:pt x="43" y="97"/>
                  <a:pt x="42" y="97"/>
                </a:cubicBezTo>
                <a:cubicBezTo>
                  <a:pt x="41" y="97"/>
                  <a:pt x="41" y="97"/>
                  <a:pt x="41" y="98"/>
                </a:cubicBezTo>
                <a:cubicBezTo>
                  <a:pt x="42" y="98"/>
                  <a:pt x="42" y="99"/>
                  <a:pt x="42" y="99"/>
                </a:cubicBezTo>
                <a:cubicBezTo>
                  <a:pt x="42" y="101"/>
                  <a:pt x="40" y="102"/>
                  <a:pt x="39" y="102"/>
                </a:cubicBezTo>
                <a:cubicBezTo>
                  <a:pt x="38" y="102"/>
                  <a:pt x="37" y="101"/>
                  <a:pt x="36" y="101"/>
                </a:cubicBezTo>
                <a:cubicBezTo>
                  <a:pt x="35" y="102"/>
                  <a:pt x="34" y="102"/>
                  <a:pt x="32" y="103"/>
                </a:cubicBezTo>
                <a:cubicBezTo>
                  <a:pt x="31" y="102"/>
                  <a:pt x="29" y="102"/>
                  <a:pt x="28" y="100"/>
                </a:cubicBezTo>
                <a:cubicBezTo>
                  <a:pt x="27" y="100"/>
                  <a:pt x="27" y="101"/>
                  <a:pt x="26" y="102"/>
                </a:cubicBezTo>
                <a:cubicBezTo>
                  <a:pt x="24" y="103"/>
                  <a:pt x="21" y="103"/>
                  <a:pt x="19" y="102"/>
                </a:cubicBezTo>
                <a:cubicBezTo>
                  <a:pt x="18" y="101"/>
                  <a:pt x="18" y="100"/>
                  <a:pt x="18" y="99"/>
                </a:cubicBezTo>
                <a:cubicBezTo>
                  <a:pt x="19" y="98"/>
                  <a:pt x="20" y="96"/>
                  <a:pt x="21" y="96"/>
                </a:cubicBezTo>
                <a:cubicBezTo>
                  <a:pt x="23" y="95"/>
                  <a:pt x="26" y="95"/>
                  <a:pt x="28" y="95"/>
                </a:cubicBezTo>
                <a:cubicBezTo>
                  <a:pt x="29" y="95"/>
                  <a:pt x="29" y="94"/>
                  <a:pt x="29" y="94"/>
                </a:cubicBezTo>
                <a:cubicBezTo>
                  <a:pt x="28" y="92"/>
                  <a:pt x="30" y="91"/>
                  <a:pt x="30" y="89"/>
                </a:cubicBezTo>
                <a:cubicBezTo>
                  <a:pt x="32" y="88"/>
                  <a:pt x="35" y="88"/>
                  <a:pt x="38" y="88"/>
                </a:cubicBezTo>
                <a:cubicBezTo>
                  <a:pt x="38" y="88"/>
                  <a:pt x="39" y="89"/>
                  <a:pt x="39" y="88"/>
                </a:cubicBezTo>
                <a:cubicBezTo>
                  <a:pt x="40" y="88"/>
                  <a:pt x="39" y="87"/>
                  <a:pt x="40" y="87"/>
                </a:cubicBezTo>
                <a:cubicBezTo>
                  <a:pt x="41" y="85"/>
                  <a:pt x="43" y="83"/>
                  <a:pt x="46" y="82"/>
                </a:cubicBezTo>
                <a:cubicBezTo>
                  <a:pt x="49" y="82"/>
                  <a:pt x="51" y="83"/>
                  <a:pt x="53" y="84"/>
                </a:cubicBezTo>
                <a:cubicBezTo>
                  <a:pt x="56" y="82"/>
                  <a:pt x="59" y="82"/>
                  <a:pt x="62" y="82"/>
                </a:cubicBezTo>
                <a:cubicBezTo>
                  <a:pt x="64" y="82"/>
                  <a:pt x="65" y="82"/>
                  <a:pt x="66" y="83"/>
                </a:cubicBezTo>
                <a:cubicBezTo>
                  <a:pt x="68" y="83"/>
                  <a:pt x="69" y="82"/>
                  <a:pt x="70" y="82"/>
                </a:cubicBezTo>
                <a:cubicBezTo>
                  <a:pt x="72" y="81"/>
                  <a:pt x="74" y="82"/>
                  <a:pt x="75" y="83"/>
                </a:cubicBezTo>
                <a:cubicBezTo>
                  <a:pt x="76" y="83"/>
                  <a:pt x="76" y="84"/>
                  <a:pt x="76" y="85"/>
                </a:cubicBezTo>
                <a:cubicBezTo>
                  <a:pt x="75" y="88"/>
                  <a:pt x="72" y="89"/>
                  <a:pt x="69" y="88"/>
                </a:cubicBezTo>
                <a:cubicBezTo>
                  <a:pt x="67" y="88"/>
                  <a:pt x="67" y="90"/>
                  <a:pt x="66" y="91"/>
                </a:cubicBezTo>
                <a:cubicBezTo>
                  <a:pt x="63" y="93"/>
                  <a:pt x="60" y="95"/>
                  <a:pt x="56" y="94"/>
                </a:cubicBezTo>
                <a:cubicBezTo>
                  <a:pt x="55" y="93"/>
                  <a:pt x="55" y="93"/>
                  <a:pt x="55" y="92"/>
                </a:cubicBezTo>
                <a:cubicBezTo>
                  <a:pt x="55" y="90"/>
                  <a:pt x="57" y="90"/>
                  <a:pt x="59" y="89"/>
                </a:cubicBezTo>
                <a:cubicBezTo>
                  <a:pt x="60" y="89"/>
                  <a:pt x="60" y="90"/>
                  <a:pt x="60" y="90"/>
                </a:cubicBezTo>
                <a:cubicBezTo>
                  <a:pt x="60" y="91"/>
                  <a:pt x="59" y="91"/>
                  <a:pt x="60" y="92"/>
                </a:cubicBezTo>
                <a:cubicBezTo>
                  <a:pt x="61" y="92"/>
                  <a:pt x="61" y="92"/>
                  <a:pt x="61" y="91"/>
                </a:cubicBezTo>
                <a:cubicBezTo>
                  <a:pt x="62" y="91"/>
                  <a:pt x="62" y="90"/>
                  <a:pt x="62" y="89"/>
                </a:cubicBezTo>
                <a:cubicBezTo>
                  <a:pt x="61" y="89"/>
                  <a:pt x="60" y="88"/>
                  <a:pt x="59" y="88"/>
                </a:cubicBezTo>
                <a:cubicBezTo>
                  <a:pt x="56" y="88"/>
                  <a:pt x="54" y="90"/>
                  <a:pt x="53" y="92"/>
                </a:cubicBezTo>
                <a:cubicBezTo>
                  <a:pt x="53" y="93"/>
                  <a:pt x="53" y="93"/>
                  <a:pt x="53" y="93"/>
                </a:cubicBezTo>
                <a:cubicBezTo>
                  <a:pt x="53" y="92"/>
                  <a:pt x="52" y="93"/>
                  <a:pt x="52" y="93"/>
                </a:cubicBezTo>
                <a:cubicBezTo>
                  <a:pt x="52" y="94"/>
                  <a:pt x="51" y="96"/>
                  <a:pt x="52" y="98"/>
                </a:cubicBezTo>
                <a:cubicBezTo>
                  <a:pt x="55" y="100"/>
                  <a:pt x="60" y="100"/>
                  <a:pt x="63" y="99"/>
                </a:cubicBezTo>
                <a:cubicBezTo>
                  <a:pt x="68" y="98"/>
                  <a:pt x="73" y="98"/>
                  <a:pt x="78" y="100"/>
                </a:cubicBezTo>
                <a:cubicBezTo>
                  <a:pt x="79" y="100"/>
                  <a:pt x="80" y="101"/>
                  <a:pt x="81" y="102"/>
                </a:cubicBezTo>
                <a:cubicBezTo>
                  <a:pt x="81" y="102"/>
                  <a:pt x="81" y="102"/>
                  <a:pt x="82" y="102"/>
                </a:cubicBezTo>
                <a:cubicBezTo>
                  <a:pt x="82" y="101"/>
                  <a:pt x="83" y="99"/>
                  <a:pt x="84" y="99"/>
                </a:cubicBezTo>
                <a:cubicBezTo>
                  <a:pt x="87" y="97"/>
                  <a:pt x="91" y="97"/>
                  <a:pt x="94" y="97"/>
                </a:cubicBezTo>
                <a:cubicBezTo>
                  <a:pt x="97" y="97"/>
                  <a:pt x="99" y="96"/>
                  <a:pt x="101" y="94"/>
                </a:cubicBezTo>
                <a:cubicBezTo>
                  <a:pt x="101" y="93"/>
                  <a:pt x="99" y="93"/>
                  <a:pt x="99" y="93"/>
                </a:cubicBezTo>
                <a:cubicBezTo>
                  <a:pt x="97" y="92"/>
                  <a:pt x="97" y="90"/>
                  <a:pt x="96" y="89"/>
                </a:cubicBezTo>
                <a:cubicBezTo>
                  <a:pt x="96" y="86"/>
                  <a:pt x="99" y="83"/>
                  <a:pt x="102" y="82"/>
                </a:cubicBezTo>
                <a:cubicBezTo>
                  <a:pt x="104" y="82"/>
                  <a:pt x="106" y="82"/>
                  <a:pt x="107" y="83"/>
                </a:cubicBezTo>
                <a:cubicBezTo>
                  <a:pt x="108" y="83"/>
                  <a:pt x="108" y="83"/>
                  <a:pt x="108" y="82"/>
                </a:cubicBezTo>
                <a:cubicBezTo>
                  <a:pt x="107" y="81"/>
                  <a:pt x="109" y="81"/>
                  <a:pt x="109" y="80"/>
                </a:cubicBezTo>
                <a:cubicBezTo>
                  <a:pt x="112" y="78"/>
                  <a:pt x="115" y="79"/>
                  <a:pt x="118" y="79"/>
                </a:cubicBezTo>
                <a:cubicBezTo>
                  <a:pt x="121" y="79"/>
                  <a:pt x="125" y="78"/>
                  <a:pt x="128" y="78"/>
                </a:cubicBezTo>
                <a:cubicBezTo>
                  <a:pt x="130" y="78"/>
                  <a:pt x="132" y="77"/>
                  <a:pt x="133" y="75"/>
                </a:cubicBezTo>
                <a:cubicBezTo>
                  <a:pt x="134" y="73"/>
                  <a:pt x="133" y="72"/>
                  <a:pt x="132" y="71"/>
                </a:cubicBezTo>
                <a:cubicBezTo>
                  <a:pt x="131" y="71"/>
                  <a:pt x="132" y="70"/>
                  <a:pt x="132" y="70"/>
                </a:cubicBezTo>
                <a:cubicBezTo>
                  <a:pt x="132" y="68"/>
                  <a:pt x="131" y="67"/>
                  <a:pt x="130" y="67"/>
                </a:cubicBezTo>
                <a:cubicBezTo>
                  <a:pt x="129" y="65"/>
                  <a:pt x="127" y="66"/>
                  <a:pt x="126" y="66"/>
                </a:cubicBezTo>
                <a:cubicBezTo>
                  <a:pt x="124" y="67"/>
                  <a:pt x="124" y="67"/>
                  <a:pt x="124" y="67"/>
                </a:cubicBezTo>
                <a:cubicBezTo>
                  <a:pt x="123" y="65"/>
                  <a:pt x="121" y="65"/>
                  <a:pt x="119" y="65"/>
                </a:cubicBezTo>
                <a:cubicBezTo>
                  <a:pt x="118" y="66"/>
                  <a:pt x="117" y="68"/>
                  <a:pt x="117" y="69"/>
                </a:cubicBezTo>
                <a:cubicBezTo>
                  <a:pt x="117" y="69"/>
                  <a:pt x="118" y="69"/>
                  <a:pt x="118" y="69"/>
                </a:cubicBezTo>
                <a:cubicBezTo>
                  <a:pt x="118" y="68"/>
                  <a:pt x="119" y="67"/>
                  <a:pt x="120" y="67"/>
                </a:cubicBezTo>
                <a:cubicBezTo>
                  <a:pt x="121" y="66"/>
                  <a:pt x="122" y="66"/>
                  <a:pt x="122" y="67"/>
                </a:cubicBezTo>
                <a:cubicBezTo>
                  <a:pt x="123" y="67"/>
                  <a:pt x="123" y="68"/>
                  <a:pt x="124" y="68"/>
                </a:cubicBezTo>
                <a:cubicBezTo>
                  <a:pt x="125" y="68"/>
                  <a:pt x="127" y="66"/>
                  <a:pt x="129" y="67"/>
                </a:cubicBezTo>
                <a:cubicBezTo>
                  <a:pt x="130" y="67"/>
                  <a:pt x="130" y="68"/>
                  <a:pt x="131" y="69"/>
                </a:cubicBezTo>
                <a:cubicBezTo>
                  <a:pt x="131" y="70"/>
                  <a:pt x="130" y="70"/>
                  <a:pt x="130" y="71"/>
                </a:cubicBezTo>
                <a:cubicBezTo>
                  <a:pt x="129" y="72"/>
                  <a:pt x="127" y="72"/>
                  <a:pt x="126" y="72"/>
                </a:cubicBezTo>
                <a:cubicBezTo>
                  <a:pt x="125" y="71"/>
                  <a:pt x="125" y="71"/>
                  <a:pt x="124" y="71"/>
                </a:cubicBezTo>
                <a:cubicBezTo>
                  <a:pt x="123" y="74"/>
                  <a:pt x="121" y="76"/>
                  <a:pt x="118" y="77"/>
                </a:cubicBezTo>
                <a:cubicBezTo>
                  <a:pt x="115" y="77"/>
                  <a:pt x="112" y="75"/>
                  <a:pt x="110" y="73"/>
                </a:cubicBezTo>
                <a:cubicBezTo>
                  <a:pt x="108" y="73"/>
                  <a:pt x="106" y="72"/>
                  <a:pt x="104" y="71"/>
                </a:cubicBezTo>
                <a:cubicBezTo>
                  <a:pt x="103" y="71"/>
                  <a:pt x="103" y="70"/>
                  <a:pt x="103" y="69"/>
                </a:cubicBezTo>
                <a:cubicBezTo>
                  <a:pt x="103" y="68"/>
                  <a:pt x="104" y="67"/>
                  <a:pt x="105" y="67"/>
                </a:cubicBezTo>
                <a:cubicBezTo>
                  <a:pt x="106" y="66"/>
                  <a:pt x="109" y="66"/>
                  <a:pt x="110" y="67"/>
                </a:cubicBezTo>
                <a:cubicBezTo>
                  <a:pt x="111" y="67"/>
                  <a:pt x="111" y="66"/>
                  <a:pt x="111" y="66"/>
                </a:cubicBezTo>
                <a:cubicBezTo>
                  <a:pt x="111" y="65"/>
                  <a:pt x="112" y="64"/>
                  <a:pt x="113" y="62"/>
                </a:cubicBezTo>
                <a:cubicBezTo>
                  <a:pt x="115" y="61"/>
                  <a:pt x="118" y="60"/>
                  <a:pt x="120" y="61"/>
                </a:cubicBezTo>
                <a:cubicBezTo>
                  <a:pt x="122" y="61"/>
                  <a:pt x="123" y="63"/>
                  <a:pt x="124" y="63"/>
                </a:cubicBezTo>
                <a:cubicBezTo>
                  <a:pt x="124" y="63"/>
                  <a:pt x="125" y="64"/>
                  <a:pt x="125" y="64"/>
                </a:cubicBezTo>
                <a:cubicBezTo>
                  <a:pt x="129" y="60"/>
                  <a:pt x="134" y="64"/>
                  <a:pt x="139" y="63"/>
                </a:cubicBezTo>
                <a:cubicBezTo>
                  <a:pt x="142" y="63"/>
                  <a:pt x="144" y="60"/>
                  <a:pt x="144" y="57"/>
                </a:cubicBezTo>
                <a:cubicBezTo>
                  <a:pt x="144" y="56"/>
                  <a:pt x="143" y="55"/>
                  <a:pt x="142" y="54"/>
                </a:cubicBezTo>
                <a:cubicBezTo>
                  <a:pt x="140" y="53"/>
                  <a:pt x="137" y="53"/>
                  <a:pt x="134" y="54"/>
                </a:cubicBezTo>
                <a:cubicBezTo>
                  <a:pt x="130" y="57"/>
                  <a:pt x="124" y="58"/>
                  <a:pt x="118" y="56"/>
                </a:cubicBezTo>
                <a:cubicBezTo>
                  <a:pt x="118" y="56"/>
                  <a:pt x="117" y="56"/>
                  <a:pt x="117" y="55"/>
                </a:cubicBezTo>
                <a:cubicBezTo>
                  <a:pt x="116" y="54"/>
                  <a:pt x="117" y="53"/>
                  <a:pt x="116" y="53"/>
                </a:cubicBezTo>
                <a:cubicBezTo>
                  <a:pt x="115" y="53"/>
                  <a:pt x="113" y="54"/>
                  <a:pt x="112" y="53"/>
                </a:cubicBezTo>
                <a:cubicBezTo>
                  <a:pt x="111" y="52"/>
                  <a:pt x="111" y="51"/>
                  <a:pt x="111" y="51"/>
                </a:cubicBezTo>
                <a:cubicBezTo>
                  <a:pt x="111" y="48"/>
                  <a:pt x="111" y="48"/>
                  <a:pt x="111" y="48"/>
                </a:cubicBezTo>
                <a:cubicBezTo>
                  <a:pt x="113" y="45"/>
                  <a:pt x="116" y="45"/>
                  <a:pt x="118" y="45"/>
                </a:cubicBezTo>
                <a:cubicBezTo>
                  <a:pt x="119" y="45"/>
                  <a:pt x="120" y="46"/>
                  <a:pt x="120" y="46"/>
                </a:cubicBezTo>
                <a:cubicBezTo>
                  <a:pt x="120" y="44"/>
                  <a:pt x="121" y="44"/>
                  <a:pt x="122" y="43"/>
                </a:cubicBezTo>
                <a:cubicBezTo>
                  <a:pt x="123" y="41"/>
                  <a:pt x="127" y="39"/>
                  <a:pt x="130" y="40"/>
                </a:cubicBezTo>
                <a:cubicBezTo>
                  <a:pt x="132" y="40"/>
                  <a:pt x="134" y="41"/>
                  <a:pt x="134" y="43"/>
                </a:cubicBezTo>
                <a:cubicBezTo>
                  <a:pt x="134" y="44"/>
                  <a:pt x="134" y="45"/>
                  <a:pt x="133" y="46"/>
                </a:cubicBezTo>
                <a:cubicBezTo>
                  <a:pt x="133" y="47"/>
                  <a:pt x="131" y="47"/>
                  <a:pt x="130" y="47"/>
                </a:cubicBezTo>
                <a:cubicBezTo>
                  <a:pt x="129" y="47"/>
                  <a:pt x="128" y="48"/>
                  <a:pt x="128" y="46"/>
                </a:cubicBezTo>
                <a:cubicBezTo>
                  <a:pt x="127" y="46"/>
                  <a:pt x="128" y="45"/>
                  <a:pt x="128" y="45"/>
                </a:cubicBezTo>
                <a:cubicBezTo>
                  <a:pt x="129" y="44"/>
                  <a:pt x="130" y="45"/>
                  <a:pt x="130" y="44"/>
                </a:cubicBezTo>
                <a:cubicBezTo>
                  <a:pt x="130" y="43"/>
                  <a:pt x="130" y="43"/>
                  <a:pt x="129" y="43"/>
                </a:cubicBezTo>
                <a:cubicBezTo>
                  <a:pt x="128" y="43"/>
                  <a:pt x="127" y="44"/>
                  <a:pt x="126" y="45"/>
                </a:cubicBezTo>
                <a:cubicBezTo>
                  <a:pt x="126" y="45"/>
                  <a:pt x="126" y="46"/>
                  <a:pt x="126" y="47"/>
                </a:cubicBezTo>
                <a:cubicBezTo>
                  <a:pt x="127" y="49"/>
                  <a:pt x="129" y="48"/>
                  <a:pt x="131" y="49"/>
                </a:cubicBezTo>
                <a:cubicBezTo>
                  <a:pt x="132" y="48"/>
                  <a:pt x="134" y="47"/>
                  <a:pt x="135" y="46"/>
                </a:cubicBezTo>
                <a:cubicBezTo>
                  <a:pt x="135" y="45"/>
                  <a:pt x="136" y="43"/>
                  <a:pt x="135" y="42"/>
                </a:cubicBezTo>
                <a:cubicBezTo>
                  <a:pt x="135" y="42"/>
                  <a:pt x="135" y="41"/>
                  <a:pt x="135" y="41"/>
                </a:cubicBezTo>
                <a:cubicBezTo>
                  <a:pt x="137" y="40"/>
                  <a:pt x="140" y="38"/>
                  <a:pt x="141" y="35"/>
                </a:cubicBezTo>
                <a:cubicBezTo>
                  <a:pt x="141" y="34"/>
                  <a:pt x="140" y="32"/>
                  <a:pt x="139" y="31"/>
                </a:cubicBezTo>
                <a:cubicBezTo>
                  <a:pt x="138" y="30"/>
                  <a:pt x="137" y="29"/>
                  <a:pt x="136" y="29"/>
                </a:cubicBezTo>
                <a:cubicBezTo>
                  <a:pt x="133" y="28"/>
                  <a:pt x="130" y="30"/>
                  <a:pt x="128" y="31"/>
                </a:cubicBezTo>
                <a:cubicBezTo>
                  <a:pt x="126" y="32"/>
                  <a:pt x="123" y="32"/>
                  <a:pt x="121" y="31"/>
                </a:cubicBezTo>
                <a:cubicBezTo>
                  <a:pt x="121" y="30"/>
                  <a:pt x="120" y="30"/>
                  <a:pt x="119" y="30"/>
                </a:cubicBezTo>
                <a:cubicBezTo>
                  <a:pt x="117" y="32"/>
                  <a:pt x="115" y="33"/>
                  <a:pt x="112" y="32"/>
                </a:cubicBezTo>
                <a:cubicBezTo>
                  <a:pt x="112" y="31"/>
                  <a:pt x="112" y="31"/>
                  <a:pt x="112" y="31"/>
                </a:cubicBezTo>
                <a:cubicBezTo>
                  <a:pt x="113" y="31"/>
                  <a:pt x="113" y="30"/>
                  <a:pt x="114" y="30"/>
                </a:cubicBezTo>
                <a:cubicBezTo>
                  <a:pt x="115" y="29"/>
                  <a:pt x="116" y="27"/>
                  <a:pt x="116" y="25"/>
                </a:cubicBezTo>
                <a:cubicBezTo>
                  <a:pt x="116" y="24"/>
                  <a:pt x="116" y="23"/>
                  <a:pt x="114" y="22"/>
                </a:cubicBezTo>
                <a:cubicBezTo>
                  <a:pt x="113" y="21"/>
                  <a:pt x="112" y="21"/>
                  <a:pt x="110" y="21"/>
                </a:cubicBezTo>
                <a:cubicBezTo>
                  <a:pt x="110" y="22"/>
                  <a:pt x="109" y="22"/>
                  <a:pt x="109" y="23"/>
                </a:cubicBezTo>
                <a:cubicBezTo>
                  <a:pt x="110" y="24"/>
                  <a:pt x="110" y="23"/>
                  <a:pt x="111" y="22"/>
                </a:cubicBezTo>
                <a:cubicBezTo>
                  <a:pt x="112" y="22"/>
                  <a:pt x="113" y="22"/>
                  <a:pt x="114" y="23"/>
                </a:cubicBezTo>
                <a:cubicBezTo>
                  <a:pt x="115" y="24"/>
                  <a:pt x="115" y="25"/>
                  <a:pt x="115" y="26"/>
                </a:cubicBezTo>
                <a:cubicBezTo>
                  <a:pt x="115" y="28"/>
                  <a:pt x="113" y="29"/>
                  <a:pt x="112" y="30"/>
                </a:cubicBezTo>
                <a:cubicBezTo>
                  <a:pt x="110" y="30"/>
                  <a:pt x="107" y="31"/>
                  <a:pt x="105" y="29"/>
                </a:cubicBezTo>
                <a:cubicBezTo>
                  <a:pt x="105" y="29"/>
                  <a:pt x="105" y="28"/>
                  <a:pt x="104" y="28"/>
                </a:cubicBezTo>
                <a:cubicBezTo>
                  <a:pt x="103" y="29"/>
                  <a:pt x="101" y="31"/>
                  <a:pt x="99" y="31"/>
                </a:cubicBezTo>
                <a:cubicBezTo>
                  <a:pt x="96" y="31"/>
                  <a:pt x="93" y="29"/>
                  <a:pt x="92" y="27"/>
                </a:cubicBezTo>
                <a:cubicBezTo>
                  <a:pt x="91" y="26"/>
                  <a:pt x="91" y="24"/>
                  <a:pt x="91" y="23"/>
                </a:cubicBezTo>
                <a:cubicBezTo>
                  <a:pt x="92" y="22"/>
                  <a:pt x="93" y="21"/>
                  <a:pt x="95" y="20"/>
                </a:cubicBezTo>
                <a:cubicBezTo>
                  <a:pt x="96" y="20"/>
                  <a:pt x="97" y="20"/>
                  <a:pt x="98" y="21"/>
                </a:cubicBezTo>
                <a:cubicBezTo>
                  <a:pt x="98" y="21"/>
                  <a:pt x="98" y="21"/>
                  <a:pt x="98" y="20"/>
                </a:cubicBezTo>
                <a:cubicBezTo>
                  <a:pt x="99" y="20"/>
                  <a:pt x="98" y="20"/>
                  <a:pt x="98" y="19"/>
                </a:cubicBezTo>
                <a:cubicBezTo>
                  <a:pt x="99" y="17"/>
                  <a:pt x="101" y="16"/>
                  <a:pt x="103" y="15"/>
                </a:cubicBezTo>
                <a:cubicBezTo>
                  <a:pt x="105" y="15"/>
                  <a:pt x="108" y="14"/>
                  <a:pt x="109" y="17"/>
                </a:cubicBezTo>
                <a:cubicBezTo>
                  <a:pt x="109" y="17"/>
                  <a:pt x="109" y="17"/>
                  <a:pt x="109" y="18"/>
                </a:cubicBezTo>
                <a:cubicBezTo>
                  <a:pt x="110" y="17"/>
                  <a:pt x="110" y="16"/>
                  <a:pt x="111" y="15"/>
                </a:cubicBezTo>
                <a:cubicBezTo>
                  <a:pt x="113" y="14"/>
                  <a:pt x="114" y="14"/>
                  <a:pt x="116" y="13"/>
                </a:cubicBezTo>
                <a:cubicBezTo>
                  <a:pt x="118" y="13"/>
                  <a:pt x="119" y="14"/>
                  <a:pt x="121" y="15"/>
                </a:cubicBezTo>
                <a:cubicBezTo>
                  <a:pt x="121" y="16"/>
                  <a:pt x="122" y="17"/>
                  <a:pt x="124" y="17"/>
                </a:cubicBezTo>
                <a:cubicBezTo>
                  <a:pt x="125" y="17"/>
                  <a:pt x="126" y="16"/>
                  <a:pt x="126" y="16"/>
                </a:cubicBezTo>
                <a:cubicBezTo>
                  <a:pt x="127" y="15"/>
                  <a:pt x="127" y="14"/>
                  <a:pt x="127" y="13"/>
                </a:cubicBezTo>
                <a:cubicBezTo>
                  <a:pt x="126" y="12"/>
                  <a:pt x="125" y="11"/>
                  <a:pt x="125" y="9"/>
                </a:cubicBezTo>
                <a:cubicBezTo>
                  <a:pt x="126" y="8"/>
                  <a:pt x="126" y="7"/>
                  <a:pt x="128" y="7"/>
                </a:cubicBezTo>
                <a:cubicBezTo>
                  <a:pt x="129" y="7"/>
                  <a:pt x="130" y="7"/>
                  <a:pt x="131" y="7"/>
                </a:cubicBezTo>
                <a:cubicBezTo>
                  <a:pt x="132" y="6"/>
                  <a:pt x="132" y="5"/>
                  <a:pt x="133" y="4"/>
                </a:cubicBezTo>
                <a:cubicBezTo>
                  <a:pt x="134" y="3"/>
                  <a:pt x="135" y="3"/>
                  <a:pt x="135" y="3"/>
                </a:cubicBezTo>
                <a:cubicBezTo>
                  <a:pt x="136" y="4"/>
                  <a:pt x="138" y="4"/>
                  <a:pt x="138" y="5"/>
                </a:cubicBezTo>
                <a:cubicBezTo>
                  <a:pt x="138" y="6"/>
                  <a:pt x="139" y="6"/>
                  <a:pt x="139" y="6"/>
                </a:cubicBezTo>
                <a:cubicBezTo>
                  <a:pt x="139" y="5"/>
                  <a:pt x="140" y="4"/>
                  <a:pt x="140" y="3"/>
                </a:cubicBezTo>
                <a:cubicBezTo>
                  <a:pt x="143" y="2"/>
                  <a:pt x="145" y="1"/>
                  <a:pt x="147" y="2"/>
                </a:cubicBezTo>
                <a:cubicBezTo>
                  <a:pt x="149" y="3"/>
                  <a:pt x="150" y="3"/>
                  <a:pt x="150" y="5"/>
                </a:cubicBezTo>
                <a:close/>
                <a:moveTo>
                  <a:pt x="61" y="71"/>
                </a:moveTo>
                <a:cubicBezTo>
                  <a:pt x="65" y="71"/>
                  <a:pt x="68" y="71"/>
                  <a:pt x="71" y="73"/>
                </a:cubicBezTo>
                <a:cubicBezTo>
                  <a:pt x="73" y="74"/>
                  <a:pt x="74" y="75"/>
                  <a:pt x="76" y="76"/>
                </a:cubicBezTo>
                <a:cubicBezTo>
                  <a:pt x="78" y="76"/>
                  <a:pt x="79" y="74"/>
                  <a:pt x="81" y="73"/>
                </a:cubicBezTo>
                <a:cubicBezTo>
                  <a:pt x="83" y="73"/>
                  <a:pt x="86" y="73"/>
                  <a:pt x="87" y="75"/>
                </a:cubicBezTo>
                <a:cubicBezTo>
                  <a:pt x="88" y="76"/>
                  <a:pt x="89" y="78"/>
                  <a:pt x="89" y="79"/>
                </a:cubicBezTo>
                <a:cubicBezTo>
                  <a:pt x="88" y="82"/>
                  <a:pt x="85" y="83"/>
                  <a:pt x="83" y="84"/>
                </a:cubicBezTo>
                <a:cubicBezTo>
                  <a:pt x="81" y="85"/>
                  <a:pt x="79" y="86"/>
                  <a:pt x="78" y="84"/>
                </a:cubicBezTo>
                <a:cubicBezTo>
                  <a:pt x="78" y="84"/>
                  <a:pt x="78" y="84"/>
                  <a:pt x="78" y="84"/>
                </a:cubicBezTo>
                <a:cubicBezTo>
                  <a:pt x="77" y="82"/>
                  <a:pt x="75" y="81"/>
                  <a:pt x="73" y="80"/>
                </a:cubicBezTo>
                <a:cubicBezTo>
                  <a:pt x="70" y="80"/>
                  <a:pt x="68" y="81"/>
                  <a:pt x="66" y="82"/>
                </a:cubicBezTo>
                <a:cubicBezTo>
                  <a:pt x="65" y="81"/>
                  <a:pt x="63" y="80"/>
                  <a:pt x="61" y="80"/>
                </a:cubicBezTo>
                <a:cubicBezTo>
                  <a:pt x="58" y="81"/>
                  <a:pt x="56" y="81"/>
                  <a:pt x="54" y="82"/>
                </a:cubicBezTo>
                <a:cubicBezTo>
                  <a:pt x="52" y="83"/>
                  <a:pt x="51" y="81"/>
                  <a:pt x="49" y="81"/>
                </a:cubicBezTo>
                <a:cubicBezTo>
                  <a:pt x="46" y="81"/>
                  <a:pt x="44" y="82"/>
                  <a:pt x="41" y="83"/>
                </a:cubicBezTo>
                <a:cubicBezTo>
                  <a:pt x="40" y="84"/>
                  <a:pt x="39" y="85"/>
                  <a:pt x="38" y="87"/>
                </a:cubicBezTo>
                <a:cubicBezTo>
                  <a:pt x="37" y="86"/>
                  <a:pt x="36" y="87"/>
                  <a:pt x="35" y="87"/>
                </a:cubicBezTo>
                <a:cubicBezTo>
                  <a:pt x="33" y="87"/>
                  <a:pt x="30" y="87"/>
                  <a:pt x="29" y="89"/>
                </a:cubicBezTo>
                <a:cubicBezTo>
                  <a:pt x="28" y="90"/>
                  <a:pt x="28" y="92"/>
                  <a:pt x="27" y="93"/>
                </a:cubicBezTo>
                <a:cubicBezTo>
                  <a:pt x="24" y="93"/>
                  <a:pt x="20" y="94"/>
                  <a:pt x="18" y="96"/>
                </a:cubicBezTo>
                <a:cubicBezTo>
                  <a:pt x="17" y="98"/>
                  <a:pt x="16" y="99"/>
                  <a:pt x="17" y="101"/>
                </a:cubicBezTo>
                <a:cubicBezTo>
                  <a:pt x="17" y="104"/>
                  <a:pt x="20" y="104"/>
                  <a:pt x="22" y="104"/>
                </a:cubicBezTo>
                <a:cubicBezTo>
                  <a:pt x="21" y="106"/>
                  <a:pt x="18" y="108"/>
                  <a:pt x="16" y="108"/>
                </a:cubicBezTo>
                <a:cubicBezTo>
                  <a:pt x="14" y="108"/>
                  <a:pt x="10" y="108"/>
                  <a:pt x="9" y="106"/>
                </a:cubicBezTo>
                <a:cubicBezTo>
                  <a:pt x="9" y="105"/>
                  <a:pt x="9" y="105"/>
                  <a:pt x="9" y="105"/>
                </a:cubicBezTo>
                <a:cubicBezTo>
                  <a:pt x="7" y="106"/>
                  <a:pt x="5" y="106"/>
                  <a:pt x="3" y="105"/>
                </a:cubicBezTo>
                <a:cubicBezTo>
                  <a:pt x="2" y="104"/>
                  <a:pt x="1" y="103"/>
                  <a:pt x="2" y="101"/>
                </a:cubicBezTo>
                <a:cubicBezTo>
                  <a:pt x="3" y="98"/>
                  <a:pt x="3" y="98"/>
                  <a:pt x="3" y="98"/>
                </a:cubicBezTo>
                <a:cubicBezTo>
                  <a:pt x="4" y="98"/>
                  <a:pt x="5" y="96"/>
                  <a:pt x="7" y="96"/>
                </a:cubicBezTo>
                <a:cubicBezTo>
                  <a:pt x="7" y="95"/>
                  <a:pt x="7" y="95"/>
                  <a:pt x="7" y="94"/>
                </a:cubicBezTo>
                <a:cubicBezTo>
                  <a:pt x="7" y="93"/>
                  <a:pt x="8" y="91"/>
                  <a:pt x="8" y="90"/>
                </a:cubicBezTo>
                <a:cubicBezTo>
                  <a:pt x="10" y="88"/>
                  <a:pt x="11" y="86"/>
                  <a:pt x="14" y="86"/>
                </a:cubicBezTo>
                <a:cubicBezTo>
                  <a:pt x="16" y="85"/>
                  <a:pt x="18" y="85"/>
                  <a:pt x="21" y="85"/>
                </a:cubicBezTo>
                <a:cubicBezTo>
                  <a:pt x="22" y="85"/>
                  <a:pt x="22" y="86"/>
                  <a:pt x="23" y="87"/>
                </a:cubicBezTo>
                <a:cubicBezTo>
                  <a:pt x="24" y="87"/>
                  <a:pt x="24" y="85"/>
                  <a:pt x="25" y="85"/>
                </a:cubicBezTo>
                <a:cubicBezTo>
                  <a:pt x="26" y="84"/>
                  <a:pt x="26" y="83"/>
                  <a:pt x="27" y="83"/>
                </a:cubicBezTo>
                <a:cubicBezTo>
                  <a:pt x="29" y="82"/>
                  <a:pt x="31" y="80"/>
                  <a:pt x="33" y="80"/>
                </a:cubicBezTo>
                <a:cubicBezTo>
                  <a:pt x="35" y="79"/>
                  <a:pt x="37" y="79"/>
                  <a:pt x="38" y="79"/>
                </a:cubicBezTo>
                <a:cubicBezTo>
                  <a:pt x="39" y="79"/>
                  <a:pt x="40" y="79"/>
                  <a:pt x="41" y="80"/>
                </a:cubicBezTo>
                <a:cubicBezTo>
                  <a:pt x="42" y="80"/>
                  <a:pt x="42" y="79"/>
                  <a:pt x="42" y="79"/>
                </a:cubicBezTo>
                <a:cubicBezTo>
                  <a:pt x="43" y="77"/>
                  <a:pt x="43" y="77"/>
                  <a:pt x="43" y="77"/>
                </a:cubicBezTo>
                <a:cubicBezTo>
                  <a:pt x="45" y="76"/>
                  <a:pt x="46" y="75"/>
                  <a:pt x="47" y="74"/>
                </a:cubicBezTo>
                <a:cubicBezTo>
                  <a:pt x="50" y="73"/>
                  <a:pt x="53" y="71"/>
                  <a:pt x="57" y="71"/>
                </a:cubicBezTo>
                <a:cubicBezTo>
                  <a:pt x="58" y="70"/>
                  <a:pt x="60" y="71"/>
                  <a:pt x="61" y="71"/>
                </a:cubicBezTo>
                <a:close/>
                <a:moveTo>
                  <a:pt x="132" y="73"/>
                </a:moveTo>
                <a:cubicBezTo>
                  <a:pt x="133" y="75"/>
                  <a:pt x="131" y="75"/>
                  <a:pt x="130" y="76"/>
                </a:cubicBezTo>
                <a:cubicBezTo>
                  <a:pt x="127" y="77"/>
                  <a:pt x="124" y="77"/>
                  <a:pt x="120" y="77"/>
                </a:cubicBezTo>
                <a:cubicBezTo>
                  <a:pt x="122" y="76"/>
                  <a:pt x="124" y="75"/>
                  <a:pt x="125" y="73"/>
                </a:cubicBezTo>
                <a:cubicBezTo>
                  <a:pt x="127" y="73"/>
                  <a:pt x="128" y="74"/>
                  <a:pt x="130" y="73"/>
                </a:cubicBezTo>
                <a:cubicBezTo>
                  <a:pt x="130" y="73"/>
                  <a:pt x="132" y="71"/>
                  <a:pt x="132" y="73"/>
                </a:cubicBezTo>
                <a:close/>
                <a:moveTo>
                  <a:pt x="159" y="109"/>
                </a:moveTo>
                <a:cubicBezTo>
                  <a:pt x="158" y="110"/>
                  <a:pt x="156" y="111"/>
                  <a:pt x="157" y="112"/>
                </a:cubicBezTo>
                <a:cubicBezTo>
                  <a:pt x="157" y="114"/>
                  <a:pt x="159" y="115"/>
                  <a:pt x="160" y="116"/>
                </a:cubicBezTo>
                <a:cubicBezTo>
                  <a:pt x="162" y="117"/>
                  <a:pt x="164" y="117"/>
                  <a:pt x="165" y="117"/>
                </a:cubicBezTo>
                <a:cubicBezTo>
                  <a:pt x="161" y="119"/>
                  <a:pt x="154" y="118"/>
                  <a:pt x="151" y="115"/>
                </a:cubicBezTo>
                <a:cubicBezTo>
                  <a:pt x="151" y="114"/>
                  <a:pt x="151" y="113"/>
                  <a:pt x="151" y="112"/>
                </a:cubicBezTo>
                <a:cubicBezTo>
                  <a:pt x="152" y="111"/>
                  <a:pt x="154" y="110"/>
                  <a:pt x="155" y="109"/>
                </a:cubicBezTo>
                <a:cubicBezTo>
                  <a:pt x="156" y="109"/>
                  <a:pt x="157" y="108"/>
                  <a:pt x="159" y="109"/>
                </a:cubicBezTo>
                <a:close/>
                <a:moveTo>
                  <a:pt x="166" y="130"/>
                </a:moveTo>
                <a:cubicBezTo>
                  <a:pt x="169" y="132"/>
                  <a:pt x="169" y="132"/>
                  <a:pt x="169" y="132"/>
                </a:cubicBezTo>
                <a:cubicBezTo>
                  <a:pt x="171" y="132"/>
                  <a:pt x="173" y="133"/>
                  <a:pt x="175" y="133"/>
                </a:cubicBezTo>
                <a:cubicBezTo>
                  <a:pt x="175" y="134"/>
                  <a:pt x="176" y="134"/>
                  <a:pt x="177" y="134"/>
                </a:cubicBezTo>
                <a:cubicBezTo>
                  <a:pt x="180" y="130"/>
                  <a:pt x="185" y="131"/>
                  <a:pt x="189" y="130"/>
                </a:cubicBezTo>
                <a:cubicBezTo>
                  <a:pt x="190" y="130"/>
                  <a:pt x="192" y="130"/>
                  <a:pt x="193" y="131"/>
                </a:cubicBezTo>
                <a:cubicBezTo>
                  <a:pt x="193" y="132"/>
                  <a:pt x="194" y="132"/>
                  <a:pt x="194" y="132"/>
                </a:cubicBezTo>
                <a:cubicBezTo>
                  <a:pt x="197" y="130"/>
                  <a:pt x="200" y="129"/>
                  <a:pt x="203" y="129"/>
                </a:cubicBezTo>
                <a:cubicBezTo>
                  <a:pt x="205" y="130"/>
                  <a:pt x="208" y="131"/>
                  <a:pt x="209" y="132"/>
                </a:cubicBezTo>
                <a:cubicBezTo>
                  <a:pt x="209" y="133"/>
                  <a:pt x="209" y="133"/>
                  <a:pt x="209" y="134"/>
                </a:cubicBezTo>
                <a:cubicBezTo>
                  <a:pt x="210" y="134"/>
                  <a:pt x="210" y="134"/>
                  <a:pt x="211" y="133"/>
                </a:cubicBezTo>
                <a:cubicBezTo>
                  <a:pt x="211" y="133"/>
                  <a:pt x="211" y="133"/>
                  <a:pt x="211" y="133"/>
                </a:cubicBezTo>
                <a:cubicBezTo>
                  <a:pt x="214" y="133"/>
                  <a:pt x="217" y="133"/>
                  <a:pt x="219" y="135"/>
                </a:cubicBezTo>
                <a:cubicBezTo>
                  <a:pt x="221" y="137"/>
                  <a:pt x="219" y="139"/>
                  <a:pt x="218" y="140"/>
                </a:cubicBezTo>
                <a:cubicBezTo>
                  <a:pt x="217" y="142"/>
                  <a:pt x="215" y="142"/>
                  <a:pt x="214" y="143"/>
                </a:cubicBezTo>
                <a:cubicBezTo>
                  <a:pt x="212" y="143"/>
                  <a:pt x="210" y="143"/>
                  <a:pt x="209" y="143"/>
                </a:cubicBezTo>
                <a:cubicBezTo>
                  <a:pt x="207" y="142"/>
                  <a:pt x="205" y="141"/>
                  <a:pt x="204" y="140"/>
                </a:cubicBezTo>
                <a:cubicBezTo>
                  <a:pt x="203" y="140"/>
                  <a:pt x="202" y="141"/>
                  <a:pt x="202" y="142"/>
                </a:cubicBezTo>
                <a:cubicBezTo>
                  <a:pt x="200" y="142"/>
                  <a:pt x="198" y="143"/>
                  <a:pt x="197" y="143"/>
                </a:cubicBezTo>
                <a:cubicBezTo>
                  <a:pt x="195" y="142"/>
                  <a:pt x="193" y="142"/>
                  <a:pt x="192" y="140"/>
                </a:cubicBezTo>
                <a:cubicBezTo>
                  <a:pt x="191" y="139"/>
                  <a:pt x="192" y="137"/>
                  <a:pt x="192" y="136"/>
                </a:cubicBezTo>
                <a:cubicBezTo>
                  <a:pt x="193" y="135"/>
                  <a:pt x="195" y="135"/>
                  <a:pt x="196" y="135"/>
                </a:cubicBezTo>
                <a:cubicBezTo>
                  <a:pt x="197" y="135"/>
                  <a:pt x="198" y="136"/>
                  <a:pt x="198" y="137"/>
                </a:cubicBezTo>
                <a:cubicBezTo>
                  <a:pt x="198" y="138"/>
                  <a:pt x="197" y="139"/>
                  <a:pt x="196" y="140"/>
                </a:cubicBezTo>
                <a:cubicBezTo>
                  <a:pt x="196" y="140"/>
                  <a:pt x="196" y="140"/>
                  <a:pt x="197" y="140"/>
                </a:cubicBezTo>
                <a:cubicBezTo>
                  <a:pt x="198" y="140"/>
                  <a:pt x="199" y="139"/>
                  <a:pt x="199" y="138"/>
                </a:cubicBezTo>
                <a:cubicBezTo>
                  <a:pt x="199" y="137"/>
                  <a:pt x="200" y="136"/>
                  <a:pt x="199" y="135"/>
                </a:cubicBezTo>
                <a:cubicBezTo>
                  <a:pt x="198" y="134"/>
                  <a:pt x="195" y="134"/>
                  <a:pt x="193" y="134"/>
                </a:cubicBezTo>
                <a:cubicBezTo>
                  <a:pt x="192" y="134"/>
                  <a:pt x="191" y="135"/>
                  <a:pt x="191" y="136"/>
                </a:cubicBezTo>
                <a:cubicBezTo>
                  <a:pt x="190" y="138"/>
                  <a:pt x="190" y="139"/>
                  <a:pt x="191" y="141"/>
                </a:cubicBezTo>
                <a:cubicBezTo>
                  <a:pt x="192" y="142"/>
                  <a:pt x="193" y="143"/>
                  <a:pt x="195" y="144"/>
                </a:cubicBezTo>
                <a:cubicBezTo>
                  <a:pt x="192" y="145"/>
                  <a:pt x="189" y="146"/>
                  <a:pt x="187" y="149"/>
                </a:cubicBezTo>
                <a:cubicBezTo>
                  <a:pt x="187" y="150"/>
                  <a:pt x="187" y="151"/>
                  <a:pt x="188" y="152"/>
                </a:cubicBezTo>
                <a:cubicBezTo>
                  <a:pt x="190" y="155"/>
                  <a:pt x="195" y="152"/>
                  <a:pt x="198" y="153"/>
                </a:cubicBezTo>
                <a:cubicBezTo>
                  <a:pt x="199" y="153"/>
                  <a:pt x="201" y="153"/>
                  <a:pt x="202" y="155"/>
                </a:cubicBezTo>
                <a:cubicBezTo>
                  <a:pt x="203" y="155"/>
                  <a:pt x="202" y="156"/>
                  <a:pt x="203" y="156"/>
                </a:cubicBezTo>
                <a:cubicBezTo>
                  <a:pt x="204" y="156"/>
                  <a:pt x="204" y="155"/>
                  <a:pt x="205" y="155"/>
                </a:cubicBezTo>
                <a:cubicBezTo>
                  <a:pt x="206" y="154"/>
                  <a:pt x="207" y="153"/>
                  <a:pt x="208" y="153"/>
                </a:cubicBezTo>
                <a:cubicBezTo>
                  <a:pt x="210" y="153"/>
                  <a:pt x="213" y="153"/>
                  <a:pt x="215" y="155"/>
                </a:cubicBezTo>
                <a:cubicBezTo>
                  <a:pt x="215" y="156"/>
                  <a:pt x="216" y="157"/>
                  <a:pt x="215" y="159"/>
                </a:cubicBezTo>
                <a:cubicBezTo>
                  <a:pt x="216" y="160"/>
                  <a:pt x="217" y="159"/>
                  <a:pt x="218" y="159"/>
                </a:cubicBezTo>
                <a:cubicBezTo>
                  <a:pt x="220" y="160"/>
                  <a:pt x="221" y="160"/>
                  <a:pt x="221" y="162"/>
                </a:cubicBezTo>
                <a:cubicBezTo>
                  <a:pt x="221" y="163"/>
                  <a:pt x="221" y="164"/>
                  <a:pt x="220" y="165"/>
                </a:cubicBezTo>
                <a:cubicBezTo>
                  <a:pt x="219" y="166"/>
                  <a:pt x="218" y="167"/>
                  <a:pt x="217" y="166"/>
                </a:cubicBezTo>
                <a:cubicBezTo>
                  <a:pt x="216" y="167"/>
                  <a:pt x="216" y="169"/>
                  <a:pt x="214" y="169"/>
                </a:cubicBezTo>
                <a:cubicBezTo>
                  <a:pt x="212" y="169"/>
                  <a:pt x="209" y="170"/>
                  <a:pt x="208" y="169"/>
                </a:cubicBezTo>
                <a:cubicBezTo>
                  <a:pt x="206" y="168"/>
                  <a:pt x="206" y="170"/>
                  <a:pt x="206" y="170"/>
                </a:cubicBezTo>
                <a:cubicBezTo>
                  <a:pt x="203" y="172"/>
                  <a:pt x="200" y="172"/>
                  <a:pt x="198" y="171"/>
                </a:cubicBezTo>
                <a:cubicBezTo>
                  <a:pt x="197" y="170"/>
                  <a:pt x="195" y="169"/>
                  <a:pt x="196" y="167"/>
                </a:cubicBezTo>
                <a:cubicBezTo>
                  <a:pt x="196" y="166"/>
                  <a:pt x="194" y="167"/>
                  <a:pt x="193" y="166"/>
                </a:cubicBezTo>
                <a:cubicBezTo>
                  <a:pt x="192" y="166"/>
                  <a:pt x="191" y="165"/>
                  <a:pt x="191" y="163"/>
                </a:cubicBezTo>
                <a:cubicBezTo>
                  <a:pt x="191" y="162"/>
                  <a:pt x="191" y="161"/>
                  <a:pt x="191" y="160"/>
                </a:cubicBezTo>
                <a:cubicBezTo>
                  <a:pt x="193" y="160"/>
                  <a:pt x="195" y="160"/>
                  <a:pt x="196" y="160"/>
                </a:cubicBezTo>
                <a:cubicBezTo>
                  <a:pt x="197" y="161"/>
                  <a:pt x="197" y="162"/>
                  <a:pt x="197" y="162"/>
                </a:cubicBezTo>
                <a:cubicBezTo>
                  <a:pt x="197" y="163"/>
                  <a:pt x="197" y="163"/>
                  <a:pt x="197" y="164"/>
                </a:cubicBezTo>
                <a:cubicBezTo>
                  <a:pt x="198" y="164"/>
                  <a:pt x="199" y="163"/>
                  <a:pt x="199" y="163"/>
                </a:cubicBezTo>
                <a:cubicBezTo>
                  <a:pt x="201" y="162"/>
                  <a:pt x="203" y="161"/>
                  <a:pt x="204" y="162"/>
                </a:cubicBezTo>
                <a:cubicBezTo>
                  <a:pt x="205" y="163"/>
                  <a:pt x="205" y="165"/>
                  <a:pt x="205" y="166"/>
                </a:cubicBezTo>
                <a:cubicBezTo>
                  <a:pt x="204" y="167"/>
                  <a:pt x="203" y="167"/>
                  <a:pt x="202" y="167"/>
                </a:cubicBezTo>
                <a:cubicBezTo>
                  <a:pt x="201" y="167"/>
                  <a:pt x="202" y="165"/>
                  <a:pt x="201" y="165"/>
                </a:cubicBezTo>
                <a:cubicBezTo>
                  <a:pt x="200" y="165"/>
                  <a:pt x="200" y="166"/>
                  <a:pt x="199" y="166"/>
                </a:cubicBezTo>
                <a:cubicBezTo>
                  <a:pt x="200" y="167"/>
                  <a:pt x="200" y="168"/>
                  <a:pt x="201" y="168"/>
                </a:cubicBezTo>
                <a:cubicBezTo>
                  <a:pt x="202" y="168"/>
                  <a:pt x="204" y="168"/>
                  <a:pt x="205" y="166"/>
                </a:cubicBezTo>
                <a:cubicBezTo>
                  <a:pt x="206" y="166"/>
                  <a:pt x="206" y="164"/>
                  <a:pt x="206" y="163"/>
                </a:cubicBezTo>
                <a:cubicBezTo>
                  <a:pt x="206" y="162"/>
                  <a:pt x="206" y="162"/>
                  <a:pt x="205" y="161"/>
                </a:cubicBezTo>
                <a:cubicBezTo>
                  <a:pt x="204" y="160"/>
                  <a:pt x="202" y="160"/>
                  <a:pt x="201" y="161"/>
                </a:cubicBezTo>
                <a:cubicBezTo>
                  <a:pt x="200" y="161"/>
                  <a:pt x="199" y="162"/>
                  <a:pt x="199" y="162"/>
                </a:cubicBezTo>
                <a:cubicBezTo>
                  <a:pt x="198" y="160"/>
                  <a:pt x="197" y="159"/>
                  <a:pt x="195" y="159"/>
                </a:cubicBezTo>
                <a:cubicBezTo>
                  <a:pt x="193" y="158"/>
                  <a:pt x="191" y="158"/>
                  <a:pt x="190" y="160"/>
                </a:cubicBezTo>
                <a:cubicBezTo>
                  <a:pt x="189" y="162"/>
                  <a:pt x="190" y="164"/>
                  <a:pt x="187" y="164"/>
                </a:cubicBezTo>
                <a:cubicBezTo>
                  <a:pt x="187" y="164"/>
                  <a:pt x="186" y="165"/>
                  <a:pt x="187" y="166"/>
                </a:cubicBezTo>
                <a:cubicBezTo>
                  <a:pt x="188" y="167"/>
                  <a:pt x="188" y="169"/>
                  <a:pt x="188" y="170"/>
                </a:cubicBezTo>
                <a:cubicBezTo>
                  <a:pt x="186" y="176"/>
                  <a:pt x="180" y="176"/>
                  <a:pt x="175" y="177"/>
                </a:cubicBezTo>
                <a:cubicBezTo>
                  <a:pt x="171" y="178"/>
                  <a:pt x="168" y="176"/>
                  <a:pt x="165" y="176"/>
                </a:cubicBezTo>
                <a:cubicBezTo>
                  <a:pt x="164" y="177"/>
                  <a:pt x="163" y="176"/>
                  <a:pt x="161" y="176"/>
                </a:cubicBezTo>
                <a:cubicBezTo>
                  <a:pt x="157" y="176"/>
                  <a:pt x="153" y="177"/>
                  <a:pt x="149" y="178"/>
                </a:cubicBezTo>
                <a:cubicBezTo>
                  <a:pt x="151" y="176"/>
                  <a:pt x="153" y="174"/>
                  <a:pt x="155" y="171"/>
                </a:cubicBezTo>
                <a:cubicBezTo>
                  <a:pt x="157" y="170"/>
                  <a:pt x="160" y="168"/>
                  <a:pt x="162" y="168"/>
                </a:cubicBezTo>
                <a:cubicBezTo>
                  <a:pt x="164" y="167"/>
                  <a:pt x="166" y="167"/>
                  <a:pt x="168" y="167"/>
                </a:cubicBezTo>
                <a:cubicBezTo>
                  <a:pt x="171" y="166"/>
                  <a:pt x="175" y="167"/>
                  <a:pt x="177" y="165"/>
                </a:cubicBezTo>
                <a:cubicBezTo>
                  <a:pt x="178" y="164"/>
                  <a:pt x="178" y="162"/>
                  <a:pt x="178" y="161"/>
                </a:cubicBezTo>
                <a:cubicBezTo>
                  <a:pt x="178" y="160"/>
                  <a:pt x="176" y="159"/>
                  <a:pt x="175" y="158"/>
                </a:cubicBezTo>
                <a:cubicBezTo>
                  <a:pt x="174" y="158"/>
                  <a:pt x="174" y="157"/>
                  <a:pt x="175" y="156"/>
                </a:cubicBezTo>
                <a:cubicBezTo>
                  <a:pt x="176" y="155"/>
                  <a:pt x="178" y="156"/>
                  <a:pt x="179" y="154"/>
                </a:cubicBezTo>
                <a:cubicBezTo>
                  <a:pt x="180" y="154"/>
                  <a:pt x="181" y="153"/>
                  <a:pt x="181" y="151"/>
                </a:cubicBezTo>
                <a:cubicBezTo>
                  <a:pt x="181" y="150"/>
                  <a:pt x="180" y="150"/>
                  <a:pt x="179" y="150"/>
                </a:cubicBezTo>
                <a:cubicBezTo>
                  <a:pt x="176" y="149"/>
                  <a:pt x="173" y="149"/>
                  <a:pt x="170" y="151"/>
                </a:cubicBezTo>
                <a:cubicBezTo>
                  <a:pt x="169" y="152"/>
                  <a:pt x="168" y="152"/>
                  <a:pt x="166" y="152"/>
                </a:cubicBezTo>
                <a:cubicBezTo>
                  <a:pt x="165" y="152"/>
                  <a:pt x="164" y="150"/>
                  <a:pt x="163" y="150"/>
                </a:cubicBezTo>
                <a:cubicBezTo>
                  <a:pt x="162" y="151"/>
                  <a:pt x="161" y="151"/>
                  <a:pt x="161" y="151"/>
                </a:cubicBezTo>
                <a:cubicBezTo>
                  <a:pt x="160" y="151"/>
                  <a:pt x="159" y="151"/>
                  <a:pt x="158" y="151"/>
                </a:cubicBezTo>
                <a:cubicBezTo>
                  <a:pt x="156" y="151"/>
                  <a:pt x="154" y="150"/>
                  <a:pt x="153" y="149"/>
                </a:cubicBezTo>
                <a:cubicBezTo>
                  <a:pt x="152" y="148"/>
                  <a:pt x="152" y="148"/>
                  <a:pt x="151" y="148"/>
                </a:cubicBezTo>
                <a:cubicBezTo>
                  <a:pt x="151" y="150"/>
                  <a:pt x="150" y="149"/>
                  <a:pt x="150" y="149"/>
                </a:cubicBezTo>
                <a:cubicBezTo>
                  <a:pt x="147" y="151"/>
                  <a:pt x="143" y="151"/>
                  <a:pt x="140" y="150"/>
                </a:cubicBezTo>
                <a:cubicBezTo>
                  <a:pt x="138" y="150"/>
                  <a:pt x="136" y="149"/>
                  <a:pt x="135" y="147"/>
                </a:cubicBezTo>
                <a:cubicBezTo>
                  <a:pt x="135" y="146"/>
                  <a:pt x="136" y="146"/>
                  <a:pt x="135" y="145"/>
                </a:cubicBezTo>
                <a:cubicBezTo>
                  <a:pt x="134" y="145"/>
                  <a:pt x="133" y="146"/>
                  <a:pt x="132" y="146"/>
                </a:cubicBezTo>
                <a:cubicBezTo>
                  <a:pt x="130" y="146"/>
                  <a:pt x="127" y="147"/>
                  <a:pt x="125" y="145"/>
                </a:cubicBezTo>
                <a:cubicBezTo>
                  <a:pt x="125" y="144"/>
                  <a:pt x="125" y="143"/>
                  <a:pt x="125" y="142"/>
                </a:cubicBezTo>
                <a:cubicBezTo>
                  <a:pt x="126" y="141"/>
                  <a:pt x="128" y="140"/>
                  <a:pt x="130" y="139"/>
                </a:cubicBezTo>
                <a:cubicBezTo>
                  <a:pt x="135" y="137"/>
                  <a:pt x="135" y="137"/>
                  <a:pt x="135" y="137"/>
                </a:cubicBezTo>
                <a:cubicBezTo>
                  <a:pt x="136" y="137"/>
                  <a:pt x="137" y="137"/>
                  <a:pt x="137" y="138"/>
                </a:cubicBezTo>
                <a:cubicBezTo>
                  <a:pt x="137" y="139"/>
                  <a:pt x="137" y="141"/>
                  <a:pt x="137" y="142"/>
                </a:cubicBezTo>
                <a:cubicBezTo>
                  <a:pt x="139" y="144"/>
                  <a:pt x="141" y="144"/>
                  <a:pt x="143" y="145"/>
                </a:cubicBezTo>
                <a:cubicBezTo>
                  <a:pt x="147" y="145"/>
                  <a:pt x="147" y="145"/>
                  <a:pt x="147" y="145"/>
                </a:cubicBezTo>
                <a:cubicBezTo>
                  <a:pt x="147" y="145"/>
                  <a:pt x="148" y="145"/>
                  <a:pt x="149" y="145"/>
                </a:cubicBezTo>
                <a:cubicBezTo>
                  <a:pt x="151" y="148"/>
                  <a:pt x="154" y="148"/>
                  <a:pt x="157" y="148"/>
                </a:cubicBezTo>
                <a:cubicBezTo>
                  <a:pt x="159" y="148"/>
                  <a:pt x="161" y="147"/>
                  <a:pt x="162" y="146"/>
                </a:cubicBezTo>
                <a:cubicBezTo>
                  <a:pt x="163" y="146"/>
                  <a:pt x="164" y="147"/>
                  <a:pt x="165" y="147"/>
                </a:cubicBezTo>
                <a:cubicBezTo>
                  <a:pt x="167" y="147"/>
                  <a:pt x="170" y="147"/>
                  <a:pt x="172" y="144"/>
                </a:cubicBezTo>
                <a:cubicBezTo>
                  <a:pt x="172" y="143"/>
                  <a:pt x="173" y="142"/>
                  <a:pt x="173" y="141"/>
                </a:cubicBezTo>
                <a:cubicBezTo>
                  <a:pt x="173" y="140"/>
                  <a:pt x="173" y="139"/>
                  <a:pt x="172" y="138"/>
                </a:cubicBezTo>
                <a:cubicBezTo>
                  <a:pt x="169" y="136"/>
                  <a:pt x="166" y="136"/>
                  <a:pt x="164" y="138"/>
                </a:cubicBezTo>
                <a:cubicBezTo>
                  <a:pt x="163" y="138"/>
                  <a:pt x="163" y="139"/>
                  <a:pt x="163" y="139"/>
                </a:cubicBezTo>
                <a:cubicBezTo>
                  <a:pt x="163" y="140"/>
                  <a:pt x="163" y="140"/>
                  <a:pt x="163" y="140"/>
                </a:cubicBezTo>
                <a:cubicBezTo>
                  <a:pt x="164" y="140"/>
                  <a:pt x="164" y="140"/>
                  <a:pt x="164" y="140"/>
                </a:cubicBezTo>
                <a:cubicBezTo>
                  <a:pt x="164" y="138"/>
                  <a:pt x="166" y="139"/>
                  <a:pt x="167" y="138"/>
                </a:cubicBezTo>
                <a:cubicBezTo>
                  <a:pt x="169" y="138"/>
                  <a:pt x="170" y="138"/>
                  <a:pt x="171" y="139"/>
                </a:cubicBezTo>
                <a:cubicBezTo>
                  <a:pt x="172" y="141"/>
                  <a:pt x="171" y="142"/>
                  <a:pt x="171" y="144"/>
                </a:cubicBezTo>
                <a:cubicBezTo>
                  <a:pt x="169" y="145"/>
                  <a:pt x="167" y="145"/>
                  <a:pt x="166" y="145"/>
                </a:cubicBezTo>
                <a:cubicBezTo>
                  <a:pt x="164" y="145"/>
                  <a:pt x="163" y="145"/>
                  <a:pt x="163" y="144"/>
                </a:cubicBezTo>
                <a:cubicBezTo>
                  <a:pt x="162" y="144"/>
                  <a:pt x="161" y="145"/>
                  <a:pt x="160" y="146"/>
                </a:cubicBezTo>
                <a:cubicBezTo>
                  <a:pt x="158" y="147"/>
                  <a:pt x="155" y="147"/>
                  <a:pt x="153" y="146"/>
                </a:cubicBezTo>
                <a:cubicBezTo>
                  <a:pt x="152" y="146"/>
                  <a:pt x="151" y="145"/>
                  <a:pt x="150" y="144"/>
                </a:cubicBezTo>
                <a:cubicBezTo>
                  <a:pt x="150" y="144"/>
                  <a:pt x="150" y="144"/>
                  <a:pt x="150" y="144"/>
                </a:cubicBezTo>
                <a:cubicBezTo>
                  <a:pt x="148" y="144"/>
                  <a:pt x="147" y="144"/>
                  <a:pt x="145" y="144"/>
                </a:cubicBezTo>
                <a:cubicBezTo>
                  <a:pt x="143" y="144"/>
                  <a:pt x="142" y="143"/>
                  <a:pt x="140" y="142"/>
                </a:cubicBezTo>
                <a:cubicBezTo>
                  <a:pt x="139" y="142"/>
                  <a:pt x="139" y="141"/>
                  <a:pt x="138" y="140"/>
                </a:cubicBezTo>
                <a:cubicBezTo>
                  <a:pt x="138" y="139"/>
                  <a:pt x="138" y="139"/>
                  <a:pt x="138" y="138"/>
                </a:cubicBezTo>
                <a:cubicBezTo>
                  <a:pt x="140" y="136"/>
                  <a:pt x="142" y="135"/>
                  <a:pt x="145" y="135"/>
                </a:cubicBezTo>
                <a:cubicBezTo>
                  <a:pt x="145" y="134"/>
                  <a:pt x="145" y="133"/>
                  <a:pt x="146" y="132"/>
                </a:cubicBezTo>
                <a:cubicBezTo>
                  <a:pt x="148" y="131"/>
                  <a:pt x="150" y="132"/>
                  <a:pt x="153" y="132"/>
                </a:cubicBezTo>
                <a:cubicBezTo>
                  <a:pt x="153" y="132"/>
                  <a:pt x="155" y="133"/>
                  <a:pt x="155" y="132"/>
                </a:cubicBezTo>
                <a:cubicBezTo>
                  <a:pt x="156" y="129"/>
                  <a:pt x="158" y="129"/>
                  <a:pt x="160" y="129"/>
                </a:cubicBezTo>
                <a:cubicBezTo>
                  <a:pt x="162" y="129"/>
                  <a:pt x="164" y="129"/>
                  <a:pt x="166" y="13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/>
          </a:lstStyle>
          <a:p>
            <a:pPr/>
            <a:endParaRPr lang="zh-CN" altLang="en-US"/>
          </a:p>
        </p:txBody>
      </p:sp>
      <p:sp>
        <p:nvSpPr>
          <p:cNvPr id="256" name="Freeform 239"/>
          <p:cNvSpPr>
            <a:spLocks noEditPoints="1"/>
          </p:cNvSpPr>
          <p:nvPr/>
        </p:nvSpPr>
        <p:spPr bwMode="auto">
          <a:xfrm>
            <a:off x="-1634069" y="-535923"/>
            <a:ext cx="4377455" cy="3529043"/>
          </a:xfrm>
          <a:custGeom>
            <a:gdLst>
              <a:gd name="T0" fmla="*/ 180 w 228"/>
              <a:gd name="T1" fmla="*/ 36 h 184"/>
              <a:gd name="T2" fmla="*/ 172 w 228"/>
              <a:gd name="T3" fmla="*/ 60 h 184"/>
              <a:gd name="T4" fmla="*/ 161 w 228"/>
              <a:gd name="T5" fmla="*/ 86 h 184"/>
              <a:gd name="T6" fmla="*/ 225 w 228"/>
              <a:gd name="T7" fmla="*/ 105 h 184"/>
              <a:gd name="T8" fmla="*/ 211 w 228"/>
              <a:gd name="T9" fmla="*/ 132 h 184"/>
              <a:gd name="T10" fmla="*/ 218 w 228"/>
              <a:gd name="T11" fmla="*/ 158 h 184"/>
              <a:gd name="T12" fmla="*/ 158 w 228"/>
              <a:gd name="T13" fmla="*/ 177 h 184"/>
              <a:gd name="T14" fmla="*/ 179 w 228"/>
              <a:gd name="T15" fmla="*/ 152 h 184"/>
              <a:gd name="T16" fmla="*/ 130 w 228"/>
              <a:gd name="T17" fmla="*/ 137 h 184"/>
              <a:gd name="T18" fmla="*/ 169 w 228"/>
              <a:gd name="T19" fmla="*/ 118 h 184"/>
              <a:gd name="T20" fmla="*/ 139 w 228"/>
              <a:gd name="T21" fmla="*/ 94 h 184"/>
              <a:gd name="T22" fmla="*/ 93 w 228"/>
              <a:gd name="T23" fmla="*/ 113 h 184"/>
              <a:gd name="T24" fmla="*/ 49 w 228"/>
              <a:gd name="T25" fmla="*/ 107 h 184"/>
              <a:gd name="T26" fmla="*/ 9 w 228"/>
              <a:gd name="T27" fmla="*/ 87 h 184"/>
              <a:gd name="T28" fmla="*/ 87 w 228"/>
              <a:gd name="T29" fmla="*/ 83 h 184"/>
              <a:gd name="T30" fmla="*/ 96 w 228"/>
              <a:gd name="T31" fmla="*/ 92 h 184"/>
              <a:gd name="T32" fmla="*/ 138 w 228"/>
              <a:gd name="T33" fmla="*/ 62 h 184"/>
              <a:gd name="T34" fmla="*/ 131 w 228"/>
              <a:gd name="T35" fmla="*/ 31 h 184"/>
              <a:gd name="T36" fmla="*/ 123 w 228"/>
              <a:gd name="T37" fmla="*/ 16 h 184"/>
              <a:gd name="T38" fmla="*/ 155 w 228"/>
              <a:gd name="T39" fmla="*/ 11 h 184"/>
              <a:gd name="T40" fmla="*/ 134 w 228"/>
              <a:gd name="T41" fmla="*/ 16 h 184"/>
              <a:gd name="T42" fmla="*/ 188 w 228"/>
              <a:gd name="T43" fmla="*/ 31 h 184"/>
              <a:gd name="T44" fmla="*/ 173 w 228"/>
              <a:gd name="T45" fmla="*/ 24 h 184"/>
              <a:gd name="T46" fmla="*/ 157 w 228"/>
              <a:gd name="T47" fmla="*/ 28 h 184"/>
              <a:gd name="T48" fmla="*/ 176 w 228"/>
              <a:gd name="T49" fmla="*/ 48 h 184"/>
              <a:gd name="T50" fmla="*/ 157 w 228"/>
              <a:gd name="T51" fmla="*/ 58 h 184"/>
              <a:gd name="T52" fmla="*/ 160 w 228"/>
              <a:gd name="T53" fmla="*/ 72 h 184"/>
              <a:gd name="T54" fmla="*/ 184 w 228"/>
              <a:gd name="T55" fmla="*/ 95 h 184"/>
              <a:gd name="T56" fmla="*/ 205 w 228"/>
              <a:gd name="T57" fmla="*/ 115 h 184"/>
              <a:gd name="T58" fmla="*/ 199 w 228"/>
              <a:gd name="T59" fmla="*/ 109 h 184"/>
              <a:gd name="T60" fmla="*/ 179 w 228"/>
              <a:gd name="T61" fmla="*/ 114 h 184"/>
              <a:gd name="T62" fmla="*/ 164 w 228"/>
              <a:gd name="T63" fmla="*/ 108 h 184"/>
              <a:gd name="T64" fmla="*/ 123 w 228"/>
              <a:gd name="T65" fmla="*/ 96 h 184"/>
              <a:gd name="T66" fmla="*/ 112 w 228"/>
              <a:gd name="T67" fmla="*/ 102 h 184"/>
              <a:gd name="T68" fmla="*/ 42 w 228"/>
              <a:gd name="T69" fmla="*/ 122 h 184"/>
              <a:gd name="T70" fmla="*/ 62 w 228"/>
              <a:gd name="T71" fmla="*/ 104 h 184"/>
              <a:gd name="T72" fmla="*/ 75 w 228"/>
              <a:gd name="T73" fmla="*/ 111 h 184"/>
              <a:gd name="T74" fmla="*/ 43 w 228"/>
              <a:gd name="T75" fmla="*/ 97 h 184"/>
              <a:gd name="T76" fmla="*/ 45 w 228"/>
              <a:gd name="T77" fmla="*/ 93 h 184"/>
              <a:gd name="T78" fmla="*/ 30 w 228"/>
              <a:gd name="T79" fmla="*/ 89 h 184"/>
              <a:gd name="T80" fmla="*/ 59 w 228"/>
              <a:gd name="T81" fmla="*/ 89 h 184"/>
              <a:gd name="T82" fmla="*/ 94 w 228"/>
              <a:gd name="T83" fmla="*/ 97 h 184"/>
              <a:gd name="T84" fmla="*/ 124 w 228"/>
              <a:gd name="T85" fmla="*/ 67 h 184"/>
              <a:gd name="T86" fmla="*/ 103 w 228"/>
              <a:gd name="T87" fmla="*/ 69 h 184"/>
              <a:gd name="T88" fmla="*/ 112 w 228"/>
              <a:gd name="T89" fmla="*/ 53 h 184"/>
              <a:gd name="T90" fmla="*/ 126 w 228"/>
              <a:gd name="T91" fmla="*/ 47 h 184"/>
              <a:gd name="T92" fmla="*/ 114 w 228"/>
              <a:gd name="T93" fmla="*/ 22 h 184"/>
              <a:gd name="T94" fmla="*/ 98 w 228"/>
              <a:gd name="T95" fmla="*/ 19 h 184"/>
              <a:gd name="T96" fmla="*/ 138 w 228"/>
              <a:gd name="T97" fmla="*/ 5 h 184"/>
              <a:gd name="T98" fmla="*/ 66 w 228"/>
              <a:gd name="T99" fmla="*/ 82 h 184"/>
              <a:gd name="T100" fmla="*/ 3 w 228"/>
              <a:gd name="T101" fmla="*/ 105 h 184"/>
              <a:gd name="T102" fmla="*/ 43 w 228"/>
              <a:gd name="T103" fmla="*/ 77 h 184"/>
              <a:gd name="T104" fmla="*/ 151 w 228"/>
              <a:gd name="T105" fmla="*/ 112 h 184"/>
              <a:gd name="T106" fmla="*/ 219 w 228"/>
              <a:gd name="T107" fmla="*/ 135 h 184"/>
              <a:gd name="T108" fmla="*/ 193 w 228"/>
              <a:gd name="T109" fmla="*/ 134 h 184"/>
              <a:gd name="T110" fmla="*/ 220 w 228"/>
              <a:gd name="T111" fmla="*/ 165 h 184"/>
              <a:gd name="T112" fmla="*/ 205 w 228"/>
              <a:gd name="T113" fmla="*/ 166 h 184"/>
              <a:gd name="T114" fmla="*/ 175 w 228"/>
              <a:gd name="T115" fmla="*/ 177 h 184"/>
              <a:gd name="T116" fmla="*/ 166 w 228"/>
              <a:gd name="T117" fmla="*/ 152 h 184"/>
              <a:gd name="T118" fmla="*/ 137 w 228"/>
              <a:gd name="T119" fmla="*/ 138 h 184"/>
              <a:gd name="T120" fmla="*/ 167 w 228"/>
              <a:gd name="T121" fmla="*/ 138 h 184"/>
              <a:gd name="T122" fmla="*/ 153 w 228"/>
              <a:gd name="T123" fmla="*/ 132 h 184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28" h="184">
                <a:moveTo>
                  <a:pt x="151" y="3"/>
                </a:moveTo>
                <a:cubicBezTo>
                  <a:pt x="151" y="4"/>
                  <a:pt x="151" y="4"/>
                  <a:pt x="152" y="5"/>
                </a:cubicBezTo>
                <a:cubicBezTo>
                  <a:pt x="152" y="5"/>
                  <a:pt x="154" y="5"/>
                  <a:pt x="154" y="7"/>
                </a:cubicBezTo>
                <a:cubicBezTo>
                  <a:pt x="154" y="8"/>
                  <a:pt x="154" y="8"/>
                  <a:pt x="154" y="8"/>
                </a:cubicBezTo>
                <a:cubicBezTo>
                  <a:pt x="156" y="9"/>
                  <a:pt x="156" y="11"/>
                  <a:pt x="156" y="13"/>
                </a:cubicBezTo>
                <a:cubicBezTo>
                  <a:pt x="158" y="13"/>
                  <a:pt x="159" y="12"/>
                  <a:pt x="160" y="11"/>
                </a:cubicBezTo>
                <a:cubicBezTo>
                  <a:pt x="162" y="11"/>
                  <a:pt x="166" y="11"/>
                  <a:pt x="168" y="12"/>
                </a:cubicBezTo>
                <a:cubicBezTo>
                  <a:pt x="168" y="13"/>
                  <a:pt x="169" y="14"/>
                  <a:pt x="170" y="15"/>
                </a:cubicBezTo>
                <a:cubicBezTo>
                  <a:pt x="173" y="14"/>
                  <a:pt x="177" y="13"/>
                  <a:pt x="180" y="14"/>
                </a:cubicBezTo>
                <a:cubicBezTo>
                  <a:pt x="182" y="15"/>
                  <a:pt x="184" y="16"/>
                  <a:pt x="184" y="19"/>
                </a:cubicBezTo>
                <a:cubicBezTo>
                  <a:pt x="186" y="19"/>
                  <a:pt x="187" y="19"/>
                  <a:pt x="189" y="19"/>
                </a:cubicBezTo>
                <a:cubicBezTo>
                  <a:pt x="192" y="19"/>
                  <a:pt x="196" y="19"/>
                  <a:pt x="198" y="23"/>
                </a:cubicBezTo>
                <a:cubicBezTo>
                  <a:pt x="199" y="26"/>
                  <a:pt x="198" y="28"/>
                  <a:pt x="196" y="30"/>
                </a:cubicBezTo>
                <a:cubicBezTo>
                  <a:pt x="194" y="31"/>
                  <a:pt x="192" y="32"/>
                  <a:pt x="189" y="32"/>
                </a:cubicBezTo>
                <a:cubicBezTo>
                  <a:pt x="188" y="36"/>
                  <a:pt x="183" y="35"/>
                  <a:pt x="180" y="36"/>
                </a:cubicBezTo>
                <a:cubicBezTo>
                  <a:pt x="179" y="35"/>
                  <a:pt x="178" y="35"/>
                  <a:pt x="177" y="35"/>
                </a:cubicBezTo>
                <a:cubicBezTo>
                  <a:pt x="174" y="37"/>
                  <a:pt x="168" y="36"/>
                  <a:pt x="165" y="36"/>
                </a:cubicBezTo>
                <a:cubicBezTo>
                  <a:pt x="162" y="36"/>
                  <a:pt x="162" y="36"/>
                  <a:pt x="162" y="36"/>
                </a:cubicBezTo>
                <a:cubicBezTo>
                  <a:pt x="160" y="37"/>
                  <a:pt x="158" y="36"/>
                  <a:pt x="157" y="35"/>
                </a:cubicBezTo>
                <a:cubicBezTo>
                  <a:pt x="156" y="35"/>
                  <a:pt x="156" y="35"/>
                  <a:pt x="156" y="36"/>
                </a:cubicBezTo>
                <a:cubicBezTo>
                  <a:pt x="154" y="39"/>
                  <a:pt x="150" y="41"/>
                  <a:pt x="147" y="41"/>
                </a:cubicBezTo>
                <a:cubicBezTo>
                  <a:pt x="145" y="42"/>
                  <a:pt x="144" y="43"/>
                  <a:pt x="144" y="44"/>
                </a:cubicBezTo>
                <a:cubicBezTo>
                  <a:pt x="144" y="45"/>
                  <a:pt x="145" y="46"/>
                  <a:pt x="146" y="47"/>
                </a:cubicBezTo>
                <a:cubicBezTo>
                  <a:pt x="150" y="49"/>
                  <a:pt x="154" y="45"/>
                  <a:pt x="159" y="46"/>
                </a:cubicBezTo>
                <a:cubicBezTo>
                  <a:pt x="161" y="45"/>
                  <a:pt x="163" y="46"/>
                  <a:pt x="166" y="46"/>
                </a:cubicBezTo>
                <a:cubicBezTo>
                  <a:pt x="166" y="47"/>
                  <a:pt x="168" y="47"/>
                  <a:pt x="168" y="48"/>
                </a:cubicBezTo>
                <a:cubicBezTo>
                  <a:pt x="170" y="47"/>
                  <a:pt x="171" y="46"/>
                  <a:pt x="173" y="46"/>
                </a:cubicBezTo>
                <a:cubicBezTo>
                  <a:pt x="176" y="46"/>
                  <a:pt x="178" y="47"/>
                  <a:pt x="179" y="49"/>
                </a:cubicBezTo>
                <a:cubicBezTo>
                  <a:pt x="180" y="51"/>
                  <a:pt x="179" y="53"/>
                  <a:pt x="179" y="55"/>
                </a:cubicBezTo>
                <a:cubicBezTo>
                  <a:pt x="178" y="57"/>
                  <a:pt x="175" y="60"/>
                  <a:pt x="172" y="60"/>
                </a:cubicBezTo>
                <a:cubicBezTo>
                  <a:pt x="170" y="60"/>
                  <a:pt x="171" y="62"/>
                  <a:pt x="170" y="62"/>
                </a:cubicBezTo>
                <a:cubicBezTo>
                  <a:pt x="168" y="64"/>
                  <a:pt x="165" y="67"/>
                  <a:pt x="162" y="66"/>
                </a:cubicBezTo>
                <a:cubicBezTo>
                  <a:pt x="160" y="66"/>
                  <a:pt x="157" y="65"/>
                  <a:pt x="157" y="63"/>
                </a:cubicBezTo>
                <a:cubicBezTo>
                  <a:pt x="156" y="64"/>
                  <a:pt x="155" y="63"/>
                  <a:pt x="154" y="64"/>
                </a:cubicBezTo>
                <a:cubicBezTo>
                  <a:pt x="151" y="65"/>
                  <a:pt x="148" y="65"/>
                  <a:pt x="146" y="68"/>
                </a:cubicBezTo>
                <a:cubicBezTo>
                  <a:pt x="147" y="69"/>
                  <a:pt x="148" y="70"/>
                  <a:pt x="150" y="70"/>
                </a:cubicBezTo>
                <a:cubicBezTo>
                  <a:pt x="152" y="70"/>
                  <a:pt x="155" y="70"/>
                  <a:pt x="158" y="70"/>
                </a:cubicBezTo>
                <a:cubicBezTo>
                  <a:pt x="159" y="70"/>
                  <a:pt x="161" y="71"/>
                  <a:pt x="162" y="72"/>
                </a:cubicBezTo>
                <a:cubicBezTo>
                  <a:pt x="162" y="74"/>
                  <a:pt x="162" y="75"/>
                  <a:pt x="161" y="76"/>
                </a:cubicBezTo>
                <a:cubicBezTo>
                  <a:pt x="160" y="78"/>
                  <a:pt x="158" y="79"/>
                  <a:pt x="156" y="79"/>
                </a:cubicBezTo>
                <a:cubicBezTo>
                  <a:pt x="155" y="79"/>
                  <a:pt x="154" y="78"/>
                  <a:pt x="153" y="79"/>
                </a:cubicBezTo>
                <a:cubicBezTo>
                  <a:pt x="151" y="81"/>
                  <a:pt x="149" y="82"/>
                  <a:pt x="147" y="84"/>
                </a:cubicBezTo>
                <a:cubicBezTo>
                  <a:pt x="146" y="84"/>
                  <a:pt x="146" y="84"/>
                  <a:pt x="145" y="84"/>
                </a:cubicBezTo>
                <a:cubicBezTo>
                  <a:pt x="148" y="86"/>
                  <a:pt x="151" y="87"/>
                  <a:pt x="155" y="87"/>
                </a:cubicBezTo>
                <a:cubicBezTo>
                  <a:pt x="157" y="87"/>
                  <a:pt x="159" y="86"/>
                  <a:pt x="161" y="86"/>
                </a:cubicBezTo>
                <a:cubicBezTo>
                  <a:pt x="163" y="86"/>
                  <a:pt x="164" y="87"/>
                  <a:pt x="166" y="87"/>
                </a:cubicBezTo>
                <a:cubicBezTo>
                  <a:pt x="168" y="87"/>
                  <a:pt x="170" y="88"/>
                  <a:pt x="171" y="90"/>
                </a:cubicBezTo>
                <a:cubicBezTo>
                  <a:pt x="171" y="91"/>
                  <a:pt x="171" y="92"/>
                  <a:pt x="171" y="93"/>
                </a:cubicBezTo>
                <a:cubicBezTo>
                  <a:pt x="170" y="93"/>
                  <a:pt x="170" y="94"/>
                  <a:pt x="170" y="95"/>
                </a:cubicBezTo>
                <a:cubicBezTo>
                  <a:pt x="170" y="95"/>
                  <a:pt x="171" y="94"/>
                  <a:pt x="172" y="95"/>
                </a:cubicBezTo>
                <a:cubicBezTo>
                  <a:pt x="174" y="94"/>
                  <a:pt x="176" y="95"/>
                  <a:pt x="177" y="95"/>
                </a:cubicBezTo>
                <a:cubicBezTo>
                  <a:pt x="180" y="94"/>
                  <a:pt x="182" y="94"/>
                  <a:pt x="184" y="94"/>
                </a:cubicBezTo>
                <a:cubicBezTo>
                  <a:pt x="188" y="94"/>
                  <a:pt x="192" y="94"/>
                  <a:pt x="196" y="94"/>
                </a:cubicBezTo>
                <a:cubicBezTo>
                  <a:pt x="197" y="95"/>
                  <a:pt x="197" y="95"/>
                  <a:pt x="198" y="96"/>
                </a:cubicBezTo>
                <a:cubicBezTo>
                  <a:pt x="201" y="94"/>
                  <a:pt x="204" y="94"/>
                  <a:pt x="208" y="95"/>
                </a:cubicBezTo>
                <a:cubicBezTo>
                  <a:pt x="210" y="95"/>
                  <a:pt x="210" y="98"/>
                  <a:pt x="212" y="97"/>
                </a:cubicBezTo>
                <a:cubicBezTo>
                  <a:pt x="215" y="97"/>
                  <a:pt x="217" y="99"/>
                  <a:pt x="218" y="101"/>
                </a:cubicBezTo>
                <a:cubicBezTo>
                  <a:pt x="219" y="102"/>
                  <a:pt x="220" y="103"/>
                  <a:pt x="220" y="104"/>
                </a:cubicBezTo>
                <a:cubicBezTo>
                  <a:pt x="221" y="104"/>
                  <a:pt x="222" y="104"/>
                  <a:pt x="223" y="104"/>
                </a:cubicBezTo>
                <a:cubicBezTo>
                  <a:pt x="224" y="105"/>
                  <a:pt x="225" y="105"/>
                  <a:pt x="225" y="105"/>
                </a:cubicBezTo>
                <a:cubicBezTo>
                  <a:pt x="227" y="107"/>
                  <a:pt x="228" y="109"/>
                  <a:pt x="227" y="112"/>
                </a:cubicBezTo>
                <a:cubicBezTo>
                  <a:pt x="224" y="114"/>
                  <a:pt x="220" y="117"/>
                  <a:pt x="216" y="116"/>
                </a:cubicBezTo>
                <a:cubicBezTo>
                  <a:pt x="213" y="118"/>
                  <a:pt x="210" y="118"/>
                  <a:pt x="207" y="118"/>
                </a:cubicBezTo>
                <a:cubicBezTo>
                  <a:pt x="204" y="117"/>
                  <a:pt x="204" y="117"/>
                  <a:pt x="204" y="117"/>
                </a:cubicBezTo>
                <a:cubicBezTo>
                  <a:pt x="200" y="119"/>
                  <a:pt x="196" y="119"/>
                  <a:pt x="192" y="118"/>
                </a:cubicBezTo>
                <a:cubicBezTo>
                  <a:pt x="192" y="119"/>
                  <a:pt x="192" y="119"/>
                  <a:pt x="192" y="120"/>
                </a:cubicBezTo>
                <a:cubicBezTo>
                  <a:pt x="192" y="121"/>
                  <a:pt x="192" y="122"/>
                  <a:pt x="191" y="123"/>
                </a:cubicBezTo>
                <a:cubicBezTo>
                  <a:pt x="189" y="125"/>
                  <a:pt x="187" y="126"/>
                  <a:pt x="184" y="127"/>
                </a:cubicBezTo>
                <a:cubicBezTo>
                  <a:pt x="184" y="127"/>
                  <a:pt x="183" y="128"/>
                  <a:pt x="184" y="128"/>
                </a:cubicBezTo>
                <a:cubicBezTo>
                  <a:pt x="184" y="129"/>
                  <a:pt x="184" y="129"/>
                  <a:pt x="184" y="129"/>
                </a:cubicBezTo>
                <a:cubicBezTo>
                  <a:pt x="187" y="129"/>
                  <a:pt x="191" y="128"/>
                  <a:pt x="193" y="130"/>
                </a:cubicBezTo>
                <a:cubicBezTo>
                  <a:pt x="194" y="130"/>
                  <a:pt x="194" y="130"/>
                  <a:pt x="195" y="130"/>
                </a:cubicBezTo>
                <a:cubicBezTo>
                  <a:pt x="199" y="128"/>
                  <a:pt x="199" y="128"/>
                  <a:pt x="199" y="128"/>
                </a:cubicBezTo>
                <a:cubicBezTo>
                  <a:pt x="201" y="128"/>
                  <a:pt x="203" y="127"/>
                  <a:pt x="205" y="128"/>
                </a:cubicBezTo>
                <a:cubicBezTo>
                  <a:pt x="207" y="129"/>
                  <a:pt x="209" y="130"/>
                  <a:pt x="211" y="132"/>
                </a:cubicBezTo>
                <a:cubicBezTo>
                  <a:pt x="213" y="132"/>
                  <a:pt x="216" y="132"/>
                  <a:pt x="218" y="132"/>
                </a:cubicBezTo>
                <a:cubicBezTo>
                  <a:pt x="219" y="133"/>
                  <a:pt x="221" y="134"/>
                  <a:pt x="221" y="137"/>
                </a:cubicBezTo>
                <a:cubicBezTo>
                  <a:pt x="220" y="139"/>
                  <a:pt x="219" y="142"/>
                  <a:pt x="216" y="143"/>
                </a:cubicBezTo>
                <a:cubicBezTo>
                  <a:pt x="213" y="145"/>
                  <a:pt x="208" y="145"/>
                  <a:pt x="205" y="143"/>
                </a:cubicBezTo>
                <a:cubicBezTo>
                  <a:pt x="204" y="141"/>
                  <a:pt x="202" y="143"/>
                  <a:pt x="201" y="143"/>
                </a:cubicBezTo>
                <a:cubicBezTo>
                  <a:pt x="200" y="144"/>
                  <a:pt x="198" y="144"/>
                  <a:pt x="196" y="144"/>
                </a:cubicBezTo>
                <a:cubicBezTo>
                  <a:pt x="196" y="144"/>
                  <a:pt x="197" y="145"/>
                  <a:pt x="196" y="145"/>
                </a:cubicBezTo>
                <a:cubicBezTo>
                  <a:pt x="195" y="145"/>
                  <a:pt x="195" y="146"/>
                  <a:pt x="194" y="145"/>
                </a:cubicBezTo>
                <a:cubicBezTo>
                  <a:pt x="192" y="146"/>
                  <a:pt x="189" y="148"/>
                  <a:pt x="188" y="150"/>
                </a:cubicBezTo>
                <a:cubicBezTo>
                  <a:pt x="189" y="151"/>
                  <a:pt x="189" y="152"/>
                  <a:pt x="190" y="152"/>
                </a:cubicBezTo>
                <a:cubicBezTo>
                  <a:pt x="192" y="152"/>
                  <a:pt x="194" y="152"/>
                  <a:pt x="196" y="152"/>
                </a:cubicBezTo>
                <a:cubicBezTo>
                  <a:pt x="198" y="152"/>
                  <a:pt x="201" y="152"/>
                  <a:pt x="204" y="154"/>
                </a:cubicBezTo>
                <a:cubicBezTo>
                  <a:pt x="205" y="152"/>
                  <a:pt x="208" y="151"/>
                  <a:pt x="210" y="152"/>
                </a:cubicBezTo>
                <a:cubicBezTo>
                  <a:pt x="212" y="152"/>
                  <a:pt x="215" y="153"/>
                  <a:pt x="216" y="155"/>
                </a:cubicBezTo>
                <a:cubicBezTo>
                  <a:pt x="217" y="156"/>
                  <a:pt x="216" y="158"/>
                  <a:pt x="218" y="158"/>
                </a:cubicBezTo>
                <a:cubicBezTo>
                  <a:pt x="219" y="158"/>
                  <a:pt x="220" y="159"/>
                  <a:pt x="221" y="159"/>
                </a:cubicBezTo>
                <a:cubicBezTo>
                  <a:pt x="223" y="161"/>
                  <a:pt x="223" y="163"/>
                  <a:pt x="222" y="164"/>
                </a:cubicBezTo>
                <a:cubicBezTo>
                  <a:pt x="222" y="166"/>
                  <a:pt x="219" y="167"/>
                  <a:pt x="217" y="168"/>
                </a:cubicBezTo>
                <a:cubicBezTo>
                  <a:pt x="216" y="170"/>
                  <a:pt x="213" y="171"/>
                  <a:pt x="210" y="171"/>
                </a:cubicBezTo>
                <a:cubicBezTo>
                  <a:pt x="208" y="170"/>
                  <a:pt x="208" y="170"/>
                  <a:pt x="208" y="170"/>
                </a:cubicBezTo>
                <a:cubicBezTo>
                  <a:pt x="205" y="172"/>
                  <a:pt x="203" y="174"/>
                  <a:pt x="200" y="173"/>
                </a:cubicBezTo>
                <a:cubicBezTo>
                  <a:pt x="198" y="173"/>
                  <a:pt x="197" y="172"/>
                  <a:pt x="196" y="171"/>
                </a:cubicBezTo>
                <a:cubicBezTo>
                  <a:pt x="195" y="170"/>
                  <a:pt x="195" y="169"/>
                  <a:pt x="195" y="168"/>
                </a:cubicBezTo>
                <a:cubicBezTo>
                  <a:pt x="194" y="167"/>
                  <a:pt x="193" y="168"/>
                  <a:pt x="192" y="167"/>
                </a:cubicBezTo>
                <a:cubicBezTo>
                  <a:pt x="191" y="167"/>
                  <a:pt x="190" y="165"/>
                  <a:pt x="189" y="165"/>
                </a:cubicBezTo>
                <a:cubicBezTo>
                  <a:pt x="189" y="165"/>
                  <a:pt x="188" y="165"/>
                  <a:pt x="188" y="165"/>
                </a:cubicBezTo>
                <a:cubicBezTo>
                  <a:pt x="189" y="168"/>
                  <a:pt x="189" y="170"/>
                  <a:pt x="188" y="172"/>
                </a:cubicBezTo>
                <a:cubicBezTo>
                  <a:pt x="185" y="177"/>
                  <a:pt x="179" y="177"/>
                  <a:pt x="174" y="178"/>
                </a:cubicBezTo>
                <a:cubicBezTo>
                  <a:pt x="171" y="179"/>
                  <a:pt x="168" y="178"/>
                  <a:pt x="165" y="177"/>
                </a:cubicBezTo>
                <a:cubicBezTo>
                  <a:pt x="162" y="178"/>
                  <a:pt x="161" y="177"/>
                  <a:pt x="158" y="177"/>
                </a:cubicBezTo>
                <a:cubicBezTo>
                  <a:pt x="155" y="178"/>
                  <a:pt x="152" y="178"/>
                  <a:pt x="150" y="179"/>
                </a:cubicBezTo>
                <a:cubicBezTo>
                  <a:pt x="148" y="180"/>
                  <a:pt x="147" y="180"/>
                  <a:pt x="145" y="181"/>
                </a:cubicBezTo>
                <a:cubicBezTo>
                  <a:pt x="141" y="183"/>
                  <a:pt x="137" y="184"/>
                  <a:pt x="132" y="183"/>
                </a:cubicBezTo>
                <a:cubicBezTo>
                  <a:pt x="131" y="183"/>
                  <a:pt x="130" y="183"/>
                  <a:pt x="130" y="182"/>
                </a:cubicBezTo>
                <a:cubicBezTo>
                  <a:pt x="130" y="181"/>
                  <a:pt x="131" y="182"/>
                  <a:pt x="132" y="182"/>
                </a:cubicBezTo>
                <a:cubicBezTo>
                  <a:pt x="134" y="182"/>
                  <a:pt x="137" y="182"/>
                  <a:pt x="139" y="181"/>
                </a:cubicBezTo>
                <a:cubicBezTo>
                  <a:pt x="144" y="180"/>
                  <a:pt x="148" y="178"/>
                  <a:pt x="151" y="175"/>
                </a:cubicBezTo>
                <a:cubicBezTo>
                  <a:pt x="153" y="173"/>
                  <a:pt x="154" y="170"/>
                  <a:pt x="157" y="169"/>
                </a:cubicBezTo>
                <a:cubicBezTo>
                  <a:pt x="160" y="167"/>
                  <a:pt x="163" y="166"/>
                  <a:pt x="167" y="166"/>
                </a:cubicBezTo>
                <a:cubicBezTo>
                  <a:pt x="168" y="166"/>
                  <a:pt x="170" y="165"/>
                  <a:pt x="172" y="165"/>
                </a:cubicBezTo>
                <a:cubicBezTo>
                  <a:pt x="173" y="165"/>
                  <a:pt x="175" y="165"/>
                  <a:pt x="176" y="163"/>
                </a:cubicBezTo>
                <a:cubicBezTo>
                  <a:pt x="177" y="163"/>
                  <a:pt x="177" y="162"/>
                  <a:pt x="177" y="161"/>
                </a:cubicBezTo>
                <a:cubicBezTo>
                  <a:pt x="176" y="159"/>
                  <a:pt x="174" y="160"/>
                  <a:pt x="173" y="158"/>
                </a:cubicBezTo>
                <a:cubicBezTo>
                  <a:pt x="173" y="157"/>
                  <a:pt x="173" y="156"/>
                  <a:pt x="173" y="155"/>
                </a:cubicBezTo>
                <a:cubicBezTo>
                  <a:pt x="175" y="153"/>
                  <a:pt x="179" y="155"/>
                  <a:pt x="179" y="152"/>
                </a:cubicBezTo>
                <a:cubicBezTo>
                  <a:pt x="179" y="150"/>
                  <a:pt x="177" y="151"/>
                  <a:pt x="175" y="151"/>
                </a:cubicBezTo>
                <a:cubicBezTo>
                  <a:pt x="173" y="151"/>
                  <a:pt x="171" y="152"/>
                  <a:pt x="169" y="153"/>
                </a:cubicBezTo>
                <a:cubicBezTo>
                  <a:pt x="168" y="154"/>
                  <a:pt x="165" y="154"/>
                  <a:pt x="164" y="153"/>
                </a:cubicBezTo>
                <a:cubicBezTo>
                  <a:pt x="163" y="152"/>
                  <a:pt x="163" y="152"/>
                  <a:pt x="162" y="152"/>
                </a:cubicBezTo>
                <a:cubicBezTo>
                  <a:pt x="161" y="153"/>
                  <a:pt x="160" y="152"/>
                  <a:pt x="159" y="153"/>
                </a:cubicBezTo>
                <a:cubicBezTo>
                  <a:pt x="157" y="153"/>
                  <a:pt x="155" y="152"/>
                  <a:pt x="154" y="151"/>
                </a:cubicBezTo>
                <a:cubicBezTo>
                  <a:pt x="153" y="151"/>
                  <a:pt x="152" y="150"/>
                  <a:pt x="152" y="150"/>
                </a:cubicBezTo>
                <a:cubicBezTo>
                  <a:pt x="151" y="151"/>
                  <a:pt x="150" y="150"/>
                  <a:pt x="149" y="151"/>
                </a:cubicBezTo>
                <a:cubicBezTo>
                  <a:pt x="147" y="152"/>
                  <a:pt x="145" y="152"/>
                  <a:pt x="142" y="152"/>
                </a:cubicBezTo>
                <a:cubicBezTo>
                  <a:pt x="141" y="152"/>
                  <a:pt x="139" y="151"/>
                  <a:pt x="137" y="151"/>
                </a:cubicBezTo>
                <a:cubicBezTo>
                  <a:pt x="136" y="150"/>
                  <a:pt x="135" y="149"/>
                  <a:pt x="134" y="147"/>
                </a:cubicBezTo>
                <a:cubicBezTo>
                  <a:pt x="134" y="146"/>
                  <a:pt x="133" y="147"/>
                  <a:pt x="132" y="147"/>
                </a:cubicBezTo>
                <a:cubicBezTo>
                  <a:pt x="130" y="147"/>
                  <a:pt x="127" y="148"/>
                  <a:pt x="124" y="146"/>
                </a:cubicBezTo>
                <a:cubicBezTo>
                  <a:pt x="123" y="145"/>
                  <a:pt x="123" y="143"/>
                  <a:pt x="124" y="142"/>
                </a:cubicBezTo>
                <a:cubicBezTo>
                  <a:pt x="126" y="140"/>
                  <a:pt x="128" y="139"/>
                  <a:pt x="130" y="137"/>
                </a:cubicBezTo>
                <a:cubicBezTo>
                  <a:pt x="132" y="137"/>
                  <a:pt x="135" y="136"/>
                  <a:pt x="137" y="136"/>
                </a:cubicBezTo>
                <a:cubicBezTo>
                  <a:pt x="139" y="136"/>
                  <a:pt x="141" y="134"/>
                  <a:pt x="143" y="134"/>
                </a:cubicBezTo>
                <a:cubicBezTo>
                  <a:pt x="144" y="131"/>
                  <a:pt x="147" y="131"/>
                  <a:pt x="149" y="130"/>
                </a:cubicBezTo>
                <a:cubicBezTo>
                  <a:pt x="151" y="130"/>
                  <a:pt x="152" y="131"/>
                  <a:pt x="154" y="131"/>
                </a:cubicBezTo>
                <a:cubicBezTo>
                  <a:pt x="155" y="128"/>
                  <a:pt x="158" y="128"/>
                  <a:pt x="161" y="127"/>
                </a:cubicBezTo>
                <a:cubicBezTo>
                  <a:pt x="163" y="128"/>
                  <a:pt x="165" y="128"/>
                  <a:pt x="167" y="129"/>
                </a:cubicBezTo>
                <a:cubicBezTo>
                  <a:pt x="169" y="130"/>
                  <a:pt x="170" y="131"/>
                  <a:pt x="171" y="131"/>
                </a:cubicBezTo>
                <a:cubicBezTo>
                  <a:pt x="174" y="132"/>
                  <a:pt x="174" y="132"/>
                  <a:pt x="174" y="132"/>
                </a:cubicBezTo>
                <a:cubicBezTo>
                  <a:pt x="175" y="131"/>
                  <a:pt x="176" y="131"/>
                  <a:pt x="177" y="130"/>
                </a:cubicBezTo>
                <a:cubicBezTo>
                  <a:pt x="177" y="128"/>
                  <a:pt x="174" y="128"/>
                  <a:pt x="173" y="127"/>
                </a:cubicBezTo>
                <a:cubicBezTo>
                  <a:pt x="172" y="126"/>
                  <a:pt x="172" y="125"/>
                  <a:pt x="172" y="124"/>
                </a:cubicBezTo>
                <a:cubicBezTo>
                  <a:pt x="174" y="122"/>
                  <a:pt x="177" y="122"/>
                  <a:pt x="178" y="120"/>
                </a:cubicBezTo>
                <a:cubicBezTo>
                  <a:pt x="178" y="120"/>
                  <a:pt x="178" y="119"/>
                  <a:pt x="178" y="119"/>
                </a:cubicBezTo>
                <a:cubicBezTo>
                  <a:pt x="176" y="116"/>
                  <a:pt x="172" y="117"/>
                  <a:pt x="170" y="117"/>
                </a:cubicBezTo>
                <a:cubicBezTo>
                  <a:pt x="169" y="118"/>
                  <a:pt x="170" y="118"/>
                  <a:pt x="169" y="118"/>
                </a:cubicBezTo>
                <a:cubicBezTo>
                  <a:pt x="165" y="119"/>
                  <a:pt x="162" y="120"/>
                  <a:pt x="159" y="119"/>
                </a:cubicBezTo>
                <a:cubicBezTo>
                  <a:pt x="156" y="119"/>
                  <a:pt x="153" y="118"/>
                  <a:pt x="151" y="116"/>
                </a:cubicBezTo>
                <a:cubicBezTo>
                  <a:pt x="150" y="115"/>
                  <a:pt x="150" y="113"/>
                  <a:pt x="150" y="112"/>
                </a:cubicBezTo>
                <a:cubicBezTo>
                  <a:pt x="152" y="109"/>
                  <a:pt x="155" y="108"/>
                  <a:pt x="158" y="107"/>
                </a:cubicBezTo>
                <a:cubicBezTo>
                  <a:pt x="160" y="107"/>
                  <a:pt x="162" y="107"/>
                  <a:pt x="163" y="107"/>
                </a:cubicBezTo>
                <a:cubicBezTo>
                  <a:pt x="166" y="107"/>
                  <a:pt x="168" y="107"/>
                  <a:pt x="170" y="107"/>
                </a:cubicBezTo>
                <a:cubicBezTo>
                  <a:pt x="171" y="106"/>
                  <a:pt x="173" y="106"/>
                  <a:pt x="173" y="105"/>
                </a:cubicBezTo>
                <a:cubicBezTo>
                  <a:pt x="172" y="104"/>
                  <a:pt x="171" y="104"/>
                  <a:pt x="170" y="104"/>
                </a:cubicBezTo>
                <a:cubicBezTo>
                  <a:pt x="163" y="103"/>
                  <a:pt x="163" y="103"/>
                  <a:pt x="163" y="103"/>
                </a:cubicBezTo>
                <a:cubicBezTo>
                  <a:pt x="162" y="102"/>
                  <a:pt x="160" y="103"/>
                  <a:pt x="159" y="101"/>
                </a:cubicBezTo>
                <a:cubicBezTo>
                  <a:pt x="158" y="102"/>
                  <a:pt x="157" y="101"/>
                  <a:pt x="157" y="100"/>
                </a:cubicBezTo>
                <a:cubicBezTo>
                  <a:pt x="157" y="99"/>
                  <a:pt x="155" y="99"/>
                  <a:pt x="157" y="98"/>
                </a:cubicBezTo>
                <a:cubicBezTo>
                  <a:pt x="157" y="97"/>
                  <a:pt x="160" y="96"/>
                  <a:pt x="159" y="95"/>
                </a:cubicBezTo>
                <a:cubicBezTo>
                  <a:pt x="156" y="93"/>
                  <a:pt x="152" y="94"/>
                  <a:pt x="149" y="95"/>
                </a:cubicBezTo>
                <a:cubicBezTo>
                  <a:pt x="145" y="95"/>
                  <a:pt x="142" y="94"/>
                  <a:pt x="139" y="94"/>
                </a:cubicBezTo>
                <a:cubicBezTo>
                  <a:pt x="137" y="94"/>
                  <a:pt x="137" y="92"/>
                  <a:pt x="135" y="93"/>
                </a:cubicBezTo>
                <a:cubicBezTo>
                  <a:pt x="135" y="92"/>
                  <a:pt x="135" y="92"/>
                  <a:pt x="134" y="93"/>
                </a:cubicBezTo>
                <a:cubicBezTo>
                  <a:pt x="132" y="95"/>
                  <a:pt x="132" y="95"/>
                  <a:pt x="132" y="95"/>
                </a:cubicBezTo>
                <a:cubicBezTo>
                  <a:pt x="130" y="97"/>
                  <a:pt x="127" y="97"/>
                  <a:pt x="124" y="97"/>
                </a:cubicBezTo>
                <a:cubicBezTo>
                  <a:pt x="122" y="97"/>
                  <a:pt x="120" y="96"/>
                  <a:pt x="119" y="95"/>
                </a:cubicBezTo>
                <a:cubicBezTo>
                  <a:pt x="118" y="93"/>
                  <a:pt x="119" y="91"/>
                  <a:pt x="120" y="89"/>
                </a:cubicBezTo>
                <a:cubicBezTo>
                  <a:pt x="120" y="88"/>
                  <a:pt x="119" y="88"/>
                  <a:pt x="118" y="88"/>
                </a:cubicBezTo>
                <a:cubicBezTo>
                  <a:pt x="115" y="87"/>
                  <a:pt x="115" y="91"/>
                  <a:pt x="112" y="92"/>
                </a:cubicBezTo>
                <a:cubicBezTo>
                  <a:pt x="113" y="93"/>
                  <a:pt x="113" y="93"/>
                  <a:pt x="114" y="94"/>
                </a:cubicBezTo>
                <a:cubicBezTo>
                  <a:pt x="115" y="96"/>
                  <a:pt x="115" y="98"/>
                  <a:pt x="115" y="100"/>
                </a:cubicBezTo>
                <a:cubicBezTo>
                  <a:pt x="113" y="102"/>
                  <a:pt x="113" y="102"/>
                  <a:pt x="113" y="102"/>
                </a:cubicBezTo>
                <a:cubicBezTo>
                  <a:pt x="112" y="103"/>
                  <a:pt x="111" y="104"/>
                  <a:pt x="110" y="105"/>
                </a:cubicBezTo>
                <a:cubicBezTo>
                  <a:pt x="104" y="107"/>
                  <a:pt x="98" y="106"/>
                  <a:pt x="92" y="105"/>
                </a:cubicBezTo>
                <a:cubicBezTo>
                  <a:pt x="91" y="105"/>
                  <a:pt x="90" y="106"/>
                  <a:pt x="90" y="107"/>
                </a:cubicBezTo>
                <a:cubicBezTo>
                  <a:pt x="91" y="108"/>
                  <a:pt x="94" y="110"/>
                  <a:pt x="93" y="113"/>
                </a:cubicBezTo>
                <a:cubicBezTo>
                  <a:pt x="93" y="114"/>
                  <a:pt x="93" y="114"/>
                  <a:pt x="93" y="115"/>
                </a:cubicBezTo>
                <a:cubicBezTo>
                  <a:pt x="91" y="117"/>
                  <a:pt x="89" y="119"/>
                  <a:pt x="86" y="119"/>
                </a:cubicBezTo>
                <a:cubicBezTo>
                  <a:pt x="86" y="120"/>
                  <a:pt x="86" y="121"/>
                  <a:pt x="85" y="121"/>
                </a:cubicBezTo>
                <a:cubicBezTo>
                  <a:pt x="83" y="124"/>
                  <a:pt x="80" y="125"/>
                  <a:pt x="77" y="125"/>
                </a:cubicBezTo>
                <a:cubicBezTo>
                  <a:pt x="74" y="125"/>
                  <a:pt x="72" y="125"/>
                  <a:pt x="70" y="124"/>
                </a:cubicBezTo>
                <a:cubicBezTo>
                  <a:pt x="69" y="124"/>
                  <a:pt x="68" y="125"/>
                  <a:pt x="67" y="125"/>
                </a:cubicBezTo>
                <a:cubicBezTo>
                  <a:pt x="64" y="126"/>
                  <a:pt x="61" y="127"/>
                  <a:pt x="58" y="126"/>
                </a:cubicBezTo>
                <a:cubicBezTo>
                  <a:pt x="55" y="126"/>
                  <a:pt x="52" y="125"/>
                  <a:pt x="50" y="124"/>
                </a:cubicBezTo>
                <a:cubicBezTo>
                  <a:pt x="49" y="124"/>
                  <a:pt x="47" y="123"/>
                  <a:pt x="46" y="123"/>
                </a:cubicBezTo>
                <a:cubicBezTo>
                  <a:pt x="43" y="124"/>
                  <a:pt x="40" y="122"/>
                  <a:pt x="37" y="122"/>
                </a:cubicBezTo>
                <a:cubicBezTo>
                  <a:pt x="36" y="121"/>
                  <a:pt x="34" y="121"/>
                  <a:pt x="34" y="120"/>
                </a:cubicBezTo>
                <a:cubicBezTo>
                  <a:pt x="33" y="118"/>
                  <a:pt x="33" y="117"/>
                  <a:pt x="34" y="115"/>
                </a:cubicBezTo>
                <a:cubicBezTo>
                  <a:pt x="35" y="114"/>
                  <a:pt x="37" y="112"/>
                  <a:pt x="39" y="113"/>
                </a:cubicBezTo>
                <a:cubicBezTo>
                  <a:pt x="40" y="111"/>
                  <a:pt x="41" y="110"/>
                  <a:pt x="43" y="110"/>
                </a:cubicBezTo>
                <a:cubicBezTo>
                  <a:pt x="45" y="110"/>
                  <a:pt x="47" y="109"/>
                  <a:pt x="49" y="107"/>
                </a:cubicBezTo>
                <a:cubicBezTo>
                  <a:pt x="49" y="106"/>
                  <a:pt x="49" y="105"/>
                  <a:pt x="48" y="104"/>
                </a:cubicBezTo>
                <a:cubicBezTo>
                  <a:pt x="47" y="102"/>
                  <a:pt x="45" y="102"/>
                  <a:pt x="42" y="102"/>
                </a:cubicBezTo>
                <a:cubicBezTo>
                  <a:pt x="41" y="103"/>
                  <a:pt x="38" y="104"/>
                  <a:pt x="36" y="103"/>
                </a:cubicBezTo>
                <a:cubicBezTo>
                  <a:pt x="36" y="103"/>
                  <a:pt x="36" y="103"/>
                  <a:pt x="36" y="103"/>
                </a:cubicBezTo>
                <a:cubicBezTo>
                  <a:pt x="34" y="104"/>
                  <a:pt x="33" y="104"/>
                  <a:pt x="31" y="104"/>
                </a:cubicBezTo>
                <a:cubicBezTo>
                  <a:pt x="30" y="103"/>
                  <a:pt x="29" y="103"/>
                  <a:pt x="28" y="102"/>
                </a:cubicBezTo>
                <a:cubicBezTo>
                  <a:pt x="26" y="103"/>
                  <a:pt x="25" y="103"/>
                  <a:pt x="23" y="104"/>
                </a:cubicBezTo>
                <a:cubicBezTo>
                  <a:pt x="22" y="106"/>
                  <a:pt x="19" y="109"/>
                  <a:pt x="16" y="109"/>
                </a:cubicBezTo>
                <a:cubicBezTo>
                  <a:pt x="14" y="109"/>
                  <a:pt x="11" y="109"/>
                  <a:pt x="9" y="107"/>
                </a:cubicBezTo>
                <a:cubicBezTo>
                  <a:pt x="9" y="106"/>
                  <a:pt x="7" y="107"/>
                  <a:pt x="6" y="107"/>
                </a:cubicBezTo>
                <a:cubicBezTo>
                  <a:pt x="5" y="107"/>
                  <a:pt x="4" y="106"/>
                  <a:pt x="3" y="106"/>
                </a:cubicBezTo>
                <a:cubicBezTo>
                  <a:pt x="2" y="105"/>
                  <a:pt x="1" y="105"/>
                  <a:pt x="1" y="104"/>
                </a:cubicBezTo>
                <a:cubicBezTo>
                  <a:pt x="0" y="102"/>
                  <a:pt x="1" y="100"/>
                  <a:pt x="2" y="98"/>
                </a:cubicBezTo>
                <a:cubicBezTo>
                  <a:pt x="3" y="97"/>
                  <a:pt x="4" y="96"/>
                  <a:pt x="5" y="95"/>
                </a:cubicBezTo>
                <a:cubicBezTo>
                  <a:pt x="6" y="92"/>
                  <a:pt x="7" y="89"/>
                  <a:pt x="9" y="87"/>
                </a:cubicBezTo>
                <a:cubicBezTo>
                  <a:pt x="11" y="86"/>
                  <a:pt x="13" y="84"/>
                  <a:pt x="15" y="84"/>
                </a:cubicBezTo>
                <a:cubicBezTo>
                  <a:pt x="16" y="83"/>
                  <a:pt x="17" y="84"/>
                  <a:pt x="18" y="83"/>
                </a:cubicBezTo>
                <a:cubicBezTo>
                  <a:pt x="20" y="84"/>
                  <a:pt x="22" y="83"/>
                  <a:pt x="23" y="85"/>
                </a:cubicBezTo>
                <a:cubicBezTo>
                  <a:pt x="24" y="85"/>
                  <a:pt x="24" y="83"/>
                  <a:pt x="25" y="83"/>
                </a:cubicBezTo>
                <a:cubicBezTo>
                  <a:pt x="26" y="81"/>
                  <a:pt x="28" y="81"/>
                  <a:pt x="29" y="81"/>
                </a:cubicBezTo>
                <a:cubicBezTo>
                  <a:pt x="31" y="79"/>
                  <a:pt x="33" y="79"/>
                  <a:pt x="35" y="78"/>
                </a:cubicBezTo>
                <a:cubicBezTo>
                  <a:pt x="36" y="78"/>
                  <a:pt x="37" y="78"/>
                  <a:pt x="38" y="78"/>
                </a:cubicBezTo>
                <a:cubicBezTo>
                  <a:pt x="41" y="78"/>
                  <a:pt x="41" y="78"/>
                  <a:pt x="41" y="78"/>
                </a:cubicBezTo>
                <a:cubicBezTo>
                  <a:pt x="42" y="77"/>
                  <a:pt x="42" y="76"/>
                  <a:pt x="44" y="75"/>
                </a:cubicBezTo>
                <a:cubicBezTo>
                  <a:pt x="47" y="73"/>
                  <a:pt x="51" y="71"/>
                  <a:pt x="55" y="70"/>
                </a:cubicBezTo>
                <a:cubicBezTo>
                  <a:pt x="59" y="69"/>
                  <a:pt x="63" y="70"/>
                  <a:pt x="67" y="70"/>
                </a:cubicBezTo>
                <a:cubicBezTo>
                  <a:pt x="71" y="70"/>
                  <a:pt x="73" y="72"/>
                  <a:pt x="76" y="74"/>
                </a:cubicBezTo>
                <a:cubicBezTo>
                  <a:pt x="79" y="73"/>
                  <a:pt x="82" y="71"/>
                  <a:pt x="85" y="72"/>
                </a:cubicBezTo>
                <a:cubicBezTo>
                  <a:pt x="87" y="73"/>
                  <a:pt x="89" y="75"/>
                  <a:pt x="90" y="78"/>
                </a:cubicBezTo>
                <a:cubicBezTo>
                  <a:pt x="90" y="80"/>
                  <a:pt x="89" y="81"/>
                  <a:pt x="87" y="83"/>
                </a:cubicBezTo>
                <a:cubicBezTo>
                  <a:pt x="85" y="84"/>
                  <a:pt x="83" y="86"/>
                  <a:pt x="81" y="86"/>
                </a:cubicBezTo>
                <a:cubicBezTo>
                  <a:pt x="80" y="86"/>
                  <a:pt x="78" y="87"/>
                  <a:pt x="77" y="86"/>
                </a:cubicBezTo>
                <a:cubicBezTo>
                  <a:pt x="76" y="89"/>
                  <a:pt x="72" y="90"/>
                  <a:pt x="69" y="90"/>
                </a:cubicBezTo>
                <a:cubicBezTo>
                  <a:pt x="66" y="92"/>
                  <a:pt x="66" y="92"/>
                  <a:pt x="66" y="92"/>
                </a:cubicBezTo>
                <a:cubicBezTo>
                  <a:pt x="63" y="94"/>
                  <a:pt x="60" y="96"/>
                  <a:pt x="56" y="95"/>
                </a:cubicBezTo>
                <a:cubicBezTo>
                  <a:pt x="55" y="95"/>
                  <a:pt x="54" y="94"/>
                  <a:pt x="54" y="93"/>
                </a:cubicBezTo>
                <a:cubicBezTo>
                  <a:pt x="54" y="93"/>
                  <a:pt x="54" y="93"/>
                  <a:pt x="54" y="93"/>
                </a:cubicBezTo>
                <a:cubicBezTo>
                  <a:pt x="53" y="93"/>
                  <a:pt x="53" y="93"/>
                  <a:pt x="53" y="93"/>
                </a:cubicBezTo>
                <a:cubicBezTo>
                  <a:pt x="53" y="94"/>
                  <a:pt x="52" y="96"/>
                  <a:pt x="53" y="97"/>
                </a:cubicBezTo>
                <a:cubicBezTo>
                  <a:pt x="54" y="99"/>
                  <a:pt x="57" y="98"/>
                  <a:pt x="59" y="99"/>
                </a:cubicBezTo>
                <a:cubicBezTo>
                  <a:pt x="62" y="99"/>
                  <a:pt x="64" y="97"/>
                  <a:pt x="66" y="97"/>
                </a:cubicBezTo>
                <a:cubicBezTo>
                  <a:pt x="72" y="97"/>
                  <a:pt x="77" y="98"/>
                  <a:pt x="81" y="100"/>
                </a:cubicBezTo>
                <a:cubicBezTo>
                  <a:pt x="84" y="95"/>
                  <a:pt x="90" y="96"/>
                  <a:pt x="95" y="96"/>
                </a:cubicBezTo>
                <a:cubicBezTo>
                  <a:pt x="96" y="96"/>
                  <a:pt x="97" y="95"/>
                  <a:pt x="98" y="94"/>
                </a:cubicBezTo>
                <a:cubicBezTo>
                  <a:pt x="98" y="93"/>
                  <a:pt x="97" y="93"/>
                  <a:pt x="96" y="92"/>
                </a:cubicBezTo>
                <a:cubicBezTo>
                  <a:pt x="95" y="90"/>
                  <a:pt x="94" y="89"/>
                  <a:pt x="95" y="87"/>
                </a:cubicBezTo>
                <a:cubicBezTo>
                  <a:pt x="96" y="84"/>
                  <a:pt x="99" y="82"/>
                  <a:pt x="102" y="81"/>
                </a:cubicBezTo>
                <a:cubicBezTo>
                  <a:pt x="104" y="81"/>
                  <a:pt x="105" y="81"/>
                  <a:pt x="106" y="81"/>
                </a:cubicBezTo>
                <a:cubicBezTo>
                  <a:pt x="107" y="81"/>
                  <a:pt x="107" y="80"/>
                  <a:pt x="107" y="80"/>
                </a:cubicBezTo>
                <a:cubicBezTo>
                  <a:pt x="109" y="78"/>
                  <a:pt x="111" y="78"/>
                  <a:pt x="113" y="77"/>
                </a:cubicBezTo>
                <a:cubicBezTo>
                  <a:pt x="112" y="76"/>
                  <a:pt x="111" y="76"/>
                  <a:pt x="110" y="74"/>
                </a:cubicBezTo>
                <a:cubicBezTo>
                  <a:pt x="107" y="74"/>
                  <a:pt x="107" y="74"/>
                  <a:pt x="107" y="74"/>
                </a:cubicBezTo>
                <a:cubicBezTo>
                  <a:pt x="105" y="72"/>
                  <a:pt x="103" y="73"/>
                  <a:pt x="102" y="70"/>
                </a:cubicBezTo>
                <a:cubicBezTo>
                  <a:pt x="101" y="69"/>
                  <a:pt x="101" y="68"/>
                  <a:pt x="102" y="68"/>
                </a:cubicBezTo>
                <a:cubicBezTo>
                  <a:pt x="103" y="66"/>
                  <a:pt x="105" y="65"/>
                  <a:pt x="107" y="65"/>
                </a:cubicBezTo>
                <a:cubicBezTo>
                  <a:pt x="108" y="65"/>
                  <a:pt x="109" y="65"/>
                  <a:pt x="110" y="65"/>
                </a:cubicBezTo>
                <a:cubicBezTo>
                  <a:pt x="111" y="63"/>
                  <a:pt x="112" y="61"/>
                  <a:pt x="113" y="60"/>
                </a:cubicBezTo>
                <a:cubicBezTo>
                  <a:pt x="117" y="59"/>
                  <a:pt x="121" y="59"/>
                  <a:pt x="124" y="61"/>
                </a:cubicBezTo>
                <a:cubicBezTo>
                  <a:pt x="125" y="62"/>
                  <a:pt x="125" y="62"/>
                  <a:pt x="125" y="62"/>
                </a:cubicBezTo>
                <a:cubicBezTo>
                  <a:pt x="129" y="60"/>
                  <a:pt x="134" y="62"/>
                  <a:pt x="138" y="62"/>
                </a:cubicBezTo>
                <a:cubicBezTo>
                  <a:pt x="140" y="62"/>
                  <a:pt x="141" y="60"/>
                  <a:pt x="143" y="59"/>
                </a:cubicBezTo>
                <a:cubicBezTo>
                  <a:pt x="143" y="58"/>
                  <a:pt x="143" y="57"/>
                  <a:pt x="143" y="56"/>
                </a:cubicBezTo>
                <a:cubicBezTo>
                  <a:pt x="141" y="55"/>
                  <a:pt x="139" y="54"/>
                  <a:pt x="137" y="54"/>
                </a:cubicBezTo>
                <a:cubicBezTo>
                  <a:pt x="134" y="55"/>
                  <a:pt x="131" y="57"/>
                  <a:pt x="128" y="58"/>
                </a:cubicBezTo>
                <a:cubicBezTo>
                  <a:pt x="124" y="58"/>
                  <a:pt x="120" y="59"/>
                  <a:pt x="116" y="57"/>
                </a:cubicBezTo>
                <a:cubicBezTo>
                  <a:pt x="116" y="56"/>
                  <a:pt x="116" y="55"/>
                  <a:pt x="115" y="55"/>
                </a:cubicBezTo>
                <a:cubicBezTo>
                  <a:pt x="113" y="55"/>
                  <a:pt x="111" y="54"/>
                  <a:pt x="110" y="53"/>
                </a:cubicBezTo>
                <a:cubicBezTo>
                  <a:pt x="109" y="51"/>
                  <a:pt x="110" y="49"/>
                  <a:pt x="110" y="47"/>
                </a:cubicBezTo>
                <a:cubicBezTo>
                  <a:pt x="112" y="44"/>
                  <a:pt x="116" y="43"/>
                  <a:pt x="119" y="44"/>
                </a:cubicBezTo>
                <a:cubicBezTo>
                  <a:pt x="121" y="42"/>
                  <a:pt x="122" y="40"/>
                  <a:pt x="125" y="39"/>
                </a:cubicBezTo>
                <a:cubicBezTo>
                  <a:pt x="127" y="38"/>
                  <a:pt x="131" y="38"/>
                  <a:pt x="133" y="40"/>
                </a:cubicBezTo>
                <a:cubicBezTo>
                  <a:pt x="134" y="39"/>
                  <a:pt x="134" y="40"/>
                  <a:pt x="135" y="40"/>
                </a:cubicBezTo>
                <a:cubicBezTo>
                  <a:pt x="136" y="39"/>
                  <a:pt x="139" y="38"/>
                  <a:pt x="139" y="36"/>
                </a:cubicBezTo>
                <a:cubicBezTo>
                  <a:pt x="140" y="34"/>
                  <a:pt x="139" y="32"/>
                  <a:pt x="138" y="31"/>
                </a:cubicBezTo>
                <a:cubicBezTo>
                  <a:pt x="136" y="30"/>
                  <a:pt x="133" y="30"/>
                  <a:pt x="131" y="31"/>
                </a:cubicBezTo>
                <a:cubicBezTo>
                  <a:pt x="129" y="33"/>
                  <a:pt x="125" y="34"/>
                  <a:pt x="122" y="33"/>
                </a:cubicBezTo>
                <a:cubicBezTo>
                  <a:pt x="120" y="32"/>
                  <a:pt x="120" y="32"/>
                  <a:pt x="120" y="32"/>
                </a:cubicBezTo>
                <a:cubicBezTo>
                  <a:pt x="119" y="33"/>
                  <a:pt x="118" y="33"/>
                  <a:pt x="117" y="34"/>
                </a:cubicBezTo>
                <a:cubicBezTo>
                  <a:pt x="115" y="34"/>
                  <a:pt x="112" y="33"/>
                  <a:pt x="110" y="31"/>
                </a:cubicBezTo>
                <a:cubicBezTo>
                  <a:pt x="107" y="31"/>
                  <a:pt x="107" y="31"/>
                  <a:pt x="107" y="31"/>
                </a:cubicBezTo>
                <a:cubicBezTo>
                  <a:pt x="104" y="30"/>
                  <a:pt x="104" y="30"/>
                  <a:pt x="104" y="30"/>
                </a:cubicBezTo>
                <a:cubicBezTo>
                  <a:pt x="102" y="32"/>
                  <a:pt x="98" y="32"/>
                  <a:pt x="95" y="31"/>
                </a:cubicBezTo>
                <a:cubicBezTo>
                  <a:pt x="93" y="30"/>
                  <a:pt x="90" y="28"/>
                  <a:pt x="90" y="25"/>
                </a:cubicBezTo>
                <a:cubicBezTo>
                  <a:pt x="90" y="24"/>
                  <a:pt x="90" y="22"/>
                  <a:pt x="92" y="21"/>
                </a:cubicBezTo>
                <a:cubicBezTo>
                  <a:pt x="93" y="19"/>
                  <a:pt x="95" y="19"/>
                  <a:pt x="97" y="19"/>
                </a:cubicBezTo>
                <a:cubicBezTo>
                  <a:pt x="98" y="16"/>
                  <a:pt x="101" y="14"/>
                  <a:pt x="104" y="14"/>
                </a:cubicBezTo>
                <a:cubicBezTo>
                  <a:pt x="106" y="13"/>
                  <a:pt x="108" y="14"/>
                  <a:pt x="109" y="15"/>
                </a:cubicBezTo>
                <a:cubicBezTo>
                  <a:pt x="110" y="15"/>
                  <a:pt x="111" y="14"/>
                  <a:pt x="112" y="13"/>
                </a:cubicBezTo>
                <a:cubicBezTo>
                  <a:pt x="115" y="12"/>
                  <a:pt x="118" y="12"/>
                  <a:pt x="121" y="13"/>
                </a:cubicBezTo>
                <a:cubicBezTo>
                  <a:pt x="122" y="14"/>
                  <a:pt x="122" y="15"/>
                  <a:pt x="123" y="16"/>
                </a:cubicBezTo>
                <a:cubicBezTo>
                  <a:pt x="124" y="15"/>
                  <a:pt x="125" y="15"/>
                  <a:pt x="126" y="14"/>
                </a:cubicBezTo>
                <a:cubicBezTo>
                  <a:pt x="126" y="13"/>
                  <a:pt x="125" y="13"/>
                  <a:pt x="124" y="12"/>
                </a:cubicBezTo>
                <a:cubicBezTo>
                  <a:pt x="124" y="10"/>
                  <a:pt x="124" y="8"/>
                  <a:pt x="125" y="7"/>
                </a:cubicBezTo>
                <a:cubicBezTo>
                  <a:pt x="126" y="5"/>
                  <a:pt x="128" y="5"/>
                  <a:pt x="130" y="6"/>
                </a:cubicBezTo>
                <a:cubicBezTo>
                  <a:pt x="132" y="4"/>
                  <a:pt x="132" y="2"/>
                  <a:pt x="135" y="2"/>
                </a:cubicBezTo>
                <a:cubicBezTo>
                  <a:pt x="136" y="2"/>
                  <a:pt x="137" y="3"/>
                  <a:pt x="139" y="3"/>
                </a:cubicBezTo>
                <a:cubicBezTo>
                  <a:pt x="141" y="1"/>
                  <a:pt x="144" y="0"/>
                  <a:pt x="148" y="1"/>
                </a:cubicBezTo>
                <a:cubicBezTo>
                  <a:pt x="149" y="2"/>
                  <a:pt x="150" y="2"/>
                  <a:pt x="151" y="3"/>
                </a:cubicBezTo>
                <a:close/>
                <a:moveTo>
                  <a:pt x="150" y="5"/>
                </a:moveTo>
                <a:cubicBezTo>
                  <a:pt x="150" y="5"/>
                  <a:pt x="150" y="6"/>
                  <a:pt x="150" y="7"/>
                </a:cubicBezTo>
                <a:cubicBezTo>
                  <a:pt x="150" y="7"/>
                  <a:pt x="151" y="7"/>
                  <a:pt x="151" y="7"/>
                </a:cubicBezTo>
                <a:cubicBezTo>
                  <a:pt x="151" y="6"/>
                  <a:pt x="152" y="6"/>
                  <a:pt x="152" y="6"/>
                </a:cubicBezTo>
                <a:cubicBezTo>
                  <a:pt x="152" y="6"/>
                  <a:pt x="153" y="7"/>
                  <a:pt x="153" y="7"/>
                </a:cubicBezTo>
                <a:cubicBezTo>
                  <a:pt x="153" y="8"/>
                  <a:pt x="152" y="9"/>
                  <a:pt x="153" y="10"/>
                </a:cubicBezTo>
                <a:cubicBezTo>
                  <a:pt x="154" y="9"/>
                  <a:pt x="155" y="10"/>
                  <a:pt x="155" y="11"/>
                </a:cubicBezTo>
                <a:cubicBezTo>
                  <a:pt x="155" y="12"/>
                  <a:pt x="155" y="14"/>
                  <a:pt x="154" y="15"/>
                </a:cubicBezTo>
                <a:cubicBezTo>
                  <a:pt x="154" y="16"/>
                  <a:pt x="153" y="16"/>
                  <a:pt x="152" y="17"/>
                </a:cubicBezTo>
                <a:cubicBezTo>
                  <a:pt x="151" y="17"/>
                  <a:pt x="150" y="17"/>
                  <a:pt x="150" y="16"/>
                </a:cubicBezTo>
                <a:cubicBezTo>
                  <a:pt x="149" y="16"/>
                  <a:pt x="149" y="15"/>
                  <a:pt x="148" y="16"/>
                </a:cubicBezTo>
                <a:cubicBezTo>
                  <a:pt x="148" y="17"/>
                  <a:pt x="148" y="18"/>
                  <a:pt x="147" y="18"/>
                </a:cubicBezTo>
                <a:cubicBezTo>
                  <a:pt x="145" y="21"/>
                  <a:pt x="141" y="21"/>
                  <a:pt x="138" y="20"/>
                </a:cubicBezTo>
                <a:cubicBezTo>
                  <a:pt x="137" y="19"/>
                  <a:pt x="136" y="18"/>
                  <a:pt x="136" y="17"/>
                </a:cubicBezTo>
                <a:cubicBezTo>
                  <a:pt x="135" y="16"/>
                  <a:pt x="136" y="14"/>
                  <a:pt x="137" y="13"/>
                </a:cubicBezTo>
                <a:cubicBezTo>
                  <a:pt x="139" y="13"/>
                  <a:pt x="140" y="12"/>
                  <a:pt x="142" y="12"/>
                </a:cubicBezTo>
                <a:cubicBezTo>
                  <a:pt x="142" y="12"/>
                  <a:pt x="144" y="13"/>
                  <a:pt x="144" y="14"/>
                </a:cubicBezTo>
                <a:cubicBezTo>
                  <a:pt x="145" y="16"/>
                  <a:pt x="141" y="16"/>
                  <a:pt x="143" y="17"/>
                </a:cubicBezTo>
                <a:cubicBezTo>
                  <a:pt x="144" y="17"/>
                  <a:pt x="145" y="16"/>
                  <a:pt x="145" y="15"/>
                </a:cubicBezTo>
                <a:cubicBezTo>
                  <a:pt x="146" y="14"/>
                  <a:pt x="145" y="13"/>
                  <a:pt x="145" y="12"/>
                </a:cubicBezTo>
                <a:cubicBezTo>
                  <a:pt x="143" y="11"/>
                  <a:pt x="141" y="10"/>
                  <a:pt x="139" y="11"/>
                </a:cubicBezTo>
                <a:cubicBezTo>
                  <a:pt x="137" y="11"/>
                  <a:pt x="135" y="13"/>
                  <a:pt x="134" y="16"/>
                </a:cubicBezTo>
                <a:cubicBezTo>
                  <a:pt x="134" y="17"/>
                  <a:pt x="134" y="18"/>
                  <a:pt x="135" y="20"/>
                </a:cubicBezTo>
                <a:cubicBezTo>
                  <a:pt x="137" y="22"/>
                  <a:pt x="140" y="22"/>
                  <a:pt x="143" y="22"/>
                </a:cubicBezTo>
                <a:cubicBezTo>
                  <a:pt x="145" y="21"/>
                  <a:pt x="148" y="20"/>
                  <a:pt x="149" y="18"/>
                </a:cubicBezTo>
                <a:cubicBezTo>
                  <a:pt x="151" y="18"/>
                  <a:pt x="153" y="18"/>
                  <a:pt x="155" y="16"/>
                </a:cubicBezTo>
                <a:cubicBezTo>
                  <a:pt x="156" y="14"/>
                  <a:pt x="158" y="13"/>
                  <a:pt x="161" y="12"/>
                </a:cubicBezTo>
                <a:cubicBezTo>
                  <a:pt x="163" y="12"/>
                  <a:pt x="165" y="12"/>
                  <a:pt x="167" y="13"/>
                </a:cubicBezTo>
                <a:cubicBezTo>
                  <a:pt x="167" y="14"/>
                  <a:pt x="169" y="15"/>
                  <a:pt x="169" y="17"/>
                </a:cubicBezTo>
                <a:cubicBezTo>
                  <a:pt x="170" y="17"/>
                  <a:pt x="170" y="16"/>
                  <a:pt x="171" y="16"/>
                </a:cubicBezTo>
                <a:cubicBezTo>
                  <a:pt x="174" y="15"/>
                  <a:pt x="179" y="13"/>
                  <a:pt x="182" y="16"/>
                </a:cubicBezTo>
                <a:cubicBezTo>
                  <a:pt x="183" y="17"/>
                  <a:pt x="183" y="18"/>
                  <a:pt x="183" y="19"/>
                </a:cubicBezTo>
                <a:cubicBezTo>
                  <a:pt x="183" y="19"/>
                  <a:pt x="182" y="21"/>
                  <a:pt x="183" y="21"/>
                </a:cubicBezTo>
                <a:cubicBezTo>
                  <a:pt x="187" y="19"/>
                  <a:pt x="191" y="19"/>
                  <a:pt x="195" y="21"/>
                </a:cubicBezTo>
                <a:cubicBezTo>
                  <a:pt x="196" y="22"/>
                  <a:pt x="197" y="24"/>
                  <a:pt x="197" y="25"/>
                </a:cubicBezTo>
                <a:cubicBezTo>
                  <a:pt x="197" y="27"/>
                  <a:pt x="196" y="29"/>
                  <a:pt x="194" y="30"/>
                </a:cubicBezTo>
                <a:cubicBezTo>
                  <a:pt x="192" y="31"/>
                  <a:pt x="190" y="31"/>
                  <a:pt x="188" y="31"/>
                </a:cubicBezTo>
                <a:cubicBezTo>
                  <a:pt x="187" y="31"/>
                  <a:pt x="188" y="32"/>
                  <a:pt x="188" y="33"/>
                </a:cubicBezTo>
                <a:cubicBezTo>
                  <a:pt x="186" y="35"/>
                  <a:pt x="183" y="34"/>
                  <a:pt x="181" y="35"/>
                </a:cubicBezTo>
                <a:cubicBezTo>
                  <a:pt x="180" y="35"/>
                  <a:pt x="179" y="34"/>
                  <a:pt x="178" y="34"/>
                </a:cubicBezTo>
                <a:cubicBezTo>
                  <a:pt x="178" y="33"/>
                  <a:pt x="177" y="33"/>
                  <a:pt x="177" y="33"/>
                </a:cubicBezTo>
                <a:cubicBezTo>
                  <a:pt x="175" y="34"/>
                  <a:pt x="174" y="35"/>
                  <a:pt x="172" y="35"/>
                </a:cubicBezTo>
                <a:cubicBezTo>
                  <a:pt x="170" y="35"/>
                  <a:pt x="168" y="36"/>
                  <a:pt x="167" y="34"/>
                </a:cubicBezTo>
                <a:cubicBezTo>
                  <a:pt x="168" y="33"/>
                  <a:pt x="169" y="32"/>
                  <a:pt x="169" y="30"/>
                </a:cubicBezTo>
                <a:cubicBezTo>
                  <a:pt x="171" y="29"/>
                  <a:pt x="173" y="28"/>
                  <a:pt x="174" y="26"/>
                </a:cubicBezTo>
                <a:cubicBezTo>
                  <a:pt x="174" y="25"/>
                  <a:pt x="175" y="23"/>
                  <a:pt x="174" y="22"/>
                </a:cubicBezTo>
                <a:cubicBezTo>
                  <a:pt x="172" y="21"/>
                  <a:pt x="170" y="20"/>
                  <a:pt x="168" y="20"/>
                </a:cubicBezTo>
                <a:cubicBezTo>
                  <a:pt x="167" y="21"/>
                  <a:pt x="165" y="22"/>
                  <a:pt x="165" y="23"/>
                </a:cubicBezTo>
                <a:cubicBezTo>
                  <a:pt x="165" y="24"/>
                  <a:pt x="165" y="24"/>
                  <a:pt x="165" y="24"/>
                </a:cubicBezTo>
                <a:cubicBezTo>
                  <a:pt x="166" y="24"/>
                  <a:pt x="166" y="23"/>
                  <a:pt x="166" y="23"/>
                </a:cubicBezTo>
                <a:cubicBezTo>
                  <a:pt x="167" y="22"/>
                  <a:pt x="169" y="21"/>
                  <a:pt x="171" y="21"/>
                </a:cubicBezTo>
                <a:cubicBezTo>
                  <a:pt x="172" y="22"/>
                  <a:pt x="173" y="23"/>
                  <a:pt x="173" y="24"/>
                </a:cubicBezTo>
                <a:cubicBezTo>
                  <a:pt x="173" y="25"/>
                  <a:pt x="173" y="25"/>
                  <a:pt x="173" y="26"/>
                </a:cubicBezTo>
                <a:cubicBezTo>
                  <a:pt x="172" y="28"/>
                  <a:pt x="170" y="29"/>
                  <a:pt x="168" y="28"/>
                </a:cubicBezTo>
                <a:cubicBezTo>
                  <a:pt x="166" y="29"/>
                  <a:pt x="168" y="31"/>
                  <a:pt x="167" y="32"/>
                </a:cubicBezTo>
                <a:cubicBezTo>
                  <a:pt x="166" y="34"/>
                  <a:pt x="164" y="35"/>
                  <a:pt x="162" y="35"/>
                </a:cubicBezTo>
                <a:cubicBezTo>
                  <a:pt x="160" y="35"/>
                  <a:pt x="159" y="35"/>
                  <a:pt x="158" y="34"/>
                </a:cubicBezTo>
                <a:cubicBezTo>
                  <a:pt x="158" y="33"/>
                  <a:pt x="158" y="33"/>
                  <a:pt x="157" y="33"/>
                </a:cubicBezTo>
                <a:cubicBezTo>
                  <a:pt x="156" y="33"/>
                  <a:pt x="156" y="34"/>
                  <a:pt x="155" y="34"/>
                </a:cubicBezTo>
                <a:cubicBezTo>
                  <a:pt x="153" y="34"/>
                  <a:pt x="151" y="34"/>
                  <a:pt x="150" y="34"/>
                </a:cubicBezTo>
                <a:cubicBezTo>
                  <a:pt x="149" y="32"/>
                  <a:pt x="148" y="31"/>
                  <a:pt x="149" y="30"/>
                </a:cubicBezTo>
                <a:cubicBezTo>
                  <a:pt x="149" y="28"/>
                  <a:pt x="151" y="27"/>
                  <a:pt x="152" y="26"/>
                </a:cubicBezTo>
                <a:cubicBezTo>
                  <a:pt x="154" y="26"/>
                  <a:pt x="155" y="26"/>
                  <a:pt x="156" y="27"/>
                </a:cubicBezTo>
                <a:cubicBezTo>
                  <a:pt x="156" y="28"/>
                  <a:pt x="156" y="30"/>
                  <a:pt x="155" y="30"/>
                </a:cubicBezTo>
                <a:cubicBezTo>
                  <a:pt x="154" y="32"/>
                  <a:pt x="151" y="29"/>
                  <a:pt x="152" y="31"/>
                </a:cubicBezTo>
                <a:cubicBezTo>
                  <a:pt x="153" y="32"/>
                  <a:pt x="154" y="33"/>
                  <a:pt x="155" y="32"/>
                </a:cubicBezTo>
                <a:cubicBezTo>
                  <a:pt x="157" y="31"/>
                  <a:pt x="157" y="29"/>
                  <a:pt x="157" y="28"/>
                </a:cubicBezTo>
                <a:cubicBezTo>
                  <a:pt x="157" y="27"/>
                  <a:pt x="156" y="25"/>
                  <a:pt x="155" y="25"/>
                </a:cubicBezTo>
                <a:cubicBezTo>
                  <a:pt x="153" y="24"/>
                  <a:pt x="153" y="24"/>
                  <a:pt x="153" y="24"/>
                </a:cubicBezTo>
                <a:cubicBezTo>
                  <a:pt x="150" y="25"/>
                  <a:pt x="148" y="27"/>
                  <a:pt x="147" y="29"/>
                </a:cubicBezTo>
                <a:cubicBezTo>
                  <a:pt x="147" y="31"/>
                  <a:pt x="148" y="33"/>
                  <a:pt x="149" y="35"/>
                </a:cubicBezTo>
                <a:cubicBezTo>
                  <a:pt x="151" y="35"/>
                  <a:pt x="152" y="36"/>
                  <a:pt x="154" y="35"/>
                </a:cubicBezTo>
                <a:cubicBezTo>
                  <a:pt x="154" y="36"/>
                  <a:pt x="154" y="36"/>
                  <a:pt x="154" y="36"/>
                </a:cubicBezTo>
                <a:cubicBezTo>
                  <a:pt x="153" y="38"/>
                  <a:pt x="149" y="40"/>
                  <a:pt x="146" y="40"/>
                </a:cubicBezTo>
                <a:cubicBezTo>
                  <a:pt x="146" y="40"/>
                  <a:pt x="146" y="40"/>
                  <a:pt x="145" y="40"/>
                </a:cubicBezTo>
                <a:cubicBezTo>
                  <a:pt x="144" y="42"/>
                  <a:pt x="143" y="43"/>
                  <a:pt x="143" y="45"/>
                </a:cubicBezTo>
                <a:cubicBezTo>
                  <a:pt x="143" y="46"/>
                  <a:pt x="144" y="47"/>
                  <a:pt x="145" y="48"/>
                </a:cubicBezTo>
                <a:cubicBezTo>
                  <a:pt x="148" y="49"/>
                  <a:pt x="151" y="48"/>
                  <a:pt x="154" y="47"/>
                </a:cubicBezTo>
                <a:cubicBezTo>
                  <a:pt x="158" y="47"/>
                  <a:pt x="162" y="46"/>
                  <a:pt x="165" y="47"/>
                </a:cubicBezTo>
                <a:cubicBezTo>
                  <a:pt x="166" y="48"/>
                  <a:pt x="167" y="49"/>
                  <a:pt x="168" y="50"/>
                </a:cubicBezTo>
                <a:cubicBezTo>
                  <a:pt x="169" y="50"/>
                  <a:pt x="169" y="49"/>
                  <a:pt x="170" y="48"/>
                </a:cubicBezTo>
                <a:cubicBezTo>
                  <a:pt x="172" y="47"/>
                  <a:pt x="174" y="48"/>
                  <a:pt x="176" y="48"/>
                </a:cubicBezTo>
                <a:cubicBezTo>
                  <a:pt x="177" y="48"/>
                  <a:pt x="178" y="49"/>
                  <a:pt x="178" y="51"/>
                </a:cubicBezTo>
                <a:cubicBezTo>
                  <a:pt x="179" y="53"/>
                  <a:pt x="178" y="56"/>
                  <a:pt x="175" y="57"/>
                </a:cubicBezTo>
                <a:cubicBezTo>
                  <a:pt x="174" y="58"/>
                  <a:pt x="173" y="59"/>
                  <a:pt x="172" y="59"/>
                </a:cubicBezTo>
                <a:cubicBezTo>
                  <a:pt x="171" y="60"/>
                  <a:pt x="169" y="58"/>
                  <a:pt x="169" y="60"/>
                </a:cubicBezTo>
                <a:cubicBezTo>
                  <a:pt x="169" y="61"/>
                  <a:pt x="169" y="62"/>
                  <a:pt x="169" y="62"/>
                </a:cubicBezTo>
                <a:cubicBezTo>
                  <a:pt x="166" y="64"/>
                  <a:pt x="163" y="66"/>
                  <a:pt x="159" y="65"/>
                </a:cubicBezTo>
                <a:cubicBezTo>
                  <a:pt x="159" y="64"/>
                  <a:pt x="158" y="64"/>
                  <a:pt x="158" y="63"/>
                </a:cubicBezTo>
                <a:cubicBezTo>
                  <a:pt x="158" y="62"/>
                  <a:pt x="158" y="61"/>
                  <a:pt x="157" y="61"/>
                </a:cubicBezTo>
                <a:cubicBezTo>
                  <a:pt x="156" y="62"/>
                  <a:pt x="155" y="61"/>
                  <a:pt x="154" y="61"/>
                </a:cubicBezTo>
                <a:cubicBezTo>
                  <a:pt x="154" y="60"/>
                  <a:pt x="153" y="60"/>
                  <a:pt x="153" y="59"/>
                </a:cubicBezTo>
                <a:cubicBezTo>
                  <a:pt x="153" y="57"/>
                  <a:pt x="153" y="54"/>
                  <a:pt x="155" y="53"/>
                </a:cubicBezTo>
                <a:cubicBezTo>
                  <a:pt x="157" y="53"/>
                  <a:pt x="160" y="52"/>
                  <a:pt x="161" y="54"/>
                </a:cubicBezTo>
                <a:cubicBezTo>
                  <a:pt x="162" y="55"/>
                  <a:pt x="161" y="56"/>
                  <a:pt x="161" y="57"/>
                </a:cubicBezTo>
                <a:cubicBezTo>
                  <a:pt x="161" y="58"/>
                  <a:pt x="160" y="58"/>
                  <a:pt x="159" y="58"/>
                </a:cubicBezTo>
                <a:cubicBezTo>
                  <a:pt x="159" y="58"/>
                  <a:pt x="158" y="58"/>
                  <a:pt x="157" y="58"/>
                </a:cubicBezTo>
                <a:cubicBezTo>
                  <a:pt x="157" y="57"/>
                  <a:pt x="157" y="57"/>
                  <a:pt x="157" y="57"/>
                </a:cubicBezTo>
                <a:cubicBezTo>
                  <a:pt x="156" y="56"/>
                  <a:pt x="156" y="57"/>
                  <a:pt x="156" y="57"/>
                </a:cubicBezTo>
                <a:cubicBezTo>
                  <a:pt x="156" y="58"/>
                  <a:pt x="157" y="59"/>
                  <a:pt x="157" y="59"/>
                </a:cubicBezTo>
                <a:cubicBezTo>
                  <a:pt x="159" y="60"/>
                  <a:pt x="161" y="59"/>
                  <a:pt x="162" y="58"/>
                </a:cubicBezTo>
                <a:cubicBezTo>
                  <a:pt x="163" y="57"/>
                  <a:pt x="163" y="55"/>
                  <a:pt x="162" y="53"/>
                </a:cubicBezTo>
                <a:cubicBezTo>
                  <a:pt x="161" y="52"/>
                  <a:pt x="159" y="51"/>
                  <a:pt x="156" y="52"/>
                </a:cubicBezTo>
                <a:cubicBezTo>
                  <a:pt x="154" y="52"/>
                  <a:pt x="152" y="54"/>
                  <a:pt x="152" y="57"/>
                </a:cubicBezTo>
                <a:cubicBezTo>
                  <a:pt x="151" y="59"/>
                  <a:pt x="152" y="61"/>
                  <a:pt x="153" y="62"/>
                </a:cubicBezTo>
                <a:cubicBezTo>
                  <a:pt x="154" y="62"/>
                  <a:pt x="154" y="62"/>
                  <a:pt x="154" y="62"/>
                </a:cubicBezTo>
                <a:cubicBezTo>
                  <a:pt x="153" y="63"/>
                  <a:pt x="153" y="63"/>
                  <a:pt x="153" y="63"/>
                </a:cubicBezTo>
                <a:cubicBezTo>
                  <a:pt x="150" y="64"/>
                  <a:pt x="146" y="65"/>
                  <a:pt x="145" y="68"/>
                </a:cubicBezTo>
                <a:cubicBezTo>
                  <a:pt x="144" y="69"/>
                  <a:pt x="145" y="69"/>
                  <a:pt x="145" y="69"/>
                </a:cubicBezTo>
                <a:cubicBezTo>
                  <a:pt x="146" y="69"/>
                  <a:pt x="146" y="70"/>
                  <a:pt x="147" y="70"/>
                </a:cubicBezTo>
                <a:cubicBezTo>
                  <a:pt x="147" y="71"/>
                  <a:pt x="148" y="71"/>
                  <a:pt x="149" y="71"/>
                </a:cubicBezTo>
                <a:cubicBezTo>
                  <a:pt x="153" y="71"/>
                  <a:pt x="156" y="71"/>
                  <a:pt x="160" y="72"/>
                </a:cubicBezTo>
                <a:cubicBezTo>
                  <a:pt x="161" y="72"/>
                  <a:pt x="161" y="73"/>
                  <a:pt x="161" y="75"/>
                </a:cubicBezTo>
                <a:cubicBezTo>
                  <a:pt x="161" y="76"/>
                  <a:pt x="159" y="77"/>
                  <a:pt x="157" y="78"/>
                </a:cubicBezTo>
                <a:cubicBezTo>
                  <a:pt x="156" y="78"/>
                  <a:pt x="154" y="77"/>
                  <a:pt x="153" y="77"/>
                </a:cubicBezTo>
                <a:cubicBezTo>
                  <a:pt x="151" y="79"/>
                  <a:pt x="149" y="81"/>
                  <a:pt x="146" y="83"/>
                </a:cubicBezTo>
                <a:cubicBezTo>
                  <a:pt x="145" y="83"/>
                  <a:pt x="144" y="83"/>
                  <a:pt x="143" y="84"/>
                </a:cubicBezTo>
                <a:cubicBezTo>
                  <a:pt x="142" y="85"/>
                  <a:pt x="144" y="84"/>
                  <a:pt x="144" y="85"/>
                </a:cubicBezTo>
                <a:cubicBezTo>
                  <a:pt x="146" y="86"/>
                  <a:pt x="147" y="87"/>
                  <a:pt x="149" y="88"/>
                </a:cubicBezTo>
                <a:cubicBezTo>
                  <a:pt x="152" y="88"/>
                  <a:pt x="155" y="88"/>
                  <a:pt x="158" y="88"/>
                </a:cubicBezTo>
                <a:cubicBezTo>
                  <a:pt x="159" y="88"/>
                  <a:pt x="160" y="87"/>
                  <a:pt x="161" y="87"/>
                </a:cubicBezTo>
                <a:cubicBezTo>
                  <a:pt x="163" y="87"/>
                  <a:pt x="166" y="88"/>
                  <a:pt x="169" y="90"/>
                </a:cubicBezTo>
                <a:cubicBezTo>
                  <a:pt x="169" y="90"/>
                  <a:pt x="170" y="91"/>
                  <a:pt x="170" y="92"/>
                </a:cubicBezTo>
                <a:cubicBezTo>
                  <a:pt x="169" y="93"/>
                  <a:pt x="167" y="94"/>
                  <a:pt x="168" y="95"/>
                </a:cubicBezTo>
                <a:cubicBezTo>
                  <a:pt x="169" y="96"/>
                  <a:pt x="170" y="96"/>
                  <a:pt x="171" y="96"/>
                </a:cubicBezTo>
                <a:cubicBezTo>
                  <a:pt x="174" y="96"/>
                  <a:pt x="176" y="96"/>
                  <a:pt x="179" y="96"/>
                </a:cubicBezTo>
                <a:cubicBezTo>
                  <a:pt x="181" y="96"/>
                  <a:pt x="182" y="95"/>
                  <a:pt x="184" y="95"/>
                </a:cubicBezTo>
                <a:cubicBezTo>
                  <a:pt x="188" y="95"/>
                  <a:pt x="192" y="95"/>
                  <a:pt x="195" y="96"/>
                </a:cubicBezTo>
                <a:cubicBezTo>
                  <a:pt x="197" y="96"/>
                  <a:pt x="197" y="98"/>
                  <a:pt x="198" y="97"/>
                </a:cubicBezTo>
                <a:cubicBezTo>
                  <a:pt x="200" y="95"/>
                  <a:pt x="204" y="95"/>
                  <a:pt x="207" y="96"/>
                </a:cubicBezTo>
                <a:cubicBezTo>
                  <a:pt x="208" y="97"/>
                  <a:pt x="209" y="98"/>
                  <a:pt x="210" y="99"/>
                </a:cubicBezTo>
                <a:cubicBezTo>
                  <a:pt x="211" y="100"/>
                  <a:pt x="212" y="98"/>
                  <a:pt x="213" y="99"/>
                </a:cubicBezTo>
                <a:cubicBezTo>
                  <a:pt x="215" y="99"/>
                  <a:pt x="217" y="100"/>
                  <a:pt x="218" y="102"/>
                </a:cubicBezTo>
                <a:cubicBezTo>
                  <a:pt x="218" y="103"/>
                  <a:pt x="218" y="103"/>
                  <a:pt x="218" y="104"/>
                </a:cubicBezTo>
                <a:cubicBezTo>
                  <a:pt x="218" y="105"/>
                  <a:pt x="217" y="105"/>
                  <a:pt x="217" y="106"/>
                </a:cubicBezTo>
                <a:cubicBezTo>
                  <a:pt x="218" y="106"/>
                  <a:pt x="219" y="105"/>
                  <a:pt x="220" y="105"/>
                </a:cubicBezTo>
                <a:cubicBezTo>
                  <a:pt x="222" y="105"/>
                  <a:pt x="223" y="106"/>
                  <a:pt x="225" y="107"/>
                </a:cubicBezTo>
                <a:cubicBezTo>
                  <a:pt x="226" y="108"/>
                  <a:pt x="226" y="109"/>
                  <a:pt x="226" y="110"/>
                </a:cubicBezTo>
                <a:cubicBezTo>
                  <a:pt x="224" y="113"/>
                  <a:pt x="221" y="115"/>
                  <a:pt x="217" y="115"/>
                </a:cubicBezTo>
                <a:cubicBezTo>
                  <a:pt x="216" y="114"/>
                  <a:pt x="216" y="114"/>
                  <a:pt x="215" y="115"/>
                </a:cubicBezTo>
                <a:cubicBezTo>
                  <a:pt x="214" y="116"/>
                  <a:pt x="212" y="116"/>
                  <a:pt x="211" y="117"/>
                </a:cubicBezTo>
                <a:cubicBezTo>
                  <a:pt x="209" y="116"/>
                  <a:pt x="207" y="117"/>
                  <a:pt x="205" y="115"/>
                </a:cubicBezTo>
                <a:cubicBezTo>
                  <a:pt x="205" y="115"/>
                  <a:pt x="204" y="115"/>
                  <a:pt x="203" y="115"/>
                </a:cubicBezTo>
                <a:cubicBezTo>
                  <a:pt x="201" y="118"/>
                  <a:pt x="197" y="118"/>
                  <a:pt x="193" y="117"/>
                </a:cubicBezTo>
                <a:cubicBezTo>
                  <a:pt x="191" y="117"/>
                  <a:pt x="191" y="117"/>
                  <a:pt x="191" y="117"/>
                </a:cubicBezTo>
                <a:cubicBezTo>
                  <a:pt x="189" y="115"/>
                  <a:pt x="186" y="114"/>
                  <a:pt x="183" y="114"/>
                </a:cubicBezTo>
                <a:cubicBezTo>
                  <a:pt x="182" y="114"/>
                  <a:pt x="181" y="114"/>
                  <a:pt x="181" y="113"/>
                </a:cubicBezTo>
                <a:cubicBezTo>
                  <a:pt x="181" y="111"/>
                  <a:pt x="184" y="113"/>
                  <a:pt x="183" y="111"/>
                </a:cubicBezTo>
                <a:cubicBezTo>
                  <a:pt x="183" y="110"/>
                  <a:pt x="181" y="109"/>
                  <a:pt x="181" y="107"/>
                </a:cubicBezTo>
                <a:cubicBezTo>
                  <a:pt x="180" y="106"/>
                  <a:pt x="181" y="105"/>
                  <a:pt x="182" y="103"/>
                </a:cubicBezTo>
                <a:cubicBezTo>
                  <a:pt x="183" y="102"/>
                  <a:pt x="184" y="102"/>
                  <a:pt x="186" y="102"/>
                </a:cubicBezTo>
                <a:cubicBezTo>
                  <a:pt x="188" y="102"/>
                  <a:pt x="190" y="102"/>
                  <a:pt x="191" y="103"/>
                </a:cubicBezTo>
                <a:cubicBezTo>
                  <a:pt x="192" y="103"/>
                  <a:pt x="192" y="104"/>
                  <a:pt x="193" y="104"/>
                </a:cubicBezTo>
                <a:cubicBezTo>
                  <a:pt x="196" y="103"/>
                  <a:pt x="196" y="103"/>
                  <a:pt x="196" y="103"/>
                </a:cubicBezTo>
                <a:cubicBezTo>
                  <a:pt x="198" y="103"/>
                  <a:pt x="200" y="103"/>
                  <a:pt x="202" y="103"/>
                </a:cubicBezTo>
                <a:cubicBezTo>
                  <a:pt x="202" y="104"/>
                  <a:pt x="204" y="104"/>
                  <a:pt x="204" y="105"/>
                </a:cubicBezTo>
                <a:cubicBezTo>
                  <a:pt x="203" y="107"/>
                  <a:pt x="201" y="109"/>
                  <a:pt x="199" y="109"/>
                </a:cubicBezTo>
                <a:cubicBezTo>
                  <a:pt x="198" y="110"/>
                  <a:pt x="196" y="109"/>
                  <a:pt x="195" y="109"/>
                </a:cubicBezTo>
                <a:cubicBezTo>
                  <a:pt x="195" y="108"/>
                  <a:pt x="195" y="107"/>
                  <a:pt x="196" y="107"/>
                </a:cubicBezTo>
                <a:cubicBezTo>
                  <a:pt x="196" y="107"/>
                  <a:pt x="197" y="108"/>
                  <a:pt x="197" y="107"/>
                </a:cubicBezTo>
                <a:cubicBezTo>
                  <a:pt x="198" y="107"/>
                  <a:pt x="198" y="107"/>
                  <a:pt x="197" y="107"/>
                </a:cubicBezTo>
                <a:cubicBezTo>
                  <a:pt x="197" y="106"/>
                  <a:pt x="195" y="106"/>
                  <a:pt x="194" y="107"/>
                </a:cubicBezTo>
                <a:cubicBezTo>
                  <a:pt x="194" y="107"/>
                  <a:pt x="193" y="108"/>
                  <a:pt x="193" y="108"/>
                </a:cubicBezTo>
                <a:cubicBezTo>
                  <a:pt x="194" y="111"/>
                  <a:pt x="196" y="110"/>
                  <a:pt x="198" y="111"/>
                </a:cubicBezTo>
                <a:cubicBezTo>
                  <a:pt x="201" y="110"/>
                  <a:pt x="204" y="109"/>
                  <a:pt x="205" y="106"/>
                </a:cubicBezTo>
                <a:cubicBezTo>
                  <a:pt x="205" y="105"/>
                  <a:pt x="205" y="105"/>
                  <a:pt x="205" y="104"/>
                </a:cubicBezTo>
                <a:cubicBezTo>
                  <a:pt x="203" y="102"/>
                  <a:pt x="201" y="102"/>
                  <a:pt x="199" y="101"/>
                </a:cubicBezTo>
                <a:cubicBezTo>
                  <a:pt x="197" y="101"/>
                  <a:pt x="195" y="102"/>
                  <a:pt x="193" y="102"/>
                </a:cubicBezTo>
                <a:cubicBezTo>
                  <a:pt x="192" y="100"/>
                  <a:pt x="189" y="101"/>
                  <a:pt x="188" y="101"/>
                </a:cubicBezTo>
                <a:cubicBezTo>
                  <a:pt x="185" y="101"/>
                  <a:pt x="181" y="100"/>
                  <a:pt x="180" y="104"/>
                </a:cubicBezTo>
                <a:cubicBezTo>
                  <a:pt x="179" y="106"/>
                  <a:pt x="180" y="109"/>
                  <a:pt x="181" y="111"/>
                </a:cubicBezTo>
                <a:cubicBezTo>
                  <a:pt x="180" y="112"/>
                  <a:pt x="178" y="112"/>
                  <a:pt x="179" y="114"/>
                </a:cubicBezTo>
                <a:cubicBezTo>
                  <a:pt x="180" y="115"/>
                  <a:pt x="182" y="115"/>
                  <a:pt x="183" y="115"/>
                </a:cubicBezTo>
                <a:cubicBezTo>
                  <a:pt x="186" y="115"/>
                  <a:pt x="189" y="116"/>
                  <a:pt x="191" y="118"/>
                </a:cubicBezTo>
                <a:cubicBezTo>
                  <a:pt x="191" y="119"/>
                  <a:pt x="191" y="121"/>
                  <a:pt x="191" y="122"/>
                </a:cubicBezTo>
                <a:cubicBezTo>
                  <a:pt x="189" y="125"/>
                  <a:pt x="186" y="125"/>
                  <a:pt x="183" y="126"/>
                </a:cubicBezTo>
                <a:cubicBezTo>
                  <a:pt x="181" y="127"/>
                  <a:pt x="183" y="130"/>
                  <a:pt x="180" y="129"/>
                </a:cubicBezTo>
                <a:cubicBezTo>
                  <a:pt x="180" y="130"/>
                  <a:pt x="179" y="130"/>
                  <a:pt x="178" y="130"/>
                </a:cubicBezTo>
                <a:cubicBezTo>
                  <a:pt x="179" y="127"/>
                  <a:pt x="175" y="127"/>
                  <a:pt x="174" y="126"/>
                </a:cubicBezTo>
                <a:cubicBezTo>
                  <a:pt x="173" y="125"/>
                  <a:pt x="174" y="124"/>
                  <a:pt x="175" y="124"/>
                </a:cubicBezTo>
                <a:cubicBezTo>
                  <a:pt x="177" y="123"/>
                  <a:pt x="177" y="122"/>
                  <a:pt x="179" y="121"/>
                </a:cubicBezTo>
                <a:cubicBezTo>
                  <a:pt x="179" y="120"/>
                  <a:pt x="180" y="119"/>
                  <a:pt x="180" y="119"/>
                </a:cubicBezTo>
                <a:cubicBezTo>
                  <a:pt x="179" y="117"/>
                  <a:pt x="177" y="116"/>
                  <a:pt x="175" y="116"/>
                </a:cubicBezTo>
                <a:cubicBezTo>
                  <a:pt x="171" y="115"/>
                  <a:pt x="167" y="117"/>
                  <a:pt x="162" y="116"/>
                </a:cubicBezTo>
                <a:cubicBezTo>
                  <a:pt x="161" y="115"/>
                  <a:pt x="161" y="115"/>
                  <a:pt x="161" y="115"/>
                </a:cubicBezTo>
                <a:cubicBezTo>
                  <a:pt x="160" y="114"/>
                  <a:pt x="157" y="114"/>
                  <a:pt x="158" y="112"/>
                </a:cubicBezTo>
                <a:cubicBezTo>
                  <a:pt x="159" y="109"/>
                  <a:pt x="162" y="109"/>
                  <a:pt x="164" y="108"/>
                </a:cubicBezTo>
                <a:cubicBezTo>
                  <a:pt x="165" y="109"/>
                  <a:pt x="167" y="109"/>
                  <a:pt x="167" y="108"/>
                </a:cubicBezTo>
                <a:cubicBezTo>
                  <a:pt x="170" y="108"/>
                  <a:pt x="173" y="108"/>
                  <a:pt x="174" y="105"/>
                </a:cubicBezTo>
                <a:cubicBezTo>
                  <a:pt x="174" y="105"/>
                  <a:pt x="174" y="105"/>
                  <a:pt x="174" y="104"/>
                </a:cubicBezTo>
                <a:cubicBezTo>
                  <a:pt x="172" y="102"/>
                  <a:pt x="170" y="103"/>
                  <a:pt x="168" y="102"/>
                </a:cubicBezTo>
                <a:cubicBezTo>
                  <a:pt x="163" y="102"/>
                  <a:pt x="163" y="102"/>
                  <a:pt x="163" y="102"/>
                </a:cubicBezTo>
                <a:cubicBezTo>
                  <a:pt x="162" y="101"/>
                  <a:pt x="160" y="101"/>
                  <a:pt x="159" y="100"/>
                </a:cubicBezTo>
                <a:cubicBezTo>
                  <a:pt x="159" y="99"/>
                  <a:pt x="159" y="99"/>
                  <a:pt x="158" y="98"/>
                </a:cubicBezTo>
                <a:cubicBezTo>
                  <a:pt x="159" y="97"/>
                  <a:pt x="161" y="96"/>
                  <a:pt x="160" y="94"/>
                </a:cubicBezTo>
                <a:cubicBezTo>
                  <a:pt x="159" y="92"/>
                  <a:pt x="156" y="92"/>
                  <a:pt x="154" y="93"/>
                </a:cubicBezTo>
                <a:cubicBezTo>
                  <a:pt x="152" y="93"/>
                  <a:pt x="150" y="93"/>
                  <a:pt x="148" y="94"/>
                </a:cubicBezTo>
                <a:cubicBezTo>
                  <a:pt x="147" y="94"/>
                  <a:pt x="146" y="94"/>
                  <a:pt x="145" y="94"/>
                </a:cubicBezTo>
                <a:cubicBezTo>
                  <a:pt x="142" y="93"/>
                  <a:pt x="139" y="94"/>
                  <a:pt x="137" y="92"/>
                </a:cubicBezTo>
                <a:cubicBezTo>
                  <a:pt x="136" y="91"/>
                  <a:pt x="135" y="91"/>
                  <a:pt x="135" y="90"/>
                </a:cubicBezTo>
                <a:cubicBezTo>
                  <a:pt x="134" y="90"/>
                  <a:pt x="134" y="92"/>
                  <a:pt x="133" y="93"/>
                </a:cubicBezTo>
                <a:cubicBezTo>
                  <a:pt x="131" y="95"/>
                  <a:pt x="127" y="96"/>
                  <a:pt x="123" y="96"/>
                </a:cubicBezTo>
                <a:cubicBezTo>
                  <a:pt x="122" y="95"/>
                  <a:pt x="120" y="95"/>
                  <a:pt x="120" y="94"/>
                </a:cubicBezTo>
                <a:cubicBezTo>
                  <a:pt x="119" y="92"/>
                  <a:pt x="120" y="90"/>
                  <a:pt x="121" y="89"/>
                </a:cubicBezTo>
                <a:cubicBezTo>
                  <a:pt x="121" y="87"/>
                  <a:pt x="120" y="87"/>
                  <a:pt x="119" y="86"/>
                </a:cubicBezTo>
                <a:cubicBezTo>
                  <a:pt x="117" y="86"/>
                  <a:pt x="116" y="86"/>
                  <a:pt x="115" y="88"/>
                </a:cubicBezTo>
                <a:cubicBezTo>
                  <a:pt x="113" y="89"/>
                  <a:pt x="113" y="90"/>
                  <a:pt x="111" y="91"/>
                </a:cubicBezTo>
                <a:cubicBezTo>
                  <a:pt x="110" y="91"/>
                  <a:pt x="109" y="89"/>
                  <a:pt x="107" y="90"/>
                </a:cubicBezTo>
                <a:cubicBezTo>
                  <a:pt x="106" y="90"/>
                  <a:pt x="105" y="91"/>
                  <a:pt x="104" y="92"/>
                </a:cubicBezTo>
                <a:cubicBezTo>
                  <a:pt x="103" y="93"/>
                  <a:pt x="103" y="95"/>
                  <a:pt x="104" y="96"/>
                </a:cubicBezTo>
                <a:cubicBezTo>
                  <a:pt x="106" y="97"/>
                  <a:pt x="107" y="98"/>
                  <a:pt x="109" y="97"/>
                </a:cubicBezTo>
                <a:cubicBezTo>
                  <a:pt x="109" y="96"/>
                  <a:pt x="107" y="96"/>
                  <a:pt x="106" y="96"/>
                </a:cubicBezTo>
                <a:cubicBezTo>
                  <a:pt x="105" y="95"/>
                  <a:pt x="105" y="94"/>
                  <a:pt x="105" y="93"/>
                </a:cubicBezTo>
                <a:cubicBezTo>
                  <a:pt x="105" y="92"/>
                  <a:pt x="106" y="92"/>
                  <a:pt x="107" y="91"/>
                </a:cubicBezTo>
                <a:cubicBezTo>
                  <a:pt x="108" y="91"/>
                  <a:pt x="109" y="92"/>
                  <a:pt x="110" y="92"/>
                </a:cubicBezTo>
                <a:cubicBezTo>
                  <a:pt x="111" y="93"/>
                  <a:pt x="113" y="94"/>
                  <a:pt x="113" y="95"/>
                </a:cubicBezTo>
                <a:cubicBezTo>
                  <a:pt x="114" y="98"/>
                  <a:pt x="114" y="100"/>
                  <a:pt x="112" y="102"/>
                </a:cubicBezTo>
                <a:cubicBezTo>
                  <a:pt x="110" y="104"/>
                  <a:pt x="108" y="105"/>
                  <a:pt x="106" y="105"/>
                </a:cubicBezTo>
                <a:cubicBezTo>
                  <a:pt x="102" y="106"/>
                  <a:pt x="98" y="104"/>
                  <a:pt x="94" y="104"/>
                </a:cubicBezTo>
                <a:cubicBezTo>
                  <a:pt x="93" y="104"/>
                  <a:pt x="92" y="102"/>
                  <a:pt x="91" y="103"/>
                </a:cubicBezTo>
                <a:cubicBezTo>
                  <a:pt x="90" y="104"/>
                  <a:pt x="89" y="105"/>
                  <a:pt x="88" y="106"/>
                </a:cubicBezTo>
                <a:cubicBezTo>
                  <a:pt x="87" y="107"/>
                  <a:pt x="84" y="105"/>
                  <a:pt x="85" y="107"/>
                </a:cubicBezTo>
                <a:cubicBezTo>
                  <a:pt x="86" y="108"/>
                  <a:pt x="87" y="108"/>
                  <a:pt x="88" y="108"/>
                </a:cubicBezTo>
                <a:cubicBezTo>
                  <a:pt x="89" y="109"/>
                  <a:pt x="92" y="109"/>
                  <a:pt x="92" y="111"/>
                </a:cubicBezTo>
                <a:cubicBezTo>
                  <a:pt x="93" y="113"/>
                  <a:pt x="91" y="114"/>
                  <a:pt x="91" y="116"/>
                </a:cubicBezTo>
                <a:cubicBezTo>
                  <a:pt x="89" y="117"/>
                  <a:pt x="88" y="118"/>
                  <a:pt x="85" y="118"/>
                </a:cubicBezTo>
                <a:cubicBezTo>
                  <a:pt x="85" y="119"/>
                  <a:pt x="85" y="119"/>
                  <a:pt x="85" y="120"/>
                </a:cubicBezTo>
                <a:cubicBezTo>
                  <a:pt x="84" y="122"/>
                  <a:pt x="82" y="123"/>
                  <a:pt x="79" y="124"/>
                </a:cubicBezTo>
                <a:cubicBezTo>
                  <a:pt x="76" y="125"/>
                  <a:pt x="73" y="124"/>
                  <a:pt x="70" y="122"/>
                </a:cubicBezTo>
                <a:cubicBezTo>
                  <a:pt x="68" y="123"/>
                  <a:pt x="66" y="125"/>
                  <a:pt x="64" y="125"/>
                </a:cubicBezTo>
                <a:cubicBezTo>
                  <a:pt x="58" y="127"/>
                  <a:pt x="52" y="124"/>
                  <a:pt x="47" y="121"/>
                </a:cubicBezTo>
                <a:cubicBezTo>
                  <a:pt x="45" y="122"/>
                  <a:pt x="44" y="122"/>
                  <a:pt x="42" y="122"/>
                </a:cubicBezTo>
                <a:cubicBezTo>
                  <a:pt x="40" y="121"/>
                  <a:pt x="37" y="121"/>
                  <a:pt x="35" y="119"/>
                </a:cubicBezTo>
                <a:cubicBezTo>
                  <a:pt x="34" y="119"/>
                  <a:pt x="34" y="118"/>
                  <a:pt x="34" y="117"/>
                </a:cubicBezTo>
                <a:cubicBezTo>
                  <a:pt x="35" y="115"/>
                  <a:pt x="37" y="114"/>
                  <a:pt x="39" y="114"/>
                </a:cubicBezTo>
                <a:cubicBezTo>
                  <a:pt x="39" y="115"/>
                  <a:pt x="41" y="115"/>
                  <a:pt x="41" y="116"/>
                </a:cubicBezTo>
                <a:cubicBezTo>
                  <a:pt x="42" y="116"/>
                  <a:pt x="42" y="116"/>
                  <a:pt x="43" y="117"/>
                </a:cubicBezTo>
                <a:cubicBezTo>
                  <a:pt x="45" y="117"/>
                  <a:pt x="47" y="117"/>
                  <a:pt x="49" y="116"/>
                </a:cubicBezTo>
                <a:cubicBezTo>
                  <a:pt x="50" y="117"/>
                  <a:pt x="50" y="118"/>
                  <a:pt x="51" y="118"/>
                </a:cubicBezTo>
                <a:cubicBezTo>
                  <a:pt x="53" y="119"/>
                  <a:pt x="55" y="120"/>
                  <a:pt x="58" y="121"/>
                </a:cubicBezTo>
                <a:cubicBezTo>
                  <a:pt x="60" y="120"/>
                  <a:pt x="62" y="119"/>
                  <a:pt x="63" y="117"/>
                </a:cubicBezTo>
                <a:cubicBezTo>
                  <a:pt x="64" y="117"/>
                  <a:pt x="64" y="118"/>
                  <a:pt x="65" y="118"/>
                </a:cubicBezTo>
                <a:cubicBezTo>
                  <a:pt x="69" y="118"/>
                  <a:pt x="73" y="119"/>
                  <a:pt x="76" y="117"/>
                </a:cubicBezTo>
                <a:cubicBezTo>
                  <a:pt x="77" y="116"/>
                  <a:pt x="78" y="115"/>
                  <a:pt x="79" y="113"/>
                </a:cubicBezTo>
                <a:cubicBezTo>
                  <a:pt x="78" y="112"/>
                  <a:pt x="76" y="110"/>
                  <a:pt x="75" y="109"/>
                </a:cubicBezTo>
                <a:cubicBezTo>
                  <a:pt x="75" y="107"/>
                  <a:pt x="73" y="106"/>
                  <a:pt x="72" y="105"/>
                </a:cubicBezTo>
                <a:cubicBezTo>
                  <a:pt x="69" y="103"/>
                  <a:pt x="65" y="102"/>
                  <a:pt x="62" y="104"/>
                </a:cubicBezTo>
                <a:cubicBezTo>
                  <a:pt x="61" y="105"/>
                  <a:pt x="60" y="107"/>
                  <a:pt x="61" y="108"/>
                </a:cubicBezTo>
                <a:cubicBezTo>
                  <a:pt x="61" y="109"/>
                  <a:pt x="61" y="110"/>
                  <a:pt x="62" y="111"/>
                </a:cubicBezTo>
                <a:cubicBezTo>
                  <a:pt x="64" y="112"/>
                  <a:pt x="66" y="112"/>
                  <a:pt x="68" y="111"/>
                </a:cubicBezTo>
                <a:cubicBezTo>
                  <a:pt x="69" y="111"/>
                  <a:pt x="69" y="109"/>
                  <a:pt x="69" y="108"/>
                </a:cubicBezTo>
                <a:cubicBezTo>
                  <a:pt x="68" y="108"/>
                  <a:pt x="68" y="107"/>
                  <a:pt x="67" y="107"/>
                </a:cubicBezTo>
                <a:cubicBezTo>
                  <a:pt x="67" y="107"/>
                  <a:pt x="66" y="107"/>
                  <a:pt x="66" y="108"/>
                </a:cubicBezTo>
                <a:cubicBezTo>
                  <a:pt x="66" y="109"/>
                  <a:pt x="68" y="108"/>
                  <a:pt x="68" y="109"/>
                </a:cubicBezTo>
                <a:cubicBezTo>
                  <a:pt x="68" y="110"/>
                  <a:pt x="67" y="111"/>
                  <a:pt x="66" y="111"/>
                </a:cubicBezTo>
                <a:cubicBezTo>
                  <a:pt x="65" y="111"/>
                  <a:pt x="63" y="110"/>
                  <a:pt x="62" y="110"/>
                </a:cubicBezTo>
                <a:cubicBezTo>
                  <a:pt x="62" y="108"/>
                  <a:pt x="61" y="108"/>
                  <a:pt x="62" y="106"/>
                </a:cubicBezTo>
                <a:cubicBezTo>
                  <a:pt x="63" y="105"/>
                  <a:pt x="65" y="104"/>
                  <a:pt x="67" y="104"/>
                </a:cubicBezTo>
                <a:cubicBezTo>
                  <a:pt x="68" y="105"/>
                  <a:pt x="69" y="104"/>
                  <a:pt x="70" y="105"/>
                </a:cubicBezTo>
                <a:cubicBezTo>
                  <a:pt x="72" y="106"/>
                  <a:pt x="73" y="107"/>
                  <a:pt x="73" y="109"/>
                </a:cubicBezTo>
                <a:cubicBezTo>
                  <a:pt x="73" y="109"/>
                  <a:pt x="73" y="110"/>
                  <a:pt x="73" y="110"/>
                </a:cubicBezTo>
                <a:cubicBezTo>
                  <a:pt x="73" y="111"/>
                  <a:pt x="74" y="111"/>
                  <a:pt x="75" y="111"/>
                </a:cubicBezTo>
                <a:cubicBezTo>
                  <a:pt x="76" y="112"/>
                  <a:pt x="77" y="112"/>
                  <a:pt x="77" y="113"/>
                </a:cubicBezTo>
                <a:cubicBezTo>
                  <a:pt x="76" y="115"/>
                  <a:pt x="74" y="117"/>
                  <a:pt x="72" y="117"/>
                </a:cubicBezTo>
                <a:cubicBezTo>
                  <a:pt x="69" y="118"/>
                  <a:pt x="67" y="117"/>
                  <a:pt x="64" y="116"/>
                </a:cubicBezTo>
                <a:cubicBezTo>
                  <a:pt x="64" y="116"/>
                  <a:pt x="63" y="115"/>
                  <a:pt x="63" y="115"/>
                </a:cubicBezTo>
                <a:cubicBezTo>
                  <a:pt x="62" y="118"/>
                  <a:pt x="59" y="119"/>
                  <a:pt x="57" y="119"/>
                </a:cubicBezTo>
                <a:cubicBezTo>
                  <a:pt x="54" y="119"/>
                  <a:pt x="52" y="117"/>
                  <a:pt x="49" y="115"/>
                </a:cubicBezTo>
                <a:cubicBezTo>
                  <a:pt x="49" y="114"/>
                  <a:pt x="48" y="115"/>
                  <a:pt x="47" y="116"/>
                </a:cubicBezTo>
                <a:cubicBezTo>
                  <a:pt x="45" y="116"/>
                  <a:pt x="43" y="116"/>
                  <a:pt x="41" y="115"/>
                </a:cubicBezTo>
                <a:cubicBezTo>
                  <a:pt x="41" y="114"/>
                  <a:pt x="40" y="113"/>
                  <a:pt x="40" y="113"/>
                </a:cubicBezTo>
                <a:cubicBezTo>
                  <a:pt x="42" y="111"/>
                  <a:pt x="44" y="111"/>
                  <a:pt x="45" y="111"/>
                </a:cubicBezTo>
                <a:cubicBezTo>
                  <a:pt x="47" y="110"/>
                  <a:pt x="50" y="109"/>
                  <a:pt x="50" y="106"/>
                </a:cubicBezTo>
                <a:cubicBezTo>
                  <a:pt x="50" y="105"/>
                  <a:pt x="50" y="104"/>
                  <a:pt x="49" y="103"/>
                </a:cubicBezTo>
                <a:cubicBezTo>
                  <a:pt x="48" y="102"/>
                  <a:pt x="46" y="101"/>
                  <a:pt x="44" y="101"/>
                </a:cubicBezTo>
                <a:cubicBezTo>
                  <a:pt x="43" y="101"/>
                  <a:pt x="43" y="101"/>
                  <a:pt x="43" y="101"/>
                </a:cubicBezTo>
                <a:cubicBezTo>
                  <a:pt x="43" y="100"/>
                  <a:pt x="44" y="99"/>
                  <a:pt x="43" y="97"/>
                </a:cubicBezTo>
                <a:cubicBezTo>
                  <a:pt x="44" y="97"/>
                  <a:pt x="46" y="96"/>
                  <a:pt x="46" y="95"/>
                </a:cubicBezTo>
                <a:cubicBezTo>
                  <a:pt x="46" y="94"/>
                  <a:pt x="46" y="93"/>
                  <a:pt x="46" y="93"/>
                </a:cubicBezTo>
                <a:cubicBezTo>
                  <a:pt x="45" y="92"/>
                  <a:pt x="44" y="92"/>
                  <a:pt x="43" y="91"/>
                </a:cubicBezTo>
                <a:cubicBezTo>
                  <a:pt x="42" y="92"/>
                  <a:pt x="41" y="91"/>
                  <a:pt x="40" y="92"/>
                </a:cubicBezTo>
                <a:cubicBezTo>
                  <a:pt x="38" y="92"/>
                  <a:pt x="37" y="92"/>
                  <a:pt x="36" y="93"/>
                </a:cubicBezTo>
                <a:cubicBezTo>
                  <a:pt x="36" y="93"/>
                  <a:pt x="35" y="94"/>
                  <a:pt x="35" y="95"/>
                </a:cubicBezTo>
                <a:cubicBezTo>
                  <a:pt x="35" y="95"/>
                  <a:pt x="36" y="96"/>
                  <a:pt x="37" y="97"/>
                </a:cubicBezTo>
                <a:cubicBezTo>
                  <a:pt x="37" y="97"/>
                  <a:pt x="38" y="97"/>
                  <a:pt x="38" y="96"/>
                </a:cubicBezTo>
                <a:cubicBezTo>
                  <a:pt x="39" y="96"/>
                  <a:pt x="38" y="96"/>
                  <a:pt x="38" y="96"/>
                </a:cubicBezTo>
                <a:cubicBezTo>
                  <a:pt x="37" y="96"/>
                  <a:pt x="37" y="95"/>
                  <a:pt x="36" y="95"/>
                </a:cubicBezTo>
                <a:cubicBezTo>
                  <a:pt x="36" y="94"/>
                  <a:pt x="37" y="94"/>
                  <a:pt x="37" y="93"/>
                </a:cubicBezTo>
                <a:cubicBezTo>
                  <a:pt x="38" y="93"/>
                  <a:pt x="38" y="93"/>
                  <a:pt x="39" y="93"/>
                </a:cubicBezTo>
                <a:cubicBezTo>
                  <a:pt x="39" y="94"/>
                  <a:pt x="40" y="94"/>
                  <a:pt x="40" y="94"/>
                </a:cubicBezTo>
                <a:cubicBezTo>
                  <a:pt x="40" y="93"/>
                  <a:pt x="41" y="93"/>
                  <a:pt x="42" y="93"/>
                </a:cubicBezTo>
                <a:cubicBezTo>
                  <a:pt x="43" y="92"/>
                  <a:pt x="44" y="93"/>
                  <a:pt x="45" y="93"/>
                </a:cubicBezTo>
                <a:cubicBezTo>
                  <a:pt x="45" y="94"/>
                  <a:pt x="45" y="94"/>
                  <a:pt x="45" y="95"/>
                </a:cubicBezTo>
                <a:cubicBezTo>
                  <a:pt x="44" y="96"/>
                  <a:pt x="43" y="97"/>
                  <a:pt x="42" y="97"/>
                </a:cubicBezTo>
                <a:cubicBezTo>
                  <a:pt x="41" y="97"/>
                  <a:pt x="41" y="97"/>
                  <a:pt x="41" y="98"/>
                </a:cubicBezTo>
                <a:cubicBezTo>
                  <a:pt x="42" y="98"/>
                  <a:pt x="42" y="99"/>
                  <a:pt x="42" y="99"/>
                </a:cubicBezTo>
                <a:cubicBezTo>
                  <a:pt x="42" y="101"/>
                  <a:pt x="40" y="102"/>
                  <a:pt x="39" y="102"/>
                </a:cubicBezTo>
                <a:cubicBezTo>
                  <a:pt x="38" y="102"/>
                  <a:pt x="37" y="101"/>
                  <a:pt x="36" y="101"/>
                </a:cubicBezTo>
                <a:cubicBezTo>
                  <a:pt x="35" y="102"/>
                  <a:pt x="34" y="102"/>
                  <a:pt x="32" y="103"/>
                </a:cubicBezTo>
                <a:cubicBezTo>
                  <a:pt x="31" y="102"/>
                  <a:pt x="29" y="102"/>
                  <a:pt x="28" y="100"/>
                </a:cubicBezTo>
                <a:cubicBezTo>
                  <a:pt x="27" y="100"/>
                  <a:pt x="27" y="101"/>
                  <a:pt x="26" y="102"/>
                </a:cubicBezTo>
                <a:cubicBezTo>
                  <a:pt x="24" y="103"/>
                  <a:pt x="21" y="103"/>
                  <a:pt x="19" y="102"/>
                </a:cubicBezTo>
                <a:cubicBezTo>
                  <a:pt x="18" y="101"/>
                  <a:pt x="18" y="100"/>
                  <a:pt x="18" y="99"/>
                </a:cubicBezTo>
                <a:cubicBezTo>
                  <a:pt x="19" y="98"/>
                  <a:pt x="20" y="96"/>
                  <a:pt x="21" y="96"/>
                </a:cubicBezTo>
                <a:cubicBezTo>
                  <a:pt x="23" y="95"/>
                  <a:pt x="26" y="95"/>
                  <a:pt x="28" y="95"/>
                </a:cubicBezTo>
                <a:cubicBezTo>
                  <a:pt x="29" y="95"/>
                  <a:pt x="29" y="94"/>
                  <a:pt x="29" y="94"/>
                </a:cubicBezTo>
                <a:cubicBezTo>
                  <a:pt x="28" y="92"/>
                  <a:pt x="30" y="91"/>
                  <a:pt x="30" y="89"/>
                </a:cubicBezTo>
                <a:cubicBezTo>
                  <a:pt x="32" y="88"/>
                  <a:pt x="35" y="88"/>
                  <a:pt x="38" y="88"/>
                </a:cubicBezTo>
                <a:cubicBezTo>
                  <a:pt x="38" y="88"/>
                  <a:pt x="39" y="89"/>
                  <a:pt x="39" y="88"/>
                </a:cubicBezTo>
                <a:cubicBezTo>
                  <a:pt x="40" y="88"/>
                  <a:pt x="39" y="87"/>
                  <a:pt x="40" y="87"/>
                </a:cubicBezTo>
                <a:cubicBezTo>
                  <a:pt x="41" y="85"/>
                  <a:pt x="43" y="83"/>
                  <a:pt x="46" y="82"/>
                </a:cubicBezTo>
                <a:cubicBezTo>
                  <a:pt x="49" y="82"/>
                  <a:pt x="51" y="83"/>
                  <a:pt x="53" y="84"/>
                </a:cubicBezTo>
                <a:cubicBezTo>
                  <a:pt x="56" y="82"/>
                  <a:pt x="59" y="82"/>
                  <a:pt x="62" y="82"/>
                </a:cubicBezTo>
                <a:cubicBezTo>
                  <a:pt x="64" y="82"/>
                  <a:pt x="65" y="82"/>
                  <a:pt x="66" y="83"/>
                </a:cubicBezTo>
                <a:cubicBezTo>
                  <a:pt x="68" y="83"/>
                  <a:pt x="69" y="82"/>
                  <a:pt x="70" y="82"/>
                </a:cubicBezTo>
                <a:cubicBezTo>
                  <a:pt x="72" y="81"/>
                  <a:pt x="74" y="82"/>
                  <a:pt x="75" y="83"/>
                </a:cubicBezTo>
                <a:cubicBezTo>
                  <a:pt x="76" y="83"/>
                  <a:pt x="76" y="84"/>
                  <a:pt x="76" y="85"/>
                </a:cubicBezTo>
                <a:cubicBezTo>
                  <a:pt x="75" y="88"/>
                  <a:pt x="72" y="89"/>
                  <a:pt x="69" y="88"/>
                </a:cubicBezTo>
                <a:cubicBezTo>
                  <a:pt x="67" y="88"/>
                  <a:pt x="67" y="90"/>
                  <a:pt x="66" y="91"/>
                </a:cubicBezTo>
                <a:cubicBezTo>
                  <a:pt x="63" y="93"/>
                  <a:pt x="60" y="95"/>
                  <a:pt x="56" y="94"/>
                </a:cubicBezTo>
                <a:cubicBezTo>
                  <a:pt x="55" y="93"/>
                  <a:pt x="55" y="93"/>
                  <a:pt x="55" y="92"/>
                </a:cubicBezTo>
                <a:cubicBezTo>
                  <a:pt x="55" y="90"/>
                  <a:pt x="57" y="90"/>
                  <a:pt x="59" y="89"/>
                </a:cubicBezTo>
                <a:cubicBezTo>
                  <a:pt x="60" y="89"/>
                  <a:pt x="60" y="90"/>
                  <a:pt x="60" y="90"/>
                </a:cubicBezTo>
                <a:cubicBezTo>
                  <a:pt x="60" y="91"/>
                  <a:pt x="59" y="91"/>
                  <a:pt x="60" y="92"/>
                </a:cubicBezTo>
                <a:cubicBezTo>
                  <a:pt x="61" y="92"/>
                  <a:pt x="61" y="92"/>
                  <a:pt x="61" y="91"/>
                </a:cubicBezTo>
                <a:cubicBezTo>
                  <a:pt x="62" y="91"/>
                  <a:pt x="62" y="90"/>
                  <a:pt x="62" y="89"/>
                </a:cubicBezTo>
                <a:cubicBezTo>
                  <a:pt x="61" y="89"/>
                  <a:pt x="60" y="88"/>
                  <a:pt x="59" y="88"/>
                </a:cubicBezTo>
                <a:cubicBezTo>
                  <a:pt x="56" y="88"/>
                  <a:pt x="54" y="90"/>
                  <a:pt x="53" y="92"/>
                </a:cubicBezTo>
                <a:cubicBezTo>
                  <a:pt x="53" y="93"/>
                  <a:pt x="53" y="93"/>
                  <a:pt x="53" y="93"/>
                </a:cubicBezTo>
                <a:cubicBezTo>
                  <a:pt x="53" y="92"/>
                  <a:pt x="52" y="93"/>
                  <a:pt x="52" y="93"/>
                </a:cubicBezTo>
                <a:cubicBezTo>
                  <a:pt x="52" y="94"/>
                  <a:pt x="51" y="96"/>
                  <a:pt x="52" y="98"/>
                </a:cubicBezTo>
                <a:cubicBezTo>
                  <a:pt x="55" y="100"/>
                  <a:pt x="60" y="100"/>
                  <a:pt x="63" y="99"/>
                </a:cubicBezTo>
                <a:cubicBezTo>
                  <a:pt x="68" y="98"/>
                  <a:pt x="73" y="98"/>
                  <a:pt x="78" y="100"/>
                </a:cubicBezTo>
                <a:cubicBezTo>
                  <a:pt x="79" y="100"/>
                  <a:pt x="80" y="101"/>
                  <a:pt x="81" y="102"/>
                </a:cubicBezTo>
                <a:cubicBezTo>
                  <a:pt x="81" y="102"/>
                  <a:pt x="81" y="102"/>
                  <a:pt x="82" y="102"/>
                </a:cubicBezTo>
                <a:cubicBezTo>
                  <a:pt x="82" y="101"/>
                  <a:pt x="83" y="99"/>
                  <a:pt x="84" y="99"/>
                </a:cubicBezTo>
                <a:cubicBezTo>
                  <a:pt x="87" y="97"/>
                  <a:pt x="91" y="97"/>
                  <a:pt x="94" y="97"/>
                </a:cubicBezTo>
                <a:cubicBezTo>
                  <a:pt x="97" y="97"/>
                  <a:pt x="99" y="96"/>
                  <a:pt x="101" y="94"/>
                </a:cubicBezTo>
                <a:cubicBezTo>
                  <a:pt x="101" y="93"/>
                  <a:pt x="99" y="93"/>
                  <a:pt x="99" y="93"/>
                </a:cubicBezTo>
                <a:cubicBezTo>
                  <a:pt x="97" y="92"/>
                  <a:pt x="97" y="90"/>
                  <a:pt x="96" y="89"/>
                </a:cubicBezTo>
                <a:cubicBezTo>
                  <a:pt x="96" y="86"/>
                  <a:pt x="99" y="83"/>
                  <a:pt x="102" y="82"/>
                </a:cubicBezTo>
                <a:cubicBezTo>
                  <a:pt x="104" y="82"/>
                  <a:pt x="106" y="82"/>
                  <a:pt x="107" y="83"/>
                </a:cubicBezTo>
                <a:cubicBezTo>
                  <a:pt x="108" y="83"/>
                  <a:pt x="108" y="83"/>
                  <a:pt x="108" y="82"/>
                </a:cubicBezTo>
                <a:cubicBezTo>
                  <a:pt x="107" y="81"/>
                  <a:pt x="109" y="81"/>
                  <a:pt x="109" y="80"/>
                </a:cubicBezTo>
                <a:cubicBezTo>
                  <a:pt x="112" y="78"/>
                  <a:pt x="115" y="79"/>
                  <a:pt x="118" y="79"/>
                </a:cubicBezTo>
                <a:cubicBezTo>
                  <a:pt x="121" y="79"/>
                  <a:pt x="125" y="78"/>
                  <a:pt x="128" y="78"/>
                </a:cubicBezTo>
                <a:cubicBezTo>
                  <a:pt x="130" y="78"/>
                  <a:pt x="132" y="77"/>
                  <a:pt x="133" y="75"/>
                </a:cubicBezTo>
                <a:cubicBezTo>
                  <a:pt x="134" y="73"/>
                  <a:pt x="133" y="72"/>
                  <a:pt x="132" y="71"/>
                </a:cubicBezTo>
                <a:cubicBezTo>
                  <a:pt x="131" y="71"/>
                  <a:pt x="132" y="70"/>
                  <a:pt x="132" y="70"/>
                </a:cubicBezTo>
                <a:cubicBezTo>
                  <a:pt x="132" y="68"/>
                  <a:pt x="131" y="67"/>
                  <a:pt x="130" y="67"/>
                </a:cubicBezTo>
                <a:cubicBezTo>
                  <a:pt x="129" y="65"/>
                  <a:pt x="127" y="66"/>
                  <a:pt x="126" y="66"/>
                </a:cubicBezTo>
                <a:cubicBezTo>
                  <a:pt x="124" y="67"/>
                  <a:pt x="124" y="67"/>
                  <a:pt x="124" y="67"/>
                </a:cubicBezTo>
                <a:cubicBezTo>
                  <a:pt x="123" y="65"/>
                  <a:pt x="121" y="65"/>
                  <a:pt x="119" y="65"/>
                </a:cubicBezTo>
                <a:cubicBezTo>
                  <a:pt x="118" y="66"/>
                  <a:pt x="117" y="68"/>
                  <a:pt x="117" y="69"/>
                </a:cubicBezTo>
                <a:cubicBezTo>
                  <a:pt x="117" y="69"/>
                  <a:pt x="118" y="69"/>
                  <a:pt x="118" y="69"/>
                </a:cubicBezTo>
                <a:cubicBezTo>
                  <a:pt x="118" y="68"/>
                  <a:pt x="119" y="67"/>
                  <a:pt x="120" y="67"/>
                </a:cubicBezTo>
                <a:cubicBezTo>
                  <a:pt x="121" y="66"/>
                  <a:pt x="122" y="66"/>
                  <a:pt x="122" y="67"/>
                </a:cubicBezTo>
                <a:cubicBezTo>
                  <a:pt x="123" y="67"/>
                  <a:pt x="123" y="68"/>
                  <a:pt x="124" y="68"/>
                </a:cubicBezTo>
                <a:cubicBezTo>
                  <a:pt x="125" y="68"/>
                  <a:pt x="127" y="66"/>
                  <a:pt x="129" y="67"/>
                </a:cubicBezTo>
                <a:cubicBezTo>
                  <a:pt x="130" y="67"/>
                  <a:pt x="130" y="68"/>
                  <a:pt x="131" y="69"/>
                </a:cubicBezTo>
                <a:cubicBezTo>
                  <a:pt x="131" y="70"/>
                  <a:pt x="130" y="70"/>
                  <a:pt x="130" y="71"/>
                </a:cubicBezTo>
                <a:cubicBezTo>
                  <a:pt x="129" y="72"/>
                  <a:pt x="127" y="72"/>
                  <a:pt x="126" y="72"/>
                </a:cubicBezTo>
                <a:cubicBezTo>
                  <a:pt x="125" y="71"/>
                  <a:pt x="125" y="71"/>
                  <a:pt x="124" y="71"/>
                </a:cubicBezTo>
                <a:cubicBezTo>
                  <a:pt x="123" y="74"/>
                  <a:pt x="121" y="76"/>
                  <a:pt x="118" y="77"/>
                </a:cubicBezTo>
                <a:cubicBezTo>
                  <a:pt x="115" y="77"/>
                  <a:pt x="112" y="75"/>
                  <a:pt x="110" y="73"/>
                </a:cubicBezTo>
                <a:cubicBezTo>
                  <a:pt x="108" y="73"/>
                  <a:pt x="106" y="72"/>
                  <a:pt x="104" y="71"/>
                </a:cubicBezTo>
                <a:cubicBezTo>
                  <a:pt x="103" y="71"/>
                  <a:pt x="103" y="70"/>
                  <a:pt x="103" y="69"/>
                </a:cubicBezTo>
                <a:cubicBezTo>
                  <a:pt x="103" y="68"/>
                  <a:pt x="104" y="67"/>
                  <a:pt x="105" y="67"/>
                </a:cubicBezTo>
                <a:cubicBezTo>
                  <a:pt x="106" y="66"/>
                  <a:pt x="109" y="66"/>
                  <a:pt x="110" y="67"/>
                </a:cubicBezTo>
                <a:cubicBezTo>
                  <a:pt x="111" y="67"/>
                  <a:pt x="111" y="66"/>
                  <a:pt x="111" y="66"/>
                </a:cubicBezTo>
                <a:cubicBezTo>
                  <a:pt x="111" y="65"/>
                  <a:pt x="112" y="64"/>
                  <a:pt x="113" y="62"/>
                </a:cubicBezTo>
                <a:cubicBezTo>
                  <a:pt x="115" y="61"/>
                  <a:pt x="118" y="60"/>
                  <a:pt x="120" y="61"/>
                </a:cubicBezTo>
                <a:cubicBezTo>
                  <a:pt x="122" y="61"/>
                  <a:pt x="123" y="63"/>
                  <a:pt x="124" y="63"/>
                </a:cubicBezTo>
                <a:cubicBezTo>
                  <a:pt x="124" y="63"/>
                  <a:pt x="125" y="64"/>
                  <a:pt x="125" y="64"/>
                </a:cubicBezTo>
                <a:cubicBezTo>
                  <a:pt x="129" y="60"/>
                  <a:pt x="134" y="64"/>
                  <a:pt x="139" y="63"/>
                </a:cubicBezTo>
                <a:cubicBezTo>
                  <a:pt x="142" y="63"/>
                  <a:pt x="144" y="60"/>
                  <a:pt x="144" y="57"/>
                </a:cubicBezTo>
                <a:cubicBezTo>
                  <a:pt x="144" y="56"/>
                  <a:pt x="143" y="55"/>
                  <a:pt x="142" y="54"/>
                </a:cubicBezTo>
                <a:cubicBezTo>
                  <a:pt x="140" y="53"/>
                  <a:pt x="137" y="53"/>
                  <a:pt x="134" y="54"/>
                </a:cubicBezTo>
                <a:cubicBezTo>
                  <a:pt x="130" y="57"/>
                  <a:pt x="124" y="58"/>
                  <a:pt x="118" y="56"/>
                </a:cubicBezTo>
                <a:cubicBezTo>
                  <a:pt x="118" y="56"/>
                  <a:pt x="117" y="56"/>
                  <a:pt x="117" y="55"/>
                </a:cubicBezTo>
                <a:cubicBezTo>
                  <a:pt x="116" y="54"/>
                  <a:pt x="117" y="53"/>
                  <a:pt x="116" y="53"/>
                </a:cubicBezTo>
                <a:cubicBezTo>
                  <a:pt x="115" y="53"/>
                  <a:pt x="113" y="54"/>
                  <a:pt x="112" y="53"/>
                </a:cubicBezTo>
                <a:cubicBezTo>
                  <a:pt x="111" y="52"/>
                  <a:pt x="111" y="51"/>
                  <a:pt x="111" y="51"/>
                </a:cubicBezTo>
                <a:cubicBezTo>
                  <a:pt x="111" y="48"/>
                  <a:pt x="111" y="48"/>
                  <a:pt x="111" y="48"/>
                </a:cubicBezTo>
                <a:cubicBezTo>
                  <a:pt x="113" y="45"/>
                  <a:pt x="116" y="45"/>
                  <a:pt x="118" y="45"/>
                </a:cubicBezTo>
                <a:cubicBezTo>
                  <a:pt x="119" y="45"/>
                  <a:pt x="120" y="46"/>
                  <a:pt x="120" y="46"/>
                </a:cubicBezTo>
                <a:cubicBezTo>
                  <a:pt x="120" y="44"/>
                  <a:pt x="121" y="44"/>
                  <a:pt x="122" y="43"/>
                </a:cubicBezTo>
                <a:cubicBezTo>
                  <a:pt x="123" y="41"/>
                  <a:pt x="127" y="39"/>
                  <a:pt x="130" y="40"/>
                </a:cubicBezTo>
                <a:cubicBezTo>
                  <a:pt x="132" y="40"/>
                  <a:pt x="134" y="41"/>
                  <a:pt x="134" y="43"/>
                </a:cubicBezTo>
                <a:cubicBezTo>
                  <a:pt x="134" y="44"/>
                  <a:pt x="134" y="45"/>
                  <a:pt x="133" y="46"/>
                </a:cubicBezTo>
                <a:cubicBezTo>
                  <a:pt x="133" y="47"/>
                  <a:pt x="131" y="47"/>
                  <a:pt x="130" y="47"/>
                </a:cubicBezTo>
                <a:cubicBezTo>
                  <a:pt x="129" y="47"/>
                  <a:pt x="128" y="48"/>
                  <a:pt x="128" y="46"/>
                </a:cubicBezTo>
                <a:cubicBezTo>
                  <a:pt x="127" y="46"/>
                  <a:pt x="128" y="45"/>
                  <a:pt x="128" y="45"/>
                </a:cubicBezTo>
                <a:cubicBezTo>
                  <a:pt x="129" y="44"/>
                  <a:pt x="130" y="45"/>
                  <a:pt x="130" y="44"/>
                </a:cubicBezTo>
                <a:cubicBezTo>
                  <a:pt x="130" y="43"/>
                  <a:pt x="130" y="43"/>
                  <a:pt x="129" y="43"/>
                </a:cubicBezTo>
                <a:cubicBezTo>
                  <a:pt x="128" y="43"/>
                  <a:pt x="127" y="44"/>
                  <a:pt x="126" y="45"/>
                </a:cubicBezTo>
                <a:cubicBezTo>
                  <a:pt x="126" y="45"/>
                  <a:pt x="126" y="46"/>
                  <a:pt x="126" y="47"/>
                </a:cubicBezTo>
                <a:cubicBezTo>
                  <a:pt x="127" y="49"/>
                  <a:pt x="129" y="48"/>
                  <a:pt x="131" y="49"/>
                </a:cubicBezTo>
                <a:cubicBezTo>
                  <a:pt x="132" y="48"/>
                  <a:pt x="134" y="47"/>
                  <a:pt x="135" y="46"/>
                </a:cubicBezTo>
                <a:cubicBezTo>
                  <a:pt x="135" y="45"/>
                  <a:pt x="136" y="43"/>
                  <a:pt x="135" y="42"/>
                </a:cubicBezTo>
                <a:cubicBezTo>
                  <a:pt x="135" y="42"/>
                  <a:pt x="135" y="41"/>
                  <a:pt x="135" y="41"/>
                </a:cubicBezTo>
                <a:cubicBezTo>
                  <a:pt x="137" y="40"/>
                  <a:pt x="140" y="38"/>
                  <a:pt x="141" y="35"/>
                </a:cubicBezTo>
                <a:cubicBezTo>
                  <a:pt x="141" y="34"/>
                  <a:pt x="140" y="32"/>
                  <a:pt x="139" y="31"/>
                </a:cubicBezTo>
                <a:cubicBezTo>
                  <a:pt x="138" y="30"/>
                  <a:pt x="137" y="29"/>
                  <a:pt x="136" y="29"/>
                </a:cubicBezTo>
                <a:cubicBezTo>
                  <a:pt x="133" y="28"/>
                  <a:pt x="130" y="30"/>
                  <a:pt x="128" y="31"/>
                </a:cubicBezTo>
                <a:cubicBezTo>
                  <a:pt x="126" y="32"/>
                  <a:pt x="123" y="32"/>
                  <a:pt x="121" y="31"/>
                </a:cubicBezTo>
                <a:cubicBezTo>
                  <a:pt x="121" y="30"/>
                  <a:pt x="120" y="30"/>
                  <a:pt x="119" y="30"/>
                </a:cubicBezTo>
                <a:cubicBezTo>
                  <a:pt x="117" y="32"/>
                  <a:pt x="115" y="33"/>
                  <a:pt x="112" y="32"/>
                </a:cubicBezTo>
                <a:cubicBezTo>
                  <a:pt x="112" y="31"/>
                  <a:pt x="112" y="31"/>
                  <a:pt x="112" y="31"/>
                </a:cubicBezTo>
                <a:cubicBezTo>
                  <a:pt x="113" y="31"/>
                  <a:pt x="113" y="30"/>
                  <a:pt x="114" y="30"/>
                </a:cubicBezTo>
                <a:cubicBezTo>
                  <a:pt x="115" y="29"/>
                  <a:pt x="116" y="27"/>
                  <a:pt x="116" y="25"/>
                </a:cubicBezTo>
                <a:cubicBezTo>
                  <a:pt x="116" y="24"/>
                  <a:pt x="116" y="23"/>
                  <a:pt x="114" y="22"/>
                </a:cubicBezTo>
                <a:cubicBezTo>
                  <a:pt x="113" y="21"/>
                  <a:pt x="112" y="21"/>
                  <a:pt x="110" y="21"/>
                </a:cubicBezTo>
                <a:cubicBezTo>
                  <a:pt x="110" y="22"/>
                  <a:pt x="109" y="22"/>
                  <a:pt x="109" y="23"/>
                </a:cubicBezTo>
                <a:cubicBezTo>
                  <a:pt x="110" y="24"/>
                  <a:pt x="110" y="23"/>
                  <a:pt x="111" y="22"/>
                </a:cubicBezTo>
                <a:cubicBezTo>
                  <a:pt x="112" y="22"/>
                  <a:pt x="113" y="22"/>
                  <a:pt x="114" y="23"/>
                </a:cubicBezTo>
                <a:cubicBezTo>
                  <a:pt x="115" y="24"/>
                  <a:pt x="115" y="25"/>
                  <a:pt x="115" y="26"/>
                </a:cubicBezTo>
                <a:cubicBezTo>
                  <a:pt x="115" y="28"/>
                  <a:pt x="113" y="29"/>
                  <a:pt x="112" y="30"/>
                </a:cubicBezTo>
                <a:cubicBezTo>
                  <a:pt x="110" y="30"/>
                  <a:pt x="107" y="31"/>
                  <a:pt x="105" y="29"/>
                </a:cubicBezTo>
                <a:cubicBezTo>
                  <a:pt x="105" y="29"/>
                  <a:pt x="105" y="28"/>
                  <a:pt x="104" y="28"/>
                </a:cubicBezTo>
                <a:cubicBezTo>
                  <a:pt x="103" y="29"/>
                  <a:pt x="101" y="31"/>
                  <a:pt x="99" y="31"/>
                </a:cubicBezTo>
                <a:cubicBezTo>
                  <a:pt x="96" y="31"/>
                  <a:pt x="93" y="29"/>
                  <a:pt x="92" y="27"/>
                </a:cubicBezTo>
                <a:cubicBezTo>
                  <a:pt x="91" y="26"/>
                  <a:pt x="91" y="24"/>
                  <a:pt x="91" y="23"/>
                </a:cubicBezTo>
                <a:cubicBezTo>
                  <a:pt x="92" y="22"/>
                  <a:pt x="93" y="21"/>
                  <a:pt x="95" y="20"/>
                </a:cubicBezTo>
                <a:cubicBezTo>
                  <a:pt x="96" y="20"/>
                  <a:pt x="97" y="20"/>
                  <a:pt x="98" y="21"/>
                </a:cubicBezTo>
                <a:cubicBezTo>
                  <a:pt x="98" y="21"/>
                  <a:pt x="98" y="21"/>
                  <a:pt x="98" y="20"/>
                </a:cubicBezTo>
                <a:cubicBezTo>
                  <a:pt x="99" y="20"/>
                  <a:pt x="98" y="20"/>
                  <a:pt x="98" y="19"/>
                </a:cubicBezTo>
                <a:cubicBezTo>
                  <a:pt x="99" y="17"/>
                  <a:pt x="101" y="16"/>
                  <a:pt x="103" y="15"/>
                </a:cubicBezTo>
                <a:cubicBezTo>
                  <a:pt x="105" y="15"/>
                  <a:pt x="108" y="14"/>
                  <a:pt x="109" y="17"/>
                </a:cubicBezTo>
                <a:cubicBezTo>
                  <a:pt x="109" y="17"/>
                  <a:pt x="109" y="17"/>
                  <a:pt x="109" y="18"/>
                </a:cubicBezTo>
                <a:cubicBezTo>
                  <a:pt x="110" y="17"/>
                  <a:pt x="110" y="16"/>
                  <a:pt x="111" y="15"/>
                </a:cubicBezTo>
                <a:cubicBezTo>
                  <a:pt x="113" y="14"/>
                  <a:pt x="114" y="14"/>
                  <a:pt x="116" y="13"/>
                </a:cubicBezTo>
                <a:cubicBezTo>
                  <a:pt x="118" y="13"/>
                  <a:pt x="119" y="14"/>
                  <a:pt x="121" y="15"/>
                </a:cubicBezTo>
                <a:cubicBezTo>
                  <a:pt x="121" y="16"/>
                  <a:pt x="122" y="17"/>
                  <a:pt x="124" y="17"/>
                </a:cubicBezTo>
                <a:cubicBezTo>
                  <a:pt x="125" y="17"/>
                  <a:pt x="126" y="16"/>
                  <a:pt x="126" y="16"/>
                </a:cubicBezTo>
                <a:cubicBezTo>
                  <a:pt x="127" y="15"/>
                  <a:pt x="127" y="14"/>
                  <a:pt x="127" y="13"/>
                </a:cubicBezTo>
                <a:cubicBezTo>
                  <a:pt x="126" y="12"/>
                  <a:pt x="125" y="11"/>
                  <a:pt x="125" y="9"/>
                </a:cubicBezTo>
                <a:cubicBezTo>
                  <a:pt x="126" y="8"/>
                  <a:pt x="126" y="7"/>
                  <a:pt x="128" y="7"/>
                </a:cubicBezTo>
                <a:cubicBezTo>
                  <a:pt x="129" y="7"/>
                  <a:pt x="130" y="7"/>
                  <a:pt x="131" y="7"/>
                </a:cubicBezTo>
                <a:cubicBezTo>
                  <a:pt x="132" y="6"/>
                  <a:pt x="132" y="5"/>
                  <a:pt x="133" y="4"/>
                </a:cubicBezTo>
                <a:cubicBezTo>
                  <a:pt x="134" y="3"/>
                  <a:pt x="135" y="3"/>
                  <a:pt x="135" y="3"/>
                </a:cubicBezTo>
                <a:cubicBezTo>
                  <a:pt x="136" y="4"/>
                  <a:pt x="138" y="4"/>
                  <a:pt x="138" y="5"/>
                </a:cubicBezTo>
                <a:cubicBezTo>
                  <a:pt x="138" y="6"/>
                  <a:pt x="139" y="6"/>
                  <a:pt x="139" y="6"/>
                </a:cubicBezTo>
                <a:cubicBezTo>
                  <a:pt x="139" y="5"/>
                  <a:pt x="140" y="4"/>
                  <a:pt x="140" y="3"/>
                </a:cubicBezTo>
                <a:cubicBezTo>
                  <a:pt x="143" y="2"/>
                  <a:pt x="145" y="1"/>
                  <a:pt x="147" y="2"/>
                </a:cubicBezTo>
                <a:cubicBezTo>
                  <a:pt x="149" y="3"/>
                  <a:pt x="150" y="3"/>
                  <a:pt x="150" y="5"/>
                </a:cubicBezTo>
                <a:close/>
                <a:moveTo>
                  <a:pt x="61" y="71"/>
                </a:moveTo>
                <a:cubicBezTo>
                  <a:pt x="65" y="71"/>
                  <a:pt x="68" y="71"/>
                  <a:pt x="71" y="73"/>
                </a:cubicBezTo>
                <a:cubicBezTo>
                  <a:pt x="73" y="74"/>
                  <a:pt x="74" y="75"/>
                  <a:pt x="76" y="76"/>
                </a:cubicBezTo>
                <a:cubicBezTo>
                  <a:pt x="78" y="76"/>
                  <a:pt x="79" y="74"/>
                  <a:pt x="81" y="73"/>
                </a:cubicBezTo>
                <a:cubicBezTo>
                  <a:pt x="83" y="73"/>
                  <a:pt x="86" y="73"/>
                  <a:pt x="87" y="75"/>
                </a:cubicBezTo>
                <a:cubicBezTo>
                  <a:pt x="88" y="76"/>
                  <a:pt x="89" y="78"/>
                  <a:pt x="89" y="79"/>
                </a:cubicBezTo>
                <a:cubicBezTo>
                  <a:pt x="88" y="82"/>
                  <a:pt x="85" y="83"/>
                  <a:pt x="83" y="84"/>
                </a:cubicBezTo>
                <a:cubicBezTo>
                  <a:pt x="81" y="85"/>
                  <a:pt x="79" y="86"/>
                  <a:pt x="78" y="84"/>
                </a:cubicBezTo>
                <a:cubicBezTo>
                  <a:pt x="78" y="84"/>
                  <a:pt x="78" y="84"/>
                  <a:pt x="78" y="84"/>
                </a:cubicBezTo>
                <a:cubicBezTo>
                  <a:pt x="77" y="82"/>
                  <a:pt x="75" y="81"/>
                  <a:pt x="73" y="80"/>
                </a:cubicBezTo>
                <a:cubicBezTo>
                  <a:pt x="70" y="80"/>
                  <a:pt x="68" y="81"/>
                  <a:pt x="66" y="82"/>
                </a:cubicBezTo>
                <a:cubicBezTo>
                  <a:pt x="65" y="81"/>
                  <a:pt x="63" y="80"/>
                  <a:pt x="61" y="80"/>
                </a:cubicBezTo>
                <a:cubicBezTo>
                  <a:pt x="58" y="81"/>
                  <a:pt x="56" y="81"/>
                  <a:pt x="54" y="82"/>
                </a:cubicBezTo>
                <a:cubicBezTo>
                  <a:pt x="52" y="83"/>
                  <a:pt x="51" y="81"/>
                  <a:pt x="49" y="81"/>
                </a:cubicBezTo>
                <a:cubicBezTo>
                  <a:pt x="46" y="81"/>
                  <a:pt x="44" y="82"/>
                  <a:pt x="41" y="83"/>
                </a:cubicBezTo>
                <a:cubicBezTo>
                  <a:pt x="40" y="84"/>
                  <a:pt x="39" y="85"/>
                  <a:pt x="38" y="87"/>
                </a:cubicBezTo>
                <a:cubicBezTo>
                  <a:pt x="37" y="86"/>
                  <a:pt x="36" y="87"/>
                  <a:pt x="35" y="87"/>
                </a:cubicBezTo>
                <a:cubicBezTo>
                  <a:pt x="33" y="87"/>
                  <a:pt x="30" y="87"/>
                  <a:pt x="29" y="89"/>
                </a:cubicBezTo>
                <a:cubicBezTo>
                  <a:pt x="28" y="90"/>
                  <a:pt x="28" y="92"/>
                  <a:pt x="27" y="93"/>
                </a:cubicBezTo>
                <a:cubicBezTo>
                  <a:pt x="24" y="93"/>
                  <a:pt x="20" y="94"/>
                  <a:pt x="18" y="96"/>
                </a:cubicBezTo>
                <a:cubicBezTo>
                  <a:pt x="17" y="98"/>
                  <a:pt x="16" y="99"/>
                  <a:pt x="17" y="101"/>
                </a:cubicBezTo>
                <a:cubicBezTo>
                  <a:pt x="17" y="104"/>
                  <a:pt x="20" y="104"/>
                  <a:pt x="22" y="104"/>
                </a:cubicBezTo>
                <a:cubicBezTo>
                  <a:pt x="21" y="106"/>
                  <a:pt x="18" y="108"/>
                  <a:pt x="16" y="108"/>
                </a:cubicBezTo>
                <a:cubicBezTo>
                  <a:pt x="14" y="108"/>
                  <a:pt x="10" y="108"/>
                  <a:pt x="9" y="106"/>
                </a:cubicBezTo>
                <a:cubicBezTo>
                  <a:pt x="9" y="105"/>
                  <a:pt x="9" y="105"/>
                  <a:pt x="9" y="105"/>
                </a:cubicBezTo>
                <a:cubicBezTo>
                  <a:pt x="7" y="106"/>
                  <a:pt x="5" y="106"/>
                  <a:pt x="3" y="105"/>
                </a:cubicBezTo>
                <a:cubicBezTo>
                  <a:pt x="2" y="104"/>
                  <a:pt x="1" y="103"/>
                  <a:pt x="2" y="101"/>
                </a:cubicBezTo>
                <a:cubicBezTo>
                  <a:pt x="3" y="98"/>
                  <a:pt x="3" y="98"/>
                  <a:pt x="3" y="98"/>
                </a:cubicBezTo>
                <a:cubicBezTo>
                  <a:pt x="4" y="98"/>
                  <a:pt x="5" y="96"/>
                  <a:pt x="7" y="96"/>
                </a:cubicBezTo>
                <a:cubicBezTo>
                  <a:pt x="7" y="95"/>
                  <a:pt x="7" y="95"/>
                  <a:pt x="7" y="94"/>
                </a:cubicBezTo>
                <a:cubicBezTo>
                  <a:pt x="7" y="93"/>
                  <a:pt x="8" y="91"/>
                  <a:pt x="8" y="90"/>
                </a:cubicBezTo>
                <a:cubicBezTo>
                  <a:pt x="10" y="88"/>
                  <a:pt x="11" y="86"/>
                  <a:pt x="14" y="86"/>
                </a:cubicBezTo>
                <a:cubicBezTo>
                  <a:pt x="16" y="85"/>
                  <a:pt x="18" y="85"/>
                  <a:pt x="21" y="85"/>
                </a:cubicBezTo>
                <a:cubicBezTo>
                  <a:pt x="22" y="85"/>
                  <a:pt x="22" y="86"/>
                  <a:pt x="23" y="87"/>
                </a:cubicBezTo>
                <a:cubicBezTo>
                  <a:pt x="24" y="87"/>
                  <a:pt x="24" y="85"/>
                  <a:pt x="25" y="85"/>
                </a:cubicBezTo>
                <a:cubicBezTo>
                  <a:pt x="26" y="84"/>
                  <a:pt x="26" y="83"/>
                  <a:pt x="27" y="83"/>
                </a:cubicBezTo>
                <a:cubicBezTo>
                  <a:pt x="29" y="82"/>
                  <a:pt x="31" y="80"/>
                  <a:pt x="33" y="80"/>
                </a:cubicBezTo>
                <a:cubicBezTo>
                  <a:pt x="35" y="79"/>
                  <a:pt x="37" y="79"/>
                  <a:pt x="38" y="79"/>
                </a:cubicBezTo>
                <a:cubicBezTo>
                  <a:pt x="39" y="79"/>
                  <a:pt x="40" y="79"/>
                  <a:pt x="41" y="80"/>
                </a:cubicBezTo>
                <a:cubicBezTo>
                  <a:pt x="42" y="80"/>
                  <a:pt x="42" y="79"/>
                  <a:pt x="42" y="79"/>
                </a:cubicBezTo>
                <a:cubicBezTo>
                  <a:pt x="43" y="77"/>
                  <a:pt x="43" y="77"/>
                  <a:pt x="43" y="77"/>
                </a:cubicBezTo>
                <a:cubicBezTo>
                  <a:pt x="45" y="76"/>
                  <a:pt x="46" y="75"/>
                  <a:pt x="47" y="74"/>
                </a:cubicBezTo>
                <a:cubicBezTo>
                  <a:pt x="50" y="73"/>
                  <a:pt x="53" y="71"/>
                  <a:pt x="57" y="71"/>
                </a:cubicBezTo>
                <a:cubicBezTo>
                  <a:pt x="58" y="70"/>
                  <a:pt x="60" y="71"/>
                  <a:pt x="61" y="71"/>
                </a:cubicBezTo>
                <a:close/>
                <a:moveTo>
                  <a:pt x="132" y="73"/>
                </a:moveTo>
                <a:cubicBezTo>
                  <a:pt x="133" y="75"/>
                  <a:pt x="131" y="75"/>
                  <a:pt x="130" y="76"/>
                </a:cubicBezTo>
                <a:cubicBezTo>
                  <a:pt x="127" y="77"/>
                  <a:pt x="124" y="77"/>
                  <a:pt x="120" y="77"/>
                </a:cubicBezTo>
                <a:cubicBezTo>
                  <a:pt x="122" y="76"/>
                  <a:pt x="124" y="75"/>
                  <a:pt x="125" y="73"/>
                </a:cubicBezTo>
                <a:cubicBezTo>
                  <a:pt x="127" y="73"/>
                  <a:pt x="128" y="74"/>
                  <a:pt x="130" y="73"/>
                </a:cubicBezTo>
                <a:cubicBezTo>
                  <a:pt x="130" y="73"/>
                  <a:pt x="132" y="71"/>
                  <a:pt x="132" y="73"/>
                </a:cubicBezTo>
                <a:close/>
                <a:moveTo>
                  <a:pt x="159" y="109"/>
                </a:moveTo>
                <a:cubicBezTo>
                  <a:pt x="158" y="110"/>
                  <a:pt x="156" y="111"/>
                  <a:pt x="157" y="112"/>
                </a:cubicBezTo>
                <a:cubicBezTo>
                  <a:pt x="157" y="114"/>
                  <a:pt x="159" y="115"/>
                  <a:pt x="160" y="116"/>
                </a:cubicBezTo>
                <a:cubicBezTo>
                  <a:pt x="162" y="117"/>
                  <a:pt x="164" y="117"/>
                  <a:pt x="165" y="117"/>
                </a:cubicBezTo>
                <a:cubicBezTo>
                  <a:pt x="161" y="119"/>
                  <a:pt x="154" y="118"/>
                  <a:pt x="151" y="115"/>
                </a:cubicBezTo>
                <a:cubicBezTo>
                  <a:pt x="151" y="114"/>
                  <a:pt x="151" y="113"/>
                  <a:pt x="151" y="112"/>
                </a:cubicBezTo>
                <a:cubicBezTo>
                  <a:pt x="152" y="111"/>
                  <a:pt x="154" y="110"/>
                  <a:pt x="155" y="109"/>
                </a:cubicBezTo>
                <a:cubicBezTo>
                  <a:pt x="156" y="109"/>
                  <a:pt x="157" y="108"/>
                  <a:pt x="159" y="109"/>
                </a:cubicBezTo>
                <a:close/>
                <a:moveTo>
                  <a:pt x="166" y="130"/>
                </a:moveTo>
                <a:cubicBezTo>
                  <a:pt x="169" y="132"/>
                  <a:pt x="169" y="132"/>
                  <a:pt x="169" y="132"/>
                </a:cubicBezTo>
                <a:cubicBezTo>
                  <a:pt x="171" y="132"/>
                  <a:pt x="173" y="133"/>
                  <a:pt x="175" y="133"/>
                </a:cubicBezTo>
                <a:cubicBezTo>
                  <a:pt x="175" y="134"/>
                  <a:pt x="176" y="134"/>
                  <a:pt x="177" y="134"/>
                </a:cubicBezTo>
                <a:cubicBezTo>
                  <a:pt x="180" y="130"/>
                  <a:pt x="185" y="131"/>
                  <a:pt x="189" y="130"/>
                </a:cubicBezTo>
                <a:cubicBezTo>
                  <a:pt x="190" y="130"/>
                  <a:pt x="192" y="130"/>
                  <a:pt x="193" y="131"/>
                </a:cubicBezTo>
                <a:cubicBezTo>
                  <a:pt x="193" y="132"/>
                  <a:pt x="194" y="132"/>
                  <a:pt x="194" y="132"/>
                </a:cubicBezTo>
                <a:cubicBezTo>
                  <a:pt x="197" y="130"/>
                  <a:pt x="200" y="129"/>
                  <a:pt x="203" y="129"/>
                </a:cubicBezTo>
                <a:cubicBezTo>
                  <a:pt x="205" y="130"/>
                  <a:pt x="208" y="131"/>
                  <a:pt x="209" y="132"/>
                </a:cubicBezTo>
                <a:cubicBezTo>
                  <a:pt x="209" y="133"/>
                  <a:pt x="209" y="133"/>
                  <a:pt x="209" y="134"/>
                </a:cubicBezTo>
                <a:cubicBezTo>
                  <a:pt x="210" y="134"/>
                  <a:pt x="210" y="134"/>
                  <a:pt x="211" y="133"/>
                </a:cubicBezTo>
                <a:cubicBezTo>
                  <a:pt x="211" y="133"/>
                  <a:pt x="211" y="133"/>
                  <a:pt x="211" y="133"/>
                </a:cubicBezTo>
                <a:cubicBezTo>
                  <a:pt x="214" y="133"/>
                  <a:pt x="217" y="133"/>
                  <a:pt x="219" y="135"/>
                </a:cubicBezTo>
                <a:cubicBezTo>
                  <a:pt x="221" y="137"/>
                  <a:pt x="219" y="139"/>
                  <a:pt x="218" y="140"/>
                </a:cubicBezTo>
                <a:cubicBezTo>
                  <a:pt x="217" y="142"/>
                  <a:pt x="215" y="142"/>
                  <a:pt x="214" y="143"/>
                </a:cubicBezTo>
                <a:cubicBezTo>
                  <a:pt x="212" y="143"/>
                  <a:pt x="210" y="143"/>
                  <a:pt x="209" y="143"/>
                </a:cubicBezTo>
                <a:cubicBezTo>
                  <a:pt x="207" y="142"/>
                  <a:pt x="205" y="141"/>
                  <a:pt x="204" y="140"/>
                </a:cubicBezTo>
                <a:cubicBezTo>
                  <a:pt x="203" y="140"/>
                  <a:pt x="202" y="141"/>
                  <a:pt x="202" y="142"/>
                </a:cubicBezTo>
                <a:cubicBezTo>
                  <a:pt x="200" y="142"/>
                  <a:pt x="198" y="143"/>
                  <a:pt x="197" y="143"/>
                </a:cubicBezTo>
                <a:cubicBezTo>
                  <a:pt x="195" y="142"/>
                  <a:pt x="193" y="142"/>
                  <a:pt x="192" y="140"/>
                </a:cubicBezTo>
                <a:cubicBezTo>
                  <a:pt x="191" y="139"/>
                  <a:pt x="192" y="137"/>
                  <a:pt x="192" y="136"/>
                </a:cubicBezTo>
                <a:cubicBezTo>
                  <a:pt x="193" y="135"/>
                  <a:pt x="195" y="135"/>
                  <a:pt x="196" y="135"/>
                </a:cubicBezTo>
                <a:cubicBezTo>
                  <a:pt x="197" y="135"/>
                  <a:pt x="198" y="136"/>
                  <a:pt x="198" y="137"/>
                </a:cubicBezTo>
                <a:cubicBezTo>
                  <a:pt x="198" y="138"/>
                  <a:pt x="197" y="139"/>
                  <a:pt x="196" y="140"/>
                </a:cubicBezTo>
                <a:cubicBezTo>
                  <a:pt x="196" y="140"/>
                  <a:pt x="196" y="140"/>
                  <a:pt x="197" y="140"/>
                </a:cubicBezTo>
                <a:cubicBezTo>
                  <a:pt x="198" y="140"/>
                  <a:pt x="199" y="139"/>
                  <a:pt x="199" y="138"/>
                </a:cubicBezTo>
                <a:cubicBezTo>
                  <a:pt x="199" y="137"/>
                  <a:pt x="200" y="136"/>
                  <a:pt x="199" y="135"/>
                </a:cubicBezTo>
                <a:cubicBezTo>
                  <a:pt x="198" y="134"/>
                  <a:pt x="195" y="134"/>
                  <a:pt x="193" y="134"/>
                </a:cubicBezTo>
                <a:cubicBezTo>
                  <a:pt x="192" y="134"/>
                  <a:pt x="191" y="135"/>
                  <a:pt x="191" y="136"/>
                </a:cubicBezTo>
                <a:cubicBezTo>
                  <a:pt x="190" y="138"/>
                  <a:pt x="190" y="139"/>
                  <a:pt x="191" y="141"/>
                </a:cubicBezTo>
                <a:cubicBezTo>
                  <a:pt x="192" y="142"/>
                  <a:pt x="193" y="143"/>
                  <a:pt x="195" y="144"/>
                </a:cubicBezTo>
                <a:cubicBezTo>
                  <a:pt x="192" y="145"/>
                  <a:pt x="189" y="146"/>
                  <a:pt x="187" y="149"/>
                </a:cubicBezTo>
                <a:cubicBezTo>
                  <a:pt x="187" y="150"/>
                  <a:pt x="187" y="151"/>
                  <a:pt x="188" y="152"/>
                </a:cubicBezTo>
                <a:cubicBezTo>
                  <a:pt x="190" y="155"/>
                  <a:pt x="195" y="152"/>
                  <a:pt x="198" y="153"/>
                </a:cubicBezTo>
                <a:cubicBezTo>
                  <a:pt x="199" y="153"/>
                  <a:pt x="201" y="153"/>
                  <a:pt x="202" y="155"/>
                </a:cubicBezTo>
                <a:cubicBezTo>
                  <a:pt x="203" y="155"/>
                  <a:pt x="202" y="156"/>
                  <a:pt x="203" y="156"/>
                </a:cubicBezTo>
                <a:cubicBezTo>
                  <a:pt x="204" y="156"/>
                  <a:pt x="204" y="155"/>
                  <a:pt x="205" y="155"/>
                </a:cubicBezTo>
                <a:cubicBezTo>
                  <a:pt x="206" y="154"/>
                  <a:pt x="207" y="153"/>
                  <a:pt x="208" y="153"/>
                </a:cubicBezTo>
                <a:cubicBezTo>
                  <a:pt x="210" y="153"/>
                  <a:pt x="213" y="153"/>
                  <a:pt x="215" y="155"/>
                </a:cubicBezTo>
                <a:cubicBezTo>
                  <a:pt x="215" y="156"/>
                  <a:pt x="216" y="157"/>
                  <a:pt x="215" y="159"/>
                </a:cubicBezTo>
                <a:cubicBezTo>
                  <a:pt x="216" y="160"/>
                  <a:pt x="217" y="159"/>
                  <a:pt x="218" y="159"/>
                </a:cubicBezTo>
                <a:cubicBezTo>
                  <a:pt x="220" y="160"/>
                  <a:pt x="221" y="160"/>
                  <a:pt x="221" y="162"/>
                </a:cubicBezTo>
                <a:cubicBezTo>
                  <a:pt x="221" y="163"/>
                  <a:pt x="221" y="164"/>
                  <a:pt x="220" y="165"/>
                </a:cubicBezTo>
                <a:cubicBezTo>
                  <a:pt x="219" y="166"/>
                  <a:pt x="218" y="167"/>
                  <a:pt x="217" y="166"/>
                </a:cubicBezTo>
                <a:cubicBezTo>
                  <a:pt x="216" y="167"/>
                  <a:pt x="216" y="169"/>
                  <a:pt x="214" y="169"/>
                </a:cubicBezTo>
                <a:cubicBezTo>
                  <a:pt x="212" y="169"/>
                  <a:pt x="209" y="170"/>
                  <a:pt x="208" y="169"/>
                </a:cubicBezTo>
                <a:cubicBezTo>
                  <a:pt x="206" y="168"/>
                  <a:pt x="206" y="170"/>
                  <a:pt x="206" y="170"/>
                </a:cubicBezTo>
                <a:cubicBezTo>
                  <a:pt x="203" y="172"/>
                  <a:pt x="200" y="172"/>
                  <a:pt x="198" y="171"/>
                </a:cubicBezTo>
                <a:cubicBezTo>
                  <a:pt x="197" y="170"/>
                  <a:pt x="195" y="169"/>
                  <a:pt x="196" y="167"/>
                </a:cubicBezTo>
                <a:cubicBezTo>
                  <a:pt x="196" y="166"/>
                  <a:pt x="194" y="167"/>
                  <a:pt x="193" y="166"/>
                </a:cubicBezTo>
                <a:cubicBezTo>
                  <a:pt x="192" y="166"/>
                  <a:pt x="191" y="165"/>
                  <a:pt x="191" y="163"/>
                </a:cubicBezTo>
                <a:cubicBezTo>
                  <a:pt x="191" y="162"/>
                  <a:pt x="191" y="161"/>
                  <a:pt x="191" y="160"/>
                </a:cubicBezTo>
                <a:cubicBezTo>
                  <a:pt x="193" y="160"/>
                  <a:pt x="195" y="160"/>
                  <a:pt x="196" y="160"/>
                </a:cubicBezTo>
                <a:cubicBezTo>
                  <a:pt x="197" y="161"/>
                  <a:pt x="197" y="162"/>
                  <a:pt x="197" y="162"/>
                </a:cubicBezTo>
                <a:cubicBezTo>
                  <a:pt x="197" y="163"/>
                  <a:pt x="197" y="163"/>
                  <a:pt x="197" y="164"/>
                </a:cubicBezTo>
                <a:cubicBezTo>
                  <a:pt x="198" y="164"/>
                  <a:pt x="199" y="163"/>
                  <a:pt x="199" y="163"/>
                </a:cubicBezTo>
                <a:cubicBezTo>
                  <a:pt x="201" y="162"/>
                  <a:pt x="203" y="161"/>
                  <a:pt x="204" y="162"/>
                </a:cubicBezTo>
                <a:cubicBezTo>
                  <a:pt x="205" y="163"/>
                  <a:pt x="205" y="165"/>
                  <a:pt x="205" y="166"/>
                </a:cubicBezTo>
                <a:cubicBezTo>
                  <a:pt x="204" y="167"/>
                  <a:pt x="203" y="167"/>
                  <a:pt x="202" y="167"/>
                </a:cubicBezTo>
                <a:cubicBezTo>
                  <a:pt x="201" y="167"/>
                  <a:pt x="202" y="165"/>
                  <a:pt x="201" y="165"/>
                </a:cubicBezTo>
                <a:cubicBezTo>
                  <a:pt x="200" y="165"/>
                  <a:pt x="200" y="166"/>
                  <a:pt x="199" y="166"/>
                </a:cubicBezTo>
                <a:cubicBezTo>
                  <a:pt x="200" y="167"/>
                  <a:pt x="200" y="168"/>
                  <a:pt x="201" y="168"/>
                </a:cubicBezTo>
                <a:cubicBezTo>
                  <a:pt x="202" y="168"/>
                  <a:pt x="204" y="168"/>
                  <a:pt x="205" y="166"/>
                </a:cubicBezTo>
                <a:cubicBezTo>
                  <a:pt x="206" y="166"/>
                  <a:pt x="206" y="164"/>
                  <a:pt x="206" y="163"/>
                </a:cubicBezTo>
                <a:cubicBezTo>
                  <a:pt x="206" y="162"/>
                  <a:pt x="206" y="162"/>
                  <a:pt x="205" y="161"/>
                </a:cubicBezTo>
                <a:cubicBezTo>
                  <a:pt x="204" y="160"/>
                  <a:pt x="202" y="160"/>
                  <a:pt x="201" y="161"/>
                </a:cubicBezTo>
                <a:cubicBezTo>
                  <a:pt x="200" y="161"/>
                  <a:pt x="199" y="162"/>
                  <a:pt x="199" y="162"/>
                </a:cubicBezTo>
                <a:cubicBezTo>
                  <a:pt x="198" y="160"/>
                  <a:pt x="197" y="159"/>
                  <a:pt x="195" y="159"/>
                </a:cubicBezTo>
                <a:cubicBezTo>
                  <a:pt x="193" y="158"/>
                  <a:pt x="191" y="158"/>
                  <a:pt x="190" y="160"/>
                </a:cubicBezTo>
                <a:cubicBezTo>
                  <a:pt x="189" y="162"/>
                  <a:pt x="190" y="164"/>
                  <a:pt x="187" y="164"/>
                </a:cubicBezTo>
                <a:cubicBezTo>
                  <a:pt x="187" y="164"/>
                  <a:pt x="186" y="165"/>
                  <a:pt x="187" y="166"/>
                </a:cubicBezTo>
                <a:cubicBezTo>
                  <a:pt x="188" y="167"/>
                  <a:pt x="188" y="169"/>
                  <a:pt x="188" y="170"/>
                </a:cubicBezTo>
                <a:cubicBezTo>
                  <a:pt x="186" y="176"/>
                  <a:pt x="180" y="176"/>
                  <a:pt x="175" y="177"/>
                </a:cubicBezTo>
                <a:cubicBezTo>
                  <a:pt x="171" y="178"/>
                  <a:pt x="168" y="176"/>
                  <a:pt x="165" y="176"/>
                </a:cubicBezTo>
                <a:cubicBezTo>
                  <a:pt x="164" y="177"/>
                  <a:pt x="163" y="176"/>
                  <a:pt x="161" y="176"/>
                </a:cubicBezTo>
                <a:cubicBezTo>
                  <a:pt x="157" y="176"/>
                  <a:pt x="153" y="177"/>
                  <a:pt x="149" y="178"/>
                </a:cubicBezTo>
                <a:cubicBezTo>
                  <a:pt x="151" y="176"/>
                  <a:pt x="153" y="174"/>
                  <a:pt x="155" y="171"/>
                </a:cubicBezTo>
                <a:cubicBezTo>
                  <a:pt x="157" y="170"/>
                  <a:pt x="160" y="168"/>
                  <a:pt x="162" y="168"/>
                </a:cubicBezTo>
                <a:cubicBezTo>
                  <a:pt x="164" y="167"/>
                  <a:pt x="166" y="167"/>
                  <a:pt x="168" y="167"/>
                </a:cubicBezTo>
                <a:cubicBezTo>
                  <a:pt x="171" y="166"/>
                  <a:pt x="175" y="167"/>
                  <a:pt x="177" y="165"/>
                </a:cubicBezTo>
                <a:cubicBezTo>
                  <a:pt x="178" y="164"/>
                  <a:pt x="178" y="162"/>
                  <a:pt x="178" y="161"/>
                </a:cubicBezTo>
                <a:cubicBezTo>
                  <a:pt x="178" y="160"/>
                  <a:pt x="176" y="159"/>
                  <a:pt x="175" y="158"/>
                </a:cubicBezTo>
                <a:cubicBezTo>
                  <a:pt x="174" y="158"/>
                  <a:pt x="174" y="157"/>
                  <a:pt x="175" y="156"/>
                </a:cubicBezTo>
                <a:cubicBezTo>
                  <a:pt x="176" y="155"/>
                  <a:pt x="178" y="156"/>
                  <a:pt x="179" y="154"/>
                </a:cubicBezTo>
                <a:cubicBezTo>
                  <a:pt x="180" y="154"/>
                  <a:pt x="181" y="153"/>
                  <a:pt x="181" y="151"/>
                </a:cubicBezTo>
                <a:cubicBezTo>
                  <a:pt x="181" y="150"/>
                  <a:pt x="180" y="150"/>
                  <a:pt x="179" y="150"/>
                </a:cubicBezTo>
                <a:cubicBezTo>
                  <a:pt x="176" y="149"/>
                  <a:pt x="173" y="149"/>
                  <a:pt x="170" y="151"/>
                </a:cubicBezTo>
                <a:cubicBezTo>
                  <a:pt x="169" y="152"/>
                  <a:pt x="168" y="152"/>
                  <a:pt x="166" y="152"/>
                </a:cubicBezTo>
                <a:cubicBezTo>
                  <a:pt x="165" y="152"/>
                  <a:pt x="164" y="150"/>
                  <a:pt x="163" y="150"/>
                </a:cubicBezTo>
                <a:cubicBezTo>
                  <a:pt x="162" y="151"/>
                  <a:pt x="161" y="151"/>
                  <a:pt x="161" y="151"/>
                </a:cubicBezTo>
                <a:cubicBezTo>
                  <a:pt x="160" y="151"/>
                  <a:pt x="159" y="151"/>
                  <a:pt x="158" y="151"/>
                </a:cubicBezTo>
                <a:cubicBezTo>
                  <a:pt x="156" y="151"/>
                  <a:pt x="154" y="150"/>
                  <a:pt x="153" y="149"/>
                </a:cubicBezTo>
                <a:cubicBezTo>
                  <a:pt x="152" y="148"/>
                  <a:pt x="152" y="148"/>
                  <a:pt x="151" y="148"/>
                </a:cubicBezTo>
                <a:cubicBezTo>
                  <a:pt x="151" y="150"/>
                  <a:pt x="150" y="149"/>
                  <a:pt x="150" y="149"/>
                </a:cubicBezTo>
                <a:cubicBezTo>
                  <a:pt x="147" y="151"/>
                  <a:pt x="143" y="151"/>
                  <a:pt x="140" y="150"/>
                </a:cubicBezTo>
                <a:cubicBezTo>
                  <a:pt x="138" y="150"/>
                  <a:pt x="136" y="149"/>
                  <a:pt x="135" y="147"/>
                </a:cubicBezTo>
                <a:cubicBezTo>
                  <a:pt x="135" y="146"/>
                  <a:pt x="136" y="146"/>
                  <a:pt x="135" y="145"/>
                </a:cubicBezTo>
                <a:cubicBezTo>
                  <a:pt x="134" y="145"/>
                  <a:pt x="133" y="146"/>
                  <a:pt x="132" y="146"/>
                </a:cubicBezTo>
                <a:cubicBezTo>
                  <a:pt x="130" y="146"/>
                  <a:pt x="127" y="147"/>
                  <a:pt x="125" y="145"/>
                </a:cubicBezTo>
                <a:cubicBezTo>
                  <a:pt x="125" y="144"/>
                  <a:pt x="125" y="143"/>
                  <a:pt x="125" y="142"/>
                </a:cubicBezTo>
                <a:cubicBezTo>
                  <a:pt x="126" y="141"/>
                  <a:pt x="128" y="140"/>
                  <a:pt x="130" y="139"/>
                </a:cubicBezTo>
                <a:cubicBezTo>
                  <a:pt x="135" y="137"/>
                  <a:pt x="135" y="137"/>
                  <a:pt x="135" y="137"/>
                </a:cubicBezTo>
                <a:cubicBezTo>
                  <a:pt x="136" y="137"/>
                  <a:pt x="137" y="137"/>
                  <a:pt x="137" y="138"/>
                </a:cubicBezTo>
                <a:cubicBezTo>
                  <a:pt x="137" y="139"/>
                  <a:pt x="137" y="141"/>
                  <a:pt x="137" y="142"/>
                </a:cubicBezTo>
                <a:cubicBezTo>
                  <a:pt x="139" y="144"/>
                  <a:pt x="141" y="144"/>
                  <a:pt x="143" y="145"/>
                </a:cubicBezTo>
                <a:cubicBezTo>
                  <a:pt x="147" y="145"/>
                  <a:pt x="147" y="145"/>
                  <a:pt x="147" y="145"/>
                </a:cubicBezTo>
                <a:cubicBezTo>
                  <a:pt x="147" y="145"/>
                  <a:pt x="148" y="145"/>
                  <a:pt x="149" y="145"/>
                </a:cubicBezTo>
                <a:cubicBezTo>
                  <a:pt x="151" y="148"/>
                  <a:pt x="154" y="148"/>
                  <a:pt x="157" y="148"/>
                </a:cubicBezTo>
                <a:cubicBezTo>
                  <a:pt x="159" y="148"/>
                  <a:pt x="161" y="147"/>
                  <a:pt x="162" y="146"/>
                </a:cubicBezTo>
                <a:cubicBezTo>
                  <a:pt x="163" y="146"/>
                  <a:pt x="164" y="147"/>
                  <a:pt x="165" y="147"/>
                </a:cubicBezTo>
                <a:cubicBezTo>
                  <a:pt x="167" y="147"/>
                  <a:pt x="170" y="147"/>
                  <a:pt x="172" y="144"/>
                </a:cubicBezTo>
                <a:cubicBezTo>
                  <a:pt x="172" y="143"/>
                  <a:pt x="173" y="142"/>
                  <a:pt x="173" y="141"/>
                </a:cubicBezTo>
                <a:cubicBezTo>
                  <a:pt x="173" y="140"/>
                  <a:pt x="173" y="139"/>
                  <a:pt x="172" y="138"/>
                </a:cubicBezTo>
                <a:cubicBezTo>
                  <a:pt x="169" y="136"/>
                  <a:pt x="166" y="136"/>
                  <a:pt x="164" y="138"/>
                </a:cubicBezTo>
                <a:cubicBezTo>
                  <a:pt x="163" y="138"/>
                  <a:pt x="163" y="139"/>
                  <a:pt x="163" y="139"/>
                </a:cubicBezTo>
                <a:cubicBezTo>
                  <a:pt x="163" y="140"/>
                  <a:pt x="163" y="140"/>
                  <a:pt x="163" y="140"/>
                </a:cubicBezTo>
                <a:cubicBezTo>
                  <a:pt x="164" y="140"/>
                  <a:pt x="164" y="140"/>
                  <a:pt x="164" y="140"/>
                </a:cubicBezTo>
                <a:cubicBezTo>
                  <a:pt x="164" y="138"/>
                  <a:pt x="166" y="139"/>
                  <a:pt x="167" y="138"/>
                </a:cubicBezTo>
                <a:cubicBezTo>
                  <a:pt x="169" y="138"/>
                  <a:pt x="170" y="138"/>
                  <a:pt x="171" y="139"/>
                </a:cubicBezTo>
                <a:cubicBezTo>
                  <a:pt x="172" y="141"/>
                  <a:pt x="171" y="142"/>
                  <a:pt x="171" y="144"/>
                </a:cubicBezTo>
                <a:cubicBezTo>
                  <a:pt x="169" y="145"/>
                  <a:pt x="167" y="145"/>
                  <a:pt x="166" y="145"/>
                </a:cubicBezTo>
                <a:cubicBezTo>
                  <a:pt x="164" y="145"/>
                  <a:pt x="163" y="145"/>
                  <a:pt x="163" y="144"/>
                </a:cubicBezTo>
                <a:cubicBezTo>
                  <a:pt x="162" y="144"/>
                  <a:pt x="161" y="145"/>
                  <a:pt x="160" y="146"/>
                </a:cubicBezTo>
                <a:cubicBezTo>
                  <a:pt x="158" y="147"/>
                  <a:pt x="155" y="147"/>
                  <a:pt x="153" y="146"/>
                </a:cubicBezTo>
                <a:cubicBezTo>
                  <a:pt x="152" y="146"/>
                  <a:pt x="151" y="145"/>
                  <a:pt x="150" y="144"/>
                </a:cubicBezTo>
                <a:cubicBezTo>
                  <a:pt x="150" y="144"/>
                  <a:pt x="150" y="144"/>
                  <a:pt x="150" y="144"/>
                </a:cubicBezTo>
                <a:cubicBezTo>
                  <a:pt x="148" y="144"/>
                  <a:pt x="147" y="144"/>
                  <a:pt x="145" y="144"/>
                </a:cubicBezTo>
                <a:cubicBezTo>
                  <a:pt x="143" y="144"/>
                  <a:pt x="142" y="143"/>
                  <a:pt x="140" y="142"/>
                </a:cubicBezTo>
                <a:cubicBezTo>
                  <a:pt x="139" y="142"/>
                  <a:pt x="139" y="141"/>
                  <a:pt x="138" y="140"/>
                </a:cubicBezTo>
                <a:cubicBezTo>
                  <a:pt x="138" y="139"/>
                  <a:pt x="138" y="139"/>
                  <a:pt x="138" y="138"/>
                </a:cubicBezTo>
                <a:cubicBezTo>
                  <a:pt x="140" y="136"/>
                  <a:pt x="142" y="135"/>
                  <a:pt x="145" y="135"/>
                </a:cubicBezTo>
                <a:cubicBezTo>
                  <a:pt x="145" y="134"/>
                  <a:pt x="145" y="133"/>
                  <a:pt x="146" y="132"/>
                </a:cubicBezTo>
                <a:cubicBezTo>
                  <a:pt x="148" y="131"/>
                  <a:pt x="150" y="132"/>
                  <a:pt x="153" y="132"/>
                </a:cubicBezTo>
                <a:cubicBezTo>
                  <a:pt x="153" y="132"/>
                  <a:pt x="155" y="133"/>
                  <a:pt x="155" y="132"/>
                </a:cubicBezTo>
                <a:cubicBezTo>
                  <a:pt x="156" y="129"/>
                  <a:pt x="158" y="129"/>
                  <a:pt x="160" y="129"/>
                </a:cubicBezTo>
                <a:cubicBezTo>
                  <a:pt x="162" y="129"/>
                  <a:pt x="164" y="129"/>
                  <a:pt x="166" y="13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/>
          </a:lstStyle>
          <a:p>
            <a:pPr/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11278607" y="364886"/>
            <a:ext cx="492443" cy="1118255"/>
          </a:xfrm>
          <a:prstGeom prst="rect">
            <a:avLst/>
          </a:prstGeom>
          <a:noFill/>
        </p:spPr>
        <p:txBody>
          <a:bodyPr vert="eaVert" wrap="none" rtlCol="0" anchor="b">
            <a:spAutoFit/>
          </a:bodyPr>
          <a:lstStyle>
            <a:defPPr/>
          </a:lstStyle>
          <a:p>
            <a:pPr/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itchFamily="2" charset="-122"/>
                <a:ea typeface="方正清刻本悦宋简体" pitchFamily="2" charset="-122"/>
              </a:rPr>
              <a:t>锲而舍之</a:t>
            </a:r>
            <a:endParaRPr lang="zh-CN" altLang="en-US" sz="200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0816295" y="403437"/>
            <a:ext cx="492443" cy="1118255"/>
          </a:xfrm>
          <a:prstGeom prst="rect">
            <a:avLst/>
          </a:prstGeom>
          <a:noFill/>
        </p:spPr>
        <p:txBody>
          <a:bodyPr vert="eaVert" wrap="none" rtlCol="0" anchor="b">
            <a:spAutoFit/>
          </a:bodyPr>
          <a:lstStyle>
            <a:defPPr/>
          </a:lstStyle>
          <a:p>
            <a:pPr/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itchFamily="2" charset="-122"/>
                <a:ea typeface="方正清刻本悦宋简体" pitchFamily="2" charset="-122"/>
              </a:rPr>
              <a:t>朽木不折</a:t>
            </a:r>
            <a:endParaRPr lang="zh-CN" altLang="en-US" sz="2000">
              <a:solidFill>
                <a:schemeClr val="tx1">
                  <a:lumMod val="75000"/>
                  <a:lumOff val="25000"/>
                </a:schemeClr>
              </a:solidFill>
              <a:latin typeface="方正清刻本悦宋简体" pitchFamily="2" charset="-122"/>
              <a:ea typeface="方正清刻本悦宋简体" pitchFamily="2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0361097" y="403437"/>
            <a:ext cx="492443" cy="1118255"/>
          </a:xfrm>
          <a:prstGeom prst="rect">
            <a:avLst/>
          </a:prstGeom>
          <a:noFill/>
        </p:spPr>
        <p:txBody>
          <a:bodyPr vert="eaVert" wrap="none" rtlCol="0" anchor="b">
            <a:spAutoFit/>
          </a:bodyPr>
          <a:lstStyle>
            <a:defPPr/>
          </a:lstStyle>
          <a:p>
            <a:pPr/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itchFamily="2" charset="-122"/>
                <a:ea typeface="方正清刻本悦宋简体" pitchFamily="2" charset="-122"/>
              </a:rPr>
              <a:t>锲而不舍</a:t>
            </a:r>
            <a:endParaRPr lang="zh-CN" altLang="en-US" sz="2000">
              <a:solidFill>
                <a:schemeClr val="tx1">
                  <a:lumMod val="75000"/>
                  <a:lumOff val="25000"/>
                </a:schemeClr>
              </a:solidFill>
              <a:latin typeface="方正清刻本悦宋简体" pitchFamily="2" charset="-122"/>
              <a:ea typeface="方正清刻本悦宋简体" pitchFamily="2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9939653" y="403437"/>
            <a:ext cx="492443" cy="1118255"/>
          </a:xfrm>
          <a:prstGeom prst="rect">
            <a:avLst/>
          </a:prstGeom>
          <a:noFill/>
        </p:spPr>
        <p:txBody>
          <a:bodyPr vert="eaVert" wrap="none" rtlCol="0" anchor="b">
            <a:spAutoFit/>
          </a:bodyPr>
          <a:lstStyle>
            <a:defPPr/>
          </a:lstStyle>
          <a:p>
            <a:pPr/>
            <a:r>
              <a:rPr lang="zh-CN" altLang="en-US" sz="200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itchFamily="2" charset="-122"/>
                <a:ea typeface="方正清刻本悦宋简体" pitchFamily="2" charset="-122"/>
              </a:rPr>
              <a:t>金石可镂</a:t>
            </a:r>
            <a:endParaRPr lang="zh-CN" altLang="en-US" sz="2000">
              <a:solidFill>
                <a:schemeClr val="tx1">
                  <a:lumMod val="75000"/>
                  <a:lumOff val="25000"/>
                </a:schemeClr>
              </a:solidFill>
              <a:latin typeface="方正清刻本悦宋简体" pitchFamily="2" charset="-122"/>
              <a:ea typeface="方正清刻本悦宋简体" pitchFamily="2" charset="-122"/>
            </a:endParaRPr>
          </a:p>
        </p:txBody>
      </p:sp>
      <p:sp>
        <p:nvSpPr>
          <p:cNvPr id="39" name="PA_矩形 3"/>
          <p:cNvSpPr/>
          <p:nvPr/>
        </p:nvSpPr>
        <p:spPr>
          <a:xfrm rot="16200000" flipH="1">
            <a:off x="10855349" y="-718060"/>
            <a:ext cx="45719" cy="2123091"/>
          </a:xfrm>
          <a:prstGeom prst="rect">
            <a:avLst/>
          </a:prstGeom>
          <a:solidFill>
            <a:srgbClr val="4F16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p14:dur="0"/>
    </mc:Choice>
    <mc:Fallback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6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4" grpId="0"/>
      <p:bldP spid="22" grpId="0"/>
      <p:bldP spid="255" grpId="0"/>
      <p:bldP spid="256" grpId="0"/>
      <p:bldP spid="35" grpId="0"/>
      <p:bldP spid="36" grpId="0"/>
      <p:bldP spid="37" grpId="0"/>
      <p:bldP spid="38" grpId="0"/>
      <p:bldP spid="3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701" name="文本框 29700"/>
          <p:cNvSpPr txBox="1"/>
          <p:nvPr/>
        </p:nvSpPr>
        <p:spPr>
          <a:xfrm>
            <a:off x="508001" y="333375"/>
            <a:ext cx="11156951" cy="107721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/>
          </a:lstStyle>
          <a:p>
            <a:pPr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Char char="Ø"/>
              <a:defRPr/>
            </a:pPr>
            <a:r>
              <a:rPr lang="zh-CN" altLang="en-US" sz="3200" b="1">
                <a:effectLst>
                  <a:outerShdw blurRad="38100" dist="38100" dir="2700000" algn="tl">
                    <a:srgbClr val="FFFFFF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登</a:t>
            </a:r>
            <a:r>
              <a:rPr lang="zh-CN" altLang="en-US" sz="32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高而</a:t>
            </a:r>
            <a:r>
              <a:rPr lang="zh-CN" altLang="en-US" sz="3200" b="1">
                <a:effectLst>
                  <a:outerShdw blurRad="38100" dist="38100" dir="2700000" algn="tl">
                    <a:srgbClr val="FFFFFF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招，臂非</a:t>
            </a:r>
            <a:r>
              <a:rPr lang="zh-CN" altLang="en-US" sz="32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加</a:t>
            </a:r>
            <a:r>
              <a:rPr lang="zh-CN" altLang="en-US" sz="3200" b="1">
                <a:effectLst>
                  <a:outerShdw blurRad="38100" dist="38100" dir="2700000" algn="tl">
                    <a:srgbClr val="FFFFFF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长也，而</a:t>
            </a:r>
            <a:r>
              <a:rPr lang="zh-CN" altLang="en-US" sz="32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见者远</a:t>
            </a:r>
            <a:r>
              <a:rPr lang="zh-CN" altLang="en-US" sz="3200" b="1">
                <a:effectLst>
                  <a:outerShdw blurRad="38100" dist="38100" dir="2700000" algn="tl">
                    <a:srgbClr val="FFFFFF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；顺风</a:t>
            </a:r>
            <a:r>
              <a:rPr lang="zh-CN" altLang="en-US" sz="32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而</a:t>
            </a:r>
            <a:r>
              <a:rPr lang="zh-CN" altLang="en-US" sz="3200" b="1">
                <a:effectLst>
                  <a:outerShdw blurRad="38100" dist="38100" dir="2700000" algn="tl">
                    <a:srgbClr val="FFFFFF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呼，声非加</a:t>
            </a:r>
            <a:r>
              <a:rPr lang="zh-CN" altLang="en-US" sz="32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疾</a:t>
            </a:r>
            <a:r>
              <a:rPr lang="zh-CN" altLang="en-US" sz="3200" b="1">
                <a:effectLst>
                  <a:outerShdw blurRad="38100" dist="38100" dir="2700000" algn="tl">
                    <a:srgbClr val="FFFFFF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也，</a:t>
            </a:r>
            <a:r>
              <a:rPr lang="zh-CN" altLang="en-US" sz="32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而闻</a:t>
            </a:r>
            <a:r>
              <a:rPr lang="zh-CN" altLang="en-US" sz="3200" b="1">
                <a:effectLst>
                  <a:outerShdw blurRad="38100" dist="38100" dir="2700000" algn="tl">
                    <a:srgbClr val="FFFFFF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者</a:t>
            </a:r>
            <a:r>
              <a:rPr lang="zh-CN" altLang="en-US" sz="32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彰</a:t>
            </a:r>
            <a:r>
              <a:rPr lang="zh-CN" altLang="en-US" sz="3200" b="1">
                <a:effectLst>
                  <a:outerShdw blurRad="38100" dist="38100" dir="2700000" algn="tl">
                    <a:srgbClr val="FFFFFF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en-US" sz="3200" b="1">
              <a:effectLst>
                <a:outerShdw blurRad="38100" dist="38100" dir="2700000" algn="tl">
                  <a:srgbClr val="FFFFFF"/>
                </a:outerShdw>
              </a:effectLst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9702" name="文本框 29701"/>
          <p:cNvSpPr txBox="1"/>
          <p:nvPr/>
        </p:nvSpPr>
        <p:spPr>
          <a:xfrm>
            <a:off x="508001" y="1441877"/>
            <a:ext cx="11137900" cy="310854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/>
          </a:lstStyle>
          <a:p>
            <a:pPr>
              <a:defRPr/>
            </a:pPr>
            <a:r>
              <a:rPr lang="zh-CN" altLang="en-US" sz="2800" b="1" noProof="1"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①</a:t>
            </a:r>
            <a:r>
              <a:rPr lang="zh-CN" altLang="en-US" sz="2800" b="1" u="sng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高</a:t>
            </a:r>
            <a:r>
              <a:rPr lang="zh-CN" altLang="en-US" sz="2800" b="1" noProof="1"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：形容词作名词，高处。</a:t>
            </a:r>
            <a:endParaRPr lang="zh-CN" altLang="en-US" sz="2800" b="1" noProof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defRPr/>
            </a:pPr>
            <a:r>
              <a:rPr lang="zh-CN" altLang="en-US" sz="2800" b="1" noProof="1"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②</a:t>
            </a:r>
            <a:r>
              <a:rPr lang="zh-CN" altLang="en-US" sz="2800" b="1" u="sng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而</a:t>
            </a:r>
            <a:r>
              <a:rPr lang="zh-CN" altLang="en-US" sz="2800" b="1" noProof="1"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：第一、三个表修饰；第二、四个表转折。</a:t>
            </a:r>
            <a:endParaRPr lang="zh-CN" altLang="en-US" sz="2800" b="1" noProof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defRPr/>
            </a:pPr>
            <a:r>
              <a:rPr lang="zh-CN" altLang="en-US" sz="2800" b="1" noProof="1"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③</a:t>
            </a:r>
            <a:r>
              <a:rPr lang="zh-CN" altLang="en-US" sz="2800" b="1" u="sng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加</a:t>
            </a:r>
            <a:r>
              <a:rPr lang="zh-CN" altLang="en-US" sz="2800" b="1" noProof="1"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：增加</a:t>
            </a:r>
            <a:endParaRPr lang="zh-CN" altLang="en-US" sz="2800" b="1" noProof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defRPr/>
            </a:pPr>
            <a:r>
              <a:rPr lang="zh-CN" altLang="en-US" sz="2800" b="1" noProof="1"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④</a:t>
            </a:r>
            <a:r>
              <a:rPr lang="zh-CN" altLang="en-US" sz="2800" b="1" u="sng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见者远</a:t>
            </a:r>
            <a:r>
              <a:rPr lang="zh-CN" altLang="en-US" sz="2800" b="1" noProof="1"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：人在远处也能看见</a:t>
            </a:r>
            <a:endParaRPr lang="zh-CN" altLang="en-US" sz="2800" b="1" noProof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defRPr/>
            </a:pPr>
            <a:r>
              <a:rPr lang="zh-CN" altLang="en-US" sz="2800" b="1" noProof="1"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⑤</a:t>
            </a:r>
            <a:r>
              <a:rPr lang="zh-CN" altLang="en-US" sz="2800" b="1" u="sng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疾</a:t>
            </a:r>
            <a:r>
              <a:rPr lang="zh-CN" altLang="en-US" sz="2800" b="1" noProof="1"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：强，这里指声音宏大</a:t>
            </a:r>
            <a:endParaRPr lang="zh-CN" altLang="en-US" sz="2800" b="1" noProof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defRPr/>
            </a:pPr>
            <a:r>
              <a:rPr lang="zh-CN" altLang="en-US" sz="2800" b="1" noProof="1"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⑥</a:t>
            </a:r>
            <a:r>
              <a:rPr lang="zh-CN" altLang="en-US" sz="2800" b="1" u="sng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闻</a:t>
            </a:r>
            <a:r>
              <a:rPr lang="zh-CN" altLang="en-US" sz="2800" b="1" noProof="1"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：听</a:t>
            </a:r>
            <a:endParaRPr lang="zh-CN" altLang="en-US" sz="2800" b="1" noProof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defRPr/>
            </a:pPr>
            <a:r>
              <a:rPr lang="zh-CN" altLang="en-US" sz="2800" b="1" noProof="1"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⑦</a:t>
            </a:r>
            <a:r>
              <a:rPr lang="zh-CN" altLang="en-US" sz="2800" b="1" u="sng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彰</a:t>
            </a:r>
            <a:r>
              <a:rPr lang="zh-CN" altLang="en-US" sz="2800" b="1" noProof="1"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：清楚</a:t>
            </a:r>
            <a:endParaRPr lang="zh-CN" altLang="en-US" sz="2800" b="1" noProof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9703" name="文本框 29702"/>
          <p:cNvSpPr txBox="1">
            <a:spLocks noChangeArrowheads="1"/>
          </p:cNvSpPr>
          <p:nvPr/>
        </p:nvSpPr>
        <p:spPr bwMode="auto">
          <a:xfrm>
            <a:off x="406027" y="4820304"/>
            <a:ext cx="11137900" cy="1573213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  <a:miter lim="800000"/>
          </a:ln>
        </p:spPr>
        <p:txBody>
          <a:bodyPr>
            <a:spAutoFit/>
          </a:bodyPr>
          <a:lstStyle>
            <a:defPPr/>
            <a:lvl1pPr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</a:pPr>
            <a:r>
              <a:rPr lang="zh-CN" altLang="en-US" i="1">
                <a:solidFill>
                  <a:srgbClr val="3333FF"/>
                </a:solidFill>
                <a:latin typeface="Times New Roman" panose="02020603050405020304" pitchFamily="18" charset="0"/>
                <a:ea typeface="楷体_GB2312" pitchFamily="1" charset="-122"/>
              </a:rPr>
              <a:t>译文</a:t>
            </a:r>
            <a:r>
              <a:rPr lang="zh-CN" altLang="en-US">
                <a:solidFill>
                  <a:srgbClr val="3333FF"/>
                </a:solidFill>
                <a:latin typeface="Times New Roman" panose="02020603050405020304" pitchFamily="18" charset="0"/>
                <a:ea typeface="楷体_GB2312" pitchFamily="1" charset="-122"/>
              </a:rPr>
              <a:t>：登上高处招手，手臂没有加长，但远处的人也能看见；顺着风呼喊，声音并不是更响亮，但听的人却听得清楚。</a:t>
            </a:r>
            <a:endParaRPr lang="zh-CN" altLang="en-US">
              <a:solidFill>
                <a:srgbClr val="3333FF"/>
              </a:solidFill>
              <a:latin typeface="Times New Roman" panose="02020603050405020304" pitchFamily="18" charset="0"/>
              <a:ea typeface="楷体_GB2312" pitchFamily="1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297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297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297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" fill="hold"/>
                                        <p:tgtEl>
                                          <p:spTgt spid="297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3" dur="1" fill="hold"/>
                                        <p:tgtEl>
                                          <p:spTgt spid="297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8" dur="1" fill="hold"/>
                                        <p:tgtEl>
                                          <p:spTgt spid="297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3" dur="1" fill="hold"/>
                                        <p:tgtEl>
                                          <p:spTgt spid="2970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8" dur="1" fill="hold"/>
                                        <p:tgtEl>
                                          <p:spTgt spid="2970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1" grpId="0"/>
      <p:bldP spid="2970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4821" name="文本框 34820"/>
          <p:cNvSpPr txBox="1"/>
          <p:nvPr/>
        </p:nvSpPr>
        <p:spPr>
          <a:xfrm>
            <a:off x="527051" y="333376"/>
            <a:ext cx="11112500" cy="107721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/>
          </a:lstStyle>
          <a:p>
            <a:pPr>
              <a:spcBef>
                <a:spcPct val="50000"/>
              </a:spcBef>
              <a:buFont typeface="Wingdings" panose="05000000000000000000" pitchFamily="2" charset="2"/>
              <a:buChar char="Ø"/>
              <a:defRPr/>
            </a:pPr>
            <a:r>
              <a:rPr lang="zh-CN" altLang="en-US" sz="32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假舆</a:t>
            </a:r>
            <a:r>
              <a:rPr lang="zh-CN" altLang="en-US" sz="3200" b="1">
                <a:effectLst>
                  <a:outerShdw blurRad="38100" dist="38100" dir="2700000" algn="tl">
                    <a:srgbClr val="FFFFFF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马者，非</a:t>
            </a:r>
            <a:r>
              <a:rPr lang="zh-CN" altLang="en-US" sz="32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利足</a:t>
            </a:r>
            <a:r>
              <a:rPr lang="zh-CN" altLang="en-US" sz="3200" b="1">
                <a:effectLst>
                  <a:outerShdw blurRad="38100" dist="38100" dir="2700000" algn="tl">
                    <a:srgbClr val="FFFFFF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也，</a:t>
            </a:r>
            <a:r>
              <a:rPr lang="zh-CN" altLang="en-US" sz="32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而致</a:t>
            </a:r>
            <a:r>
              <a:rPr lang="zh-CN" altLang="en-US" sz="3200" b="1">
                <a:effectLst>
                  <a:outerShdw blurRad="38100" dist="38100" dir="2700000" algn="tl">
                    <a:srgbClr val="FFFFFF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千里；假舟</a:t>
            </a:r>
            <a:r>
              <a:rPr lang="zh-CN" altLang="en-US" sz="32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楫</a:t>
            </a:r>
            <a:r>
              <a:rPr lang="zh-CN" altLang="en-US" sz="3200" b="1">
                <a:effectLst>
                  <a:outerShdw blurRad="38100" dist="38100" dir="2700000" algn="tl">
                    <a:srgbClr val="FFFFFF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者，非能</a:t>
            </a:r>
            <a:r>
              <a:rPr lang="zh-CN" altLang="en-US" sz="32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水</a:t>
            </a:r>
            <a:r>
              <a:rPr lang="zh-CN" altLang="en-US" sz="3200" b="1">
                <a:effectLst>
                  <a:outerShdw blurRad="38100" dist="38100" dir="2700000" algn="tl">
                    <a:srgbClr val="FFFFFF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也，</a:t>
            </a:r>
            <a:r>
              <a:rPr lang="zh-CN" altLang="en-US" sz="32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而绝</a:t>
            </a:r>
            <a:r>
              <a:rPr lang="zh-CN" altLang="en-US" sz="3200" b="1">
                <a:effectLst>
                  <a:outerShdw blurRad="38100" dist="38100" dir="2700000" algn="tl">
                    <a:srgbClr val="FFFFFF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江河。</a:t>
            </a:r>
            <a:endParaRPr lang="zh-CN" altLang="en-US" sz="3200" b="1">
              <a:effectLst>
                <a:outerShdw blurRad="38100" dist="38100" dir="2700000" algn="tl">
                  <a:srgbClr val="FFFFFF"/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4822" name="文本框 34821"/>
          <p:cNvSpPr txBox="1"/>
          <p:nvPr/>
        </p:nvSpPr>
        <p:spPr>
          <a:xfrm>
            <a:off x="517526" y="1410594"/>
            <a:ext cx="11131549" cy="35394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/>
          </a:lstStyle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①</a:t>
            </a:r>
            <a:r>
              <a:rPr lang="zh-CN" altLang="en-US" sz="28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假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：借助，利用       </a:t>
            </a:r>
            <a:endParaRPr lang="zh-CN" altLang="en-US" sz="2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②</a:t>
            </a:r>
            <a:r>
              <a:rPr lang="zh-CN" altLang="en-US" sz="28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舆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：</a:t>
            </a:r>
            <a:r>
              <a:rPr lang="en-US" sz="2800" b="1" err="1">
                <a:solidFill>
                  <a:schemeClr val="accent2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yú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，车</a:t>
            </a:r>
            <a:endParaRPr lang="zh-CN" altLang="en-US" sz="2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③</a:t>
            </a:r>
            <a:r>
              <a:rPr lang="zh-CN" altLang="en-US" sz="28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利足</a:t>
            </a:r>
            <a:r>
              <a:rPr lang="zh-CN" altLang="en-US" sz="28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：利，使动，使</a:t>
            </a:r>
            <a:r>
              <a:rPr lang="en-US" altLang="zh-CN" sz="28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……</a:t>
            </a:r>
            <a:r>
              <a:rPr lang="zh-CN" altLang="en-US" sz="28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走得快；脚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走得快         </a:t>
            </a:r>
            <a:endParaRPr lang="zh-CN" altLang="en-US" sz="2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④</a:t>
            </a:r>
            <a:r>
              <a:rPr lang="zh-CN" altLang="en-US" sz="28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而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：二个均为表转折连词</a:t>
            </a:r>
            <a:endParaRPr lang="zh-CN" altLang="en-US" sz="2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⑤</a:t>
            </a:r>
            <a:r>
              <a:rPr lang="zh-CN" altLang="en-US" sz="28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致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：达到，到达</a:t>
            </a:r>
            <a:endParaRPr lang="zh-CN" altLang="en-US" sz="2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⑥</a:t>
            </a:r>
            <a:r>
              <a:rPr lang="zh-CN" altLang="en-US" sz="28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楫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：</a:t>
            </a:r>
            <a:r>
              <a:rPr lang="en-US" sz="2800" b="1" err="1">
                <a:solidFill>
                  <a:schemeClr val="accent2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jí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，船桨，代船。</a:t>
            </a:r>
            <a:endParaRPr lang="zh-CN" altLang="en-US" sz="2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⑦</a:t>
            </a:r>
            <a:r>
              <a:rPr lang="zh-CN" altLang="en-US" sz="28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水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：游水，名词作动词</a:t>
            </a:r>
            <a:endParaRPr lang="zh-CN" altLang="en-US" sz="2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⑧</a:t>
            </a:r>
            <a:r>
              <a:rPr lang="zh-CN" altLang="en-US" sz="28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绝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：横渡，横穿，渡过</a:t>
            </a:r>
            <a:endParaRPr lang="zh-CN" altLang="en-US" sz="2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4823" name="文本框 34822"/>
          <p:cNvSpPr txBox="1">
            <a:spLocks noChangeArrowheads="1"/>
          </p:cNvSpPr>
          <p:nvPr/>
        </p:nvSpPr>
        <p:spPr bwMode="auto">
          <a:xfrm>
            <a:off x="486710" y="5229226"/>
            <a:ext cx="11137900" cy="1077218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  <a:miter lim="800000"/>
          </a:ln>
        </p:spPr>
        <p:txBody>
          <a:bodyPr>
            <a:spAutoFit/>
          </a:bodyPr>
          <a:lstStyle>
            <a:defPPr/>
            <a:lvl1pPr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</a:pPr>
            <a:r>
              <a:rPr lang="zh-CN" altLang="en-US" i="1">
                <a:solidFill>
                  <a:srgbClr val="3333FF"/>
                </a:solidFill>
                <a:latin typeface="Times New Roman" panose="02020603050405020304" pitchFamily="18" charset="0"/>
                <a:ea typeface="楷体_GB2312" pitchFamily="1" charset="-122"/>
              </a:rPr>
              <a:t>译文</a:t>
            </a:r>
            <a:r>
              <a:rPr lang="zh-CN" altLang="en-US">
                <a:solidFill>
                  <a:srgbClr val="3333FF"/>
                </a:solidFill>
                <a:latin typeface="Times New Roman" panose="02020603050405020304" pitchFamily="18" charset="0"/>
                <a:ea typeface="楷体_GB2312" pitchFamily="1" charset="-122"/>
              </a:rPr>
              <a:t>： 借助车马的人，不是行走的更便利迅速，却能到达千里；借助船只的人，不是能游泳，却能横渡江河。</a:t>
            </a:r>
            <a:endParaRPr lang="zh-CN" altLang="en-US">
              <a:solidFill>
                <a:srgbClr val="3333FF"/>
              </a:solidFill>
              <a:latin typeface="Times New Roman" panose="02020603050405020304" pitchFamily="18" charset="0"/>
              <a:ea typeface="楷体_GB2312" pitchFamily="1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348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1" grpId="0"/>
      <p:bldP spid="34822" grpId="0"/>
      <p:bldP spid="3482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5845" name="矩形 35844"/>
          <p:cNvSpPr/>
          <p:nvPr/>
        </p:nvSpPr>
        <p:spPr>
          <a:xfrm>
            <a:off x="527051" y="549275"/>
            <a:ext cx="9025467" cy="584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/>
          </a:lstStyle>
          <a:p>
            <a:pPr>
              <a:spcBef>
                <a:spcPct val="50000"/>
              </a:spcBef>
              <a:buFont typeface="Wingdings" panose="05000000000000000000" pitchFamily="2" charset="2"/>
              <a:buChar char="Ø"/>
              <a:defRPr/>
            </a:pPr>
            <a:r>
              <a:rPr lang="zh-CN" altLang="en-US" sz="3200" b="1" noProof="1"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君子</a:t>
            </a:r>
            <a:r>
              <a:rPr lang="zh-CN" altLang="en-US" sz="3200" b="1" u="sng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生</a:t>
            </a:r>
            <a:r>
              <a:rPr lang="zh-CN" altLang="en-US" sz="3200" b="1" noProof="1"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非异也，善假于</a:t>
            </a:r>
            <a:r>
              <a:rPr lang="zh-CN" altLang="en-US" sz="3200" b="1" u="sng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物</a:t>
            </a:r>
            <a:r>
              <a:rPr lang="zh-CN" altLang="en-US" sz="3200" b="1" noProof="1"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也。</a:t>
            </a:r>
            <a:endParaRPr lang="zh-CN" altLang="en-US" sz="3200" b="1" noProof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5846" name="矩形 35845"/>
          <p:cNvSpPr/>
          <p:nvPr/>
        </p:nvSpPr>
        <p:spPr>
          <a:xfrm>
            <a:off x="527051" y="1412875"/>
            <a:ext cx="11137900" cy="107721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/>
          </a:lstStyle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zh-CN" altLang="en-US" sz="3200" b="1">
                <a:effectLst>
                  <a:outerShdw blurRad="38100" dist="38100" dir="2700000" algn="tl">
                    <a:srgbClr val="FFFFFF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①</a:t>
            </a:r>
            <a:r>
              <a:rPr lang="zh-CN" altLang="en-US" sz="32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生</a:t>
            </a:r>
            <a:r>
              <a:rPr lang="zh-CN" altLang="en-US" sz="3200" b="1">
                <a:effectLst>
                  <a:outerShdw blurRad="38100" dist="38100" dir="2700000" algn="tl">
                    <a:srgbClr val="FFFFFF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：</a:t>
            </a:r>
            <a:r>
              <a:rPr lang="en-US" sz="3200" b="1" err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xìng</a:t>
            </a:r>
            <a:r>
              <a:rPr lang="zh-CN" altLang="en-US" sz="3200" b="1">
                <a:effectLst>
                  <a:outerShdw blurRad="38100" dist="38100" dir="2700000" algn="tl">
                    <a:srgbClr val="FFFFFF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，通“性”，资质，禀赋</a:t>
            </a:r>
            <a:endParaRPr lang="zh-CN" altLang="en-US" sz="3200" b="1">
              <a:effectLst>
                <a:outerShdw blurRad="38100" dist="38100" dir="2700000" algn="tl">
                  <a:srgbClr val="FFFFFF"/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defRPr/>
            </a:pPr>
            <a:r>
              <a:rPr lang="zh-CN" altLang="en-US" sz="3200" b="1">
                <a:effectLst>
                  <a:outerShdw blurRad="38100" dist="38100" dir="2700000" algn="tl">
                    <a:srgbClr val="FFFFFF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②</a:t>
            </a:r>
            <a:r>
              <a:rPr lang="zh-CN" altLang="en-US" sz="32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物</a:t>
            </a:r>
            <a:r>
              <a:rPr lang="zh-CN" altLang="en-US" sz="3200" b="1">
                <a:effectLst>
                  <a:outerShdw blurRad="38100" dist="38100" dir="2700000" algn="tl">
                    <a:srgbClr val="FFFFFF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：外物，指各种客观条件</a:t>
            </a:r>
            <a:endParaRPr lang="zh-CN" altLang="en-US" sz="3200" b="1">
              <a:effectLst>
                <a:outerShdw blurRad="38100" dist="38100" dir="2700000" algn="tl">
                  <a:srgbClr val="FFFFFF"/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5847" name="文本框 35846"/>
          <p:cNvSpPr txBox="1">
            <a:spLocks noChangeArrowheads="1"/>
          </p:cNvSpPr>
          <p:nvPr/>
        </p:nvSpPr>
        <p:spPr bwMode="auto">
          <a:xfrm>
            <a:off x="527051" y="3128963"/>
            <a:ext cx="11137900" cy="108585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  <a:miter lim="800000"/>
          </a:ln>
        </p:spPr>
        <p:txBody>
          <a:bodyPr>
            <a:spAutoFit/>
          </a:bodyPr>
          <a:lstStyle>
            <a:defPPr/>
            <a:lvl1pPr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</a:pPr>
            <a:r>
              <a:rPr lang="zh-CN" altLang="en-US" i="1">
                <a:solidFill>
                  <a:srgbClr val="3333FF"/>
                </a:solidFill>
                <a:latin typeface="Times New Roman" panose="02020603050405020304" pitchFamily="18" charset="0"/>
                <a:ea typeface="楷体_GB2312" pitchFamily="1" charset="-122"/>
              </a:rPr>
              <a:t>译文</a:t>
            </a:r>
            <a:r>
              <a:rPr lang="zh-CN" altLang="en-US">
                <a:solidFill>
                  <a:srgbClr val="3333FF"/>
                </a:solidFill>
                <a:latin typeface="Times New Roman" panose="02020603050405020304" pitchFamily="18" charset="0"/>
                <a:ea typeface="楷体_GB2312" pitchFamily="1" charset="-122"/>
              </a:rPr>
              <a:t>：有学问、有修养的人的资质和一般人没有不同，只是善于凭借、利用外物罢了。</a:t>
            </a:r>
            <a:endParaRPr lang="zh-CN" altLang="en-US">
              <a:solidFill>
                <a:srgbClr val="3333FF"/>
              </a:solidFill>
              <a:latin typeface="Times New Roman" panose="02020603050405020304" pitchFamily="18" charset="0"/>
              <a:ea typeface="楷体_GB2312" pitchFamily="1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358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5" grpId="0"/>
      <p:bldP spid="35846" grpId="0"/>
      <p:bldP spid="35847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7890" name="文本框 37889"/>
          <p:cNvSpPr txBox="1">
            <a:spLocks noChangeArrowheads="1"/>
          </p:cNvSpPr>
          <p:nvPr/>
        </p:nvSpPr>
        <p:spPr bwMode="auto">
          <a:xfrm>
            <a:off x="508000" y="1295400"/>
            <a:ext cx="22352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/>
            <a:lvl1pPr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</a:pPr>
            <a:r>
              <a:rPr lang="zh-CN" altLang="en-US">
                <a:solidFill>
                  <a:srgbClr val="FF0066"/>
                </a:solidFill>
                <a:latin typeface="Times New Roman" panose="02020603050405020304" pitchFamily="18" charset="0"/>
              </a:rPr>
              <a:t>学习的作    用</a:t>
            </a:r>
            <a:endParaRPr lang="zh-CN" altLang="en-US">
              <a:solidFill>
                <a:srgbClr val="FF0066"/>
              </a:solidFill>
              <a:latin typeface="Times New Roman" pitchFamily="18" charset="0"/>
            </a:endParaRPr>
          </a:p>
        </p:txBody>
      </p:sp>
      <p:sp>
        <p:nvSpPr>
          <p:cNvPr id="37891" name="直接连接符 37890"/>
          <p:cNvSpPr>
            <a:spLocks noChangeShapeType="1"/>
          </p:cNvSpPr>
          <p:nvPr/>
        </p:nvSpPr>
        <p:spPr bwMode="auto">
          <a:xfrm flipH="1">
            <a:off x="1422400" y="2438400"/>
            <a:ext cx="0" cy="16002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37892" name="文本框 37891"/>
          <p:cNvSpPr txBox="1">
            <a:spLocks noChangeArrowheads="1"/>
          </p:cNvSpPr>
          <p:nvPr/>
        </p:nvSpPr>
        <p:spPr bwMode="auto">
          <a:xfrm>
            <a:off x="508000" y="4267201"/>
            <a:ext cx="2844800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/>
            <a:lvl1pPr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</a:pPr>
            <a:r>
              <a:rPr lang="zh-CN" altLang="en-US">
                <a:solidFill>
                  <a:schemeClr val="accent2"/>
                </a:solidFill>
                <a:latin typeface="Times New Roman" panose="02020603050405020304" pitchFamily="18" charset="0"/>
              </a:rPr>
              <a:t>弥   补</a:t>
            </a:r>
            <a:endParaRPr lang="zh-CN" altLang="en-US">
              <a:solidFill>
                <a:schemeClr val="accent2"/>
              </a:solidFill>
              <a:latin typeface="Times New Roman" pitchFamily="18" charset="0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</a:pPr>
            <a:r>
              <a:rPr lang="zh-CN" altLang="en-US">
                <a:solidFill>
                  <a:schemeClr val="accent2"/>
                </a:solidFill>
                <a:latin typeface="Times New Roman" panose="02020603050405020304" pitchFamily="18" charset="0"/>
              </a:rPr>
              <a:t>不   足</a:t>
            </a:r>
            <a:endParaRPr lang="zh-CN" altLang="en-US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37893" name="左大括号 37892"/>
          <p:cNvSpPr/>
          <p:nvPr/>
        </p:nvSpPr>
        <p:spPr bwMode="auto">
          <a:xfrm>
            <a:off x="2133600" y="914400"/>
            <a:ext cx="812800" cy="4953000"/>
          </a:xfrm>
          <a:prstGeom prst="leftBrace">
            <a:avLst>
              <a:gd name="adj1" fmla="val 67671"/>
              <a:gd name="adj2" fmla="val 50000"/>
            </a:avLst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defPPr/>
          </a:lstStyle>
          <a:p>
            <a:pPr>
              <a:lnSpc>
                <a:spcPct val="100000"/>
              </a:lnSpc>
              <a:spcBef>
                <a:spcPct val="0"/>
              </a:spcBef>
            </a:pPr>
            <a:endParaRPr lang="zh-CN" altLang="en-US" sz="2400" b="0">
              <a:latin typeface="Times New Roman" panose="02020603050405020304" pitchFamily="18" charset="0"/>
            </a:endParaRPr>
          </a:p>
        </p:txBody>
      </p:sp>
      <p:sp>
        <p:nvSpPr>
          <p:cNvPr id="37894" name="文本框 37893"/>
          <p:cNvSpPr txBox="1">
            <a:spLocks noChangeArrowheads="1"/>
          </p:cNvSpPr>
          <p:nvPr/>
        </p:nvSpPr>
        <p:spPr bwMode="auto">
          <a:xfrm>
            <a:off x="3048000" y="762000"/>
            <a:ext cx="49784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/>
            <a:lvl1pPr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</a:pPr>
            <a:r>
              <a:rPr lang="zh-CN" altLang="en-US">
                <a:solidFill>
                  <a:schemeClr val="accent2"/>
                </a:solidFill>
                <a:latin typeface="Times New Roman" panose="02020603050405020304" pitchFamily="18" charset="0"/>
              </a:rPr>
              <a:t>跂 而 望</a:t>
            </a:r>
            <a:endParaRPr lang="zh-CN" altLang="en-US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37895" name="直接连接符 37894"/>
          <p:cNvSpPr>
            <a:spLocks noChangeShapeType="1"/>
          </p:cNvSpPr>
          <p:nvPr/>
        </p:nvSpPr>
        <p:spPr bwMode="auto">
          <a:xfrm>
            <a:off x="5181600" y="1066800"/>
            <a:ext cx="10160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37896" name="文本框 37895"/>
          <p:cNvSpPr txBox="1">
            <a:spLocks noChangeArrowheads="1"/>
          </p:cNvSpPr>
          <p:nvPr/>
        </p:nvSpPr>
        <p:spPr bwMode="auto">
          <a:xfrm>
            <a:off x="6502400" y="838200"/>
            <a:ext cx="40640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/>
            <a:lvl1pPr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</a:pPr>
            <a:r>
              <a:rPr lang="zh-CN" altLang="en-US">
                <a:solidFill>
                  <a:schemeClr val="accent2"/>
                </a:solidFill>
                <a:latin typeface="Times New Roman" panose="02020603050405020304" pitchFamily="18" charset="0"/>
              </a:rPr>
              <a:t>不如登高</a:t>
            </a:r>
            <a:endParaRPr lang="zh-CN" altLang="en-US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5" name="组合 37896"/>
          <p:cNvGrpSpPr/>
          <p:nvPr/>
        </p:nvGrpSpPr>
        <p:grpSpPr>
          <a:xfrm>
            <a:off x="2946400" y="2133600"/>
            <a:ext cx="3556000" cy="4008438"/>
            <a:chExt cx="1680" cy="2525"/>
          </a:xfrm>
        </p:grpSpPr>
        <p:sp>
          <p:nvSpPr>
            <p:cNvPr id="39959" name="文本框 37897"/>
            <p:cNvSpPr txBox="1">
              <a:spLocks noChangeArrowheads="1"/>
            </p:cNvSpPr>
            <p:nvPr/>
          </p:nvSpPr>
          <p:spPr bwMode="auto">
            <a:xfrm>
              <a:off x="0" y="0"/>
              <a:ext cx="1392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/>
              <a:lvl1pPr eaLnBrk="0" hangingPunct="0">
                <a:defRPr sz="32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32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32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32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32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</a:pPr>
              <a:r>
                <a:rPr lang="zh-CN" altLang="en-US">
                  <a:solidFill>
                    <a:srgbClr val="3333FF"/>
                  </a:solidFill>
                  <a:latin typeface="Times New Roman" panose="02020603050405020304" pitchFamily="18" charset="0"/>
                </a:rPr>
                <a:t>登高</a:t>
              </a:r>
              <a:r>
                <a:rPr lang="zh-CN" altLang="en-US">
                  <a:solidFill>
                    <a:schemeClr val="accent2"/>
                  </a:solidFill>
                  <a:latin typeface="Times New Roman" panose="02020603050405020304" pitchFamily="18" charset="0"/>
                </a:rPr>
                <a:t>而招</a:t>
              </a:r>
              <a:endParaRPr lang="zh-CN" altLang="en-US">
                <a:solidFill>
                  <a:schemeClr val="accent2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9960" name="文本框 37898"/>
            <p:cNvSpPr txBox="1">
              <a:spLocks noChangeArrowheads="1"/>
            </p:cNvSpPr>
            <p:nvPr/>
          </p:nvSpPr>
          <p:spPr bwMode="auto">
            <a:xfrm>
              <a:off x="48" y="720"/>
              <a:ext cx="1536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/>
              <a:lvl1pPr eaLnBrk="0" hangingPunct="0">
                <a:defRPr sz="32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32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32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32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32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</a:pPr>
              <a:r>
                <a:rPr lang="zh-CN" altLang="en-US">
                  <a:solidFill>
                    <a:srgbClr val="3333FF"/>
                  </a:solidFill>
                  <a:latin typeface="Times New Roman" panose="02020603050405020304" pitchFamily="18" charset="0"/>
                </a:rPr>
                <a:t>顺风</a:t>
              </a:r>
              <a:r>
                <a:rPr lang="zh-CN" altLang="en-US">
                  <a:solidFill>
                    <a:schemeClr val="accent2"/>
                  </a:solidFill>
                  <a:latin typeface="Times New Roman" panose="02020603050405020304" pitchFamily="18" charset="0"/>
                </a:rPr>
                <a:t>而呼</a:t>
              </a:r>
              <a:endParaRPr lang="zh-CN" altLang="en-US">
                <a:solidFill>
                  <a:schemeClr val="accent2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9961" name="文本框 37899"/>
            <p:cNvSpPr txBox="1">
              <a:spLocks noChangeArrowheads="1"/>
            </p:cNvSpPr>
            <p:nvPr/>
          </p:nvSpPr>
          <p:spPr bwMode="auto">
            <a:xfrm>
              <a:off x="48" y="1488"/>
              <a:ext cx="1488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/>
              <a:lvl1pPr eaLnBrk="0" hangingPunct="0">
                <a:defRPr sz="32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32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32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32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32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</a:pPr>
              <a:r>
                <a:rPr lang="zh-CN" altLang="en-US">
                  <a:solidFill>
                    <a:srgbClr val="3333FF"/>
                  </a:solidFill>
                  <a:latin typeface="Times New Roman" panose="02020603050405020304" pitchFamily="18" charset="0"/>
                </a:rPr>
                <a:t>假  舆 马</a:t>
              </a:r>
              <a:endParaRPr lang="zh-CN" altLang="en-US">
                <a:solidFill>
                  <a:srgbClr val="3333FF"/>
                </a:solidFill>
                <a:latin typeface="Times New Roman" pitchFamily="18" charset="0"/>
              </a:endParaRPr>
            </a:p>
          </p:txBody>
        </p:sp>
        <p:sp>
          <p:nvSpPr>
            <p:cNvPr id="39962" name="文本框 37900"/>
            <p:cNvSpPr txBox="1">
              <a:spLocks noChangeArrowheads="1"/>
            </p:cNvSpPr>
            <p:nvPr/>
          </p:nvSpPr>
          <p:spPr bwMode="auto">
            <a:xfrm>
              <a:off x="48" y="2160"/>
              <a:ext cx="1632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/>
              <a:lvl1pPr eaLnBrk="0" hangingPunct="0">
                <a:defRPr sz="32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32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32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32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32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</a:pPr>
              <a:r>
                <a:rPr lang="zh-CN" altLang="en-US">
                  <a:solidFill>
                    <a:srgbClr val="3333FF"/>
                  </a:solidFill>
                  <a:latin typeface="Times New Roman" panose="02020603050405020304" pitchFamily="18" charset="0"/>
                </a:rPr>
                <a:t>假  舟 楫</a:t>
              </a:r>
              <a:endParaRPr lang="zh-CN" altLang="en-US">
                <a:solidFill>
                  <a:srgbClr val="3333FF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6" name="组合 37901"/>
          <p:cNvGrpSpPr/>
          <p:nvPr/>
        </p:nvGrpSpPr>
        <p:grpSpPr>
          <a:xfrm>
            <a:off x="5486400" y="2438400"/>
            <a:ext cx="1422400" cy="3429000"/>
            <a:chExt cx="672" cy="2160"/>
          </a:xfrm>
        </p:grpSpPr>
        <p:sp>
          <p:nvSpPr>
            <p:cNvPr id="39955" name="直接连接符 37902"/>
            <p:cNvSpPr>
              <a:spLocks noChangeShapeType="1"/>
            </p:cNvSpPr>
            <p:nvPr/>
          </p:nvSpPr>
          <p:spPr bwMode="auto">
            <a:xfrm>
              <a:off x="48" y="0"/>
              <a:ext cx="576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/>
            </a:lstStyle>
            <a:p>
              <a:pPr/>
              <a:endParaRPr lang="zh-CN" altLang="en-US"/>
            </a:p>
          </p:txBody>
        </p:sp>
        <p:sp>
          <p:nvSpPr>
            <p:cNvPr id="39956" name="直接连接符 37903"/>
            <p:cNvSpPr>
              <a:spLocks noChangeShapeType="1"/>
            </p:cNvSpPr>
            <p:nvPr/>
          </p:nvSpPr>
          <p:spPr bwMode="auto">
            <a:xfrm>
              <a:off x="144" y="720"/>
              <a:ext cx="480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/>
            </a:lstStyle>
            <a:p>
              <a:pPr/>
              <a:endParaRPr lang="zh-CN" altLang="en-US"/>
            </a:p>
          </p:txBody>
        </p:sp>
        <p:sp>
          <p:nvSpPr>
            <p:cNvPr id="39957" name="直接连接符 37904"/>
            <p:cNvSpPr>
              <a:spLocks noChangeShapeType="1"/>
            </p:cNvSpPr>
            <p:nvPr/>
          </p:nvSpPr>
          <p:spPr bwMode="auto">
            <a:xfrm>
              <a:off x="0" y="1536"/>
              <a:ext cx="624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/>
            </a:lstStyle>
            <a:p>
              <a:pPr/>
              <a:endParaRPr lang="zh-CN" altLang="en-US"/>
            </a:p>
          </p:txBody>
        </p:sp>
        <p:sp>
          <p:nvSpPr>
            <p:cNvPr id="39958" name="直接连接符 37905"/>
            <p:cNvSpPr>
              <a:spLocks noChangeShapeType="1"/>
            </p:cNvSpPr>
            <p:nvPr/>
          </p:nvSpPr>
          <p:spPr bwMode="auto">
            <a:xfrm>
              <a:off x="48" y="2160"/>
              <a:ext cx="624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/>
            </a:lstStyle>
            <a:p>
              <a:pPr/>
              <a:endParaRPr lang="zh-CN" altLang="en-US"/>
            </a:p>
          </p:txBody>
        </p:sp>
      </p:grpSp>
      <p:grpSp>
        <p:nvGrpSpPr>
          <p:cNvPr id="7" name="组合 37906"/>
          <p:cNvGrpSpPr/>
          <p:nvPr/>
        </p:nvGrpSpPr>
        <p:grpSpPr>
          <a:xfrm>
            <a:off x="7112000" y="2057400"/>
            <a:ext cx="2032000" cy="4160838"/>
            <a:chExt cx="960" cy="2621"/>
          </a:xfrm>
        </p:grpSpPr>
        <p:sp>
          <p:nvSpPr>
            <p:cNvPr id="39951" name="文本框 37907"/>
            <p:cNvSpPr txBox="1">
              <a:spLocks noChangeArrowheads="1"/>
            </p:cNvSpPr>
            <p:nvPr/>
          </p:nvSpPr>
          <p:spPr bwMode="auto">
            <a:xfrm>
              <a:off x="0" y="0"/>
              <a:ext cx="912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/>
              <a:lvl1pPr eaLnBrk="0" hangingPunct="0">
                <a:defRPr sz="32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32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32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32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32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</a:pPr>
              <a:r>
                <a:rPr lang="zh-CN" altLang="en-US">
                  <a:solidFill>
                    <a:schemeClr val="accent2"/>
                  </a:solidFill>
                  <a:latin typeface="Times New Roman" panose="02020603050405020304" pitchFamily="18" charset="0"/>
                </a:rPr>
                <a:t>见者远</a:t>
              </a:r>
              <a:endParaRPr lang="zh-CN" altLang="en-US">
                <a:solidFill>
                  <a:schemeClr val="accent2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9952" name="文本框 37908"/>
            <p:cNvSpPr txBox="1">
              <a:spLocks noChangeArrowheads="1"/>
            </p:cNvSpPr>
            <p:nvPr/>
          </p:nvSpPr>
          <p:spPr bwMode="auto">
            <a:xfrm>
              <a:off x="0" y="768"/>
              <a:ext cx="960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/>
              <a:lvl1pPr eaLnBrk="0" hangingPunct="0">
                <a:defRPr sz="32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32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32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32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32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</a:pPr>
              <a:r>
                <a:rPr lang="zh-CN" altLang="en-US">
                  <a:solidFill>
                    <a:schemeClr val="accent2"/>
                  </a:solidFill>
                  <a:latin typeface="Times New Roman" panose="02020603050405020304" pitchFamily="18" charset="0"/>
                </a:rPr>
                <a:t>闻者彰</a:t>
              </a:r>
              <a:endParaRPr lang="zh-CN" altLang="en-US">
                <a:solidFill>
                  <a:schemeClr val="accent2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9953" name="文本框 37909"/>
            <p:cNvSpPr txBox="1">
              <a:spLocks noChangeArrowheads="1"/>
            </p:cNvSpPr>
            <p:nvPr/>
          </p:nvSpPr>
          <p:spPr bwMode="auto">
            <a:xfrm>
              <a:off x="48" y="1536"/>
              <a:ext cx="912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/>
              <a:lvl1pPr eaLnBrk="0" hangingPunct="0">
                <a:defRPr sz="32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32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32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32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32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</a:pPr>
              <a:r>
                <a:rPr lang="zh-CN" altLang="en-US">
                  <a:solidFill>
                    <a:schemeClr val="accent2"/>
                  </a:solidFill>
                  <a:latin typeface="Times New Roman" panose="02020603050405020304" pitchFamily="18" charset="0"/>
                </a:rPr>
                <a:t>致千里</a:t>
              </a:r>
              <a:endParaRPr lang="zh-CN" altLang="en-US">
                <a:solidFill>
                  <a:schemeClr val="accent2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9954" name="文本框 37910"/>
            <p:cNvSpPr txBox="1">
              <a:spLocks noChangeArrowheads="1"/>
            </p:cNvSpPr>
            <p:nvPr/>
          </p:nvSpPr>
          <p:spPr bwMode="auto">
            <a:xfrm>
              <a:off x="48" y="2256"/>
              <a:ext cx="912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/>
              <a:lvl1pPr eaLnBrk="0" hangingPunct="0">
                <a:defRPr sz="32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32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32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32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32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</a:pPr>
              <a:r>
                <a:rPr lang="zh-CN" altLang="en-US">
                  <a:solidFill>
                    <a:schemeClr val="accent2"/>
                  </a:solidFill>
                  <a:latin typeface="Times New Roman" panose="02020603050405020304" pitchFamily="18" charset="0"/>
                </a:rPr>
                <a:t>绝江河</a:t>
              </a:r>
              <a:endParaRPr lang="zh-CN" altLang="en-US">
                <a:solidFill>
                  <a:schemeClr val="accent2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37912" name="右大括号 37911"/>
          <p:cNvSpPr/>
          <p:nvPr/>
        </p:nvSpPr>
        <p:spPr bwMode="auto">
          <a:xfrm>
            <a:off x="9042400" y="990600"/>
            <a:ext cx="609600" cy="5029200"/>
          </a:xfrm>
          <a:prstGeom prst="rightBrace">
            <a:avLst>
              <a:gd name="adj1" fmla="val 91616"/>
              <a:gd name="adj2" fmla="val 50000"/>
            </a:avLst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defPPr/>
          </a:lstStyle>
          <a:p>
            <a:pPr>
              <a:lnSpc>
                <a:spcPct val="100000"/>
              </a:lnSpc>
              <a:spcBef>
                <a:spcPct val="0"/>
              </a:spcBef>
            </a:pPr>
            <a:endParaRPr lang="zh-CN" altLang="en-US" sz="2400" b="0">
              <a:latin typeface="Times New Roman" panose="02020603050405020304" pitchFamily="18" charset="0"/>
            </a:endParaRPr>
          </a:p>
        </p:txBody>
      </p:sp>
      <p:sp>
        <p:nvSpPr>
          <p:cNvPr id="37913" name="直接连接符 37912"/>
          <p:cNvSpPr>
            <a:spLocks noChangeShapeType="1"/>
          </p:cNvSpPr>
          <p:nvPr/>
        </p:nvSpPr>
        <p:spPr bwMode="auto">
          <a:xfrm flipV="1">
            <a:off x="9855200" y="3505200"/>
            <a:ext cx="8128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37914" name="文本框 37913"/>
          <p:cNvSpPr txBox="1">
            <a:spLocks noChangeArrowheads="1"/>
          </p:cNvSpPr>
          <p:nvPr/>
        </p:nvSpPr>
        <p:spPr bwMode="auto">
          <a:xfrm>
            <a:off x="10783047" y="2971801"/>
            <a:ext cx="101600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/>
            <a:lvl1pPr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</a:pPr>
            <a:r>
              <a:rPr lang="zh-CN" altLang="en-US">
                <a:solidFill>
                  <a:srgbClr val="FF0066"/>
                </a:solidFill>
                <a:latin typeface="Times New Roman" panose="02020603050405020304" pitchFamily="18" charset="0"/>
              </a:rPr>
              <a:t>善假于物</a:t>
            </a:r>
            <a:endParaRPr lang="zh-CN" altLang="en-US">
              <a:solidFill>
                <a:srgbClr val="FF0066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" dur="5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9" dur="5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4" dur="500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9" dur="500"/>
                                        <p:tgtEl>
                                          <p:spTgt spid="37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379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5" dur="500"/>
                                        <p:tgtEl>
                                          <p:spTgt spid="37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7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7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/>
      <p:bldP spid="37891" grpId="0"/>
      <p:bldP spid="37892" grpId="0"/>
      <p:bldP spid="37894" grpId="0"/>
      <p:bldP spid="37895" grpId="0"/>
      <p:bldP spid="37896" grpId="0"/>
      <p:bldP spid="37913" grpId="0"/>
      <p:bldP spid="3791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8914" name="文本框 38913"/>
          <p:cNvSpPr txBox="1">
            <a:spLocks noChangeArrowheads="1"/>
          </p:cNvSpPr>
          <p:nvPr/>
        </p:nvSpPr>
        <p:spPr bwMode="auto">
          <a:xfrm>
            <a:off x="527051" y="381000"/>
            <a:ext cx="11040533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/>
            <a:lvl1pPr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zh-CN" altLang="en-US" sz="3600">
                <a:solidFill>
                  <a:srgbClr val="FF0000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找出</a:t>
            </a:r>
            <a:r>
              <a:rPr lang="zh-CN" altLang="en-US" sz="3600" smtClean="0">
                <a:solidFill>
                  <a:srgbClr val="FF0000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第三段</a:t>
            </a:r>
            <a:r>
              <a:rPr lang="zh-CN" altLang="en-US" sz="3600">
                <a:solidFill>
                  <a:srgbClr val="FF0000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的中心句并概括：</a:t>
            </a:r>
            <a:endParaRPr lang="zh-CN" altLang="en-US" sz="3600">
              <a:solidFill>
                <a:srgbClr val="FF0000"/>
              </a:solidFill>
              <a:latin typeface="Times New Roman" pitchFamily="18" charset="0"/>
              <a:ea typeface="方正姚体" pitchFamily="2" charset="-122"/>
            </a:endParaRPr>
          </a:p>
        </p:txBody>
      </p:sp>
      <p:sp>
        <p:nvSpPr>
          <p:cNvPr id="38915" name="文本框 38914"/>
          <p:cNvSpPr txBox="1">
            <a:spLocks noChangeArrowheads="1"/>
          </p:cNvSpPr>
          <p:nvPr/>
        </p:nvSpPr>
        <p:spPr bwMode="auto">
          <a:xfrm>
            <a:off x="1678517" y="1052514"/>
            <a:ext cx="89408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/>
            <a:lvl1pPr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</a:pPr>
            <a:r>
              <a:rPr lang="zh-CN" altLang="en-US" sz="4000">
                <a:latin typeface="Times New Roman" panose="02020603050405020304" pitchFamily="18" charset="0"/>
                <a:ea typeface="黑体" panose="02010609060101010101" pitchFamily="49" charset="-122"/>
              </a:rPr>
              <a:t>君子生非异也，善假于物也</a:t>
            </a:r>
            <a:endParaRPr lang="zh-CN" altLang="en-US" sz="4000"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38916" name="文本框 38915"/>
          <p:cNvSpPr txBox="1">
            <a:spLocks noChangeArrowheads="1"/>
          </p:cNvSpPr>
          <p:nvPr/>
        </p:nvSpPr>
        <p:spPr bwMode="auto">
          <a:xfrm>
            <a:off x="3695701" y="2636838"/>
            <a:ext cx="48387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/>
            <a:lvl1pPr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50000"/>
              </a:spcBef>
            </a:pPr>
            <a:r>
              <a:rPr lang="zh-CN" altLang="en-US" sz="4400">
                <a:solidFill>
                  <a:srgbClr val="3333FF"/>
                </a:solidFill>
                <a:latin typeface="Times New Roman" panose="02020603050405020304" pitchFamily="18" charset="0"/>
                <a:ea typeface="楷体_GB2312" pitchFamily="1" charset="-122"/>
              </a:rPr>
              <a:t>学习的作用</a:t>
            </a:r>
            <a:endParaRPr lang="zh-CN" altLang="en-US" sz="4400">
              <a:solidFill>
                <a:srgbClr val="3333FF"/>
              </a:solidFill>
              <a:latin typeface="Times New Roman" pitchFamily="18" charset="0"/>
              <a:ea typeface="楷体_GB2312" pitchFamily="1" charset="-122"/>
            </a:endParaRPr>
          </a:p>
        </p:txBody>
      </p:sp>
      <p:sp>
        <p:nvSpPr>
          <p:cNvPr id="40965" name="下箭头 38916"/>
          <p:cNvSpPr>
            <a:spLocks noChangeArrowheads="1"/>
          </p:cNvSpPr>
          <p:nvPr/>
        </p:nvSpPr>
        <p:spPr bwMode="auto">
          <a:xfrm>
            <a:off x="5903385" y="1700214"/>
            <a:ext cx="385233" cy="936625"/>
          </a:xfrm>
          <a:prstGeom prst="downArrow">
            <a:avLst>
              <a:gd name="adj1" fmla="val 50000"/>
              <a:gd name="adj2" fmla="val 8102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>
            <a:defPPr/>
          </a:lstStyle>
          <a:p>
            <a:pPr>
              <a:lnSpc>
                <a:spcPct val="100000"/>
              </a:lnSpc>
              <a:spcBef>
                <a:spcPct val="0"/>
              </a:spcBef>
            </a:pPr>
            <a:endParaRPr lang="zh-CN" altLang="en-US" sz="2400" b="0">
              <a:latin typeface="Times New Roman" panose="02020603050405020304" pitchFamily="18" charset="0"/>
            </a:endParaRPr>
          </a:p>
        </p:txBody>
      </p:sp>
      <p:sp>
        <p:nvSpPr>
          <p:cNvPr id="38918" name="文本框 38917"/>
          <p:cNvSpPr txBox="1">
            <a:spLocks noChangeArrowheads="1"/>
          </p:cNvSpPr>
          <p:nvPr/>
        </p:nvSpPr>
        <p:spPr bwMode="auto">
          <a:xfrm>
            <a:off x="527051" y="3500438"/>
            <a:ext cx="111379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/>
            <a:lvl1pPr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zh-CN" altLang="en-US" sz="3600">
                <a:solidFill>
                  <a:srgbClr val="FF0000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作者是如何来阐述学习的作用的？</a:t>
            </a:r>
            <a:endParaRPr lang="zh-CN" altLang="en-US" sz="3600">
              <a:solidFill>
                <a:srgbClr val="FF0000"/>
              </a:solidFill>
              <a:latin typeface="Times New Roman" panose="02020603050405020304" pitchFamily="18" charset="0"/>
              <a:ea typeface="方正姚体" panose="02010601030101010101" pitchFamily="2" charset="-122"/>
            </a:endParaRPr>
          </a:p>
        </p:txBody>
      </p:sp>
      <p:sp>
        <p:nvSpPr>
          <p:cNvPr id="38919" name="文本框 38918"/>
          <p:cNvSpPr txBox="1">
            <a:spLocks noChangeArrowheads="1"/>
          </p:cNvSpPr>
          <p:nvPr/>
        </p:nvSpPr>
        <p:spPr bwMode="auto">
          <a:xfrm>
            <a:off x="1678517" y="4292601"/>
            <a:ext cx="85344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/>
            <a:lvl1pPr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</a:pPr>
            <a:r>
              <a:rPr lang="zh-CN" altLang="en-US" sz="4000">
                <a:latin typeface="Times New Roman" panose="02020603050405020304" pitchFamily="18" charset="0"/>
                <a:ea typeface="黑体" panose="02010609060101010101" pitchFamily="49" charset="-122"/>
              </a:rPr>
              <a:t>用了一系列比喻，比喻论证</a:t>
            </a:r>
            <a:endParaRPr lang="zh-CN" altLang="en-US" sz="400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/>
      <p:bldP spid="38915" grpId="0"/>
      <p:bldP spid="38916" grpId="0"/>
      <p:bldP spid="38918" grpId="0"/>
      <p:bldP spid="3891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88290" y="71120"/>
            <a:ext cx="11102975" cy="6554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/>
          </a:lstStyle>
          <a:p>
            <a:pPr/>
            <a:r>
              <a:rPr lang="zh-CN" altLang="en-US" sz="2800" b="1"/>
              <a:t>荀子的《劝学》，在第三段中连设五喻，这些比喻及寓意分别是：</a:t>
            </a:r>
            <a:endParaRPr lang="zh-CN" altLang="en-US" sz="2800" b="1"/>
          </a:p>
          <a:p>
            <a:pPr/>
            <a:r>
              <a:rPr lang="zh-CN" altLang="en-US" sz="2800" b="1"/>
              <a:t>1、吾尝跂而望矣，不如登高之博见也。译文：我曾经踮起脚远望，却不如登到高处看得广阔。</a:t>
            </a:r>
            <a:r>
              <a:rPr lang="zh-CN" altLang="en-US" sz="2800" b="1">
                <a:solidFill>
                  <a:srgbClr val="FF0000"/>
                </a:solidFill>
              </a:rPr>
              <a:t>寓意：借助外物，比不借助外物要好得多。</a:t>
            </a:r>
            <a:endParaRPr lang="zh-CN" altLang="en-US" sz="2800" b="1"/>
          </a:p>
          <a:p>
            <a:pPr/>
            <a:r>
              <a:rPr lang="zh-CN" altLang="en-US" sz="2800" b="1"/>
              <a:t>2、登高而招，臂非加长也，而见者远。译文：登到高处招手，胳膊没有比原来加长，可是别人在远处也看见。</a:t>
            </a:r>
            <a:r>
              <a:rPr lang="zh-CN" altLang="en-US" sz="2800" b="1">
                <a:solidFill>
                  <a:srgbClr val="FF0000"/>
                </a:solidFill>
              </a:rPr>
              <a:t>寓意：借助外力。可以达到自己的目的。</a:t>
            </a:r>
            <a:endParaRPr lang="zh-CN" altLang="en-US" sz="2800" b="1">
              <a:solidFill>
                <a:srgbClr val="FF0000"/>
              </a:solidFill>
            </a:endParaRPr>
          </a:p>
          <a:p>
            <a:pPr/>
            <a:r>
              <a:rPr lang="zh-CN" altLang="en-US" sz="2800" b="1"/>
              <a:t>3、顺风而呼，声非加疾也，而闻者彰。译文：顺着风呼叫，声音没有变的洪亮，可是听的人听得很清楚。</a:t>
            </a:r>
            <a:r>
              <a:rPr lang="zh-CN" altLang="en-US" sz="2800" b="1">
                <a:solidFill>
                  <a:srgbClr val="FF0000"/>
                </a:solidFill>
              </a:rPr>
              <a:t>寓意：借助外力，可以收到好的效果。</a:t>
            </a:r>
            <a:endParaRPr lang="zh-CN" altLang="en-US" sz="2800" b="1">
              <a:solidFill>
                <a:srgbClr val="FF0000"/>
              </a:solidFill>
            </a:endParaRPr>
          </a:p>
          <a:p>
            <a:pPr/>
            <a:r>
              <a:rPr lang="zh-CN" altLang="en-US" sz="2800" b="1"/>
              <a:t>4、假舆马者，非利足也，而致千里。译文：借助车马的人，并不是脚走得快，却可以达到千里之外。</a:t>
            </a:r>
            <a:r>
              <a:rPr lang="zh-CN" altLang="en-US" sz="2800" b="1">
                <a:solidFill>
                  <a:srgbClr val="FF0000"/>
                </a:solidFill>
              </a:rPr>
              <a:t>寓意：只要借助外力，就能达到自身不易达到的目标。</a:t>
            </a:r>
            <a:endParaRPr lang="zh-CN" altLang="en-US" sz="2800" b="1">
              <a:solidFill>
                <a:srgbClr val="FF0000"/>
              </a:solidFill>
            </a:endParaRPr>
          </a:p>
          <a:p>
            <a:pPr/>
            <a:r>
              <a:rPr lang="zh-CN" altLang="en-US" sz="2800" b="1"/>
              <a:t>5、假舟楫者，非能水也，而绝江河。译文：借助舟船的人，并不善于游泳，却可以横渡长江黄河。</a:t>
            </a:r>
            <a:r>
              <a:rPr lang="zh-CN" altLang="en-US" sz="2800" b="1">
                <a:solidFill>
                  <a:srgbClr val="FF0000"/>
                </a:solidFill>
              </a:rPr>
              <a:t>寓意：只要借助外力，就能做好自身不能做好的事情。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fade/>
  </p:transition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1986" name="组合 41985"/>
          <p:cNvGrpSpPr/>
          <p:nvPr/>
        </p:nvGrpSpPr>
        <p:grpSpPr>
          <a:xfrm>
            <a:off x="9144001" y="6324600"/>
            <a:ext cx="859367" cy="533400"/>
            <a:chExt cx="406" cy="336"/>
          </a:xfrm>
        </p:grpSpPr>
        <p:sp>
          <p:nvSpPr>
            <p:cNvPr id="2" name="横卷形 41986"/>
            <p:cNvSpPr>
              <a:spLocks noChangeArrowheads="1"/>
            </p:cNvSpPr>
            <p:nvPr/>
          </p:nvSpPr>
          <p:spPr bwMode="auto">
            <a:xfrm>
              <a:off x="0" y="0"/>
              <a:ext cx="336" cy="336"/>
            </a:xfrm>
            <a:prstGeom prst="horizontalScroll">
              <a:avLst>
                <a:gd name="adj" fmla="val 12500"/>
              </a:avLst>
            </a:prstGeom>
            <a:solidFill>
              <a:srgbClr val="FFCC99"/>
            </a:solidFill>
            <a:ln w="9525">
              <a:solidFill>
                <a:schemeClr val="tx1"/>
              </a:solidFill>
              <a:round/>
            </a:ln>
          </p:spPr>
          <p:txBody>
            <a:bodyPr/>
            <a:lstStyle>
              <a:defPPr/>
            </a:lstStyle>
            <a:p>
              <a:pPr>
                <a:lnSpc>
                  <a:spcPct val="100000"/>
                </a:lnSpc>
                <a:spcBef>
                  <a:spcPct val="0"/>
                </a:spcBef>
              </a:pPr>
              <a:endParaRPr lang="zh-CN" altLang="en-US" sz="2400" b="0">
                <a:latin typeface="Times New Roman" panose="02020603050405020304" pitchFamily="18" charset="0"/>
              </a:endParaRPr>
            </a:p>
          </p:txBody>
        </p:sp>
        <p:sp>
          <p:nvSpPr>
            <p:cNvPr id="41992" name="文本框 41987"/>
            <p:cNvSpPr txBox="1">
              <a:spLocks noChangeArrowheads="1"/>
            </p:cNvSpPr>
            <p:nvPr/>
          </p:nvSpPr>
          <p:spPr bwMode="auto">
            <a:xfrm>
              <a:off x="48" y="36"/>
              <a:ext cx="358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/>
              <a:lvl1pPr eaLnBrk="0" hangingPunct="0">
                <a:defRPr sz="32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32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32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32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32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70000"/>
                </a:lnSpc>
                <a:spcBef>
                  <a:spcPct val="50000"/>
                </a:spcBef>
              </a:pPr>
              <a:r>
                <a:rPr lang="zh-CN" altLang="en-US" sz="1800" b="0">
                  <a:solidFill>
                    <a:srgbClr val="800000"/>
                  </a:solidFill>
                  <a:latin typeface="Times New Roman" panose="02020603050405020304" pitchFamily="18" charset="0"/>
                  <a:ea typeface="隶书" panose="02010509060101010101" pitchFamily="49" charset="-122"/>
                </a:rPr>
                <a:t>劝学</a:t>
              </a:r>
              <a:endParaRPr lang="zh-CN" altLang="en-US" sz="2400" b="0">
                <a:latin typeface="Times New Roman" panose="02020603050405020304" pitchFamily="18" charset="0"/>
              </a:endParaRPr>
            </a:p>
          </p:txBody>
        </p:sp>
      </p:grpSp>
      <p:sp>
        <p:nvSpPr>
          <p:cNvPr id="41989" name="文本框 41988"/>
          <p:cNvSpPr txBox="1"/>
          <p:nvPr/>
        </p:nvSpPr>
        <p:spPr>
          <a:xfrm>
            <a:off x="527051" y="188913"/>
            <a:ext cx="11137900" cy="13970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>
            <a:defPPr/>
          </a:lstStyle>
          <a:p>
            <a:pPr algn="ctr">
              <a:lnSpc>
                <a:spcPct val="95000"/>
              </a:lnSpc>
              <a:spcBef>
                <a:spcPct val="0"/>
              </a:spcBef>
              <a:defRPr/>
            </a:pPr>
            <a:r>
              <a:rPr lang="zh-CN" altLang="en-US" sz="3000" b="1" smtClean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第四段</a:t>
            </a:r>
            <a:endParaRPr lang="zh-CN" altLang="en-US" sz="3000" b="1">
              <a:solidFill>
                <a:srgbClr val="3333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楷体" pitchFamily="2" charset="-122"/>
              <a:ea typeface="华文楷体" pitchFamily="2" charset="-122"/>
            </a:endParaRPr>
          </a:p>
          <a:p>
            <a:pPr algn="just">
              <a:lnSpc>
                <a:spcPct val="95000"/>
              </a:lnSpc>
              <a:spcBef>
                <a:spcPct val="0"/>
              </a:spcBef>
              <a:buFont typeface="Wingdings" panose="05000000000000000000" pitchFamily="2" charset="2"/>
              <a:buChar char="Ø"/>
              <a:defRPr/>
            </a:pPr>
            <a:r>
              <a:rPr lang="zh-CN" altLang="en-US" sz="30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积土成山，风雨</a:t>
            </a:r>
            <a:r>
              <a:rPr lang="zh-CN" altLang="en-US" sz="3000" b="1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兴焉</a:t>
            </a:r>
            <a:r>
              <a:rPr lang="zh-CN" altLang="en-US" sz="30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；积水成</a:t>
            </a:r>
            <a:r>
              <a:rPr lang="zh-CN" altLang="en-US" sz="3000" b="1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渊</a:t>
            </a:r>
            <a:r>
              <a:rPr lang="zh-CN" altLang="en-US" sz="30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r>
              <a:rPr lang="zh-CN" altLang="en-US" sz="3000" b="1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蛟</a:t>
            </a:r>
            <a:r>
              <a:rPr lang="zh-CN" altLang="en-US" sz="30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龙生</a:t>
            </a:r>
            <a:r>
              <a:rPr lang="zh-CN" altLang="en-US" sz="3000" b="1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焉</a:t>
            </a:r>
            <a:r>
              <a:rPr lang="zh-CN" altLang="en-US" sz="30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；积</a:t>
            </a:r>
            <a:r>
              <a:rPr lang="zh-CN" altLang="en-US" sz="3000" b="1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善</a:t>
            </a:r>
            <a:r>
              <a:rPr lang="zh-CN" altLang="en-US" sz="30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成德，</a:t>
            </a:r>
            <a:r>
              <a:rPr lang="zh-CN" altLang="en-US" sz="3000" b="1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而神明</a:t>
            </a:r>
            <a:r>
              <a:rPr lang="zh-CN" altLang="en-US" sz="30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自</a:t>
            </a:r>
            <a:r>
              <a:rPr lang="zh-CN" altLang="en-US" sz="3000" b="1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得</a:t>
            </a:r>
            <a:r>
              <a:rPr lang="zh-CN" altLang="en-US" sz="30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，圣心</a:t>
            </a:r>
            <a:r>
              <a:rPr lang="zh-CN" altLang="en-US" sz="3000" b="1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备焉</a:t>
            </a:r>
            <a:r>
              <a:rPr lang="zh-CN" altLang="en-US" sz="30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en-US" sz="3000" b="1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1990" name="文本框 41989"/>
          <p:cNvSpPr txBox="1"/>
          <p:nvPr/>
        </p:nvSpPr>
        <p:spPr>
          <a:xfrm>
            <a:off x="527051" y="1484313"/>
            <a:ext cx="11137900" cy="4006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/>
          </a:lstStyle>
          <a:p>
            <a:pPr>
              <a:lnSpc>
                <a:spcPct val="95000"/>
              </a:lnSpc>
              <a:spcBef>
                <a:spcPct val="0"/>
              </a:spcBef>
              <a:defRPr/>
            </a:pPr>
            <a:r>
              <a:rPr lang="zh-CN" altLang="en-US" sz="3000" b="1">
                <a:latin typeface="华文楷体" panose="02010600040101010101" pitchFamily="2" charset="-122"/>
                <a:ea typeface="华文楷体" panose="02010600040101010101" pitchFamily="2" charset="-122"/>
              </a:rPr>
              <a:t>①</a:t>
            </a:r>
            <a:r>
              <a:rPr lang="zh-CN" altLang="en-US" sz="30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兴</a:t>
            </a:r>
            <a:r>
              <a:rPr lang="zh-CN" altLang="en-US" sz="3000" b="1">
                <a:latin typeface="华文楷体" panose="02010600040101010101" pitchFamily="2" charset="-122"/>
                <a:ea typeface="华文楷体" panose="02010600040101010101" pitchFamily="2" charset="-122"/>
              </a:rPr>
              <a:t>：起</a:t>
            </a:r>
            <a:endParaRPr lang="zh-CN" altLang="en-US" sz="3000" b="1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95000"/>
              </a:lnSpc>
              <a:spcBef>
                <a:spcPct val="0"/>
              </a:spcBef>
              <a:defRPr/>
            </a:pPr>
            <a:r>
              <a:rPr lang="zh-CN" altLang="en-US" sz="3000" b="1">
                <a:latin typeface="华文楷体" panose="02010600040101010101" pitchFamily="2" charset="-122"/>
                <a:ea typeface="华文楷体" panose="02010600040101010101" pitchFamily="2" charset="-122"/>
              </a:rPr>
              <a:t>②</a:t>
            </a:r>
            <a:r>
              <a:rPr lang="zh-CN" altLang="en-US" sz="30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焉</a:t>
            </a:r>
            <a:r>
              <a:rPr lang="zh-CN" altLang="en-US" sz="3000" b="1">
                <a:latin typeface="华文楷体" panose="02010600040101010101" pitchFamily="2" charset="-122"/>
                <a:ea typeface="华文楷体" panose="02010600040101010101" pitchFamily="2" charset="-122"/>
              </a:rPr>
              <a:t>：前二个为兼词，意为“于此”、“于是”；第三个为语气助词，“了”</a:t>
            </a:r>
            <a:endParaRPr lang="zh-CN" altLang="en-US" sz="30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95000"/>
              </a:lnSpc>
              <a:spcBef>
                <a:spcPct val="0"/>
              </a:spcBef>
              <a:defRPr/>
            </a:pPr>
            <a:r>
              <a:rPr lang="zh-CN" altLang="en-US" sz="3000" b="1">
                <a:latin typeface="华文楷体" panose="02010600040101010101" pitchFamily="2" charset="-122"/>
                <a:ea typeface="华文楷体" panose="02010600040101010101" pitchFamily="2" charset="-122"/>
              </a:rPr>
              <a:t>③</a:t>
            </a:r>
            <a:r>
              <a:rPr lang="zh-CN" altLang="en-US" sz="30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渊</a:t>
            </a:r>
            <a:r>
              <a:rPr lang="zh-CN" altLang="en-US" sz="3000" b="1">
                <a:latin typeface="华文楷体" panose="02010600040101010101" pitchFamily="2" charset="-122"/>
                <a:ea typeface="华文楷体" panose="02010600040101010101" pitchFamily="2" charset="-122"/>
              </a:rPr>
              <a:t>：深水</a:t>
            </a:r>
            <a:endParaRPr lang="zh-CN" altLang="en-US" sz="30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95000"/>
              </a:lnSpc>
              <a:spcBef>
                <a:spcPct val="0"/>
              </a:spcBef>
              <a:defRPr/>
            </a:pPr>
            <a:r>
              <a:rPr lang="zh-CN" altLang="en-US" sz="3000" b="1">
                <a:latin typeface="华文楷体" panose="02010600040101010101" pitchFamily="2" charset="-122"/>
                <a:ea typeface="华文楷体" panose="02010600040101010101" pitchFamily="2" charset="-122"/>
              </a:rPr>
              <a:t>④</a:t>
            </a:r>
            <a:r>
              <a:rPr lang="zh-CN" altLang="en-US" sz="30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蛟</a:t>
            </a:r>
            <a:r>
              <a:rPr lang="zh-CN" altLang="en-US" sz="3000" b="1">
                <a:latin typeface="华文楷体" panose="02010600040101010101" pitchFamily="2" charset="-122"/>
                <a:ea typeface="华文楷体" panose="02010600040101010101" pitchFamily="2" charset="-122"/>
              </a:rPr>
              <a:t>：</a:t>
            </a:r>
            <a:r>
              <a:rPr lang="en-US" sz="3000" b="1" err="1">
                <a:solidFill>
                  <a:schemeClr val="accent2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jiāo</a:t>
            </a:r>
            <a:r>
              <a:rPr lang="zh-CN" altLang="en-US" sz="3000" b="1">
                <a:latin typeface="华文楷体" panose="02010600040101010101" pitchFamily="2" charset="-122"/>
                <a:ea typeface="华文楷体" panose="02010600040101010101" pitchFamily="2" charset="-122"/>
              </a:rPr>
              <a:t>，一种龙</a:t>
            </a:r>
            <a:endParaRPr lang="zh-CN" altLang="en-US" sz="30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95000"/>
              </a:lnSpc>
              <a:spcBef>
                <a:spcPct val="0"/>
              </a:spcBef>
              <a:defRPr/>
            </a:pPr>
            <a:r>
              <a:rPr lang="zh-CN" altLang="en-US" sz="3000" b="1">
                <a:latin typeface="华文楷体" panose="02010600040101010101" pitchFamily="2" charset="-122"/>
                <a:ea typeface="华文楷体" panose="02010600040101010101" pitchFamily="2" charset="-122"/>
              </a:rPr>
              <a:t>⑤</a:t>
            </a:r>
            <a:r>
              <a:rPr lang="zh-CN" altLang="en-US" sz="30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善</a:t>
            </a:r>
            <a:r>
              <a:rPr lang="zh-CN" altLang="en-US" sz="3000" b="1">
                <a:latin typeface="华文楷体" panose="02010600040101010101" pitchFamily="2" charset="-122"/>
                <a:ea typeface="华文楷体" panose="02010600040101010101" pitchFamily="2" charset="-122"/>
              </a:rPr>
              <a:t>：形容词作名词，善行。⑥</a:t>
            </a:r>
            <a:r>
              <a:rPr lang="zh-CN" altLang="en-US" sz="30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而</a:t>
            </a:r>
            <a:r>
              <a:rPr lang="zh-CN" altLang="en-US" sz="3000" b="1">
                <a:latin typeface="华文楷体" panose="02010600040101010101" pitchFamily="2" charset="-122"/>
                <a:ea typeface="华文楷体" panose="02010600040101010101" pitchFamily="2" charset="-122"/>
              </a:rPr>
              <a:t>：表顺承</a:t>
            </a:r>
            <a:r>
              <a:rPr lang="en-US" sz="3000" b="1">
                <a:latin typeface="华文楷体" panose="02010600040101010101" pitchFamily="2" charset="-122"/>
                <a:ea typeface="华文楷体" panose="02010600040101010101" pitchFamily="2" charset="-122"/>
              </a:rPr>
              <a:t>,“</a:t>
            </a:r>
            <a:r>
              <a:rPr lang="zh-CN" altLang="en-US" sz="3000" b="1">
                <a:latin typeface="华文楷体" panose="02010600040101010101" pitchFamily="2" charset="-122"/>
                <a:ea typeface="华文楷体" panose="02010600040101010101" pitchFamily="2" charset="-122"/>
              </a:rPr>
              <a:t>就”</a:t>
            </a:r>
            <a:endParaRPr lang="zh-CN" altLang="en-US" sz="30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95000"/>
              </a:lnSpc>
              <a:spcBef>
                <a:spcPct val="0"/>
              </a:spcBef>
              <a:defRPr/>
            </a:pPr>
            <a:r>
              <a:rPr lang="zh-CN" altLang="en-US" sz="3000" b="1">
                <a:latin typeface="华文楷体" panose="02010600040101010101" pitchFamily="2" charset="-122"/>
                <a:ea typeface="华文楷体" panose="02010600040101010101" pitchFamily="2" charset="-122"/>
              </a:rPr>
              <a:t>⑦</a:t>
            </a:r>
            <a:r>
              <a:rPr lang="zh-CN" altLang="en-US" sz="30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神明</a:t>
            </a:r>
            <a:r>
              <a:rPr lang="zh-CN" altLang="en-US" sz="3000" b="1">
                <a:latin typeface="华文楷体" panose="02010600040101010101" pitchFamily="2" charset="-122"/>
                <a:ea typeface="华文楷体" panose="02010600040101010101" pitchFamily="2" charset="-122"/>
              </a:rPr>
              <a:t>：指人的高度智慧</a:t>
            </a:r>
            <a:endParaRPr lang="zh-CN" altLang="en-US" sz="30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95000"/>
              </a:lnSpc>
              <a:spcBef>
                <a:spcPct val="0"/>
              </a:spcBef>
              <a:defRPr/>
            </a:pPr>
            <a:r>
              <a:rPr lang="zh-CN" altLang="en-US" sz="3000" b="1">
                <a:latin typeface="华文楷体" panose="02010600040101010101" pitchFamily="2" charset="-122"/>
                <a:ea typeface="华文楷体" panose="02010600040101010101" pitchFamily="2" charset="-122"/>
              </a:rPr>
              <a:t>⑧</a:t>
            </a:r>
            <a:r>
              <a:rPr lang="zh-CN" altLang="en-US" sz="30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得</a:t>
            </a:r>
            <a:r>
              <a:rPr lang="zh-CN" altLang="en-US" sz="3000" b="1">
                <a:latin typeface="华文楷体" panose="02010600040101010101" pitchFamily="2" charset="-122"/>
                <a:ea typeface="华文楷体" panose="02010600040101010101" pitchFamily="2" charset="-122"/>
              </a:rPr>
              <a:t>：获得</a:t>
            </a:r>
            <a:endParaRPr lang="zh-CN" altLang="en-US" sz="30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95000"/>
              </a:lnSpc>
              <a:spcBef>
                <a:spcPct val="0"/>
              </a:spcBef>
              <a:defRPr/>
            </a:pPr>
            <a:r>
              <a:rPr lang="zh-CN" altLang="en-US" sz="3000" b="1">
                <a:latin typeface="华文楷体" panose="02010600040101010101" pitchFamily="2" charset="-122"/>
                <a:ea typeface="华文楷体" panose="02010600040101010101" pitchFamily="2" charset="-122"/>
              </a:rPr>
              <a:t>⑨</a:t>
            </a:r>
            <a:r>
              <a:rPr lang="zh-CN" altLang="en-US" sz="30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备</a:t>
            </a:r>
            <a:r>
              <a:rPr lang="zh-CN" altLang="en-US" sz="3000" b="1">
                <a:latin typeface="华文楷体" panose="02010600040101010101" pitchFamily="2" charset="-122"/>
                <a:ea typeface="华文楷体" panose="02010600040101010101" pitchFamily="2" charset="-122"/>
              </a:rPr>
              <a:t>：具备</a:t>
            </a:r>
            <a:endParaRPr lang="zh-CN" altLang="en-US" sz="30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1991" name="文本框 41990"/>
          <p:cNvSpPr txBox="1">
            <a:spLocks noChangeArrowheads="1"/>
          </p:cNvSpPr>
          <p:nvPr/>
        </p:nvSpPr>
        <p:spPr bwMode="auto">
          <a:xfrm>
            <a:off x="0" y="5445125"/>
            <a:ext cx="12192000" cy="1392238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  <a:miter lim="800000"/>
          </a:ln>
        </p:spPr>
        <p:txBody>
          <a:bodyPr>
            <a:spAutoFit/>
          </a:bodyPr>
          <a:lstStyle>
            <a:defPPr/>
            <a:lvl1pPr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zh-CN" altLang="en-US" sz="2800" i="1">
                <a:solidFill>
                  <a:srgbClr val="3333FF"/>
                </a:solidFill>
                <a:latin typeface="Times New Roman" panose="02020603050405020304" pitchFamily="18" charset="0"/>
                <a:ea typeface="楷体_GB2312" pitchFamily="1" charset="-122"/>
              </a:rPr>
              <a:t>译文</a:t>
            </a:r>
            <a:r>
              <a:rPr lang="zh-CN" altLang="en-US" sz="2800">
                <a:solidFill>
                  <a:srgbClr val="3333FF"/>
                </a:solidFill>
                <a:latin typeface="Times New Roman" panose="02020603050405020304" pitchFamily="18" charset="0"/>
                <a:ea typeface="楷体_GB2312" pitchFamily="1" charset="-122"/>
              </a:rPr>
              <a:t>：堆积泥土成为高山，风雨从那里兴起；积聚水流成为深渊，蛟龙在那里产生；积累善行养成高尚的品德，人们会达到高度的智慧，也就具有了圣人的精神境界。</a:t>
            </a:r>
            <a:endParaRPr lang="zh-CN" altLang="en-US" sz="2800">
              <a:solidFill>
                <a:srgbClr val="3333FF"/>
              </a:solidFill>
              <a:latin typeface="Times New Roman" panose="02020603050405020304" pitchFamily="18" charset="0"/>
              <a:ea typeface="楷体_GB2312" pitchFamily="1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419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9" grpId="0"/>
      <p:bldP spid="41990" grpId="0"/>
      <p:bldP spid="41991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3013" name="文本框 43012"/>
          <p:cNvSpPr txBox="1"/>
          <p:nvPr/>
        </p:nvSpPr>
        <p:spPr>
          <a:xfrm>
            <a:off x="527051" y="333376"/>
            <a:ext cx="11137900" cy="107721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/>
          </a:lstStyle>
          <a:p>
            <a:pPr>
              <a:buFont typeface="Wingdings" panose="05000000000000000000" pitchFamily="2" charset="2"/>
              <a:buChar char="Ø"/>
              <a:defRPr/>
            </a:pPr>
            <a:r>
              <a:rPr lang="zh-CN" altLang="en-US" sz="3200" b="1" noProof="1"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故不积</a:t>
            </a:r>
            <a:r>
              <a:rPr lang="zh-CN" altLang="en-US" sz="3200" b="1" u="sng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跬</a:t>
            </a:r>
            <a:r>
              <a:rPr lang="zh-CN" altLang="en-US" sz="3200" b="1" noProof="1"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步，</a:t>
            </a:r>
            <a:r>
              <a:rPr lang="zh-CN" altLang="en-US" sz="3200" b="1" u="sng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无以</a:t>
            </a:r>
            <a:r>
              <a:rPr lang="zh-CN" altLang="en-US" sz="3200" b="1" noProof="1"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至千里；不积小流，无以成江海。</a:t>
            </a:r>
            <a:r>
              <a:rPr lang="zh-CN" altLang="en-US" sz="3200" b="1" u="sng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骐骥</a:t>
            </a:r>
            <a:r>
              <a:rPr lang="zh-CN" altLang="en-US" sz="3200" b="1" noProof="1"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一跃，不能十步；驽马</a:t>
            </a:r>
            <a:r>
              <a:rPr lang="zh-CN" altLang="en-US" sz="3200" b="1" u="sng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十驾</a:t>
            </a:r>
            <a:r>
              <a:rPr lang="zh-CN" altLang="en-US" sz="3200" b="1" noProof="1"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，功在不舍。</a:t>
            </a:r>
            <a:endParaRPr lang="zh-CN" altLang="en-US" sz="3200" b="1" noProof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3014" name="文本框 43013"/>
          <p:cNvSpPr txBox="1"/>
          <p:nvPr/>
        </p:nvSpPr>
        <p:spPr>
          <a:xfrm>
            <a:off x="527051" y="1642969"/>
            <a:ext cx="11137900" cy="25209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defPPr/>
          </a:lstStyle>
          <a:p>
            <a:pPr>
              <a:defRPr/>
            </a:pPr>
            <a:r>
              <a:rPr lang="zh-CN" altLang="en-US" sz="3200" b="1" noProof="1">
                <a:effectLst>
                  <a:outerShdw blurRad="38100" dist="38100" dir="2700000">
                    <a:srgbClr val="FFFFFF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①</a:t>
            </a:r>
            <a:r>
              <a:rPr lang="zh-CN" altLang="en-US" sz="3200" b="1" u="sng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跬</a:t>
            </a:r>
            <a:r>
              <a:rPr lang="zh-CN" altLang="en-US" sz="3200" b="1" noProof="1">
                <a:effectLst>
                  <a:outerShdw blurRad="38100" dist="38100" dir="2700000">
                    <a:srgbClr val="FFFFFF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：古代的半步。古代称跨出一脚为“跬”，跨两脚为“步”</a:t>
            </a:r>
            <a:endParaRPr lang="zh-CN" altLang="en-US" sz="3200" b="1" noProof="1">
              <a:effectLst>
                <a:outerShdw blurRad="38100" dist="38100" dir="2700000">
                  <a:srgbClr val="FFFFFF"/>
                </a:outerShdw>
              </a:effectLst>
              <a:latin typeface="华文楷体" pitchFamily="2" charset="-122"/>
              <a:ea typeface="华文楷体" pitchFamily="2" charset="-122"/>
            </a:endParaRPr>
          </a:p>
          <a:p>
            <a:pPr>
              <a:defRPr/>
            </a:pPr>
            <a:r>
              <a:rPr lang="zh-CN" altLang="en-US" sz="3200" b="1" noProof="1">
                <a:effectLst>
                  <a:outerShdw blurRad="38100" dist="38100" dir="2700000">
                    <a:srgbClr val="FFFFFF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②</a:t>
            </a:r>
            <a:r>
              <a:rPr lang="zh-CN" altLang="en-US" sz="3200" b="1" u="sng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无以</a:t>
            </a:r>
            <a:r>
              <a:rPr lang="zh-CN" altLang="en-US" sz="3200" b="1" noProof="1">
                <a:effectLst>
                  <a:outerShdw blurRad="38100" dist="38100" dir="2700000">
                    <a:srgbClr val="FFFFFF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：固定句式，没有用来</a:t>
            </a:r>
            <a:r>
              <a:rPr lang="en-US" altLang="x-none" sz="3200" b="1" noProof="1">
                <a:effectLst>
                  <a:outerShdw blurRad="38100" dist="38100" dir="2700000">
                    <a:srgbClr val="FFFFFF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…</a:t>
            </a:r>
            <a:r>
              <a:rPr lang="zh-CN" altLang="en-US" sz="3200" b="1" noProof="1">
                <a:effectLst>
                  <a:outerShdw blurRad="38100" dist="38100" dir="2700000">
                    <a:srgbClr val="FFFFFF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的（办法）</a:t>
            </a:r>
            <a:endParaRPr lang="zh-CN" altLang="en-US" sz="3200" b="1" noProof="1">
              <a:effectLst>
                <a:outerShdw blurRad="38100" dist="38100" dir="2700000">
                  <a:srgbClr val="FFFFFF"/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defRPr/>
            </a:pPr>
            <a:r>
              <a:rPr lang="zh-CN" altLang="en-US" sz="3200" b="1" noProof="1">
                <a:effectLst>
                  <a:outerShdw blurRad="38100" dist="38100" dir="2700000">
                    <a:srgbClr val="FFFFFF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③</a:t>
            </a:r>
            <a:r>
              <a:rPr lang="zh-CN" altLang="en-US" sz="3200" b="1" u="sng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骐骥</a:t>
            </a:r>
            <a:r>
              <a:rPr lang="zh-CN" altLang="en-US" sz="3200" b="1" noProof="1">
                <a:effectLst>
                  <a:outerShdw blurRad="38100" dist="38100" dir="2700000">
                    <a:srgbClr val="FFFFFF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：骏马</a:t>
            </a:r>
            <a:endParaRPr lang="zh-CN" altLang="en-US" sz="3200" b="1" noProof="1">
              <a:effectLst>
                <a:outerShdw blurRad="38100" dist="38100" dir="2700000">
                  <a:srgbClr val="FFFFFF"/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defRPr/>
            </a:pPr>
            <a:r>
              <a:rPr lang="zh-CN" altLang="en-US" sz="3200" b="1" noProof="1">
                <a:effectLst>
                  <a:outerShdw blurRad="38100" dist="38100" dir="2700000">
                    <a:srgbClr val="FFFFFF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④</a:t>
            </a:r>
            <a:r>
              <a:rPr lang="zh-CN" altLang="en-US" sz="3200" b="1" u="sng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十驾</a:t>
            </a:r>
            <a:r>
              <a:rPr lang="zh-CN" altLang="en-US" sz="3200" b="1" noProof="1">
                <a:effectLst>
                  <a:outerShdw blurRad="38100" dist="38100" dir="2700000">
                    <a:srgbClr val="FFFFFF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：马拉车一天走的路叫“一驾”</a:t>
            </a:r>
            <a:endParaRPr lang="zh-CN" altLang="en-US" sz="3200" b="1" noProof="1">
              <a:effectLst>
                <a:outerShdw blurRad="38100" dist="38100" dir="2700000">
                  <a:srgbClr val="FFFFFF"/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3015" name="文本框 43014"/>
          <p:cNvSpPr txBox="1">
            <a:spLocks noChangeArrowheads="1"/>
          </p:cNvSpPr>
          <p:nvPr/>
        </p:nvSpPr>
        <p:spPr bwMode="auto">
          <a:xfrm>
            <a:off x="239185" y="4437064"/>
            <a:ext cx="11567583" cy="1523494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  <a:miter lim="800000"/>
          </a:ln>
        </p:spPr>
        <p:txBody>
          <a:bodyPr>
            <a:spAutoFit/>
          </a:bodyPr>
          <a:lstStyle>
            <a:defPPr/>
            <a:lvl1pPr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zh-CN" altLang="en-US" sz="3100" i="1">
                <a:solidFill>
                  <a:srgbClr val="3333FF"/>
                </a:solidFill>
                <a:latin typeface="Times New Roman" panose="02020603050405020304" pitchFamily="18" charset="0"/>
                <a:ea typeface="楷体_GB2312" pitchFamily="1" charset="-122"/>
              </a:rPr>
              <a:t>译文</a:t>
            </a:r>
            <a:r>
              <a:rPr lang="zh-CN" altLang="en-US" sz="3100">
                <a:solidFill>
                  <a:srgbClr val="3333FF"/>
                </a:solidFill>
                <a:latin typeface="Times New Roman" panose="02020603050405020304" pitchFamily="18" charset="0"/>
                <a:ea typeface="楷体_GB2312" pitchFamily="1" charset="-122"/>
              </a:rPr>
              <a:t>：所以不积累每一步，就无法达到千里之远；不积聚细小河流，就无法形成江海。千里马跳跃一次，不能有十步远；劣马驾车走十天，也能走得很远，它的成功在于不放弃奔跑。</a:t>
            </a:r>
            <a:endParaRPr lang="zh-CN" altLang="en-US" sz="3100">
              <a:solidFill>
                <a:srgbClr val="3333FF"/>
              </a:solidFill>
              <a:latin typeface="Times New Roman" pitchFamily="18" charset="0"/>
              <a:ea typeface="楷体_GB2312" pitchFamily="1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430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3" grpId="0"/>
      <p:bldP spid="43014" grpId="0"/>
      <p:bldP spid="43015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6082" name="矩形 46081"/>
          <p:cNvSpPr/>
          <p:nvPr/>
        </p:nvSpPr>
        <p:spPr>
          <a:xfrm>
            <a:off x="527051" y="333375"/>
            <a:ext cx="11137900" cy="584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/>
          </a:lstStyle>
          <a:p>
            <a:pPr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Char char="Ø"/>
              <a:defRPr/>
            </a:pPr>
            <a:r>
              <a:rPr lang="zh-CN" altLang="en-US" sz="32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锲而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舍之，朽木不折，</a:t>
            </a:r>
            <a:r>
              <a:rPr lang="zh-CN" altLang="en-US" sz="32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锲而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不舍，金石可</a:t>
            </a:r>
            <a:r>
              <a:rPr lang="zh-CN" altLang="en-US" sz="32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镂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en-US" sz="32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6086" name="矩形 46085"/>
          <p:cNvSpPr/>
          <p:nvPr/>
        </p:nvSpPr>
        <p:spPr>
          <a:xfrm>
            <a:off x="527051" y="404813"/>
            <a:ext cx="11137900" cy="22860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defPPr/>
          </a:lstStyle>
          <a:p>
            <a:pPr marL="342900" indent="-342900">
              <a:spcBef>
                <a:spcPct val="0"/>
              </a:spcBef>
            </a:pPr>
            <a:r>
              <a:rPr lang="zh-CN" altLang="en-US" sz="400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4000">
              <a:solidFill>
                <a:srgbClr val="8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6087" name="文本框 46086"/>
          <p:cNvSpPr txBox="1"/>
          <p:nvPr/>
        </p:nvSpPr>
        <p:spPr>
          <a:xfrm>
            <a:off x="527051" y="1412876"/>
            <a:ext cx="11137900" cy="206210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/>
          </a:lstStyle>
          <a:p>
            <a:pPr>
              <a:defRPr/>
            </a:pPr>
            <a:r>
              <a:rPr lang="zh-CN" altLang="en-US" sz="3200" b="1" noProof="1"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①</a:t>
            </a:r>
            <a:r>
              <a:rPr lang="zh-CN" altLang="en-US" sz="3200" b="1" u="sng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锲</a:t>
            </a:r>
            <a:r>
              <a:rPr lang="zh-CN" altLang="en-US" sz="3200" b="1" noProof="1"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：二个“锲”均意为“雕刻”</a:t>
            </a:r>
            <a:endParaRPr lang="zh-CN" altLang="en-US" sz="3200" b="1" noProof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defRPr/>
            </a:pPr>
            <a:r>
              <a:rPr lang="zh-CN" altLang="en-US" sz="3200" b="1" noProof="1"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②</a:t>
            </a:r>
            <a:r>
              <a:rPr lang="zh-CN" altLang="en-US" sz="3200" b="1" u="sng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而</a:t>
            </a:r>
            <a:r>
              <a:rPr lang="zh-CN" altLang="en-US" sz="3200" b="1" noProof="1"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：二个“而”均表假设关系，如果</a:t>
            </a:r>
            <a:endParaRPr lang="zh-CN" altLang="en-US" sz="3200" b="1" noProof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defRPr/>
            </a:pPr>
            <a:r>
              <a:rPr lang="zh-CN" altLang="en-US" sz="3200" b="1" noProof="1"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③</a:t>
            </a:r>
            <a:r>
              <a:rPr lang="zh-CN" altLang="en-US" sz="3200" b="1" u="sng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舍</a:t>
            </a:r>
            <a:r>
              <a:rPr lang="zh-CN" altLang="en-US" sz="3200" b="1" noProof="1"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：二个“舍”均为动词，放弃</a:t>
            </a:r>
            <a:endParaRPr lang="zh-CN" altLang="en-US" sz="3200" b="1" noProof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defRPr/>
            </a:pPr>
            <a:r>
              <a:rPr lang="zh-CN" altLang="en-US" sz="3200" b="1" noProof="1"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④</a:t>
            </a:r>
            <a:r>
              <a:rPr lang="zh-CN" altLang="en-US" sz="3200" b="1" u="sng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镂</a:t>
            </a:r>
            <a:r>
              <a:rPr lang="zh-CN" altLang="en-US" sz="3200" b="1" noProof="1"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：雕刻</a:t>
            </a:r>
            <a:endParaRPr lang="zh-CN" altLang="en-US" sz="3200" b="1" noProof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6088" name="文本框 46087"/>
          <p:cNvSpPr txBox="1">
            <a:spLocks noChangeArrowheads="1"/>
          </p:cNvSpPr>
          <p:nvPr/>
        </p:nvSpPr>
        <p:spPr bwMode="auto">
          <a:xfrm>
            <a:off x="527051" y="4221163"/>
            <a:ext cx="11137900" cy="104644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  <a:miter lim="800000"/>
          </a:ln>
        </p:spPr>
        <p:txBody>
          <a:bodyPr>
            <a:spAutoFit/>
          </a:bodyPr>
          <a:lstStyle>
            <a:defPPr/>
            <a:lvl1pPr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zh-CN" altLang="en-US" sz="3100" i="1">
                <a:solidFill>
                  <a:srgbClr val="3333FF"/>
                </a:solidFill>
                <a:latin typeface="Times New Roman" panose="02020603050405020304" pitchFamily="18" charset="0"/>
                <a:ea typeface="楷体_GB2312" pitchFamily="1" charset="-122"/>
              </a:rPr>
              <a:t>译文</a:t>
            </a:r>
            <a:r>
              <a:rPr lang="zh-CN" altLang="en-US" sz="3100">
                <a:solidFill>
                  <a:srgbClr val="3333FF"/>
                </a:solidFill>
                <a:latin typeface="Times New Roman" panose="02020603050405020304" pitchFamily="18" charset="0"/>
                <a:ea typeface="楷体_GB2312" pitchFamily="1" charset="-122"/>
              </a:rPr>
              <a:t>：如果雕刻一下就放弃，腐朽的木头也不会刻断；如果不停地刻下去，金属、石头也能雕刻成功。</a:t>
            </a:r>
            <a:endParaRPr lang="zh-CN" altLang="en-US" sz="3100">
              <a:solidFill>
                <a:srgbClr val="3333FF"/>
              </a:solidFill>
              <a:latin typeface="Times New Roman" panose="02020603050405020304" pitchFamily="18" charset="0"/>
              <a:ea typeface="楷体_GB2312" pitchFamily="1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6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60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60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460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6" grpId="0" build="p"/>
      <p:bldP spid="46087" grpId="0"/>
      <p:bldP spid="46088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7106" name="矩形 47105"/>
          <p:cNvSpPr/>
          <p:nvPr/>
        </p:nvSpPr>
        <p:spPr>
          <a:xfrm>
            <a:off x="527051" y="333375"/>
            <a:ext cx="11137900" cy="584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/>
          </a:lstStyle>
          <a:p>
            <a:pPr>
              <a:buFont typeface="Wingdings" panose="05000000000000000000" pitchFamily="2" charset="2"/>
              <a:buChar char="Ø"/>
              <a:defRPr/>
            </a:pPr>
            <a:r>
              <a:rPr lang="zh-CN" altLang="en-US" sz="3200" b="1" u="sng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蚓无爪牙之利，筋骨之强</a:t>
            </a:r>
            <a:r>
              <a:rPr lang="zh-CN" altLang="en-US" sz="3200" b="1" noProof="1"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，</a:t>
            </a:r>
            <a:r>
              <a:rPr lang="zh-CN" altLang="en-US" sz="3200" b="1" u="sng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上</a:t>
            </a:r>
            <a:r>
              <a:rPr lang="zh-CN" altLang="en-US" sz="3200" b="1" noProof="1"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食埃土，</a:t>
            </a:r>
            <a:r>
              <a:rPr lang="zh-CN" altLang="en-US" sz="3200" b="1" u="sng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下</a:t>
            </a:r>
            <a:r>
              <a:rPr lang="zh-CN" altLang="en-US" sz="3200" b="1" noProof="1"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饮黄泉，</a:t>
            </a:r>
            <a:r>
              <a:rPr lang="zh-CN" altLang="en-US" sz="3200" b="1" u="sng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用心一</a:t>
            </a:r>
            <a:r>
              <a:rPr lang="zh-CN" altLang="en-US" sz="3200" b="1" noProof="1"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也。</a:t>
            </a:r>
            <a:endParaRPr lang="zh-CN" altLang="en-US" sz="3200" b="1" noProof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7110" name="文本框 47109"/>
          <p:cNvSpPr txBox="1"/>
          <p:nvPr/>
        </p:nvSpPr>
        <p:spPr>
          <a:xfrm>
            <a:off x="527051" y="1341439"/>
            <a:ext cx="11137900" cy="25545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/>
            <a:lvl1pPr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noProof="1">
                <a:latin typeface="华文楷体" panose="02010600040101010101" pitchFamily="2" charset="-122"/>
                <a:ea typeface="华文楷体" panose="0201060004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en-US" u="sng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宋体" panose="02010600030101010101" pitchFamily="2" charset="-122"/>
              </a:rPr>
              <a:t>之</a:t>
            </a:r>
            <a:r>
              <a:rPr lang="zh-CN" altLang="en-US" noProof="1">
                <a:latin typeface="华文楷体" panose="02010600040101010101" pitchFamily="2" charset="-122"/>
                <a:ea typeface="华文楷体" panose="02010600040101010101" pitchFamily="2" charset="-122"/>
                <a:cs typeface="宋体" panose="02010600030101010101" pitchFamily="2" charset="-122"/>
              </a:rPr>
              <a:t>：定语后置的标志 </a:t>
            </a:r>
            <a:endParaRPr lang="zh-CN" altLang="en-US" noProof="1">
              <a:latin typeface="华文楷体" pitchFamily="2" charset="-122"/>
              <a:ea typeface="华文楷体" pitchFamily="2" charset="-122"/>
              <a:cs typeface="宋体" panose="02010600030101010101" pitchFamily="2" charset="-122"/>
            </a:endParaRPr>
          </a:p>
          <a:p>
            <a:pPr eaLnBrk="1" hangingPunct="1"/>
            <a:r>
              <a:rPr lang="zh-CN" altLang="en-US" noProof="1">
                <a:latin typeface="华文楷体" panose="02010600040101010101" pitchFamily="2" charset="-122"/>
                <a:ea typeface="华文楷体" panose="0201060004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en-US" u="sng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宋体" panose="02010600030101010101" pitchFamily="2" charset="-122"/>
              </a:rPr>
              <a:t>强</a:t>
            </a:r>
            <a:r>
              <a:rPr lang="zh-CN" altLang="en-US" noProof="1">
                <a:latin typeface="华文楷体" panose="02010600040101010101" pitchFamily="2" charset="-122"/>
                <a:ea typeface="华文楷体" panose="02010600040101010101" pitchFamily="2" charset="-122"/>
                <a:cs typeface="宋体" panose="02010600030101010101" pitchFamily="2" charset="-122"/>
              </a:rPr>
              <a:t>：</a:t>
            </a:r>
            <a:r>
              <a:rPr lang="en-US" noProof="1">
                <a:latin typeface="华文楷体" panose="02010600040101010101" pitchFamily="2" charset="-122"/>
                <a:ea typeface="华文楷体" panose="02010600040101010101" pitchFamily="2" charset="-122"/>
                <a:cs typeface="宋体" panose="02010600030101010101" pitchFamily="2" charset="-122"/>
              </a:rPr>
              <a:t>qiáng</a:t>
            </a:r>
            <a:r>
              <a:rPr lang="zh-CN" altLang="en-US" noProof="1">
                <a:latin typeface="华文楷体" panose="02010600040101010101" pitchFamily="2" charset="-122"/>
                <a:ea typeface="华文楷体" panose="02010600040101010101" pitchFamily="2" charset="-122"/>
                <a:cs typeface="宋体" panose="02010600030101010101" pitchFamily="2" charset="-122"/>
              </a:rPr>
              <a:t>，强劲的意思</a:t>
            </a:r>
            <a:endParaRPr lang="zh-CN" altLang="en-US" noProof="1">
              <a:latin typeface="华文楷体" pitchFamily="2" charset="-122"/>
              <a:ea typeface="华文楷体" pitchFamily="2" charset="-122"/>
            </a:endParaRPr>
          </a:p>
          <a:p>
            <a:pPr eaLnBrk="1" hangingPunct="1"/>
            <a:r>
              <a:rPr lang="zh-CN" altLang="en-US" noProof="1">
                <a:latin typeface="华文楷体" panose="02010600040101010101" pitchFamily="2" charset="-122"/>
                <a:ea typeface="华文楷体" panose="02010600040101010101" pitchFamily="2" charset="-122"/>
              </a:rPr>
              <a:t>③</a:t>
            </a:r>
            <a:r>
              <a:rPr lang="zh-CN" altLang="en-US" u="sng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蚓无爪牙之利，筋骨之强</a:t>
            </a:r>
            <a:r>
              <a:rPr lang="zh-CN" altLang="en-US" noProof="1">
                <a:latin typeface="华文楷体" panose="02010600040101010101" pitchFamily="2" charset="-122"/>
                <a:ea typeface="华文楷体" panose="02010600040101010101" pitchFamily="2" charset="-122"/>
              </a:rPr>
              <a:t>：定语后置句    </a:t>
            </a:r>
            <a:endParaRPr lang="zh-CN" altLang="en-US" noProof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eaLnBrk="1" hangingPunct="1"/>
            <a:r>
              <a:rPr lang="zh-CN" altLang="en-US" noProof="1">
                <a:latin typeface="华文楷体" panose="02010600040101010101" pitchFamily="2" charset="-122"/>
                <a:ea typeface="华文楷体" panose="02010600040101010101" pitchFamily="2" charset="-122"/>
              </a:rPr>
              <a:t>④</a:t>
            </a:r>
            <a:r>
              <a:rPr lang="zh-CN" altLang="en-US" u="sng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上、下</a:t>
            </a:r>
            <a:r>
              <a:rPr lang="zh-CN" altLang="en-US" noProof="1">
                <a:latin typeface="华文楷体" panose="02010600040101010101" pitchFamily="2" charset="-122"/>
                <a:ea typeface="华文楷体" panose="02010600040101010101" pitchFamily="2" charset="-122"/>
              </a:rPr>
              <a:t>：方位词作状语，向上、向下</a:t>
            </a:r>
            <a:endParaRPr lang="zh-CN" altLang="en-US" noProof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eaLnBrk="1" hangingPunct="1"/>
            <a:r>
              <a:rPr lang="zh-CN" altLang="en-US" noProof="1">
                <a:latin typeface="华文楷体" panose="02010600040101010101" pitchFamily="2" charset="-122"/>
                <a:ea typeface="华文楷体" panose="02010600040101010101" pitchFamily="2" charset="-122"/>
              </a:rPr>
              <a:t>⑤</a:t>
            </a:r>
            <a:r>
              <a:rPr lang="zh-CN" altLang="en-US" u="sng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一</a:t>
            </a:r>
            <a:r>
              <a:rPr lang="zh-CN" altLang="en-US" noProof="1">
                <a:latin typeface="华文楷体" panose="02010600040101010101" pitchFamily="2" charset="-122"/>
                <a:ea typeface="华文楷体" panose="02010600040101010101" pitchFamily="2" charset="-122"/>
              </a:rPr>
              <a:t>：数词作动词，专一的意思。</a:t>
            </a:r>
            <a:endParaRPr lang="zh-CN" altLang="en-US" noProof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7111" name="文本框 47110"/>
          <p:cNvSpPr txBox="1">
            <a:spLocks noChangeArrowheads="1"/>
          </p:cNvSpPr>
          <p:nvPr/>
        </p:nvSpPr>
        <p:spPr bwMode="auto">
          <a:xfrm>
            <a:off x="527051" y="4365625"/>
            <a:ext cx="11137900" cy="104644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  <a:miter lim="800000"/>
          </a:ln>
        </p:spPr>
        <p:txBody>
          <a:bodyPr>
            <a:spAutoFit/>
          </a:bodyPr>
          <a:lstStyle>
            <a:defPPr/>
            <a:lvl1pPr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zh-CN" altLang="en-US" sz="3100" i="1">
                <a:solidFill>
                  <a:srgbClr val="3333FF"/>
                </a:solidFill>
                <a:latin typeface="Times New Roman" panose="02020603050405020304" pitchFamily="18" charset="0"/>
                <a:ea typeface="楷体_GB2312" pitchFamily="1" charset="-122"/>
              </a:rPr>
              <a:t>译文</a:t>
            </a:r>
            <a:r>
              <a:rPr lang="zh-CN" altLang="en-US" sz="3100">
                <a:solidFill>
                  <a:srgbClr val="3333FF"/>
                </a:solidFill>
                <a:latin typeface="Times New Roman" panose="02020603050405020304" pitchFamily="18" charset="0"/>
                <a:ea typeface="楷体_GB2312" pitchFamily="1" charset="-122"/>
              </a:rPr>
              <a:t>：蚯蚓没有锋利的爪牙，强健的筋骨，向上能吃到泥土，向下能喝到泉水，因为它心思专一啊。</a:t>
            </a:r>
            <a:endParaRPr lang="zh-CN" altLang="en-US" sz="3100">
              <a:solidFill>
                <a:srgbClr val="3333FF"/>
              </a:solidFill>
              <a:latin typeface="Times New Roman" panose="02020603050405020304" pitchFamily="18" charset="0"/>
              <a:ea typeface="楷体_GB2312" pitchFamily="1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471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10" grpId="0"/>
      <p:bldP spid="47111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" name="任意多边形 22"/>
          <p:cNvSpPr/>
          <p:nvPr/>
        </p:nvSpPr>
        <p:spPr>
          <a:xfrm>
            <a:off x="1438579" y="4513274"/>
            <a:ext cx="1796991" cy="1030309"/>
          </a:xfrm>
          <a:custGeom>
            <a:gdLst>
              <a:gd name="connsiteX0" fmla="*/ 263311 w 3278889"/>
              <a:gd name="connsiteY0" fmla="*/ 933095 h 1879959"/>
              <a:gd name="connsiteX1" fmla="*/ 1051102 w 3278889"/>
              <a:gd name="connsiteY1" fmla="*/ 4627 h 1879959"/>
              <a:gd name="connsiteX2" fmla="*/ 1656013 w 3278889"/>
              <a:gd name="connsiteY2" fmla="*/ 567335 h 1879959"/>
              <a:gd name="connsiteX3" fmla="*/ 2232788 w 3278889"/>
              <a:gd name="connsiteY3" fmla="*/ 384455 h 1879959"/>
              <a:gd name="connsiteX4" fmla="*/ 3104985 w 3278889"/>
              <a:gd name="connsiteY4" fmla="*/ 806485 h 1879959"/>
              <a:gd name="connsiteX5" fmla="*/ 2992444 w 3278889"/>
              <a:gd name="connsiteY5" fmla="*/ 1805291 h 1879959"/>
              <a:gd name="connsiteX6" fmla="*/ 221108 w 3278889"/>
              <a:gd name="connsiteY6" fmla="*/ 1706818 h 1879959"/>
              <a:gd name="connsiteX7" fmla="*/ 263311 w 3278889"/>
              <a:gd name="connsiteY7" fmla="*/ 933095 h 187995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78889" h="1879959">
                <a:moveTo>
                  <a:pt x="263311" y="933095"/>
                </a:moveTo>
                <a:cubicBezTo>
                  <a:pt x="401643" y="649397"/>
                  <a:pt x="818985" y="65587"/>
                  <a:pt x="1051102" y="4627"/>
                </a:cubicBezTo>
                <a:cubicBezTo>
                  <a:pt x="1283219" y="-56333"/>
                  <a:pt x="1459065" y="504030"/>
                  <a:pt x="1656013" y="567335"/>
                </a:cubicBezTo>
                <a:cubicBezTo>
                  <a:pt x="1852961" y="630640"/>
                  <a:pt x="1991293" y="344597"/>
                  <a:pt x="2232788" y="384455"/>
                </a:cubicBezTo>
                <a:cubicBezTo>
                  <a:pt x="2474283" y="424313"/>
                  <a:pt x="2978376" y="569679"/>
                  <a:pt x="3104985" y="806485"/>
                </a:cubicBezTo>
                <a:cubicBezTo>
                  <a:pt x="3231594" y="1043291"/>
                  <a:pt x="3473090" y="1655236"/>
                  <a:pt x="2992444" y="1805291"/>
                </a:cubicBezTo>
                <a:cubicBezTo>
                  <a:pt x="2511798" y="1955347"/>
                  <a:pt x="671274" y="1856873"/>
                  <a:pt x="221108" y="1706818"/>
                </a:cubicBezTo>
                <a:cubicBezTo>
                  <a:pt x="-229058" y="1556763"/>
                  <a:pt x="124979" y="1216793"/>
                  <a:pt x="263311" y="933095"/>
                </a:cubicBezTo>
                <a:close/>
              </a:path>
            </a:pathLst>
          </a:custGeom>
          <a:gradFill>
            <a:gsLst>
              <a:gs pos="0">
                <a:srgbClr val="72202A">
                  <a:alpha val="53000"/>
                </a:srgbClr>
              </a:gs>
              <a:gs pos="64000">
                <a:srgbClr val="FFFFFF">
                  <a:alpha val="0"/>
                </a:srgbClr>
              </a:gs>
              <a:gs pos="100000">
                <a:schemeClr val="bg1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lang="zh-CN" altLang="en-US"/>
          </a:p>
        </p:txBody>
      </p:sp>
      <p:grpSp>
        <p:nvGrpSpPr>
          <p:cNvPr id="371" name="组合 370"/>
          <p:cNvGrpSpPr/>
          <p:nvPr/>
        </p:nvGrpSpPr>
        <p:grpSpPr>
          <a:xfrm>
            <a:off x="8415462" y="4717512"/>
            <a:ext cx="3073746" cy="1452159"/>
            <a:chOff x="5833735" y="2868599"/>
            <a:chExt cx="3073745" cy="1452159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8750"/>
            <a:stretch>
              <a:fillRect/>
            </a:stretch>
          </p:blipFill>
          <p:spPr>
            <a:xfrm>
              <a:off x="5833735" y="2868599"/>
              <a:ext cx="1652612" cy="663869"/>
            </a:xfrm>
            <a:prstGeom prst="rect">
              <a:avLst/>
            </a:prstGeom>
          </p:spPr>
        </p:pic>
        <p:grpSp>
          <p:nvGrpSpPr>
            <p:cNvPr id="370" name="组合 369"/>
            <p:cNvGrpSpPr/>
            <p:nvPr/>
          </p:nvGrpSpPr>
          <p:grpSpPr>
            <a:xfrm>
              <a:off x="8057599" y="3672054"/>
              <a:ext cx="849881" cy="648704"/>
              <a:chOff x="7630815" y="599098"/>
              <a:chExt cx="2067277" cy="1577929"/>
            </a:xfrm>
          </p:grpSpPr>
          <p:sp>
            <p:nvSpPr>
              <p:cNvPr id="29" name="Freeform 210"/>
              <p:cNvSpPr/>
              <p:nvPr/>
            </p:nvSpPr>
            <p:spPr bwMode="auto">
              <a:xfrm>
                <a:off x="9316916" y="715854"/>
                <a:ext cx="73832" cy="194022"/>
              </a:xfrm>
              <a:custGeom>
                <a:gdLst>
                  <a:gd name="T0" fmla="*/ 17 w 70"/>
                  <a:gd name="T1" fmla="*/ 175 h 187"/>
                  <a:gd name="T2" fmla="*/ 18 w 70"/>
                  <a:gd name="T3" fmla="*/ 173 h 187"/>
                  <a:gd name="T4" fmla="*/ 70 w 70"/>
                  <a:gd name="T5" fmla="*/ 0 h 187"/>
                  <a:gd name="T6" fmla="*/ 0 w 70"/>
                  <a:gd name="T7" fmla="*/ 187 h 187"/>
                  <a:gd name="T8" fmla="*/ 17 w 70"/>
                  <a:gd name="T9" fmla="*/ 175 h 18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187">
                    <a:moveTo>
                      <a:pt x="17" y="175"/>
                    </a:moveTo>
                    <a:cubicBezTo>
                      <a:pt x="17" y="175"/>
                      <a:pt x="17" y="174"/>
                      <a:pt x="18" y="173"/>
                    </a:cubicBezTo>
                    <a:cubicBezTo>
                      <a:pt x="51" y="122"/>
                      <a:pt x="62" y="60"/>
                      <a:pt x="70" y="0"/>
                    </a:cubicBezTo>
                    <a:cubicBezTo>
                      <a:pt x="56" y="66"/>
                      <a:pt x="35" y="129"/>
                      <a:pt x="0" y="187"/>
                    </a:cubicBezTo>
                    <a:cubicBezTo>
                      <a:pt x="6" y="183"/>
                      <a:pt x="12" y="179"/>
                      <a:pt x="17" y="175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30" name="Freeform 211"/>
              <p:cNvSpPr/>
              <p:nvPr/>
            </p:nvSpPr>
            <p:spPr bwMode="auto">
              <a:xfrm>
                <a:off x="9392464" y="750194"/>
                <a:ext cx="12020" cy="164833"/>
              </a:xfrm>
              <a:custGeom>
                <a:gdLst>
                  <a:gd name="T0" fmla="*/ 3 w 11"/>
                  <a:gd name="T1" fmla="*/ 159 h 159"/>
                  <a:gd name="T2" fmla="*/ 6 w 11"/>
                  <a:gd name="T3" fmla="*/ 0 h 159"/>
                  <a:gd name="T4" fmla="*/ 1 w 11"/>
                  <a:gd name="T5" fmla="*/ 94 h 159"/>
                  <a:gd name="T6" fmla="*/ 3 w 11"/>
                  <a:gd name="T7" fmla="*/ 159 h 15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59">
                    <a:moveTo>
                      <a:pt x="3" y="159"/>
                    </a:moveTo>
                    <a:cubicBezTo>
                      <a:pt x="9" y="106"/>
                      <a:pt x="11" y="53"/>
                      <a:pt x="6" y="0"/>
                    </a:cubicBezTo>
                    <a:cubicBezTo>
                      <a:pt x="6" y="35"/>
                      <a:pt x="5" y="60"/>
                      <a:pt x="1" y="94"/>
                    </a:cubicBezTo>
                    <a:cubicBezTo>
                      <a:pt x="1" y="99"/>
                      <a:pt x="0" y="140"/>
                      <a:pt x="3" y="159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31" name="Freeform 212"/>
              <p:cNvSpPr/>
              <p:nvPr/>
            </p:nvSpPr>
            <p:spPr bwMode="auto">
              <a:xfrm>
                <a:off x="9273991" y="721006"/>
                <a:ext cx="108172" cy="212909"/>
              </a:xfrm>
              <a:custGeom>
                <a:gdLst>
                  <a:gd name="T0" fmla="*/ 0 w 104"/>
                  <a:gd name="T1" fmla="*/ 204 h 204"/>
                  <a:gd name="T2" fmla="*/ 32 w 104"/>
                  <a:gd name="T3" fmla="*/ 186 h 204"/>
                  <a:gd name="T4" fmla="*/ 104 w 104"/>
                  <a:gd name="T5" fmla="*/ 0 h 204"/>
                  <a:gd name="T6" fmla="*/ 69 w 104"/>
                  <a:gd name="T7" fmla="*/ 94 h 204"/>
                  <a:gd name="T8" fmla="*/ 0 w 104"/>
                  <a:gd name="T9" fmla="*/ 204 h 20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" h="204">
                    <a:moveTo>
                      <a:pt x="0" y="204"/>
                    </a:moveTo>
                    <a:cubicBezTo>
                      <a:pt x="11" y="198"/>
                      <a:pt x="21" y="192"/>
                      <a:pt x="32" y="186"/>
                    </a:cubicBezTo>
                    <a:cubicBezTo>
                      <a:pt x="69" y="129"/>
                      <a:pt x="90" y="65"/>
                      <a:pt x="104" y="0"/>
                    </a:cubicBezTo>
                    <a:cubicBezTo>
                      <a:pt x="95" y="32"/>
                      <a:pt x="84" y="63"/>
                      <a:pt x="69" y="94"/>
                    </a:cubicBezTo>
                    <a:cubicBezTo>
                      <a:pt x="50" y="132"/>
                      <a:pt x="28" y="171"/>
                      <a:pt x="0" y="204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32" name="Freeform 213"/>
              <p:cNvSpPr/>
              <p:nvPr/>
            </p:nvSpPr>
            <p:spPr bwMode="auto">
              <a:xfrm>
                <a:off x="9347822" y="739892"/>
                <a:ext cx="46360" cy="144229"/>
              </a:xfrm>
              <a:custGeom>
                <a:gdLst>
                  <a:gd name="T0" fmla="*/ 26 w 45"/>
                  <a:gd name="T1" fmla="*/ 117 h 138"/>
                  <a:gd name="T2" fmla="*/ 45 w 45"/>
                  <a:gd name="T3" fmla="*/ 0 h 138"/>
                  <a:gd name="T4" fmla="*/ 0 w 45"/>
                  <a:gd name="T5" fmla="*/ 138 h 138"/>
                  <a:gd name="T6" fmla="*/ 26 w 45"/>
                  <a:gd name="T7" fmla="*/ 117 h 13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138">
                    <a:moveTo>
                      <a:pt x="26" y="117"/>
                    </a:moveTo>
                    <a:cubicBezTo>
                      <a:pt x="43" y="80"/>
                      <a:pt x="45" y="40"/>
                      <a:pt x="45" y="0"/>
                    </a:cubicBezTo>
                    <a:cubicBezTo>
                      <a:pt x="37" y="49"/>
                      <a:pt x="25" y="96"/>
                      <a:pt x="0" y="138"/>
                    </a:cubicBezTo>
                    <a:cubicBezTo>
                      <a:pt x="9" y="132"/>
                      <a:pt x="18" y="125"/>
                      <a:pt x="26" y="117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33" name="Freeform 214"/>
              <p:cNvSpPr/>
              <p:nvPr/>
            </p:nvSpPr>
            <p:spPr bwMode="auto">
              <a:xfrm>
                <a:off x="9177839" y="1586377"/>
                <a:ext cx="109888" cy="118474"/>
              </a:xfrm>
              <a:custGeom>
                <a:gdLst>
                  <a:gd name="T0" fmla="*/ 0 w 105"/>
                  <a:gd name="T1" fmla="*/ 113 h 113"/>
                  <a:gd name="T2" fmla="*/ 105 w 105"/>
                  <a:gd name="T3" fmla="*/ 0 h 113"/>
                  <a:gd name="T4" fmla="*/ 89 w 105"/>
                  <a:gd name="T5" fmla="*/ 20 h 113"/>
                  <a:gd name="T6" fmla="*/ 0 w 105"/>
                  <a:gd name="T7" fmla="*/ 113 h 11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5" h="113">
                    <a:moveTo>
                      <a:pt x="0" y="113"/>
                    </a:moveTo>
                    <a:cubicBezTo>
                      <a:pt x="39" y="80"/>
                      <a:pt x="74" y="42"/>
                      <a:pt x="105" y="0"/>
                    </a:cubicBezTo>
                    <a:cubicBezTo>
                      <a:pt x="100" y="7"/>
                      <a:pt x="94" y="13"/>
                      <a:pt x="89" y="20"/>
                    </a:cubicBezTo>
                    <a:cubicBezTo>
                      <a:pt x="60" y="52"/>
                      <a:pt x="31" y="83"/>
                      <a:pt x="0" y="11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34" name="Freeform 215"/>
              <p:cNvSpPr/>
              <p:nvPr/>
            </p:nvSpPr>
            <p:spPr bwMode="auto">
              <a:xfrm>
                <a:off x="9425088" y="1200050"/>
                <a:ext cx="207758" cy="109888"/>
              </a:xfrm>
              <a:custGeom>
                <a:gdLst>
                  <a:gd name="T0" fmla="*/ 138 w 199"/>
                  <a:gd name="T1" fmla="*/ 36 h 107"/>
                  <a:gd name="T2" fmla="*/ 199 w 199"/>
                  <a:gd name="T3" fmla="*/ 0 h 107"/>
                  <a:gd name="T4" fmla="*/ 142 w 199"/>
                  <a:gd name="T5" fmla="*/ 20 h 107"/>
                  <a:gd name="T6" fmla="*/ 6 w 199"/>
                  <a:gd name="T7" fmla="*/ 76 h 107"/>
                  <a:gd name="T8" fmla="*/ 0 w 199"/>
                  <a:gd name="T9" fmla="*/ 107 h 107"/>
                  <a:gd name="T10" fmla="*/ 138 w 199"/>
                  <a:gd name="T11" fmla="*/ 36 h 10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9" h="107">
                    <a:moveTo>
                      <a:pt x="138" y="36"/>
                    </a:moveTo>
                    <a:cubicBezTo>
                      <a:pt x="159" y="26"/>
                      <a:pt x="179" y="13"/>
                      <a:pt x="199" y="0"/>
                    </a:cubicBezTo>
                    <a:cubicBezTo>
                      <a:pt x="180" y="8"/>
                      <a:pt x="161" y="14"/>
                      <a:pt x="142" y="20"/>
                    </a:cubicBezTo>
                    <a:cubicBezTo>
                      <a:pt x="95" y="35"/>
                      <a:pt x="48" y="49"/>
                      <a:pt x="6" y="76"/>
                    </a:cubicBezTo>
                    <a:cubicBezTo>
                      <a:pt x="4" y="86"/>
                      <a:pt x="3" y="97"/>
                      <a:pt x="0" y="107"/>
                    </a:cubicBezTo>
                    <a:cubicBezTo>
                      <a:pt x="46" y="84"/>
                      <a:pt x="92" y="60"/>
                      <a:pt x="138" y="36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35" name="Freeform 216"/>
              <p:cNvSpPr/>
              <p:nvPr/>
            </p:nvSpPr>
            <p:spPr bwMode="auto">
              <a:xfrm>
                <a:off x="9073101" y="1308222"/>
                <a:ext cx="518536" cy="520253"/>
              </a:xfrm>
              <a:custGeom>
                <a:gdLst>
                  <a:gd name="T0" fmla="*/ 285 w 496"/>
                  <a:gd name="T1" fmla="*/ 264 h 501"/>
                  <a:gd name="T2" fmla="*/ 208 w 496"/>
                  <a:gd name="T3" fmla="*/ 364 h 501"/>
                  <a:gd name="T4" fmla="*/ 131 w 496"/>
                  <a:gd name="T5" fmla="*/ 447 h 501"/>
                  <a:gd name="T6" fmla="*/ 49 w 496"/>
                  <a:gd name="T7" fmla="*/ 486 h 501"/>
                  <a:gd name="T8" fmla="*/ 0 w 496"/>
                  <a:gd name="T9" fmla="*/ 498 h 501"/>
                  <a:gd name="T10" fmla="*/ 45 w 496"/>
                  <a:gd name="T11" fmla="*/ 500 h 501"/>
                  <a:gd name="T12" fmla="*/ 67 w 496"/>
                  <a:gd name="T13" fmla="*/ 501 h 501"/>
                  <a:gd name="T14" fmla="*/ 143 w 496"/>
                  <a:gd name="T15" fmla="*/ 482 h 501"/>
                  <a:gd name="T16" fmla="*/ 225 w 496"/>
                  <a:gd name="T17" fmla="*/ 413 h 501"/>
                  <a:gd name="T18" fmla="*/ 339 w 496"/>
                  <a:gd name="T19" fmla="*/ 238 h 501"/>
                  <a:gd name="T20" fmla="*/ 456 w 496"/>
                  <a:gd name="T21" fmla="*/ 62 h 501"/>
                  <a:gd name="T22" fmla="*/ 496 w 496"/>
                  <a:gd name="T23" fmla="*/ 0 h 501"/>
                  <a:gd name="T24" fmla="*/ 439 w 496"/>
                  <a:gd name="T25" fmla="*/ 66 h 501"/>
                  <a:gd name="T26" fmla="*/ 285 w 496"/>
                  <a:gd name="T27" fmla="*/ 264 h 50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96" h="501">
                    <a:moveTo>
                      <a:pt x="285" y="264"/>
                    </a:moveTo>
                    <a:cubicBezTo>
                      <a:pt x="260" y="298"/>
                      <a:pt x="235" y="332"/>
                      <a:pt x="208" y="364"/>
                    </a:cubicBezTo>
                    <a:cubicBezTo>
                      <a:pt x="185" y="393"/>
                      <a:pt x="161" y="424"/>
                      <a:pt x="131" y="447"/>
                    </a:cubicBezTo>
                    <a:cubicBezTo>
                      <a:pt x="106" y="466"/>
                      <a:pt x="79" y="480"/>
                      <a:pt x="49" y="486"/>
                    </a:cubicBezTo>
                    <a:cubicBezTo>
                      <a:pt x="33" y="490"/>
                      <a:pt x="16" y="495"/>
                      <a:pt x="0" y="498"/>
                    </a:cubicBezTo>
                    <a:cubicBezTo>
                      <a:pt x="15" y="498"/>
                      <a:pt x="30" y="499"/>
                      <a:pt x="45" y="500"/>
                    </a:cubicBezTo>
                    <a:cubicBezTo>
                      <a:pt x="52" y="500"/>
                      <a:pt x="60" y="501"/>
                      <a:pt x="67" y="501"/>
                    </a:cubicBezTo>
                    <a:cubicBezTo>
                      <a:pt x="93" y="500"/>
                      <a:pt x="119" y="495"/>
                      <a:pt x="143" y="482"/>
                    </a:cubicBezTo>
                    <a:cubicBezTo>
                      <a:pt x="174" y="465"/>
                      <a:pt x="202" y="440"/>
                      <a:pt x="225" y="413"/>
                    </a:cubicBezTo>
                    <a:cubicBezTo>
                      <a:pt x="270" y="360"/>
                      <a:pt x="303" y="298"/>
                      <a:pt x="339" y="238"/>
                    </a:cubicBezTo>
                    <a:cubicBezTo>
                      <a:pt x="375" y="178"/>
                      <a:pt x="417" y="121"/>
                      <a:pt x="456" y="62"/>
                    </a:cubicBezTo>
                    <a:cubicBezTo>
                      <a:pt x="469" y="41"/>
                      <a:pt x="482" y="21"/>
                      <a:pt x="496" y="0"/>
                    </a:cubicBezTo>
                    <a:cubicBezTo>
                      <a:pt x="477" y="22"/>
                      <a:pt x="458" y="44"/>
                      <a:pt x="439" y="66"/>
                    </a:cubicBezTo>
                    <a:cubicBezTo>
                      <a:pt x="384" y="129"/>
                      <a:pt x="334" y="196"/>
                      <a:pt x="285" y="264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36" name="Freeform 217"/>
              <p:cNvSpPr/>
              <p:nvPr/>
            </p:nvSpPr>
            <p:spPr bwMode="auto">
              <a:xfrm>
                <a:off x="8806966" y="1883418"/>
                <a:ext cx="528838" cy="187154"/>
              </a:xfrm>
              <a:custGeom>
                <a:gdLst>
                  <a:gd name="T0" fmla="*/ 4 w 505"/>
                  <a:gd name="T1" fmla="*/ 0 h 180"/>
                  <a:gd name="T2" fmla="*/ 0 w 505"/>
                  <a:gd name="T3" fmla="*/ 2 h 180"/>
                  <a:gd name="T4" fmla="*/ 272 w 505"/>
                  <a:gd name="T5" fmla="*/ 84 h 180"/>
                  <a:gd name="T6" fmla="*/ 425 w 505"/>
                  <a:gd name="T7" fmla="*/ 123 h 180"/>
                  <a:gd name="T8" fmla="*/ 505 w 505"/>
                  <a:gd name="T9" fmla="*/ 180 h 180"/>
                  <a:gd name="T10" fmla="*/ 426 w 505"/>
                  <a:gd name="T11" fmla="*/ 109 h 180"/>
                  <a:gd name="T12" fmla="*/ 335 w 505"/>
                  <a:gd name="T13" fmla="*/ 68 h 180"/>
                  <a:gd name="T14" fmla="*/ 273 w 505"/>
                  <a:gd name="T15" fmla="*/ 60 h 180"/>
                  <a:gd name="T16" fmla="*/ 120 w 505"/>
                  <a:gd name="T17" fmla="*/ 46 h 180"/>
                  <a:gd name="T18" fmla="*/ 6 w 505"/>
                  <a:gd name="T19" fmla="*/ 1 h 180"/>
                  <a:gd name="T20" fmla="*/ 6 w 505"/>
                  <a:gd name="T21" fmla="*/ 0 h 180"/>
                  <a:gd name="T22" fmla="*/ 4 w 505"/>
                  <a:gd name="T23" fmla="*/ 0 h 18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05" h="180">
                    <a:moveTo>
                      <a:pt x="4" y="0"/>
                    </a:moveTo>
                    <a:cubicBezTo>
                      <a:pt x="3" y="1"/>
                      <a:pt x="2" y="1"/>
                      <a:pt x="0" y="2"/>
                    </a:cubicBezTo>
                    <a:cubicBezTo>
                      <a:pt x="65" y="84"/>
                      <a:pt x="176" y="84"/>
                      <a:pt x="272" y="84"/>
                    </a:cubicBezTo>
                    <a:cubicBezTo>
                      <a:pt x="327" y="84"/>
                      <a:pt x="377" y="96"/>
                      <a:pt x="425" y="123"/>
                    </a:cubicBezTo>
                    <a:cubicBezTo>
                      <a:pt x="453" y="140"/>
                      <a:pt x="480" y="159"/>
                      <a:pt x="505" y="180"/>
                    </a:cubicBezTo>
                    <a:cubicBezTo>
                      <a:pt x="480" y="154"/>
                      <a:pt x="455" y="129"/>
                      <a:pt x="426" y="109"/>
                    </a:cubicBezTo>
                    <a:cubicBezTo>
                      <a:pt x="399" y="89"/>
                      <a:pt x="368" y="74"/>
                      <a:pt x="335" y="68"/>
                    </a:cubicBezTo>
                    <a:cubicBezTo>
                      <a:pt x="314" y="64"/>
                      <a:pt x="294" y="62"/>
                      <a:pt x="273" y="60"/>
                    </a:cubicBezTo>
                    <a:cubicBezTo>
                      <a:pt x="222" y="57"/>
                      <a:pt x="171" y="54"/>
                      <a:pt x="120" y="46"/>
                    </a:cubicBezTo>
                    <a:cubicBezTo>
                      <a:pt x="82" y="39"/>
                      <a:pt x="34" y="31"/>
                      <a:pt x="6" y="1"/>
                    </a:cubicBezTo>
                    <a:cubicBezTo>
                      <a:pt x="6" y="1"/>
                      <a:pt x="6" y="0"/>
                      <a:pt x="6" y="0"/>
                    </a:cubicBezTo>
                    <a:cubicBezTo>
                      <a:pt x="5" y="0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37" name="Freeform 218"/>
              <p:cNvSpPr/>
              <p:nvPr/>
            </p:nvSpPr>
            <p:spPr bwMode="auto">
              <a:xfrm>
                <a:off x="8861910" y="1133087"/>
                <a:ext cx="283307" cy="726294"/>
              </a:xfrm>
              <a:custGeom>
                <a:gdLst>
                  <a:gd name="T0" fmla="*/ 93 w 270"/>
                  <a:gd name="T1" fmla="*/ 663 h 698"/>
                  <a:gd name="T2" fmla="*/ 245 w 270"/>
                  <a:gd name="T3" fmla="*/ 463 h 698"/>
                  <a:gd name="T4" fmla="*/ 246 w 270"/>
                  <a:gd name="T5" fmla="*/ 459 h 698"/>
                  <a:gd name="T6" fmla="*/ 171 w 270"/>
                  <a:gd name="T7" fmla="*/ 130 h 698"/>
                  <a:gd name="T8" fmla="*/ 145 w 270"/>
                  <a:gd name="T9" fmla="*/ 101 h 698"/>
                  <a:gd name="T10" fmla="*/ 142 w 270"/>
                  <a:gd name="T11" fmla="*/ 100 h 698"/>
                  <a:gd name="T12" fmla="*/ 142 w 270"/>
                  <a:gd name="T13" fmla="*/ 98 h 698"/>
                  <a:gd name="T14" fmla="*/ 102 w 270"/>
                  <a:gd name="T15" fmla="*/ 62 h 698"/>
                  <a:gd name="T16" fmla="*/ 34 w 270"/>
                  <a:gd name="T17" fmla="*/ 16 h 698"/>
                  <a:gd name="T18" fmla="*/ 3 w 270"/>
                  <a:gd name="T19" fmla="*/ 0 h 698"/>
                  <a:gd name="T20" fmla="*/ 39 w 270"/>
                  <a:gd name="T21" fmla="*/ 28 h 698"/>
                  <a:gd name="T22" fmla="*/ 115 w 270"/>
                  <a:gd name="T23" fmla="*/ 104 h 698"/>
                  <a:gd name="T24" fmla="*/ 181 w 270"/>
                  <a:gd name="T25" fmla="*/ 194 h 698"/>
                  <a:gd name="T26" fmla="*/ 216 w 270"/>
                  <a:gd name="T27" fmla="*/ 417 h 698"/>
                  <a:gd name="T28" fmla="*/ 0 w 270"/>
                  <a:gd name="T29" fmla="*/ 698 h 698"/>
                  <a:gd name="T30" fmla="*/ 31 w 270"/>
                  <a:gd name="T31" fmla="*/ 694 h 698"/>
                  <a:gd name="T32" fmla="*/ 45 w 270"/>
                  <a:gd name="T33" fmla="*/ 689 h 698"/>
                  <a:gd name="T34" fmla="*/ 45 w 270"/>
                  <a:gd name="T35" fmla="*/ 688 h 698"/>
                  <a:gd name="T36" fmla="*/ 93 w 270"/>
                  <a:gd name="T37" fmla="*/ 663 h 69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0" h="698">
                    <a:moveTo>
                      <a:pt x="93" y="663"/>
                    </a:moveTo>
                    <a:cubicBezTo>
                      <a:pt x="166" y="617"/>
                      <a:pt x="222" y="546"/>
                      <a:pt x="245" y="463"/>
                    </a:cubicBezTo>
                    <a:cubicBezTo>
                      <a:pt x="246" y="462"/>
                      <a:pt x="246" y="460"/>
                      <a:pt x="246" y="459"/>
                    </a:cubicBezTo>
                    <a:cubicBezTo>
                      <a:pt x="270" y="345"/>
                      <a:pt x="242" y="222"/>
                      <a:pt x="171" y="130"/>
                    </a:cubicBezTo>
                    <a:cubicBezTo>
                      <a:pt x="163" y="120"/>
                      <a:pt x="154" y="111"/>
                      <a:pt x="145" y="101"/>
                    </a:cubicBezTo>
                    <a:cubicBezTo>
                      <a:pt x="144" y="101"/>
                      <a:pt x="142" y="101"/>
                      <a:pt x="142" y="100"/>
                    </a:cubicBezTo>
                    <a:cubicBezTo>
                      <a:pt x="142" y="99"/>
                      <a:pt x="142" y="99"/>
                      <a:pt x="142" y="98"/>
                    </a:cubicBezTo>
                    <a:cubicBezTo>
                      <a:pt x="129" y="85"/>
                      <a:pt x="116" y="73"/>
                      <a:pt x="102" y="62"/>
                    </a:cubicBezTo>
                    <a:cubicBezTo>
                      <a:pt x="80" y="44"/>
                      <a:pt x="58" y="29"/>
                      <a:pt x="34" y="16"/>
                    </a:cubicBezTo>
                    <a:cubicBezTo>
                      <a:pt x="24" y="10"/>
                      <a:pt x="13" y="5"/>
                      <a:pt x="3" y="0"/>
                    </a:cubicBezTo>
                    <a:cubicBezTo>
                      <a:pt x="15" y="9"/>
                      <a:pt x="27" y="18"/>
                      <a:pt x="39" y="28"/>
                    </a:cubicBezTo>
                    <a:cubicBezTo>
                      <a:pt x="66" y="51"/>
                      <a:pt x="91" y="77"/>
                      <a:pt x="115" y="104"/>
                    </a:cubicBezTo>
                    <a:cubicBezTo>
                      <a:pt x="140" y="131"/>
                      <a:pt x="164" y="161"/>
                      <a:pt x="181" y="194"/>
                    </a:cubicBezTo>
                    <a:cubicBezTo>
                      <a:pt x="217" y="263"/>
                      <a:pt x="232" y="341"/>
                      <a:pt x="216" y="417"/>
                    </a:cubicBezTo>
                    <a:cubicBezTo>
                      <a:pt x="191" y="537"/>
                      <a:pt x="109" y="643"/>
                      <a:pt x="0" y="698"/>
                    </a:cubicBezTo>
                    <a:cubicBezTo>
                      <a:pt x="11" y="696"/>
                      <a:pt x="21" y="695"/>
                      <a:pt x="31" y="694"/>
                    </a:cubicBezTo>
                    <a:cubicBezTo>
                      <a:pt x="36" y="692"/>
                      <a:pt x="41" y="691"/>
                      <a:pt x="45" y="689"/>
                    </a:cubicBezTo>
                    <a:cubicBezTo>
                      <a:pt x="45" y="688"/>
                      <a:pt x="45" y="688"/>
                      <a:pt x="45" y="688"/>
                    </a:cubicBezTo>
                    <a:lnTo>
                      <a:pt x="93" y="663"/>
                    </a:ln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38" name="Freeform 219"/>
              <p:cNvSpPr/>
              <p:nvPr/>
            </p:nvSpPr>
            <p:spPr bwMode="auto">
              <a:xfrm>
                <a:off x="8970081" y="1809588"/>
                <a:ext cx="61812" cy="17170"/>
              </a:xfrm>
              <a:custGeom>
                <a:gdLst>
                  <a:gd name="T0" fmla="*/ 38 w 59"/>
                  <a:gd name="T1" fmla="*/ 6 h 17"/>
                  <a:gd name="T2" fmla="*/ 6 w 59"/>
                  <a:gd name="T3" fmla="*/ 13 h 17"/>
                  <a:gd name="T4" fmla="*/ 0 w 59"/>
                  <a:gd name="T5" fmla="*/ 17 h 17"/>
                  <a:gd name="T6" fmla="*/ 33 w 59"/>
                  <a:gd name="T7" fmla="*/ 14 h 17"/>
                  <a:gd name="T8" fmla="*/ 59 w 59"/>
                  <a:gd name="T9" fmla="*/ 0 h 17"/>
                  <a:gd name="T10" fmla="*/ 38 w 59"/>
                  <a:gd name="T11" fmla="*/ 6 h 1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" h="17">
                    <a:moveTo>
                      <a:pt x="38" y="6"/>
                    </a:moveTo>
                    <a:cubicBezTo>
                      <a:pt x="29" y="9"/>
                      <a:pt x="17" y="11"/>
                      <a:pt x="6" y="13"/>
                    </a:cubicBezTo>
                    <a:cubicBezTo>
                      <a:pt x="4" y="15"/>
                      <a:pt x="2" y="16"/>
                      <a:pt x="0" y="17"/>
                    </a:cubicBezTo>
                    <a:cubicBezTo>
                      <a:pt x="11" y="16"/>
                      <a:pt x="22" y="15"/>
                      <a:pt x="33" y="14"/>
                    </a:cubicBezTo>
                    <a:cubicBezTo>
                      <a:pt x="42" y="10"/>
                      <a:pt x="50" y="5"/>
                      <a:pt x="59" y="0"/>
                    </a:cubicBezTo>
                    <a:cubicBezTo>
                      <a:pt x="52" y="2"/>
                      <a:pt x="45" y="5"/>
                      <a:pt x="38" y="6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39" name="Freeform 220"/>
              <p:cNvSpPr/>
              <p:nvPr/>
            </p:nvSpPr>
            <p:spPr bwMode="auto">
              <a:xfrm>
                <a:off x="9548712" y="1194900"/>
                <a:ext cx="109888" cy="84134"/>
              </a:xfrm>
              <a:custGeom>
                <a:gdLst>
                  <a:gd name="T0" fmla="*/ 0 w 106"/>
                  <a:gd name="T1" fmla="*/ 81 h 81"/>
                  <a:gd name="T2" fmla="*/ 106 w 106"/>
                  <a:gd name="T3" fmla="*/ 0 h 81"/>
                  <a:gd name="T4" fmla="*/ 0 w 106"/>
                  <a:gd name="T5" fmla="*/ 81 h 8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5" h="81">
                    <a:moveTo>
                      <a:pt x="0" y="81"/>
                    </a:moveTo>
                    <a:cubicBezTo>
                      <a:pt x="35" y="54"/>
                      <a:pt x="72" y="28"/>
                      <a:pt x="106" y="0"/>
                    </a:cubicBezTo>
                    <a:cubicBezTo>
                      <a:pt x="70" y="26"/>
                      <a:pt x="35" y="53"/>
                      <a:pt x="0" y="81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40" name="Freeform 221"/>
              <p:cNvSpPr/>
              <p:nvPr/>
            </p:nvSpPr>
            <p:spPr bwMode="auto">
              <a:xfrm>
                <a:off x="9402766" y="1186314"/>
                <a:ext cx="257551" cy="207758"/>
              </a:xfrm>
              <a:custGeom>
                <a:gdLst>
                  <a:gd name="T0" fmla="*/ 13 w 247"/>
                  <a:gd name="T1" fmla="*/ 156 h 199"/>
                  <a:gd name="T2" fmla="*/ 0 w 247"/>
                  <a:gd name="T3" fmla="*/ 199 h 199"/>
                  <a:gd name="T4" fmla="*/ 39 w 247"/>
                  <a:gd name="T5" fmla="*/ 164 h 199"/>
                  <a:gd name="T6" fmla="*/ 126 w 247"/>
                  <a:gd name="T7" fmla="*/ 93 h 199"/>
                  <a:gd name="T8" fmla="*/ 247 w 247"/>
                  <a:gd name="T9" fmla="*/ 0 h 199"/>
                  <a:gd name="T10" fmla="*/ 246 w 247"/>
                  <a:gd name="T11" fmla="*/ 1 h 199"/>
                  <a:gd name="T12" fmla="*/ 195 w 247"/>
                  <a:gd name="T13" fmla="*/ 34 h 199"/>
                  <a:gd name="T14" fmla="*/ 13 w 247"/>
                  <a:gd name="T15" fmla="*/ 156 h 19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6" h="199">
                    <a:moveTo>
                      <a:pt x="13" y="156"/>
                    </a:moveTo>
                    <a:cubicBezTo>
                      <a:pt x="9" y="171"/>
                      <a:pt x="4" y="185"/>
                      <a:pt x="0" y="199"/>
                    </a:cubicBezTo>
                    <a:cubicBezTo>
                      <a:pt x="12" y="187"/>
                      <a:pt x="26" y="175"/>
                      <a:pt x="39" y="164"/>
                    </a:cubicBezTo>
                    <a:cubicBezTo>
                      <a:pt x="68" y="140"/>
                      <a:pt x="97" y="117"/>
                      <a:pt x="126" y="93"/>
                    </a:cubicBezTo>
                    <a:cubicBezTo>
                      <a:pt x="166" y="62"/>
                      <a:pt x="206" y="31"/>
                      <a:pt x="247" y="0"/>
                    </a:cubicBezTo>
                    <a:cubicBezTo>
                      <a:pt x="246" y="0"/>
                      <a:pt x="246" y="1"/>
                      <a:pt x="246" y="1"/>
                    </a:cubicBezTo>
                    <a:cubicBezTo>
                      <a:pt x="229" y="12"/>
                      <a:pt x="212" y="23"/>
                      <a:pt x="195" y="34"/>
                    </a:cubicBezTo>
                    <a:cubicBezTo>
                      <a:pt x="134" y="74"/>
                      <a:pt x="73" y="115"/>
                      <a:pt x="13" y="156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41" name="Freeform 222"/>
              <p:cNvSpPr/>
              <p:nvPr/>
            </p:nvSpPr>
            <p:spPr bwMode="auto">
              <a:xfrm>
                <a:off x="8769191" y="1093596"/>
                <a:ext cx="271287" cy="788106"/>
              </a:xfrm>
              <a:custGeom>
                <a:gdLst>
                  <a:gd name="T0" fmla="*/ 148 w 260"/>
                  <a:gd name="T1" fmla="*/ 668 h 757"/>
                  <a:gd name="T2" fmla="*/ 248 w 260"/>
                  <a:gd name="T3" fmla="*/ 478 h 757"/>
                  <a:gd name="T4" fmla="*/ 231 w 260"/>
                  <a:gd name="T5" fmla="*/ 270 h 757"/>
                  <a:gd name="T6" fmla="*/ 39 w 260"/>
                  <a:gd name="T7" fmla="*/ 7 h 757"/>
                  <a:gd name="T8" fmla="*/ 29 w 260"/>
                  <a:gd name="T9" fmla="*/ 0 h 757"/>
                  <a:gd name="T10" fmla="*/ 110 w 260"/>
                  <a:gd name="T11" fmla="*/ 92 h 757"/>
                  <a:gd name="T12" fmla="*/ 204 w 260"/>
                  <a:gd name="T13" fmla="*/ 477 h 757"/>
                  <a:gd name="T14" fmla="*/ 177 w 260"/>
                  <a:gd name="T15" fmla="*/ 568 h 757"/>
                  <a:gd name="T16" fmla="*/ 126 w 260"/>
                  <a:gd name="T17" fmla="*/ 645 h 757"/>
                  <a:gd name="T18" fmla="*/ 0 w 260"/>
                  <a:gd name="T19" fmla="*/ 757 h 757"/>
                  <a:gd name="T20" fmla="*/ 84 w 260"/>
                  <a:gd name="T21" fmla="*/ 722 h 757"/>
                  <a:gd name="T22" fmla="*/ 148 w 260"/>
                  <a:gd name="T23" fmla="*/ 668 h 75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60" h="757">
                    <a:moveTo>
                      <a:pt x="148" y="668"/>
                    </a:moveTo>
                    <a:cubicBezTo>
                      <a:pt x="202" y="616"/>
                      <a:pt x="235" y="551"/>
                      <a:pt x="248" y="478"/>
                    </a:cubicBezTo>
                    <a:cubicBezTo>
                      <a:pt x="260" y="408"/>
                      <a:pt x="255" y="336"/>
                      <a:pt x="231" y="270"/>
                    </a:cubicBezTo>
                    <a:cubicBezTo>
                      <a:pt x="193" y="166"/>
                      <a:pt x="120" y="81"/>
                      <a:pt x="39" y="7"/>
                    </a:cubicBezTo>
                    <a:cubicBezTo>
                      <a:pt x="36" y="5"/>
                      <a:pt x="32" y="3"/>
                      <a:pt x="29" y="0"/>
                    </a:cubicBezTo>
                    <a:cubicBezTo>
                      <a:pt x="56" y="31"/>
                      <a:pt x="85" y="60"/>
                      <a:pt x="110" y="92"/>
                    </a:cubicBezTo>
                    <a:cubicBezTo>
                      <a:pt x="194" y="197"/>
                      <a:pt x="226" y="344"/>
                      <a:pt x="204" y="477"/>
                    </a:cubicBezTo>
                    <a:cubicBezTo>
                      <a:pt x="199" y="508"/>
                      <a:pt x="190" y="539"/>
                      <a:pt x="177" y="568"/>
                    </a:cubicBezTo>
                    <a:cubicBezTo>
                      <a:pt x="163" y="596"/>
                      <a:pt x="145" y="620"/>
                      <a:pt x="126" y="645"/>
                    </a:cubicBezTo>
                    <a:cubicBezTo>
                      <a:pt x="93" y="688"/>
                      <a:pt x="54" y="738"/>
                      <a:pt x="0" y="757"/>
                    </a:cubicBezTo>
                    <a:cubicBezTo>
                      <a:pt x="31" y="753"/>
                      <a:pt x="59" y="742"/>
                      <a:pt x="84" y="722"/>
                    </a:cubicBezTo>
                    <a:cubicBezTo>
                      <a:pt x="106" y="705"/>
                      <a:pt x="128" y="687"/>
                      <a:pt x="148" y="668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42" name="Freeform 223"/>
              <p:cNvSpPr/>
              <p:nvPr/>
            </p:nvSpPr>
            <p:spPr bwMode="auto">
              <a:xfrm>
                <a:off x="9224198" y="707270"/>
                <a:ext cx="154531" cy="250683"/>
              </a:xfrm>
              <a:custGeom>
                <a:gdLst>
                  <a:gd name="T0" fmla="*/ 0 w 148"/>
                  <a:gd name="T1" fmla="*/ 241 h 241"/>
                  <a:gd name="T2" fmla="*/ 36 w 148"/>
                  <a:gd name="T3" fmla="*/ 223 h 241"/>
                  <a:gd name="T4" fmla="*/ 36 w 148"/>
                  <a:gd name="T5" fmla="*/ 222 h 241"/>
                  <a:gd name="T6" fmla="*/ 148 w 148"/>
                  <a:gd name="T7" fmla="*/ 0 h 241"/>
                  <a:gd name="T8" fmla="*/ 88 w 148"/>
                  <a:gd name="T9" fmla="*/ 120 h 241"/>
                  <a:gd name="T10" fmla="*/ 0 w 148"/>
                  <a:gd name="T11" fmla="*/ 241 h 24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8" h="241">
                    <a:moveTo>
                      <a:pt x="0" y="241"/>
                    </a:moveTo>
                    <a:cubicBezTo>
                      <a:pt x="12" y="235"/>
                      <a:pt x="24" y="230"/>
                      <a:pt x="36" y="223"/>
                    </a:cubicBezTo>
                    <a:cubicBezTo>
                      <a:pt x="36" y="223"/>
                      <a:pt x="36" y="223"/>
                      <a:pt x="36" y="222"/>
                    </a:cubicBezTo>
                    <a:cubicBezTo>
                      <a:pt x="94" y="161"/>
                      <a:pt x="126" y="80"/>
                      <a:pt x="148" y="0"/>
                    </a:cubicBezTo>
                    <a:cubicBezTo>
                      <a:pt x="130" y="41"/>
                      <a:pt x="110" y="81"/>
                      <a:pt x="88" y="120"/>
                    </a:cubicBezTo>
                    <a:cubicBezTo>
                      <a:pt x="63" y="163"/>
                      <a:pt x="35" y="205"/>
                      <a:pt x="0" y="241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43" name="Freeform 224"/>
              <p:cNvSpPr/>
              <p:nvPr/>
            </p:nvSpPr>
            <p:spPr bwMode="auto">
              <a:xfrm flipH="1">
                <a:off x="8770908" y="1888570"/>
                <a:ext cx="0" cy="0"/>
              </a:xfrm>
              <a:custGeom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44" name="Freeform 225"/>
              <p:cNvSpPr/>
              <p:nvPr/>
            </p:nvSpPr>
            <p:spPr bwMode="auto">
              <a:xfrm>
                <a:off x="7958764" y="1040369"/>
                <a:ext cx="455007" cy="776087"/>
              </a:xfrm>
              <a:custGeom>
                <a:gdLst>
                  <a:gd name="T0" fmla="*/ 61 w 435"/>
                  <a:gd name="T1" fmla="*/ 400 h 745"/>
                  <a:gd name="T2" fmla="*/ 170 w 435"/>
                  <a:gd name="T3" fmla="*/ 584 h 745"/>
                  <a:gd name="T4" fmla="*/ 340 w 435"/>
                  <a:gd name="T5" fmla="*/ 719 h 745"/>
                  <a:gd name="T6" fmla="*/ 435 w 435"/>
                  <a:gd name="T7" fmla="*/ 745 h 745"/>
                  <a:gd name="T8" fmla="*/ 313 w 435"/>
                  <a:gd name="T9" fmla="*/ 698 h 745"/>
                  <a:gd name="T10" fmla="*/ 159 w 435"/>
                  <a:gd name="T11" fmla="*/ 547 h 745"/>
                  <a:gd name="T12" fmla="*/ 47 w 435"/>
                  <a:gd name="T13" fmla="*/ 332 h 745"/>
                  <a:gd name="T14" fmla="*/ 19 w 435"/>
                  <a:gd name="T15" fmla="*/ 210 h 745"/>
                  <a:gd name="T16" fmla="*/ 10 w 435"/>
                  <a:gd name="T17" fmla="*/ 78 h 745"/>
                  <a:gd name="T18" fmla="*/ 0 w 435"/>
                  <a:gd name="T19" fmla="*/ 0 h 745"/>
                  <a:gd name="T20" fmla="*/ 6 w 435"/>
                  <a:gd name="T21" fmla="*/ 171 h 745"/>
                  <a:gd name="T22" fmla="*/ 25 w 435"/>
                  <a:gd name="T23" fmla="*/ 296 h 745"/>
                  <a:gd name="T24" fmla="*/ 61 w 435"/>
                  <a:gd name="T25" fmla="*/ 400 h 74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35" h="745">
                    <a:moveTo>
                      <a:pt x="61" y="400"/>
                    </a:moveTo>
                    <a:cubicBezTo>
                      <a:pt x="89" y="466"/>
                      <a:pt x="124" y="529"/>
                      <a:pt x="170" y="584"/>
                    </a:cubicBezTo>
                    <a:cubicBezTo>
                      <a:pt x="217" y="640"/>
                      <a:pt x="274" y="688"/>
                      <a:pt x="340" y="719"/>
                    </a:cubicBezTo>
                    <a:cubicBezTo>
                      <a:pt x="370" y="733"/>
                      <a:pt x="402" y="740"/>
                      <a:pt x="435" y="745"/>
                    </a:cubicBezTo>
                    <a:cubicBezTo>
                      <a:pt x="393" y="734"/>
                      <a:pt x="351" y="718"/>
                      <a:pt x="313" y="698"/>
                    </a:cubicBezTo>
                    <a:cubicBezTo>
                      <a:pt x="249" y="663"/>
                      <a:pt x="197" y="609"/>
                      <a:pt x="159" y="547"/>
                    </a:cubicBezTo>
                    <a:cubicBezTo>
                      <a:pt x="117" y="478"/>
                      <a:pt x="73" y="409"/>
                      <a:pt x="47" y="332"/>
                    </a:cubicBezTo>
                    <a:cubicBezTo>
                      <a:pt x="34" y="293"/>
                      <a:pt x="23" y="252"/>
                      <a:pt x="19" y="210"/>
                    </a:cubicBezTo>
                    <a:cubicBezTo>
                      <a:pt x="14" y="166"/>
                      <a:pt x="13" y="122"/>
                      <a:pt x="10" y="78"/>
                    </a:cubicBezTo>
                    <a:cubicBezTo>
                      <a:pt x="8" y="52"/>
                      <a:pt x="5" y="26"/>
                      <a:pt x="0" y="0"/>
                    </a:cubicBezTo>
                    <a:cubicBezTo>
                      <a:pt x="5" y="57"/>
                      <a:pt x="3" y="114"/>
                      <a:pt x="6" y="171"/>
                    </a:cubicBezTo>
                    <a:cubicBezTo>
                      <a:pt x="8" y="213"/>
                      <a:pt x="13" y="256"/>
                      <a:pt x="25" y="296"/>
                    </a:cubicBezTo>
                    <a:cubicBezTo>
                      <a:pt x="35" y="331"/>
                      <a:pt x="47" y="366"/>
                      <a:pt x="61" y="400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45" name="Freeform 226"/>
              <p:cNvSpPr/>
              <p:nvPr/>
            </p:nvSpPr>
            <p:spPr bwMode="auto">
              <a:xfrm>
                <a:off x="8175107" y="803422"/>
                <a:ext cx="197456" cy="230079"/>
              </a:xfrm>
              <a:custGeom>
                <a:gdLst>
                  <a:gd name="T0" fmla="*/ 103 w 189"/>
                  <a:gd name="T1" fmla="*/ 80 h 221"/>
                  <a:gd name="T2" fmla="*/ 0 w 189"/>
                  <a:gd name="T3" fmla="*/ 0 h 221"/>
                  <a:gd name="T4" fmla="*/ 63 w 189"/>
                  <a:gd name="T5" fmla="*/ 60 h 221"/>
                  <a:gd name="T6" fmla="*/ 124 w 189"/>
                  <a:gd name="T7" fmla="*/ 182 h 221"/>
                  <a:gd name="T8" fmla="*/ 130 w 189"/>
                  <a:gd name="T9" fmla="*/ 185 h 221"/>
                  <a:gd name="T10" fmla="*/ 189 w 189"/>
                  <a:gd name="T11" fmla="*/ 221 h 221"/>
                  <a:gd name="T12" fmla="*/ 103 w 189"/>
                  <a:gd name="T13" fmla="*/ 80 h 22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9" h="221">
                    <a:moveTo>
                      <a:pt x="103" y="80"/>
                    </a:moveTo>
                    <a:cubicBezTo>
                      <a:pt x="74" y="47"/>
                      <a:pt x="38" y="18"/>
                      <a:pt x="0" y="0"/>
                    </a:cubicBezTo>
                    <a:cubicBezTo>
                      <a:pt x="23" y="14"/>
                      <a:pt x="47" y="39"/>
                      <a:pt x="63" y="60"/>
                    </a:cubicBezTo>
                    <a:cubicBezTo>
                      <a:pt x="91" y="96"/>
                      <a:pt x="110" y="139"/>
                      <a:pt x="124" y="182"/>
                    </a:cubicBezTo>
                    <a:cubicBezTo>
                      <a:pt x="126" y="183"/>
                      <a:pt x="128" y="184"/>
                      <a:pt x="130" y="185"/>
                    </a:cubicBezTo>
                    <a:cubicBezTo>
                      <a:pt x="151" y="196"/>
                      <a:pt x="170" y="208"/>
                      <a:pt x="189" y="221"/>
                    </a:cubicBezTo>
                    <a:cubicBezTo>
                      <a:pt x="165" y="171"/>
                      <a:pt x="140" y="121"/>
                      <a:pt x="103" y="80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46" name="Freeform 227"/>
              <p:cNvSpPr/>
              <p:nvPr/>
            </p:nvSpPr>
            <p:spPr bwMode="auto">
              <a:xfrm>
                <a:off x="8683341" y="1072992"/>
                <a:ext cx="94436" cy="808710"/>
              </a:xfrm>
              <a:custGeom>
                <a:gdLst>
                  <a:gd name="T0" fmla="*/ 74 w 91"/>
                  <a:gd name="T1" fmla="*/ 402 h 777"/>
                  <a:gd name="T2" fmla="*/ 82 w 91"/>
                  <a:gd name="T3" fmla="*/ 197 h 777"/>
                  <a:gd name="T4" fmla="*/ 60 w 91"/>
                  <a:gd name="T5" fmla="*/ 55 h 777"/>
                  <a:gd name="T6" fmla="*/ 51 w 91"/>
                  <a:gd name="T7" fmla="*/ 0 h 777"/>
                  <a:gd name="T8" fmla="*/ 33 w 91"/>
                  <a:gd name="T9" fmla="*/ 367 h 777"/>
                  <a:gd name="T10" fmla="*/ 16 w 91"/>
                  <a:gd name="T11" fmla="*/ 586 h 777"/>
                  <a:gd name="T12" fmla="*/ 15 w 91"/>
                  <a:gd name="T13" fmla="*/ 775 h 777"/>
                  <a:gd name="T14" fmla="*/ 19 w 91"/>
                  <a:gd name="T15" fmla="*/ 777 h 777"/>
                  <a:gd name="T16" fmla="*/ 19 w 91"/>
                  <a:gd name="T17" fmla="*/ 777 h 777"/>
                  <a:gd name="T18" fmla="*/ 29 w 91"/>
                  <a:gd name="T19" fmla="*/ 660 h 777"/>
                  <a:gd name="T20" fmla="*/ 74 w 91"/>
                  <a:gd name="T21" fmla="*/ 402 h 77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1" h="777">
                    <a:moveTo>
                      <a:pt x="74" y="402"/>
                    </a:moveTo>
                    <a:cubicBezTo>
                      <a:pt x="83" y="335"/>
                      <a:pt x="91" y="265"/>
                      <a:pt x="82" y="197"/>
                    </a:cubicBezTo>
                    <a:cubicBezTo>
                      <a:pt x="77" y="150"/>
                      <a:pt x="68" y="103"/>
                      <a:pt x="60" y="55"/>
                    </a:cubicBezTo>
                    <a:cubicBezTo>
                      <a:pt x="57" y="37"/>
                      <a:pt x="54" y="19"/>
                      <a:pt x="51" y="0"/>
                    </a:cubicBezTo>
                    <a:cubicBezTo>
                      <a:pt x="63" y="122"/>
                      <a:pt x="43" y="245"/>
                      <a:pt x="33" y="367"/>
                    </a:cubicBezTo>
                    <a:cubicBezTo>
                      <a:pt x="27" y="440"/>
                      <a:pt x="22" y="513"/>
                      <a:pt x="16" y="586"/>
                    </a:cubicBezTo>
                    <a:cubicBezTo>
                      <a:pt x="11" y="647"/>
                      <a:pt x="0" y="714"/>
                      <a:pt x="15" y="775"/>
                    </a:cubicBezTo>
                    <a:cubicBezTo>
                      <a:pt x="16" y="777"/>
                      <a:pt x="18" y="777"/>
                      <a:pt x="19" y="777"/>
                    </a:cubicBezTo>
                    <a:cubicBezTo>
                      <a:pt x="19" y="777"/>
                      <a:pt x="19" y="777"/>
                      <a:pt x="19" y="777"/>
                    </a:cubicBezTo>
                    <a:cubicBezTo>
                      <a:pt x="17" y="738"/>
                      <a:pt x="21" y="699"/>
                      <a:pt x="29" y="660"/>
                    </a:cubicBezTo>
                    <a:cubicBezTo>
                      <a:pt x="48" y="575"/>
                      <a:pt x="63" y="489"/>
                      <a:pt x="74" y="40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47" name="Freeform 228"/>
              <p:cNvSpPr/>
              <p:nvPr/>
            </p:nvSpPr>
            <p:spPr bwMode="auto">
              <a:xfrm>
                <a:off x="8676473" y="1886852"/>
                <a:ext cx="44642" cy="254117"/>
              </a:xfrm>
              <a:custGeom>
                <a:gdLst>
                  <a:gd name="T0" fmla="*/ 24 w 42"/>
                  <a:gd name="T1" fmla="*/ 219 h 245"/>
                  <a:gd name="T2" fmla="*/ 33 w 42"/>
                  <a:gd name="T3" fmla="*/ 173 h 245"/>
                  <a:gd name="T4" fmla="*/ 21 w 42"/>
                  <a:gd name="T5" fmla="*/ 3 h 245"/>
                  <a:gd name="T6" fmla="*/ 5 w 42"/>
                  <a:gd name="T7" fmla="*/ 0 h 245"/>
                  <a:gd name="T8" fmla="*/ 17 w 42"/>
                  <a:gd name="T9" fmla="*/ 140 h 245"/>
                  <a:gd name="T10" fmla="*/ 14 w 42"/>
                  <a:gd name="T11" fmla="*/ 245 h 245"/>
                  <a:gd name="T12" fmla="*/ 24 w 42"/>
                  <a:gd name="T13" fmla="*/ 219 h 24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" h="245">
                    <a:moveTo>
                      <a:pt x="24" y="219"/>
                    </a:moveTo>
                    <a:cubicBezTo>
                      <a:pt x="27" y="204"/>
                      <a:pt x="31" y="188"/>
                      <a:pt x="33" y="173"/>
                    </a:cubicBezTo>
                    <a:cubicBezTo>
                      <a:pt x="42" y="116"/>
                      <a:pt x="38" y="58"/>
                      <a:pt x="21" y="3"/>
                    </a:cubicBezTo>
                    <a:cubicBezTo>
                      <a:pt x="16" y="2"/>
                      <a:pt x="11" y="2"/>
                      <a:pt x="5" y="0"/>
                    </a:cubicBezTo>
                    <a:cubicBezTo>
                      <a:pt x="0" y="47"/>
                      <a:pt x="13" y="93"/>
                      <a:pt x="17" y="140"/>
                    </a:cubicBezTo>
                    <a:cubicBezTo>
                      <a:pt x="19" y="174"/>
                      <a:pt x="17" y="210"/>
                      <a:pt x="14" y="245"/>
                    </a:cubicBezTo>
                    <a:cubicBezTo>
                      <a:pt x="18" y="236"/>
                      <a:pt x="22" y="227"/>
                      <a:pt x="24" y="219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48" name="Freeform 229"/>
              <p:cNvSpPr/>
              <p:nvPr/>
            </p:nvSpPr>
            <p:spPr bwMode="auto">
              <a:xfrm>
                <a:off x="8480734" y="1838776"/>
                <a:ext cx="157965" cy="30906"/>
              </a:xfrm>
              <a:custGeom>
                <a:gdLst>
                  <a:gd name="T0" fmla="*/ 151 w 151"/>
                  <a:gd name="T1" fmla="*/ 28 h 30"/>
                  <a:gd name="T2" fmla="*/ 139 w 151"/>
                  <a:gd name="T3" fmla="*/ 20 h 30"/>
                  <a:gd name="T4" fmla="*/ 138 w 151"/>
                  <a:gd name="T5" fmla="*/ 20 h 30"/>
                  <a:gd name="T6" fmla="*/ 36 w 151"/>
                  <a:gd name="T7" fmla="*/ 4 h 30"/>
                  <a:gd name="T8" fmla="*/ 0 w 151"/>
                  <a:gd name="T9" fmla="*/ 0 h 30"/>
                  <a:gd name="T10" fmla="*/ 31 w 151"/>
                  <a:gd name="T11" fmla="*/ 14 h 30"/>
                  <a:gd name="T12" fmla="*/ 151 w 151"/>
                  <a:gd name="T13" fmla="*/ 28 h 3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1" h="30">
                    <a:moveTo>
                      <a:pt x="151" y="28"/>
                    </a:moveTo>
                    <a:cubicBezTo>
                      <a:pt x="147" y="25"/>
                      <a:pt x="143" y="23"/>
                      <a:pt x="139" y="20"/>
                    </a:cubicBezTo>
                    <a:cubicBezTo>
                      <a:pt x="139" y="20"/>
                      <a:pt x="138" y="20"/>
                      <a:pt x="138" y="20"/>
                    </a:cubicBezTo>
                    <a:cubicBezTo>
                      <a:pt x="105" y="28"/>
                      <a:pt x="69" y="17"/>
                      <a:pt x="36" y="4"/>
                    </a:cubicBezTo>
                    <a:cubicBezTo>
                      <a:pt x="24" y="3"/>
                      <a:pt x="12" y="1"/>
                      <a:pt x="0" y="0"/>
                    </a:cubicBezTo>
                    <a:cubicBezTo>
                      <a:pt x="10" y="5"/>
                      <a:pt x="20" y="10"/>
                      <a:pt x="31" y="14"/>
                    </a:cubicBezTo>
                    <a:cubicBezTo>
                      <a:pt x="69" y="29"/>
                      <a:pt x="111" y="30"/>
                      <a:pt x="151" y="28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49" name="Freeform 230"/>
              <p:cNvSpPr/>
              <p:nvPr/>
            </p:nvSpPr>
            <p:spPr bwMode="auto">
              <a:xfrm>
                <a:off x="8705662" y="1069558"/>
                <a:ext cx="140795" cy="812144"/>
              </a:xfrm>
              <a:custGeom>
                <a:gdLst>
                  <a:gd name="T0" fmla="*/ 69 w 134"/>
                  <a:gd name="T1" fmla="*/ 608 h 780"/>
                  <a:gd name="T2" fmla="*/ 127 w 134"/>
                  <a:gd name="T3" fmla="*/ 383 h 780"/>
                  <a:gd name="T4" fmla="*/ 96 w 134"/>
                  <a:gd name="T5" fmla="*/ 153 h 780"/>
                  <a:gd name="T6" fmla="*/ 34 w 134"/>
                  <a:gd name="T7" fmla="*/ 0 h 780"/>
                  <a:gd name="T8" fmla="*/ 57 w 134"/>
                  <a:gd name="T9" fmla="*/ 134 h 780"/>
                  <a:gd name="T10" fmla="*/ 68 w 134"/>
                  <a:gd name="T11" fmla="*/ 273 h 780"/>
                  <a:gd name="T12" fmla="*/ 39 w 134"/>
                  <a:gd name="T13" fmla="*/ 525 h 780"/>
                  <a:gd name="T14" fmla="*/ 15 w 134"/>
                  <a:gd name="T15" fmla="*/ 651 h 780"/>
                  <a:gd name="T16" fmla="*/ 3 w 134"/>
                  <a:gd name="T17" fmla="*/ 780 h 780"/>
                  <a:gd name="T18" fmla="*/ 5 w 134"/>
                  <a:gd name="T19" fmla="*/ 780 h 780"/>
                  <a:gd name="T20" fmla="*/ 25 w 134"/>
                  <a:gd name="T21" fmla="*/ 706 h 780"/>
                  <a:gd name="T22" fmla="*/ 69 w 134"/>
                  <a:gd name="T23" fmla="*/ 608 h 78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4" h="780">
                    <a:moveTo>
                      <a:pt x="69" y="608"/>
                    </a:moveTo>
                    <a:cubicBezTo>
                      <a:pt x="97" y="536"/>
                      <a:pt x="120" y="461"/>
                      <a:pt x="127" y="383"/>
                    </a:cubicBezTo>
                    <a:cubicBezTo>
                      <a:pt x="134" y="304"/>
                      <a:pt x="123" y="227"/>
                      <a:pt x="96" y="153"/>
                    </a:cubicBezTo>
                    <a:cubicBezTo>
                      <a:pt x="78" y="101"/>
                      <a:pt x="55" y="51"/>
                      <a:pt x="34" y="0"/>
                    </a:cubicBezTo>
                    <a:cubicBezTo>
                      <a:pt x="42" y="45"/>
                      <a:pt x="50" y="89"/>
                      <a:pt x="57" y="134"/>
                    </a:cubicBezTo>
                    <a:cubicBezTo>
                      <a:pt x="65" y="181"/>
                      <a:pt x="70" y="225"/>
                      <a:pt x="68" y="273"/>
                    </a:cubicBezTo>
                    <a:cubicBezTo>
                      <a:pt x="66" y="358"/>
                      <a:pt x="54" y="441"/>
                      <a:pt x="39" y="525"/>
                    </a:cubicBezTo>
                    <a:cubicBezTo>
                      <a:pt x="31" y="567"/>
                      <a:pt x="25" y="609"/>
                      <a:pt x="15" y="651"/>
                    </a:cubicBezTo>
                    <a:cubicBezTo>
                      <a:pt x="6" y="694"/>
                      <a:pt x="0" y="736"/>
                      <a:pt x="3" y="780"/>
                    </a:cubicBezTo>
                    <a:cubicBezTo>
                      <a:pt x="4" y="780"/>
                      <a:pt x="4" y="780"/>
                      <a:pt x="5" y="780"/>
                    </a:cubicBezTo>
                    <a:cubicBezTo>
                      <a:pt x="3" y="753"/>
                      <a:pt x="12" y="729"/>
                      <a:pt x="25" y="706"/>
                    </a:cubicBezTo>
                    <a:cubicBezTo>
                      <a:pt x="43" y="674"/>
                      <a:pt x="56" y="642"/>
                      <a:pt x="69" y="608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50" name="Freeform 231"/>
              <p:cNvSpPr/>
              <p:nvPr/>
            </p:nvSpPr>
            <p:spPr bwMode="auto">
              <a:xfrm flipH="1">
                <a:off x="8329638" y="1814738"/>
                <a:ext cx="0" cy="0"/>
              </a:xfrm>
              <a:custGeom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51" name="Freeform 232"/>
              <p:cNvSpPr/>
              <p:nvPr/>
            </p:nvSpPr>
            <p:spPr bwMode="auto">
              <a:xfrm>
                <a:off x="8121879" y="1855946"/>
                <a:ext cx="382893" cy="260985"/>
              </a:xfrm>
              <a:custGeom>
                <a:gdLst>
                  <a:gd name="T0" fmla="*/ 252 w 366"/>
                  <a:gd name="T1" fmla="*/ 77 h 251"/>
                  <a:gd name="T2" fmla="*/ 212 w 366"/>
                  <a:gd name="T3" fmla="*/ 121 h 251"/>
                  <a:gd name="T4" fmla="*/ 163 w 366"/>
                  <a:gd name="T5" fmla="*/ 164 h 251"/>
                  <a:gd name="T6" fmla="*/ 0 w 366"/>
                  <a:gd name="T7" fmla="*/ 251 h 251"/>
                  <a:gd name="T8" fmla="*/ 232 w 366"/>
                  <a:gd name="T9" fmla="*/ 149 h 251"/>
                  <a:gd name="T10" fmla="*/ 366 w 366"/>
                  <a:gd name="T11" fmla="*/ 8 h 251"/>
                  <a:gd name="T12" fmla="*/ 348 w 366"/>
                  <a:gd name="T13" fmla="*/ 0 h 251"/>
                  <a:gd name="T14" fmla="*/ 252 w 366"/>
                  <a:gd name="T15" fmla="*/ 77 h 25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6" h="251">
                    <a:moveTo>
                      <a:pt x="252" y="77"/>
                    </a:moveTo>
                    <a:cubicBezTo>
                      <a:pt x="239" y="92"/>
                      <a:pt x="226" y="107"/>
                      <a:pt x="212" y="121"/>
                    </a:cubicBezTo>
                    <a:cubicBezTo>
                      <a:pt x="197" y="137"/>
                      <a:pt x="180" y="151"/>
                      <a:pt x="163" y="164"/>
                    </a:cubicBezTo>
                    <a:cubicBezTo>
                      <a:pt x="114" y="204"/>
                      <a:pt x="60" y="237"/>
                      <a:pt x="0" y="251"/>
                    </a:cubicBezTo>
                    <a:cubicBezTo>
                      <a:pt x="87" y="248"/>
                      <a:pt x="163" y="197"/>
                      <a:pt x="232" y="149"/>
                    </a:cubicBezTo>
                    <a:cubicBezTo>
                      <a:pt x="286" y="111"/>
                      <a:pt x="309" y="42"/>
                      <a:pt x="366" y="8"/>
                    </a:cubicBezTo>
                    <a:cubicBezTo>
                      <a:pt x="360" y="6"/>
                      <a:pt x="354" y="3"/>
                      <a:pt x="348" y="0"/>
                    </a:cubicBezTo>
                    <a:cubicBezTo>
                      <a:pt x="310" y="15"/>
                      <a:pt x="279" y="47"/>
                      <a:pt x="252" y="77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52" name="Freeform 233"/>
              <p:cNvSpPr/>
              <p:nvPr/>
            </p:nvSpPr>
            <p:spPr bwMode="auto">
              <a:xfrm>
                <a:off x="8226617" y="980273"/>
                <a:ext cx="20604" cy="176852"/>
              </a:xfrm>
              <a:custGeom>
                <a:gdLst>
                  <a:gd name="T0" fmla="*/ 0 w 21"/>
                  <a:gd name="T1" fmla="*/ 0 h 170"/>
                  <a:gd name="T2" fmla="*/ 8 w 21"/>
                  <a:gd name="T3" fmla="*/ 57 h 170"/>
                  <a:gd name="T4" fmla="*/ 15 w 21"/>
                  <a:gd name="T5" fmla="*/ 170 h 170"/>
                  <a:gd name="T6" fmla="*/ 17 w 21"/>
                  <a:gd name="T7" fmla="*/ 146 h 170"/>
                  <a:gd name="T8" fmla="*/ 0 w 21"/>
                  <a:gd name="T9" fmla="*/ 0 h 17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70">
                    <a:moveTo>
                      <a:pt x="0" y="0"/>
                    </a:moveTo>
                    <a:cubicBezTo>
                      <a:pt x="3" y="19"/>
                      <a:pt x="6" y="38"/>
                      <a:pt x="8" y="57"/>
                    </a:cubicBezTo>
                    <a:cubicBezTo>
                      <a:pt x="12" y="94"/>
                      <a:pt x="14" y="132"/>
                      <a:pt x="15" y="170"/>
                    </a:cubicBezTo>
                    <a:cubicBezTo>
                      <a:pt x="16" y="162"/>
                      <a:pt x="16" y="154"/>
                      <a:pt x="17" y="146"/>
                    </a:cubicBezTo>
                    <a:cubicBezTo>
                      <a:pt x="19" y="99"/>
                      <a:pt x="21" y="44"/>
                      <a:pt x="0" y="0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53" name="Freeform 234"/>
              <p:cNvSpPr/>
              <p:nvPr/>
            </p:nvSpPr>
            <p:spPr bwMode="auto">
              <a:xfrm>
                <a:off x="8563151" y="1881702"/>
                <a:ext cx="103020" cy="243815"/>
              </a:xfrm>
              <a:custGeom>
                <a:gdLst>
                  <a:gd name="T0" fmla="*/ 45 w 98"/>
                  <a:gd name="T1" fmla="*/ 89 h 233"/>
                  <a:gd name="T2" fmla="*/ 42 w 98"/>
                  <a:gd name="T3" fmla="*/ 24 h 233"/>
                  <a:gd name="T4" fmla="*/ 61 w 98"/>
                  <a:gd name="T5" fmla="*/ 0 h 233"/>
                  <a:gd name="T6" fmla="*/ 61 w 98"/>
                  <a:gd name="T7" fmla="*/ 0 h 233"/>
                  <a:gd name="T8" fmla="*/ 4 w 98"/>
                  <a:gd name="T9" fmla="*/ 66 h 233"/>
                  <a:gd name="T10" fmla="*/ 50 w 98"/>
                  <a:gd name="T11" fmla="*/ 144 h 233"/>
                  <a:gd name="T12" fmla="*/ 98 w 98"/>
                  <a:gd name="T13" fmla="*/ 233 h 233"/>
                  <a:gd name="T14" fmla="*/ 80 w 98"/>
                  <a:gd name="T15" fmla="*/ 163 h 233"/>
                  <a:gd name="T16" fmla="*/ 45 w 98"/>
                  <a:gd name="T17" fmla="*/ 89 h 23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233">
                    <a:moveTo>
                      <a:pt x="45" y="89"/>
                    </a:moveTo>
                    <a:cubicBezTo>
                      <a:pt x="39" y="69"/>
                      <a:pt x="33" y="45"/>
                      <a:pt x="42" y="24"/>
                    </a:cubicBezTo>
                    <a:cubicBezTo>
                      <a:pt x="46" y="14"/>
                      <a:pt x="53" y="6"/>
                      <a:pt x="61" y="0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35" y="8"/>
                      <a:pt x="0" y="35"/>
                      <a:pt x="4" y="66"/>
                    </a:cubicBezTo>
                    <a:cubicBezTo>
                      <a:pt x="8" y="97"/>
                      <a:pt x="33" y="120"/>
                      <a:pt x="50" y="144"/>
                    </a:cubicBezTo>
                    <a:cubicBezTo>
                      <a:pt x="70" y="172"/>
                      <a:pt x="86" y="202"/>
                      <a:pt x="98" y="233"/>
                    </a:cubicBezTo>
                    <a:cubicBezTo>
                      <a:pt x="96" y="209"/>
                      <a:pt x="90" y="185"/>
                      <a:pt x="80" y="163"/>
                    </a:cubicBezTo>
                    <a:cubicBezTo>
                      <a:pt x="69" y="138"/>
                      <a:pt x="53" y="115"/>
                      <a:pt x="45" y="89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54" name="Freeform 235"/>
              <p:cNvSpPr/>
              <p:nvPr/>
            </p:nvSpPr>
            <p:spPr bwMode="auto">
              <a:xfrm>
                <a:off x="7979368" y="1838776"/>
                <a:ext cx="413799" cy="262702"/>
              </a:xfrm>
              <a:custGeom>
                <a:gdLst>
                  <a:gd name="T0" fmla="*/ 328 w 396"/>
                  <a:gd name="T1" fmla="*/ 25 h 251"/>
                  <a:gd name="T2" fmla="*/ 396 w 396"/>
                  <a:gd name="T3" fmla="*/ 0 h 251"/>
                  <a:gd name="T4" fmla="*/ 174 w 396"/>
                  <a:gd name="T5" fmla="*/ 112 h 251"/>
                  <a:gd name="T6" fmla="*/ 64 w 396"/>
                  <a:gd name="T7" fmla="*/ 203 h 251"/>
                  <a:gd name="T8" fmla="*/ 0 w 396"/>
                  <a:gd name="T9" fmla="*/ 251 h 251"/>
                  <a:gd name="T10" fmla="*/ 227 w 396"/>
                  <a:gd name="T11" fmla="*/ 83 h 251"/>
                  <a:gd name="T12" fmla="*/ 328 w 396"/>
                  <a:gd name="T13" fmla="*/ 25 h 25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6" h="251">
                    <a:moveTo>
                      <a:pt x="328" y="25"/>
                    </a:moveTo>
                    <a:cubicBezTo>
                      <a:pt x="350" y="15"/>
                      <a:pt x="373" y="8"/>
                      <a:pt x="396" y="0"/>
                    </a:cubicBezTo>
                    <a:cubicBezTo>
                      <a:pt x="312" y="10"/>
                      <a:pt x="238" y="61"/>
                      <a:pt x="174" y="112"/>
                    </a:cubicBezTo>
                    <a:cubicBezTo>
                      <a:pt x="136" y="141"/>
                      <a:pt x="101" y="173"/>
                      <a:pt x="64" y="203"/>
                    </a:cubicBezTo>
                    <a:cubicBezTo>
                      <a:pt x="44" y="220"/>
                      <a:pt x="22" y="237"/>
                      <a:pt x="0" y="251"/>
                    </a:cubicBezTo>
                    <a:cubicBezTo>
                      <a:pt x="87" y="215"/>
                      <a:pt x="148" y="133"/>
                      <a:pt x="227" y="83"/>
                    </a:cubicBezTo>
                    <a:cubicBezTo>
                      <a:pt x="260" y="63"/>
                      <a:pt x="293" y="41"/>
                      <a:pt x="328" y="25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55" name="Freeform 236"/>
              <p:cNvSpPr/>
              <p:nvPr/>
            </p:nvSpPr>
            <p:spPr bwMode="auto">
              <a:xfrm>
                <a:off x="7914122" y="1816456"/>
                <a:ext cx="436120" cy="140794"/>
              </a:xfrm>
              <a:custGeom>
                <a:gdLst>
                  <a:gd name="T0" fmla="*/ 307 w 417"/>
                  <a:gd name="T1" fmla="*/ 41 h 136"/>
                  <a:gd name="T2" fmla="*/ 417 w 417"/>
                  <a:gd name="T3" fmla="*/ 3 h 136"/>
                  <a:gd name="T4" fmla="*/ 403 w 417"/>
                  <a:gd name="T5" fmla="*/ 0 h 136"/>
                  <a:gd name="T6" fmla="*/ 197 w 417"/>
                  <a:gd name="T7" fmla="*/ 83 h 136"/>
                  <a:gd name="T8" fmla="*/ 7 w 417"/>
                  <a:gd name="T9" fmla="*/ 128 h 136"/>
                  <a:gd name="T10" fmla="*/ 6 w 417"/>
                  <a:gd name="T11" fmla="*/ 127 h 136"/>
                  <a:gd name="T12" fmla="*/ 0 w 417"/>
                  <a:gd name="T13" fmla="*/ 128 h 136"/>
                  <a:gd name="T14" fmla="*/ 35 w 417"/>
                  <a:gd name="T15" fmla="*/ 136 h 136"/>
                  <a:gd name="T16" fmla="*/ 35 w 417"/>
                  <a:gd name="T17" fmla="*/ 136 h 136"/>
                  <a:gd name="T18" fmla="*/ 224 w 417"/>
                  <a:gd name="T19" fmla="*/ 91 h 136"/>
                  <a:gd name="T20" fmla="*/ 307 w 417"/>
                  <a:gd name="T21" fmla="*/ 41 h 13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17" h="136">
                    <a:moveTo>
                      <a:pt x="307" y="41"/>
                    </a:moveTo>
                    <a:cubicBezTo>
                      <a:pt x="342" y="24"/>
                      <a:pt x="379" y="11"/>
                      <a:pt x="417" y="3"/>
                    </a:cubicBezTo>
                    <a:cubicBezTo>
                      <a:pt x="412" y="2"/>
                      <a:pt x="407" y="1"/>
                      <a:pt x="403" y="0"/>
                    </a:cubicBezTo>
                    <a:cubicBezTo>
                      <a:pt x="332" y="23"/>
                      <a:pt x="265" y="55"/>
                      <a:pt x="197" y="83"/>
                    </a:cubicBezTo>
                    <a:cubicBezTo>
                      <a:pt x="136" y="108"/>
                      <a:pt x="73" y="122"/>
                      <a:pt x="7" y="128"/>
                    </a:cubicBezTo>
                    <a:cubicBezTo>
                      <a:pt x="6" y="128"/>
                      <a:pt x="5" y="128"/>
                      <a:pt x="6" y="127"/>
                    </a:cubicBezTo>
                    <a:cubicBezTo>
                      <a:pt x="4" y="128"/>
                      <a:pt x="2" y="128"/>
                      <a:pt x="0" y="128"/>
                    </a:cubicBezTo>
                    <a:cubicBezTo>
                      <a:pt x="12" y="131"/>
                      <a:pt x="23" y="134"/>
                      <a:pt x="35" y="136"/>
                    </a:cubicBezTo>
                    <a:cubicBezTo>
                      <a:pt x="35" y="136"/>
                      <a:pt x="35" y="136"/>
                      <a:pt x="35" y="136"/>
                    </a:cubicBezTo>
                    <a:cubicBezTo>
                      <a:pt x="100" y="132"/>
                      <a:pt x="167" y="124"/>
                      <a:pt x="224" y="91"/>
                    </a:cubicBezTo>
                    <a:cubicBezTo>
                      <a:pt x="252" y="74"/>
                      <a:pt x="278" y="56"/>
                      <a:pt x="307" y="41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56" name="Freeform 237"/>
              <p:cNvSpPr/>
              <p:nvPr/>
            </p:nvSpPr>
            <p:spPr bwMode="auto">
              <a:xfrm>
                <a:off x="7845442" y="1804436"/>
                <a:ext cx="429252" cy="120190"/>
              </a:xfrm>
              <a:custGeom>
                <a:gdLst>
                  <a:gd name="T0" fmla="*/ 165 w 411"/>
                  <a:gd name="T1" fmla="*/ 18 h 116"/>
                  <a:gd name="T2" fmla="*/ 0 w 411"/>
                  <a:gd name="T3" fmla="*/ 116 h 116"/>
                  <a:gd name="T4" fmla="*/ 211 w 411"/>
                  <a:gd name="T5" fmla="*/ 46 h 116"/>
                  <a:gd name="T6" fmla="*/ 411 w 411"/>
                  <a:gd name="T7" fmla="*/ 8 h 116"/>
                  <a:gd name="T8" fmla="*/ 302 w 411"/>
                  <a:gd name="T9" fmla="*/ 0 h 116"/>
                  <a:gd name="T10" fmla="*/ 165 w 411"/>
                  <a:gd name="T11" fmla="*/ 18 h 11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1" h="115">
                    <a:moveTo>
                      <a:pt x="165" y="18"/>
                    </a:moveTo>
                    <a:cubicBezTo>
                      <a:pt x="105" y="41"/>
                      <a:pt x="58" y="90"/>
                      <a:pt x="0" y="116"/>
                    </a:cubicBezTo>
                    <a:cubicBezTo>
                      <a:pt x="75" y="114"/>
                      <a:pt x="141" y="68"/>
                      <a:pt x="211" y="46"/>
                    </a:cubicBezTo>
                    <a:cubicBezTo>
                      <a:pt x="276" y="25"/>
                      <a:pt x="343" y="13"/>
                      <a:pt x="411" y="8"/>
                    </a:cubicBezTo>
                    <a:cubicBezTo>
                      <a:pt x="375" y="4"/>
                      <a:pt x="339" y="0"/>
                      <a:pt x="302" y="0"/>
                    </a:cubicBezTo>
                    <a:cubicBezTo>
                      <a:pt x="257" y="0"/>
                      <a:pt x="208" y="3"/>
                      <a:pt x="165" y="18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57" name="Freeform 238"/>
              <p:cNvSpPr/>
              <p:nvPr/>
            </p:nvSpPr>
            <p:spPr bwMode="auto">
              <a:xfrm>
                <a:off x="7826554" y="1818172"/>
                <a:ext cx="437837" cy="127058"/>
              </a:xfrm>
              <a:custGeom>
                <a:gdLst>
                  <a:gd name="T0" fmla="*/ 387 w 418"/>
                  <a:gd name="T1" fmla="*/ 5 h 122"/>
                  <a:gd name="T2" fmla="*/ 418 w 418"/>
                  <a:gd name="T3" fmla="*/ 0 h 122"/>
                  <a:gd name="T4" fmla="*/ 214 w 418"/>
                  <a:gd name="T5" fmla="*/ 42 h 122"/>
                  <a:gd name="T6" fmla="*/ 4 w 418"/>
                  <a:gd name="T7" fmla="*/ 108 h 122"/>
                  <a:gd name="T8" fmla="*/ 0 w 418"/>
                  <a:gd name="T9" fmla="*/ 109 h 122"/>
                  <a:gd name="T10" fmla="*/ 67 w 418"/>
                  <a:gd name="T11" fmla="*/ 122 h 122"/>
                  <a:gd name="T12" fmla="*/ 287 w 418"/>
                  <a:gd name="T13" fmla="*/ 42 h 122"/>
                  <a:gd name="T14" fmla="*/ 387 w 418"/>
                  <a:gd name="T15" fmla="*/ 5 h 12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18" h="122">
                    <a:moveTo>
                      <a:pt x="387" y="5"/>
                    </a:moveTo>
                    <a:cubicBezTo>
                      <a:pt x="397" y="3"/>
                      <a:pt x="408" y="2"/>
                      <a:pt x="418" y="0"/>
                    </a:cubicBezTo>
                    <a:cubicBezTo>
                      <a:pt x="349" y="6"/>
                      <a:pt x="280" y="19"/>
                      <a:pt x="214" y="42"/>
                    </a:cubicBezTo>
                    <a:cubicBezTo>
                      <a:pt x="145" y="66"/>
                      <a:pt x="79" y="110"/>
                      <a:pt x="4" y="108"/>
                    </a:cubicBezTo>
                    <a:cubicBezTo>
                      <a:pt x="3" y="108"/>
                      <a:pt x="1" y="109"/>
                      <a:pt x="0" y="109"/>
                    </a:cubicBezTo>
                    <a:cubicBezTo>
                      <a:pt x="22" y="112"/>
                      <a:pt x="44" y="117"/>
                      <a:pt x="67" y="122"/>
                    </a:cubicBezTo>
                    <a:cubicBezTo>
                      <a:pt x="145" y="117"/>
                      <a:pt x="217" y="74"/>
                      <a:pt x="287" y="42"/>
                    </a:cubicBezTo>
                    <a:cubicBezTo>
                      <a:pt x="318" y="27"/>
                      <a:pt x="352" y="10"/>
                      <a:pt x="387" y="5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58" name="Freeform 239"/>
              <p:cNvSpPr/>
              <p:nvPr/>
            </p:nvSpPr>
            <p:spPr bwMode="auto">
              <a:xfrm>
                <a:off x="7981085" y="1838776"/>
                <a:ext cx="449856" cy="264419"/>
              </a:xfrm>
              <a:custGeom>
                <a:gdLst>
                  <a:gd name="T0" fmla="*/ 274 w 430"/>
                  <a:gd name="T1" fmla="*/ 88 h 254"/>
                  <a:gd name="T2" fmla="*/ 357 w 430"/>
                  <a:gd name="T3" fmla="*/ 32 h 254"/>
                  <a:gd name="T4" fmla="*/ 430 w 430"/>
                  <a:gd name="T5" fmla="*/ 0 h 254"/>
                  <a:gd name="T6" fmla="*/ 408 w 430"/>
                  <a:gd name="T7" fmla="*/ 0 h 254"/>
                  <a:gd name="T8" fmla="*/ 323 w 430"/>
                  <a:gd name="T9" fmla="*/ 31 h 254"/>
                  <a:gd name="T10" fmla="*/ 209 w 430"/>
                  <a:gd name="T11" fmla="*/ 99 h 254"/>
                  <a:gd name="T12" fmla="*/ 0 w 430"/>
                  <a:gd name="T13" fmla="*/ 254 h 254"/>
                  <a:gd name="T14" fmla="*/ 132 w 430"/>
                  <a:gd name="T15" fmla="*/ 192 h 254"/>
                  <a:gd name="T16" fmla="*/ 274 w 430"/>
                  <a:gd name="T17" fmla="*/ 88 h 25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0" h="254">
                    <a:moveTo>
                      <a:pt x="274" y="88"/>
                    </a:moveTo>
                    <a:cubicBezTo>
                      <a:pt x="301" y="68"/>
                      <a:pt x="328" y="48"/>
                      <a:pt x="357" y="32"/>
                    </a:cubicBezTo>
                    <a:cubicBezTo>
                      <a:pt x="380" y="20"/>
                      <a:pt x="405" y="10"/>
                      <a:pt x="430" y="0"/>
                    </a:cubicBezTo>
                    <a:cubicBezTo>
                      <a:pt x="422" y="0"/>
                      <a:pt x="415" y="0"/>
                      <a:pt x="408" y="0"/>
                    </a:cubicBezTo>
                    <a:cubicBezTo>
                      <a:pt x="379" y="9"/>
                      <a:pt x="350" y="18"/>
                      <a:pt x="323" y="31"/>
                    </a:cubicBezTo>
                    <a:cubicBezTo>
                      <a:pt x="284" y="51"/>
                      <a:pt x="244" y="74"/>
                      <a:pt x="209" y="99"/>
                    </a:cubicBezTo>
                    <a:cubicBezTo>
                      <a:pt x="140" y="150"/>
                      <a:pt x="80" y="221"/>
                      <a:pt x="0" y="254"/>
                    </a:cubicBezTo>
                    <a:cubicBezTo>
                      <a:pt x="48" y="243"/>
                      <a:pt x="92" y="220"/>
                      <a:pt x="132" y="192"/>
                    </a:cubicBezTo>
                    <a:cubicBezTo>
                      <a:pt x="181" y="159"/>
                      <a:pt x="227" y="122"/>
                      <a:pt x="274" y="88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59" name="Freeform 240"/>
              <p:cNvSpPr/>
              <p:nvPr/>
            </p:nvSpPr>
            <p:spPr bwMode="auto">
              <a:xfrm>
                <a:off x="8195711" y="1876550"/>
                <a:ext cx="394912" cy="252400"/>
              </a:xfrm>
              <a:custGeom>
                <a:gdLst>
                  <a:gd name="T0" fmla="*/ 339 w 376"/>
                  <a:gd name="T1" fmla="*/ 0 h 242"/>
                  <a:gd name="T2" fmla="*/ 339 w 376"/>
                  <a:gd name="T3" fmla="*/ 1 h 242"/>
                  <a:gd name="T4" fmla="*/ 252 w 376"/>
                  <a:gd name="T5" fmla="*/ 72 h 242"/>
                  <a:gd name="T6" fmla="*/ 182 w 376"/>
                  <a:gd name="T7" fmla="*/ 155 h 242"/>
                  <a:gd name="T8" fmla="*/ 0 w 376"/>
                  <a:gd name="T9" fmla="*/ 242 h 242"/>
                  <a:gd name="T10" fmla="*/ 190 w 376"/>
                  <a:gd name="T11" fmla="*/ 176 h 242"/>
                  <a:gd name="T12" fmla="*/ 376 w 376"/>
                  <a:gd name="T13" fmla="*/ 4 h 242"/>
                  <a:gd name="T14" fmla="*/ 339 w 376"/>
                  <a:gd name="T15" fmla="*/ 0 h 24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6" h="241">
                    <a:moveTo>
                      <a:pt x="339" y="0"/>
                    </a:moveTo>
                    <a:cubicBezTo>
                      <a:pt x="339" y="0"/>
                      <a:pt x="339" y="1"/>
                      <a:pt x="339" y="1"/>
                    </a:cubicBezTo>
                    <a:cubicBezTo>
                      <a:pt x="303" y="14"/>
                      <a:pt x="276" y="44"/>
                      <a:pt x="252" y="72"/>
                    </a:cubicBezTo>
                    <a:cubicBezTo>
                      <a:pt x="229" y="100"/>
                      <a:pt x="207" y="129"/>
                      <a:pt x="182" y="155"/>
                    </a:cubicBezTo>
                    <a:cubicBezTo>
                      <a:pt x="133" y="206"/>
                      <a:pt x="65" y="223"/>
                      <a:pt x="0" y="242"/>
                    </a:cubicBezTo>
                    <a:cubicBezTo>
                      <a:pt x="68" y="241"/>
                      <a:pt x="134" y="226"/>
                      <a:pt x="190" y="176"/>
                    </a:cubicBezTo>
                    <a:cubicBezTo>
                      <a:pt x="252" y="122"/>
                      <a:pt x="300" y="37"/>
                      <a:pt x="376" y="4"/>
                    </a:cubicBezTo>
                    <a:cubicBezTo>
                      <a:pt x="364" y="3"/>
                      <a:pt x="352" y="2"/>
                      <a:pt x="339" y="0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60" name="Freeform 241"/>
              <p:cNvSpPr/>
              <p:nvPr/>
            </p:nvSpPr>
            <p:spPr bwMode="auto">
              <a:xfrm>
                <a:off x="7987953" y="1845644"/>
                <a:ext cx="494498" cy="276439"/>
              </a:xfrm>
              <a:custGeom>
                <a:gdLst>
                  <a:gd name="T0" fmla="*/ 473 w 473"/>
                  <a:gd name="T1" fmla="*/ 8 h 265"/>
                  <a:gd name="T2" fmla="*/ 454 w 473"/>
                  <a:gd name="T3" fmla="*/ 0 h 265"/>
                  <a:gd name="T4" fmla="*/ 416 w 473"/>
                  <a:gd name="T5" fmla="*/ 26 h 265"/>
                  <a:gd name="T6" fmla="*/ 339 w 473"/>
                  <a:gd name="T7" fmla="*/ 96 h 265"/>
                  <a:gd name="T8" fmla="*/ 275 w 473"/>
                  <a:gd name="T9" fmla="*/ 163 h 265"/>
                  <a:gd name="T10" fmla="*/ 129 w 473"/>
                  <a:gd name="T11" fmla="*/ 247 h 265"/>
                  <a:gd name="T12" fmla="*/ 56 w 473"/>
                  <a:gd name="T13" fmla="*/ 257 h 265"/>
                  <a:gd name="T14" fmla="*/ 0 w 473"/>
                  <a:gd name="T15" fmla="*/ 254 h 265"/>
                  <a:gd name="T16" fmla="*/ 89 w 473"/>
                  <a:gd name="T17" fmla="*/ 265 h 265"/>
                  <a:gd name="T18" fmla="*/ 319 w 473"/>
                  <a:gd name="T19" fmla="*/ 146 h 265"/>
                  <a:gd name="T20" fmla="*/ 473 w 473"/>
                  <a:gd name="T21" fmla="*/ 8 h 26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72" h="265">
                    <a:moveTo>
                      <a:pt x="473" y="8"/>
                    </a:moveTo>
                    <a:cubicBezTo>
                      <a:pt x="467" y="5"/>
                      <a:pt x="461" y="3"/>
                      <a:pt x="454" y="0"/>
                    </a:cubicBezTo>
                    <a:cubicBezTo>
                      <a:pt x="441" y="4"/>
                      <a:pt x="425" y="19"/>
                      <a:pt x="416" y="26"/>
                    </a:cubicBezTo>
                    <a:cubicBezTo>
                      <a:pt x="389" y="48"/>
                      <a:pt x="363" y="70"/>
                      <a:pt x="339" y="96"/>
                    </a:cubicBezTo>
                    <a:cubicBezTo>
                      <a:pt x="318" y="118"/>
                      <a:pt x="297" y="142"/>
                      <a:pt x="275" y="163"/>
                    </a:cubicBezTo>
                    <a:cubicBezTo>
                      <a:pt x="233" y="203"/>
                      <a:pt x="185" y="233"/>
                      <a:pt x="129" y="247"/>
                    </a:cubicBezTo>
                    <a:cubicBezTo>
                      <a:pt x="105" y="253"/>
                      <a:pt x="81" y="258"/>
                      <a:pt x="56" y="257"/>
                    </a:cubicBezTo>
                    <a:cubicBezTo>
                      <a:pt x="39" y="256"/>
                      <a:pt x="19" y="253"/>
                      <a:pt x="0" y="254"/>
                    </a:cubicBezTo>
                    <a:cubicBezTo>
                      <a:pt x="29" y="258"/>
                      <a:pt x="59" y="262"/>
                      <a:pt x="89" y="265"/>
                    </a:cubicBezTo>
                    <a:cubicBezTo>
                      <a:pt x="178" y="257"/>
                      <a:pt x="253" y="204"/>
                      <a:pt x="319" y="146"/>
                    </a:cubicBezTo>
                    <a:cubicBezTo>
                      <a:pt x="370" y="100"/>
                      <a:pt x="408" y="35"/>
                      <a:pt x="473" y="8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61" name="Freeform 242"/>
              <p:cNvSpPr/>
              <p:nvPr/>
            </p:nvSpPr>
            <p:spPr bwMode="auto">
              <a:xfrm>
                <a:off x="7831706" y="1788984"/>
                <a:ext cx="429252" cy="135644"/>
              </a:xfrm>
              <a:custGeom>
                <a:gdLst>
                  <a:gd name="T0" fmla="*/ 185 w 410"/>
                  <a:gd name="T1" fmla="*/ 26 h 131"/>
                  <a:gd name="T2" fmla="*/ 410 w 410"/>
                  <a:gd name="T3" fmla="*/ 16 h 131"/>
                  <a:gd name="T4" fmla="*/ 364 w 410"/>
                  <a:gd name="T5" fmla="*/ 5 h 131"/>
                  <a:gd name="T6" fmla="*/ 346 w 410"/>
                  <a:gd name="T7" fmla="*/ 0 h 131"/>
                  <a:gd name="T8" fmla="*/ 344 w 410"/>
                  <a:gd name="T9" fmla="*/ 0 h 131"/>
                  <a:gd name="T10" fmla="*/ 72 w 410"/>
                  <a:gd name="T11" fmla="*/ 69 h 131"/>
                  <a:gd name="T12" fmla="*/ 0 w 410"/>
                  <a:gd name="T13" fmla="*/ 131 h 131"/>
                  <a:gd name="T14" fmla="*/ 0 w 410"/>
                  <a:gd name="T15" fmla="*/ 131 h 131"/>
                  <a:gd name="T16" fmla="*/ 185 w 410"/>
                  <a:gd name="T17" fmla="*/ 26 h 13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0" h="131">
                    <a:moveTo>
                      <a:pt x="185" y="26"/>
                    </a:moveTo>
                    <a:cubicBezTo>
                      <a:pt x="258" y="6"/>
                      <a:pt x="335" y="8"/>
                      <a:pt x="410" y="16"/>
                    </a:cubicBezTo>
                    <a:cubicBezTo>
                      <a:pt x="395" y="13"/>
                      <a:pt x="380" y="9"/>
                      <a:pt x="364" y="5"/>
                    </a:cubicBezTo>
                    <a:cubicBezTo>
                      <a:pt x="358" y="4"/>
                      <a:pt x="352" y="2"/>
                      <a:pt x="346" y="0"/>
                    </a:cubicBezTo>
                    <a:cubicBezTo>
                      <a:pt x="345" y="0"/>
                      <a:pt x="345" y="0"/>
                      <a:pt x="344" y="0"/>
                    </a:cubicBezTo>
                    <a:cubicBezTo>
                      <a:pt x="251" y="3"/>
                      <a:pt x="149" y="11"/>
                      <a:pt x="72" y="69"/>
                    </a:cubicBezTo>
                    <a:cubicBezTo>
                      <a:pt x="71" y="70"/>
                      <a:pt x="25" y="113"/>
                      <a:pt x="0" y="131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66" y="105"/>
                      <a:pt x="115" y="45"/>
                      <a:pt x="185" y="26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62" name="Freeform 243"/>
              <p:cNvSpPr/>
              <p:nvPr/>
            </p:nvSpPr>
            <p:spPr bwMode="auto">
              <a:xfrm>
                <a:off x="7970783" y="1821606"/>
                <a:ext cx="425818" cy="154531"/>
              </a:xfrm>
              <a:custGeom>
                <a:gdLst>
                  <a:gd name="T0" fmla="*/ 189 w 408"/>
                  <a:gd name="T1" fmla="*/ 108 h 149"/>
                  <a:gd name="T2" fmla="*/ 408 w 408"/>
                  <a:gd name="T3" fmla="*/ 7 h 149"/>
                  <a:gd name="T4" fmla="*/ 373 w 408"/>
                  <a:gd name="T5" fmla="*/ 0 h 149"/>
                  <a:gd name="T6" fmla="*/ 371 w 408"/>
                  <a:gd name="T7" fmla="*/ 2 h 149"/>
                  <a:gd name="T8" fmla="*/ 241 w 408"/>
                  <a:gd name="T9" fmla="*/ 49 h 149"/>
                  <a:gd name="T10" fmla="*/ 164 w 408"/>
                  <a:gd name="T11" fmla="*/ 95 h 149"/>
                  <a:gd name="T12" fmla="*/ 0 w 408"/>
                  <a:gd name="T13" fmla="*/ 135 h 149"/>
                  <a:gd name="T14" fmla="*/ 169 w 408"/>
                  <a:gd name="T15" fmla="*/ 124 h 149"/>
                  <a:gd name="T16" fmla="*/ 189 w 408"/>
                  <a:gd name="T17" fmla="*/ 108 h 14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8" h="149">
                    <a:moveTo>
                      <a:pt x="189" y="108"/>
                    </a:moveTo>
                    <a:cubicBezTo>
                      <a:pt x="254" y="59"/>
                      <a:pt x="327" y="15"/>
                      <a:pt x="408" y="7"/>
                    </a:cubicBezTo>
                    <a:cubicBezTo>
                      <a:pt x="396" y="5"/>
                      <a:pt x="385" y="3"/>
                      <a:pt x="373" y="0"/>
                    </a:cubicBezTo>
                    <a:cubicBezTo>
                      <a:pt x="373" y="1"/>
                      <a:pt x="372" y="2"/>
                      <a:pt x="371" y="2"/>
                    </a:cubicBezTo>
                    <a:cubicBezTo>
                      <a:pt x="325" y="10"/>
                      <a:pt x="282" y="26"/>
                      <a:pt x="241" y="49"/>
                    </a:cubicBezTo>
                    <a:cubicBezTo>
                      <a:pt x="215" y="63"/>
                      <a:pt x="191" y="81"/>
                      <a:pt x="164" y="95"/>
                    </a:cubicBezTo>
                    <a:cubicBezTo>
                      <a:pt x="114" y="122"/>
                      <a:pt x="57" y="131"/>
                      <a:pt x="0" y="135"/>
                    </a:cubicBezTo>
                    <a:cubicBezTo>
                      <a:pt x="58" y="146"/>
                      <a:pt x="115" y="149"/>
                      <a:pt x="169" y="124"/>
                    </a:cubicBezTo>
                    <a:cubicBezTo>
                      <a:pt x="176" y="119"/>
                      <a:pt x="183" y="114"/>
                      <a:pt x="189" y="108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63" name="Freeform 244"/>
              <p:cNvSpPr/>
              <p:nvPr/>
            </p:nvSpPr>
            <p:spPr bwMode="auto">
              <a:xfrm>
                <a:off x="7929575" y="1747776"/>
                <a:ext cx="247249" cy="91002"/>
              </a:xfrm>
              <a:custGeom>
                <a:gdLst>
                  <a:gd name="T0" fmla="*/ 144 w 237"/>
                  <a:gd name="T1" fmla="*/ 0 h 89"/>
                  <a:gd name="T2" fmla="*/ 141 w 237"/>
                  <a:gd name="T3" fmla="*/ 2 h 89"/>
                  <a:gd name="T4" fmla="*/ 0 w 237"/>
                  <a:gd name="T5" fmla="*/ 89 h 89"/>
                  <a:gd name="T6" fmla="*/ 237 w 237"/>
                  <a:gd name="T7" fmla="*/ 35 h 89"/>
                  <a:gd name="T8" fmla="*/ 144 w 237"/>
                  <a:gd name="T9" fmla="*/ 0 h 8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6" h="89">
                    <a:moveTo>
                      <a:pt x="144" y="0"/>
                    </a:moveTo>
                    <a:cubicBezTo>
                      <a:pt x="143" y="1"/>
                      <a:pt x="142" y="2"/>
                      <a:pt x="141" y="2"/>
                    </a:cubicBezTo>
                    <a:cubicBezTo>
                      <a:pt x="87" y="19"/>
                      <a:pt x="41" y="52"/>
                      <a:pt x="0" y="89"/>
                    </a:cubicBezTo>
                    <a:cubicBezTo>
                      <a:pt x="70" y="47"/>
                      <a:pt x="156" y="38"/>
                      <a:pt x="237" y="35"/>
                    </a:cubicBezTo>
                    <a:cubicBezTo>
                      <a:pt x="205" y="26"/>
                      <a:pt x="174" y="14"/>
                      <a:pt x="144" y="0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64" name="Freeform 245"/>
              <p:cNvSpPr/>
              <p:nvPr/>
            </p:nvSpPr>
            <p:spPr bwMode="auto">
              <a:xfrm>
                <a:off x="9337520" y="1332260"/>
                <a:ext cx="257551" cy="441271"/>
              </a:xfrm>
              <a:custGeom>
                <a:gdLst>
                  <a:gd name="T0" fmla="*/ 246 w 246"/>
                  <a:gd name="T1" fmla="*/ 0 h 424"/>
                  <a:gd name="T2" fmla="*/ 237 w 246"/>
                  <a:gd name="T3" fmla="*/ 16 h 424"/>
                  <a:gd name="T4" fmla="*/ 153 w 246"/>
                  <a:gd name="T5" fmla="*/ 164 h 424"/>
                  <a:gd name="T6" fmla="*/ 0 w 246"/>
                  <a:gd name="T7" fmla="*/ 424 h 424"/>
                  <a:gd name="T8" fmla="*/ 8 w 246"/>
                  <a:gd name="T9" fmla="*/ 418 h 424"/>
                  <a:gd name="T10" fmla="*/ 61 w 246"/>
                  <a:gd name="T11" fmla="*/ 371 h 424"/>
                  <a:gd name="T12" fmla="*/ 190 w 246"/>
                  <a:gd name="T13" fmla="*/ 130 h 424"/>
                  <a:gd name="T14" fmla="*/ 246 w 246"/>
                  <a:gd name="T15" fmla="*/ 0 h 42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6" h="423">
                    <a:moveTo>
                      <a:pt x="246" y="0"/>
                    </a:moveTo>
                    <a:cubicBezTo>
                      <a:pt x="243" y="5"/>
                      <a:pt x="240" y="11"/>
                      <a:pt x="237" y="16"/>
                    </a:cubicBezTo>
                    <a:cubicBezTo>
                      <a:pt x="211" y="67"/>
                      <a:pt x="180" y="114"/>
                      <a:pt x="153" y="164"/>
                    </a:cubicBezTo>
                    <a:cubicBezTo>
                      <a:pt x="107" y="252"/>
                      <a:pt x="70" y="352"/>
                      <a:pt x="0" y="424"/>
                    </a:cubicBezTo>
                    <a:cubicBezTo>
                      <a:pt x="3" y="422"/>
                      <a:pt x="5" y="420"/>
                      <a:pt x="8" y="418"/>
                    </a:cubicBezTo>
                    <a:cubicBezTo>
                      <a:pt x="27" y="403"/>
                      <a:pt x="44" y="387"/>
                      <a:pt x="61" y="371"/>
                    </a:cubicBezTo>
                    <a:cubicBezTo>
                      <a:pt x="123" y="302"/>
                      <a:pt x="152" y="213"/>
                      <a:pt x="190" y="130"/>
                    </a:cubicBezTo>
                    <a:cubicBezTo>
                      <a:pt x="209" y="87"/>
                      <a:pt x="227" y="43"/>
                      <a:pt x="246" y="0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65" name="Freeform 246"/>
              <p:cNvSpPr/>
              <p:nvPr/>
            </p:nvSpPr>
            <p:spPr bwMode="auto">
              <a:xfrm>
                <a:off x="9478315" y="1236108"/>
                <a:ext cx="192305" cy="406931"/>
              </a:xfrm>
              <a:custGeom>
                <a:gdLst>
                  <a:gd name="T0" fmla="*/ 84 w 184"/>
                  <a:gd name="T1" fmla="*/ 236 h 391"/>
                  <a:gd name="T2" fmla="*/ 0 w 184"/>
                  <a:gd name="T3" fmla="*/ 391 h 391"/>
                  <a:gd name="T4" fmla="*/ 36 w 184"/>
                  <a:gd name="T5" fmla="*/ 350 h 391"/>
                  <a:gd name="T6" fmla="*/ 146 w 184"/>
                  <a:gd name="T7" fmla="*/ 140 h 391"/>
                  <a:gd name="T8" fmla="*/ 184 w 184"/>
                  <a:gd name="T9" fmla="*/ 0 h 391"/>
                  <a:gd name="T10" fmla="*/ 130 w 184"/>
                  <a:gd name="T11" fmla="*/ 110 h 391"/>
                  <a:gd name="T12" fmla="*/ 84 w 184"/>
                  <a:gd name="T13" fmla="*/ 236 h 39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4" h="391">
                    <a:moveTo>
                      <a:pt x="84" y="236"/>
                    </a:moveTo>
                    <a:cubicBezTo>
                      <a:pt x="63" y="290"/>
                      <a:pt x="37" y="345"/>
                      <a:pt x="0" y="391"/>
                    </a:cubicBezTo>
                    <a:cubicBezTo>
                      <a:pt x="13" y="378"/>
                      <a:pt x="25" y="364"/>
                      <a:pt x="36" y="350"/>
                    </a:cubicBezTo>
                    <a:cubicBezTo>
                      <a:pt x="85" y="287"/>
                      <a:pt x="123" y="217"/>
                      <a:pt x="146" y="140"/>
                    </a:cubicBezTo>
                    <a:cubicBezTo>
                      <a:pt x="160" y="94"/>
                      <a:pt x="170" y="46"/>
                      <a:pt x="184" y="0"/>
                    </a:cubicBezTo>
                    <a:cubicBezTo>
                      <a:pt x="163" y="35"/>
                      <a:pt x="145" y="72"/>
                      <a:pt x="130" y="110"/>
                    </a:cubicBezTo>
                    <a:cubicBezTo>
                      <a:pt x="113" y="152"/>
                      <a:pt x="100" y="194"/>
                      <a:pt x="84" y="236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66" name="Freeform 247"/>
              <p:cNvSpPr/>
              <p:nvPr/>
            </p:nvSpPr>
            <p:spPr bwMode="auto">
              <a:xfrm>
                <a:off x="8597491" y="1878268"/>
                <a:ext cx="78982" cy="278155"/>
              </a:xfrm>
              <a:custGeom>
                <a:gdLst>
                  <a:gd name="T0" fmla="*/ 55 w 76"/>
                  <a:gd name="T1" fmla="*/ 121 h 267"/>
                  <a:gd name="T2" fmla="*/ 61 w 76"/>
                  <a:gd name="T3" fmla="*/ 2 h 267"/>
                  <a:gd name="T4" fmla="*/ 58 w 76"/>
                  <a:gd name="T5" fmla="*/ 0 h 267"/>
                  <a:gd name="T6" fmla="*/ 56 w 76"/>
                  <a:gd name="T7" fmla="*/ 1 h 267"/>
                  <a:gd name="T8" fmla="*/ 43 w 76"/>
                  <a:gd name="T9" fmla="*/ 2 h 267"/>
                  <a:gd name="T10" fmla="*/ 27 w 76"/>
                  <a:gd name="T11" fmla="*/ 112 h 267"/>
                  <a:gd name="T12" fmla="*/ 63 w 76"/>
                  <a:gd name="T13" fmla="*/ 189 h 267"/>
                  <a:gd name="T14" fmla="*/ 73 w 76"/>
                  <a:gd name="T15" fmla="*/ 258 h 267"/>
                  <a:gd name="T16" fmla="*/ 75 w 76"/>
                  <a:gd name="T17" fmla="*/ 267 h 267"/>
                  <a:gd name="T18" fmla="*/ 73 w 76"/>
                  <a:gd name="T19" fmla="*/ 194 h 267"/>
                  <a:gd name="T20" fmla="*/ 55 w 76"/>
                  <a:gd name="T21" fmla="*/ 121 h 26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6" h="267">
                    <a:moveTo>
                      <a:pt x="55" y="121"/>
                    </a:moveTo>
                    <a:cubicBezTo>
                      <a:pt x="42" y="81"/>
                      <a:pt x="32" y="36"/>
                      <a:pt x="61" y="2"/>
                    </a:cubicBezTo>
                    <a:cubicBezTo>
                      <a:pt x="60" y="1"/>
                      <a:pt x="59" y="1"/>
                      <a:pt x="58" y="0"/>
                    </a:cubicBezTo>
                    <a:cubicBezTo>
                      <a:pt x="57" y="0"/>
                      <a:pt x="57" y="1"/>
                      <a:pt x="56" y="1"/>
                    </a:cubicBezTo>
                    <a:cubicBezTo>
                      <a:pt x="52" y="1"/>
                      <a:pt x="47" y="1"/>
                      <a:pt x="43" y="2"/>
                    </a:cubicBezTo>
                    <a:cubicBezTo>
                      <a:pt x="0" y="19"/>
                      <a:pt x="10" y="75"/>
                      <a:pt x="27" y="112"/>
                    </a:cubicBezTo>
                    <a:cubicBezTo>
                      <a:pt x="39" y="138"/>
                      <a:pt x="55" y="162"/>
                      <a:pt x="63" y="189"/>
                    </a:cubicBezTo>
                    <a:cubicBezTo>
                      <a:pt x="70" y="212"/>
                      <a:pt x="73" y="235"/>
                      <a:pt x="73" y="258"/>
                    </a:cubicBezTo>
                    <a:cubicBezTo>
                      <a:pt x="74" y="261"/>
                      <a:pt x="75" y="264"/>
                      <a:pt x="75" y="267"/>
                    </a:cubicBezTo>
                    <a:cubicBezTo>
                      <a:pt x="75" y="242"/>
                      <a:pt x="76" y="218"/>
                      <a:pt x="73" y="194"/>
                    </a:cubicBezTo>
                    <a:cubicBezTo>
                      <a:pt x="70" y="168"/>
                      <a:pt x="62" y="145"/>
                      <a:pt x="55" y="121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67" name="Freeform 248"/>
              <p:cNvSpPr/>
              <p:nvPr/>
            </p:nvSpPr>
            <p:spPr bwMode="auto">
              <a:xfrm>
                <a:off x="9026742" y="1177730"/>
                <a:ext cx="661048" cy="640444"/>
              </a:xfrm>
              <a:custGeom>
                <a:gdLst>
                  <a:gd name="T0" fmla="*/ 469 w 632"/>
                  <a:gd name="T1" fmla="*/ 129 h 614"/>
                  <a:gd name="T2" fmla="*/ 386 w 632"/>
                  <a:gd name="T3" fmla="*/ 218 h 614"/>
                  <a:gd name="T4" fmla="*/ 306 w 632"/>
                  <a:gd name="T5" fmla="*/ 322 h 614"/>
                  <a:gd name="T6" fmla="*/ 217 w 632"/>
                  <a:gd name="T7" fmla="*/ 445 h 614"/>
                  <a:gd name="T8" fmla="*/ 104 w 632"/>
                  <a:gd name="T9" fmla="*/ 545 h 614"/>
                  <a:gd name="T10" fmla="*/ 0 w 632"/>
                  <a:gd name="T11" fmla="*/ 614 h 614"/>
                  <a:gd name="T12" fmla="*/ 67 w 632"/>
                  <a:gd name="T13" fmla="*/ 597 h 614"/>
                  <a:gd name="T14" fmla="*/ 119 w 632"/>
                  <a:gd name="T15" fmla="*/ 572 h 614"/>
                  <a:gd name="T16" fmla="*/ 203 w 632"/>
                  <a:gd name="T17" fmla="*/ 502 h 614"/>
                  <a:gd name="T18" fmla="*/ 279 w 632"/>
                  <a:gd name="T19" fmla="*/ 417 h 614"/>
                  <a:gd name="T20" fmla="*/ 356 w 632"/>
                  <a:gd name="T21" fmla="*/ 325 h 614"/>
                  <a:gd name="T22" fmla="*/ 499 w 632"/>
                  <a:gd name="T23" fmla="*/ 139 h 614"/>
                  <a:gd name="T24" fmla="*/ 632 w 632"/>
                  <a:gd name="T25" fmla="*/ 0 h 614"/>
                  <a:gd name="T26" fmla="*/ 563 w 632"/>
                  <a:gd name="T27" fmla="*/ 56 h 614"/>
                  <a:gd name="T28" fmla="*/ 469 w 632"/>
                  <a:gd name="T29" fmla="*/ 129 h 61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32" h="614">
                    <a:moveTo>
                      <a:pt x="469" y="129"/>
                    </a:moveTo>
                    <a:cubicBezTo>
                      <a:pt x="439" y="156"/>
                      <a:pt x="412" y="186"/>
                      <a:pt x="386" y="218"/>
                    </a:cubicBezTo>
                    <a:cubicBezTo>
                      <a:pt x="359" y="252"/>
                      <a:pt x="333" y="287"/>
                      <a:pt x="306" y="322"/>
                    </a:cubicBezTo>
                    <a:cubicBezTo>
                      <a:pt x="281" y="366"/>
                      <a:pt x="252" y="407"/>
                      <a:pt x="217" y="445"/>
                    </a:cubicBezTo>
                    <a:cubicBezTo>
                      <a:pt x="182" y="482"/>
                      <a:pt x="144" y="515"/>
                      <a:pt x="104" y="545"/>
                    </a:cubicBezTo>
                    <a:cubicBezTo>
                      <a:pt x="70" y="569"/>
                      <a:pt x="36" y="594"/>
                      <a:pt x="0" y="614"/>
                    </a:cubicBezTo>
                    <a:cubicBezTo>
                      <a:pt x="24" y="614"/>
                      <a:pt x="46" y="607"/>
                      <a:pt x="67" y="597"/>
                    </a:cubicBezTo>
                    <a:cubicBezTo>
                      <a:pt x="85" y="589"/>
                      <a:pt x="103" y="582"/>
                      <a:pt x="119" y="572"/>
                    </a:cubicBezTo>
                    <a:cubicBezTo>
                      <a:pt x="150" y="552"/>
                      <a:pt x="177" y="528"/>
                      <a:pt x="203" y="502"/>
                    </a:cubicBezTo>
                    <a:cubicBezTo>
                      <a:pt x="229" y="474"/>
                      <a:pt x="254" y="446"/>
                      <a:pt x="279" y="417"/>
                    </a:cubicBezTo>
                    <a:cubicBezTo>
                      <a:pt x="306" y="387"/>
                      <a:pt x="332" y="357"/>
                      <a:pt x="356" y="325"/>
                    </a:cubicBezTo>
                    <a:cubicBezTo>
                      <a:pt x="402" y="262"/>
                      <a:pt x="448" y="198"/>
                      <a:pt x="499" y="139"/>
                    </a:cubicBezTo>
                    <a:cubicBezTo>
                      <a:pt x="542" y="91"/>
                      <a:pt x="593" y="51"/>
                      <a:pt x="632" y="0"/>
                    </a:cubicBezTo>
                    <a:cubicBezTo>
                      <a:pt x="610" y="19"/>
                      <a:pt x="587" y="38"/>
                      <a:pt x="563" y="56"/>
                    </a:cubicBezTo>
                    <a:cubicBezTo>
                      <a:pt x="531" y="79"/>
                      <a:pt x="499" y="103"/>
                      <a:pt x="469" y="129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68" name="Freeform 249"/>
              <p:cNvSpPr/>
              <p:nvPr/>
            </p:nvSpPr>
            <p:spPr bwMode="auto">
              <a:xfrm>
                <a:off x="9239651" y="1807870"/>
                <a:ext cx="288457" cy="161399"/>
              </a:xfrm>
              <a:custGeom>
                <a:gdLst>
                  <a:gd name="T0" fmla="*/ 54 w 276"/>
                  <a:gd name="T1" fmla="*/ 1 h 154"/>
                  <a:gd name="T2" fmla="*/ 53 w 276"/>
                  <a:gd name="T3" fmla="*/ 0 h 154"/>
                  <a:gd name="T4" fmla="*/ 40 w 276"/>
                  <a:gd name="T5" fmla="*/ 7 h 154"/>
                  <a:gd name="T6" fmla="*/ 0 w 276"/>
                  <a:gd name="T7" fmla="*/ 21 h 154"/>
                  <a:gd name="T8" fmla="*/ 154 w 276"/>
                  <a:gd name="T9" fmla="*/ 96 h 154"/>
                  <a:gd name="T10" fmla="*/ 276 w 276"/>
                  <a:gd name="T11" fmla="*/ 154 h 154"/>
                  <a:gd name="T12" fmla="*/ 171 w 276"/>
                  <a:gd name="T13" fmla="*/ 85 h 154"/>
                  <a:gd name="T14" fmla="*/ 96 w 276"/>
                  <a:gd name="T15" fmla="*/ 37 h 154"/>
                  <a:gd name="T16" fmla="*/ 54 w 276"/>
                  <a:gd name="T17" fmla="*/ 1 h 15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6" h="154">
                    <a:moveTo>
                      <a:pt x="54" y="1"/>
                    </a:moveTo>
                    <a:cubicBezTo>
                      <a:pt x="54" y="1"/>
                      <a:pt x="54" y="1"/>
                      <a:pt x="53" y="0"/>
                    </a:cubicBezTo>
                    <a:cubicBezTo>
                      <a:pt x="49" y="3"/>
                      <a:pt x="45" y="5"/>
                      <a:pt x="40" y="7"/>
                    </a:cubicBezTo>
                    <a:cubicBezTo>
                      <a:pt x="27" y="13"/>
                      <a:pt x="14" y="17"/>
                      <a:pt x="0" y="21"/>
                    </a:cubicBezTo>
                    <a:cubicBezTo>
                      <a:pt x="49" y="50"/>
                      <a:pt x="103" y="72"/>
                      <a:pt x="154" y="96"/>
                    </a:cubicBezTo>
                    <a:cubicBezTo>
                      <a:pt x="195" y="115"/>
                      <a:pt x="236" y="133"/>
                      <a:pt x="276" y="154"/>
                    </a:cubicBezTo>
                    <a:cubicBezTo>
                      <a:pt x="243" y="128"/>
                      <a:pt x="205" y="107"/>
                      <a:pt x="171" y="85"/>
                    </a:cubicBezTo>
                    <a:cubicBezTo>
                      <a:pt x="145" y="70"/>
                      <a:pt x="120" y="54"/>
                      <a:pt x="96" y="37"/>
                    </a:cubicBezTo>
                    <a:cubicBezTo>
                      <a:pt x="81" y="27"/>
                      <a:pt x="65" y="16"/>
                      <a:pt x="54" y="1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69" name="Freeform 250"/>
              <p:cNvSpPr/>
              <p:nvPr/>
            </p:nvSpPr>
            <p:spPr bwMode="auto">
              <a:xfrm>
                <a:off x="8691926" y="1890286"/>
                <a:ext cx="108172" cy="286741"/>
              </a:xfrm>
              <a:custGeom>
                <a:gdLst>
                  <a:gd name="T0" fmla="*/ 40 w 103"/>
                  <a:gd name="T1" fmla="*/ 1 h 276"/>
                  <a:gd name="T2" fmla="*/ 61 w 103"/>
                  <a:gd name="T3" fmla="*/ 139 h 276"/>
                  <a:gd name="T4" fmla="*/ 42 w 103"/>
                  <a:gd name="T5" fmla="*/ 213 h 276"/>
                  <a:gd name="T6" fmla="*/ 0 w 103"/>
                  <a:gd name="T7" fmla="*/ 276 h 276"/>
                  <a:gd name="T8" fmla="*/ 76 w 103"/>
                  <a:gd name="T9" fmla="*/ 176 h 276"/>
                  <a:gd name="T10" fmla="*/ 59 w 103"/>
                  <a:gd name="T11" fmla="*/ 0 h 276"/>
                  <a:gd name="T12" fmla="*/ 40 w 103"/>
                  <a:gd name="T13" fmla="*/ 1 h 27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3" h="276">
                    <a:moveTo>
                      <a:pt x="40" y="1"/>
                    </a:moveTo>
                    <a:cubicBezTo>
                      <a:pt x="64" y="42"/>
                      <a:pt x="64" y="92"/>
                      <a:pt x="61" y="139"/>
                    </a:cubicBezTo>
                    <a:cubicBezTo>
                      <a:pt x="59" y="164"/>
                      <a:pt x="54" y="190"/>
                      <a:pt x="42" y="213"/>
                    </a:cubicBezTo>
                    <a:cubicBezTo>
                      <a:pt x="30" y="235"/>
                      <a:pt x="11" y="253"/>
                      <a:pt x="0" y="276"/>
                    </a:cubicBezTo>
                    <a:cubicBezTo>
                      <a:pt x="27" y="244"/>
                      <a:pt x="58" y="214"/>
                      <a:pt x="76" y="176"/>
                    </a:cubicBezTo>
                    <a:cubicBezTo>
                      <a:pt x="103" y="117"/>
                      <a:pt x="84" y="57"/>
                      <a:pt x="59" y="0"/>
                    </a:cubicBezTo>
                    <a:cubicBezTo>
                      <a:pt x="53" y="1"/>
                      <a:pt x="47" y="1"/>
                      <a:pt x="40" y="1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70" name="Freeform 251"/>
              <p:cNvSpPr/>
              <p:nvPr/>
            </p:nvSpPr>
            <p:spPr bwMode="auto">
              <a:xfrm>
                <a:off x="8781210" y="1890286"/>
                <a:ext cx="568330" cy="212909"/>
              </a:xfrm>
              <a:custGeom>
                <a:gdLst>
                  <a:gd name="T0" fmla="*/ 275 w 544"/>
                  <a:gd name="T1" fmla="*/ 134 h 204"/>
                  <a:gd name="T2" fmla="*/ 119 w 544"/>
                  <a:gd name="T3" fmla="*/ 123 h 204"/>
                  <a:gd name="T4" fmla="*/ 13 w 544"/>
                  <a:gd name="T5" fmla="*/ 0 h 204"/>
                  <a:gd name="T6" fmla="*/ 0 w 544"/>
                  <a:gd name="T7" fmla="*/ 6 h 204"/>
                  <a:gd name="T8" fmla="*/ 32 w 544"/>
                  <a:gd name="T9" fmla="*/ 64 h 204"/>
                  <a:gd name="T10" fmla="*/ 95 w 544"/>
                  <a:gd name="T11" fmla="*/ 124 h 204"/>
                  <a:gd name="T12" fmla="*/ 156 w 544"/>
                  <a:gd name="T13" fmla="*/ 162 h 204"/>
                  <a:gd name="T14" fmla="*/ 242 w 544"/>
                  <a:gd name="T15" fmla="*/ 174 h 204"/>
                  <a:gd name="T16" fmla="*/ 421 w 544"/>
                  <a:gd name="T17" fmla="*/ 165 h 204"/>
                  <a:gd name="T18" fmla="*/ 544 w 544"/>
                  <a:gd name="T19" fmla="*/ 204 h 204"/>
                  <a:gd name="T20" fmla="*/ 442 w 544"/>
                  <a:gd name="T21" fmla="*/ 148 h 204"/>
                  <a:gd name="T22" fmla="*/ 275 w 544"/>
                  <a:gd name="T23" fmla="*/ 134 h 20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44" h="204">
                    <a:moveTo>
                      <a:pt x="275" y="134"/>
                    </a:moveTo>
                    <a:cubicBezTo>
                      <a:pt x="223" y="141"/>
                      <a:pt x="168" y="152"/>
                      <a:pt x="119" y="123"/>
                    </a:cubicBezTo>
                    <a:cubicBezTo>
                      <a:pt x="72" y="95"/>
                      <a:pt x="38" y="48"/>
                      <a:pt x="13" y="0"/>
                    </a:cubicBezTo>
                    <a:cubicBezTo>
                      <a:pt x="9" y="1"/>
                      <a:pt x="4" y="3"/>
                      <a:pt x="0" y="6"/>
                    </a:cubicBezTo>
                    <a:cubicBezTo>
                      <a:pt x="4" y="28"/>
                      <a:pt x="18" y="47"/>
                      <a:pt x="32" y="64"/>
                    </a:cubicBezTo>
                    <a:cubicBezTo>
                      <a:pt x="51" y="86"/>
                      <a:pt x="72" y="106"/>
                      <a:pt x="95" y="124"/>
                    </a:cubicBezTo>
                    <a:cubicBezTo>
                      <a:pt x="114" y="138"/>
                      <a:pt x="134" y="153"/>
                      <a:pt x="156" y="162"/>
                    </a:cubicBezTo>
                    <a:cubicBezTo>
                      <a:pt x="183" y="173"/>
                      <a:pt x="213" y="175"/>
                      <a:pt x="242" y="174"/>
                    </a:cubicBezTo>
                    <a:cubicBezTo>
                      <a:pt x="301" y="173"/>
                      <a:pt x="362" y="158"/>
                      <a:pt x="421" y="165"/>
                    </a:cubicBezTo>
                    <a:cubicBezTo>
                      <a:pt x="465" y="170"/>
                      <a:pt x="505" y="185"/>
                      <a:pt x="544" y="204"/>
                    </a:cubicBezTo>
                    <a:cubicBezTo>
                      <a:pt x="512" y="181"/>
                      <a:pt x="479" y="161"/>
                      <a:pt x="442" y="148"/>
                    </a:cubicBezTo>
                    <a:cubicBezTo>
                      <a:pt x="388" y="128"/>
                      <a:pt x="332" y="126"/>
                      <a:pt x="275" y="134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71" name="Freeform 252"/>
              <p:cNvSpPr/>
              <p:nvPr/>
            </p:nvSpPr>
            <p:spPr bwMode="auto">
              <a:xfrm>
                <a:off x="8915136" y="1833626"/>
                <a:ext cx="582066" cy="144229"/>
              </a:xfrm>
              <a:custGeom>
                <a:gdLst>
                  <a:gd name="T0" fmla="*/ 79 w 557"/>
                  <a:gd name="T1" fmla="*/ 3 h 139"/>
                  <a:gd name="T2" fmla="*/ 79 w 557"/>
                  <a:gd name="T3" fmla="*/ 0 h 139"/>
                  <a:gd name="T4" fmla="*/ 38 w 557"/>
                  <a:gd name="T5" fmla="*/ 17 h 139"/>
                  <a:gd name="T6" fmla="*/ 8 w 557"/>
                  <a:gd name="T7" fmla="*/ 17 h 139"/>
                  <a:gd name="T8" fmla="*/ 0 w 557"/>
                  <a:gd name="T9" fmla="*/ 20 h 139"/>
                  <a:gd name="T10" fmla="*/ 231 w 557"/>
                  <a:gd name="T11" fmla="*/ 72 h 139"/>
                  <a:gd name="T12" fmla="*/ 254 w 557"/>
                  <a:gd name="T13" fmla="*/ 83 h 139"/>
                  <a:gd name="T14" fmla="*/ 256 w 557"/>
                  <a:gd name="T15" fmla="*/ 84 h 139"/>
                  <a:gd name="T16" fmla="*/ 261 w 557"/>
                  <a:gd name="T17" fmla="*/ 86 h 139"/>
                  <a:gd name="T18" fmla="*/ 281 w 557"/>
                  <a:gd name="T19" fmla="*/ 97 h 139"/>
                  <a:gd name="T20" fmla="*/ 557 w 557"/>
                  <a:gd name="T21" fmla="*/ 139 h 139"/>
                  <a:gd name="T22" fmla="*/ 401 w 557"/>
                  <a:gd name="T23" fmla="*/ 104 h 139"/>
                  <a:gd name="T24" fmla="*/ 79 w 557"/>
                  <a:gd name="T25" fmla="*/ 3 h 13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7" h="139">
                    <a:moveTo>
                      <a:pt x="79" y="3"/>
                    </a:moveTo>
                    <a:cubicBezTo>
                      <a:pt x="78" y="2"/>
                      <a:pt x="78" y="1"/>
                      <a:pt x="79" y="0"/>
                    </a:cubicBezTo>
                    <a:cubicBezTo>
                      <a:pt x="66" y="7"/>
                      <a:pt x="52" y="13"/>
                      <a:pt x="38" y="17"/>
                    </a:cubicBezTo>
                    <a:cubicBezTo>
                      <a:pt x="29" y="19"/>
                      <a:pt x="17" y="21"/>
                      <a:pt x="8" y="17"/>
                    </a:cubicBezTo>
                    <a:cubicBezTo>
                      <a:pt x="6" y="18"/>
                      <a:pt x="3" y="19"/>
                      <a:pt x="0" y="20"/>
                    </a:cubicBezTo>
                    <a:cubicBezTo>
                      <a:pt x="80" y="18"/>
                      <a:pt x="160" y="40"/>
                      <a:pt x="231" y="72"/>
                    </a:cubicBezTo>
                    <a:cubicBezTo>
                      <a:pt x="239" y="75"/>
                      <a:pt x="246" y="79"/>
                      <a:pt x="254" y="83"/>
                    </a:cubicBezTo>
                    <a:cubicBezTo>
                      <a:pt x="255" y="83"/>
                      <a:pt x="256" y="83"/>
                      <a:pt x="256" y="84"/>
                    </a:cubicBezTo>
                    <a:cubicBezTo>
                      <a:pt x="258" y="84"/>
                      <a:pt x="259" y="85"/>
                      <a:pt x="261" y="86"/>
                    </a:cubicBezTo>
                    <a:cubicBezTo>
                      <a:pt x="267" y="90"/>
                      <a:pt x="274" y="93"/>
                      <a:pt x="281" y="97"/>
                    </a:cubicBezTo>
                    <a:cubicBezTo>
                      <a:pt x="365" y="137"/>
                      <a:pt x="464" y="129"/>
                      <a:pt x="557" y="139"/>
                    </a:cubicBezTo>
                    <a:cubicBezTo>
                      <a:pt x="506" y="122"/>
                      <a:pt x="452" y="115"/>
                      <a:pt x="401" y="104"/>
                    </a:cubicBezTo>
                    <a:cubicBezTo>
                      <a:pt x="290" y="80"/>
                      <a:pt x="183" y="47"/>
                      <a:pt x="79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72" name="Freeform 253"/>
              <p:cNvSpPr/>
              <p:nvPr/>
            </p:nvSpPr>
            <p:spPr bwMode="auto">
              <a:xfrm>
                <a:off x="9107441" y="1831908"/>
                <a:ext cx="439554" cy="152814"/>
              </a:xfrm>
              <a:custGeom>
                <a:gdLst>
                  <a:gd name="T0" fmla="*/ 118 w 420"/>
                  <a:gd name="T1" fmla="*/ 0 h 147"/>
                  <a:gd name="T2" fmla="*/ 79 w 420"/>
                  <a:gd name="T3" fmla="*/ 4 h 147"/>
                  <a:gd name="T4" fmla="*/ 0 w 420"/>
                  <a:gd name="T5" fmla="*/ 1 h 147"/>
                  <a:gd name="T6" fmla="*/ 25 w 420"/>
                  <a:gd name="T7" fmla="*/ 15 h 147"/>
                  <a:gd name="T8" fmla="*/ 73 w 420"/>
                  <a:gd name="T9" fmla="*/ 32 h 147"/>
                  <a:gd name="T10" fmla="*/ 191 w 420"/>
                  <a:gd name="T11" fmla="*/ 67 h 147"/>
                  <a:gd name="T12" fmla="*/ 277 w 420"/>
                  <a:gd name="T13" fmla="*/ 91 h 147"/>
                  <a:gd name="T14" fmla="*/ 420 w 420"/>
                  <a:gd name="T15" fmla="*/ 147 h 147"/>
                  <a:gd name="T16" fmla="*/ 270 w 420"/>
                  <a:gd name="T17" fmla="*/ 74 h 147"/>
                  <a:gd name="T18" fmla="*/ 118 w 420"/>
                  <a:gd name="T19" fmla="*/ 0 h 14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0" h="147">
                    <a:moveTo>
                      <a:pt x="118" y="0"/>
                    </a:moveTo>
                    <a:cubicBezTo>
                      <a:pt x="105" y="2"/>
                      <a:pt x="92" y="4"/>
                      <a:pt x="79" y="4"/>
                    </a:cubicBezTo>
                    <a:cubicBezTo>
                      <a:pt x="53" y="5"/>
                      <a:pt x="26" y="3"/>
                      <a:pt x="0" y="1"/>
                    </a:cubicBezTo>
                    <a:cubicBezTo>
                      <a:pt x="7" y="7"/>
                      <a:pt x="17" y="11"/>
                      <a:pt x="25" y="15"/>
                    </a:cubicBezTo>
                    <a:cubicBezTo>
                      <a:pt x="41" y="22"/>
                      <a:pt x="57" y="27"/>
                      <a:pt x="73" y="32"/>
                    </a:cubicBezTo>
                    <a:cubicBezTo>
                      <a:pt x="112" y="45"/>
                      <a:pt x="151" y="56"/>
                      <a:pt x="191" y="67"/>
                    </a:cubicBezTo>
                    <a:cubicBezTo>
                      <a:pt x="219" y="75"/>
                      <a:pt x="248" y="82"/>
                      <a:pt x="277" y="91"/>
                    </a:cubicBezTo>
                    <a:cubicBezTo>
                      <a:pt x="326" y="106"/>
                      <a:pt x="373" y="126"/>
                      <a:pt x="420" y="147"/>
                    </a:cubicBezTo>
                    <a:cubicBezTo>
                      <a:pt x="372" y="120"/>
                      <a:pt x="320" y="98"/>
                      <a:pt x="270" y="74"/>
                    </a:cubicBezTo>
                    <a:cubicBezTo>
                      <a:pt x="219" y="51"/>
                      <a:pt x="166" y="29"/>
                      <a:pt x="118" y="0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73" name="Freeform 254"/>
              <p:cNvSpPr/>
              <p:nvPr/>
            </p:nvSpPr>
            <p:spPr bwMode="auto">
              <a:xfrm>
                <a:off x="9047346" y="693534"/>
                <a:ext cx="329665" cy="398345"/>
              </a:xfrm>
              <a:custGeom>
                <a:gdLst>
                  <a:gd name="T0" fmla="*/ 156 w 315"/>
                  <a:gd name="T1" fmla="*/ 186 h 382"/>
                  <a:gd name="T2" fmla="*/ 82 w 315"/>
                  <a:gd name="T3" fmla="*/ 246 h 382"/>
                  <a:gd name="T4" fmla="*/ 27 w 315"/>
                  <a:gd name="T5" fmla="*/ 323 h 382"/>
                  <a:gd name="T6" fmla="*/ 0 w 315"/>
                  <a:gd name="T7" fmla="*/ 382 h 382"/>
                  <a:gd name="T8" fmla="*/ 0 w 315"/>
                  <a:gd name="T9" fmla="*/ 381 h 382"/>
                  <a:gd name="T10" fmla="*/ 83 w 315"/>
                  <a:gd name="T11" fmla="*/ 301 h 382"/>
                  <a:gd name="T12" fmla="*/ 136 w 315"/>
                  <a:gd name="T13" fmla="*/ 237 h 382"/>
                  <a:gd name="T14" fmla="*/ 214 w 315"/>
                  <a:gd name="T15" fmla="*/ 158 h 382"/>
                  <a:gd name="T16" fmla="*/ 315 w 315"/>
                  <a:gd name="T17" fmla="*/ 0 h 382"/>
                  <a:gd name="T18" fmla="*/ 314 w 315"/>
                  <a:gd name="T19" fmla="*/ 1 h 382"/>
                  <a:gd name="T20" fmla="*/ 246 w 315"/>
                  <a:gd name="T21" fmla="*/ 100 h 382"/>
                  <a:gd name="T22" fmla="*/ 156 w 315"/>
                  <a:gd name="T23" fmla="*/ 186 h 38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15" h="382">
                    <a:moveTo>
                      <a:pt x="156" y="186"/>
                    </a:moveTo>
                    <a:cubicBezTo>
                      <a:pt x="131" y="206"/>
                      <a:pt x="104" y="224"/>
                      <a:pt x="82" y="246"/>
                    </a:cubicBezTo>
                    <a:cubicBezTo>
                      <a:pt x="60" y="269"/>
                      <a:pt x="42" y="295"/>
                      <a:pt x="27" y="323"/>
                    </a:cubicBezTo>
                    <a:cubicBezTo>
                      <a:pt x="17" y="342"/>
                      <a:pt x="8" y="362"/>
                      <a:pt x="0" y="382"/>
                    </a:cubicBezTo>
                    <a:cubicBezTo>
                      <a:pt x="0" y="382"/>
                      <a:pt x="0" y="382"/>
                      <a:pt x="0" y="381"/>
                    </a:cubicBezTo>
                    <a:cubicBezTo>
                      <a:pt x="21" y="349"/>
                      <a:pt x="51" y="323"/>
                      <a:pt x="83" y="301"/>
                    </a:cubicBezTo>
                    <a:cubicBezTo>
                      <a:pt x="91" y="274"/>
                      <a:pt x="115" y="255"/>
                      <a:pt x="136" y="237"/>
                    </a:cubicBezTo>
                    <a:cubicBezTo>
                      <a:pt x="163" y="212"/>
                      <a:pt x="190" y="186"/>
                      <a:pt x="214" y="158"/>
                    </a:cubicBezTo>
                    <a:cubicBezTo>
                      <a:pt x="254" y="111"/>
                      <a:pt x="285" y="55"/>
                      <a:pt x="315" y="0"/>
                    </a:cubicBezTo>
                    <a:cubicBezTo>
                      <a:pt x="315" y="0"/>
                      <a:pt x="315" y="1"/>
                      <a:pt x="314" y="1"/>
                    </a:cubicBezTo>
                    <a:cubicBezTo>
                      <a:pt x="294" y="35"/>
                      <a:pt x="272" y="70"/>
                      <a:pt x="246" y="100"/>
                    </a:cubicBezTo>
                    <a:cubicBezTo>
                      <a:pt x="219" y="132"/>
                      <a:pt x="188" y="161"/>
                      <a:pt x="156" y="186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74" name="Freeform 255"/>
              <p:cNvSpPr/>
              <p:nvPr/>
            </p:nvSpPr>
            <p:spPr bwMode="auto">
              <a:xfrm>
                <a:off x="8968364" y="688382"/>
                <a:ext cx="400063" cy="317647"/>
              </a:xfrm>
              <a:custGeom>
                <a:gdLst>
                  <a:gd name="T0" fmla="*/ 1 w 382"/>
                  <a:gd name="T1" fmla="*/ 238 h 304"/>
                  <a:gd name="T2" fmla="*/ 0 w 382"/>
                  <a:gd name="T3" fmla="*/ 239 h 304"/>
                  <a:gd name="T4" fmla="*/ 26 w 382"/>
                  <a:gd name="T5" fmla="*/ 304 h 304"/>
                  <a:gd name="T6" fmla="*/ 118 w 382"/>
                  <a:gd name="T7" fmla="*/ 199 h 304"/>
                  <a:gd name="T8" fmla="*/ 382 w 382"/>
                  <a:gd name="T9" fmla="*/ 0 h 304"/>
                  <a:gd name="T10" fmla="*/ 189 w 382"/>
                  <a:gd name="T11" fmla="*/ 90 h 304"/>
                  <a:gd name="T12" fmla="*/ 1 w 382"/>
                  <a:gd name="T13" fmla="*/ 238 h 30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2" h="304">
                    <a:moveTo>
                      <a:pt x="1" y="238"/>
                    </a:moveTo>
                    <a:cubicBezTo>
                      <a:pt x="1" y="238"/>
                      <a:pt x="1" y="239"/>
                      <a:pt x="0" y="239"/>
                    </a:cubicBezTo>
                    <a:cubicBezTo>
                      <a:pt x="12" y="259"/>
                      <a:pt x="21" y="281"/>
                      <a:pt x="26" y="304"/>
                    </a:cubicBezTo>
                    <a:cubicBezTo>
                      <a:pt x="51" y="264"/>
                      <a:pt x="81" y="228"/>
                      <a:pt x="118" y="199"/>
                    </a:cubicBezTo>
                    <a:cubicBezTo>
                      <a:pt x="204" y="131"/>
                      <a:pt x="315" y="88"/>
                      <a:pt x="382" y="0"/>
                    </a:cubicBezTo>
                    <a:cubicBezTo>
                      <a:pt x="327" y="43"/>
                      <a:pt x="253" y="65"/>
                      <a:pt x="189" y="90"/>
                    </a:cubicBezTo>
                    <a:cubicBezTo>
                      <a:pt x="117" y="118"/>
                      <a:pt x="23" y="154"/>
                      <a:pt x="1" y="238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75" name="Freeform 256"/>
              <p:cNvSpPr/>
              <p:nvPr/>
            </p:nvSpPr>
            <p:spPr bwMode="auto">
              <a:xfrm>
                <a:off x="8152785" y="806856"/>
                <a:ext cx="106454" cy="691954"/>
              </a:xfrm>
              <a:custGeom>
                <a:gdLst>
                  <a:gd name="T0" fmla="*/ 37 w 101"/>
                  <a:gd name="T1" fmla="*/ 107 h 664"/>
                  <a:gd name="T2" fmla="*/ 50 w 101"/>
                  <a:gd name="T3" fmla="*/ 224 h 664"/>
                  <a:gd name="T4" fmla="*/ 57 w 101"/>
                  <a:gd name="T5" fmla="*/ 348 h 664"/>
                  <a:gd name="T6" fmla="*/ 71 w 101"/>
                  <a:gd name="T7" fmla="*/ 558 h 664"/>
                  <a:gd name="T8" fmla="*/ 101 w 101"/>
                  <a:gd name="T9" fmla="*/ 664 h 664"/>
                  <a:gd name="T10" fmla="*/ 72 w 101"/>
                  <a:gd name="T11" fmla="*/ 499 h 664"/>
                  <a:gd name="T12" fmla="*/ 79 w 101"/>
                  <a:gd name="T13" fmla="*/ 389 h 664"/>
                  <a:gd name="T14" fmla="*/ 79 w 101"/>
                  <a:gd name="T15" fmla="*/ 351 h 664"/>
                  <a:gd name="T16" fmla="*/ 71 w 101"/>
                  <a:gd name="T17" fmla="*/ 224 h 664"/>
                  <a:gd name="T18" fmla="*/ 60 w 101"/>
                  <a:gd name="T19" fmla="*/ 150 h 664"/>
                  <a:gd name="T20" fmla="*/ 56 w 101"/>
                  <a:gd name="T21" fmla="*/ 144 h 664"/>
                  <a:gd name="T22" fmla="*/ 54 w 101"/>
                  <a:gd name="T23" fmla="*/ 143 h 664"/>
                  <a:gd name="T24" fmla="*/ 58 w 101"/>
                  <a:gd name="T25" fmla="*/ 136 h 664"/>
                  <a:gd name="T26" fmla="*/ 45 w 101"/>
                  <a:gd name="T27" fmla="*/ 87 h 664"/>
                  <a:gd name="T28" fmla="*/ 0 w 101"/>
                  <a:gd name="T29" fmla="*/ 0 h 664"/>
                  <a:gd name="T30" fmla="*/ 7 w 101"/>
                  <a:gd name="T31" fmla="*/ 14 h 664"/>
                  <a:gd name="T32" fmla="*/ 37 w 101"/>
                  <a:gd name="T33" fmla="*/ 107 h 66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0" h="664">
                    <a:moveTo>
                      <a:pt x="37" y="107"/>
                    </a:moveTo>
                    <a:cubicBezTo>
                      <a:pt x="45" y="145"/>
                      <a:pt x="48" y="185"/>
                      <a:pt x="50" y="224"/>
                    </a:cubicBezTo>
                    <a:cubicBezTo>
                      <a:pt x="53" y="265"/>
                      <a:pt x="55" y="307"/>
                      <a:pt x="57" y="348"/>
                    </a:cubicBezTo>
                    <a:cubicBezTo>
                      <a:pt x="59" y="419"/>
                      <a:pt x="56" y="489"/>
                      <a:pt x="71" y="558"/>
                    </a:cubicBezTo>
                    <a:cubicBezTo>
                      <a:pt x="78" y="594"/>
                      <a:pt x="88" y="630"/>
                      <a:pt x="101" y="664"/>
                    </a:cubicBezTo>
                    <a:cubicBezTo>
                      <a:pt x="83" y="611"/>
                      <a:pt x="72" y="554"/>
                      <a:pt x="72" y="499"/>
                    </a:cubicBezTo>
                    <a:cubicBezTo>
                      <a:pt x="72" y="462"/>
                      <a:pt x="76" y="426"/>
                      <a:pt x="79" y="389"/>
                    </a:cubicBezTo>
                    <a:cubicBezTo>
                      <a:pt x="80" y="377"/>
                      <a:pt x="79" y="364"/>
                      <a:pt x="79" y="351"/>
                    </a:cubicBezTo>
                    <a:cubicBezTo>
                      <a:pt x="78" y="309"/>
                      <a:pt x="76" y="266"/>
                      <a:pt x="71" y="224"/>
                    </a:cubicBezTo>
                    <a:cubicBezTo>
                      <a:pt x="68" y="199"/>
                      <a:pt x="65" y="175"/>
                      <a:pt x="60" y="150"/>
                    </a:cubicBezTo>
                    <a:cubicBezTo>
                      <a:pt x="59" y="148"/>
                      <a:pt x="58" y="146"/>
                      <a:pt x="56" y="144"/>
                    </a:cubicBezTo>
                    <a:cubicBezTo>
                      <a:pt x="55" y="143"/>
                      <a:pt x="55" y="143"/>
                      <a:pt x="54" y="143"/>
                    </a:cubicBezTo>
                    <a:cubicBezTo>
                      <a:pt x="51" y="140"/>
                      <a:pt x="54" y="137"/>
                      <a:pt x="58" y="136"/>
                    </a:cubicBezTo>
                    <a:cubicBezTo>
                      <a:pt x="54" y="119"/>
                      <a:pt x="50" y="103"/>
                      <a:pt x="45" y="87"/>
                    </a:cubicBezTo>
                    <a:cubicBezTo>
                      <a:pt x="37" y="60"/>
                      <a:pt x="18" y="23"/>
                      <a:pt x="0" y="0"/>
                    </a:cubicBezTo>
                    <a:cubicBezTo>
                      <a:pt x="1" y="3"/>
                      <a:pt x="7" y="13"/>
                      <a:pt x="7" y="14"/>
                    </a:cubicBezTo>
                    <a:cubicBezTo>
                      <a:pt x="20" y="44"/>
                      <a:pt x="30" y="75"/>
                      <a:pt x="37" y="107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76" name="Freeform 257"/>
              <p:cNvSpPr/>
              <p:nvPr/>
            </p:nvSpPr>
            <p:spPr bwMode="auto">
              <a:xfrm>
                <a:off x="8151069" y="796554"/>
                <a:ext cx="101304" cy="169984"/>
              </a:xfrm>
              <a:custGeom>
                <a:gdLst>
                  <a:gd name="T0" fmla="*/ 67 w 97"/>
                  <a:gd name="T1" fmla="*/ 146 h 164"/>
                  <a:gd name="T2" fmla="*/ 97 w 97"/>
                  <a:gd name="T3" fmla="*/ 164 h 164"/>
                  <a:gd name="T4" fmla="*/ 58 w 97"/>
                  <a:gd name="T5" fmla="*/ 74 h 164"/>
                  <a:gd name="T6" fmla="*/ 0 w 97"/>
                  <a:gd name="T7" fmla="*/ 0 h 164"/>
                  <a:gd name="T8" fmla="*/ 53 w 97"/>
                  <a:gd name="T9" fmla="*/ 92 h 164"/>
                  <a:gd name="T10" fmla="*/ 67 w 97"/>
                  <a:gd name="T11" fmla="*/ 146 h 16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7" h="164">
                    <a:moveTo>
                      <a:pt x="67" y="146"/>
                    </a:moveTo>
                    <a:cubicBezTo>
                      <a:pt x="77" y="152"/>
                      <a:pt x="87" y="158"/>
                      <a:pt x="97" y="164"/>
                    </a:cubicBezTo>
                    <a:cubicBezTo>
                      <a:pt x="86" y="133"/>
                      <a:pt x="74" y="103"/>
                      <a:pt x="58" y="74"/>
                    </a:cubicBezTo>
                    <a:cubicBezTo>
                      <a:pt x="46" y="52"/>
                      <a:pt x="20" y="16"/>
                      <a:pt x="0" y="0"/>
                    </a:cubicBezTo>
                    <a:cubicBezTo>
                      <a:pt x="19" y="23"/>
                      <a:pt x="45" y="64"/>
                      <a:pt x="53" y="92"/>
                    </a:cubicBezTo>
                    <a:cubicBezTo>
                      <a:pt x="59" y="110"/>
                      <a:pt x="63" y="128"/>
                      <a:pt x="67" y="146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77" name="Freeform 258"/>
              <p:cNvSpPr/>
              <p:nvPr/>
            </p:nvSpPr>
            <p:spPr bwMode="auto">
              <a:xfrm>
                <a:off x="8152785" y="818875"/>
                <a:ext cx="132210" cy="748615"/>
              </a:xfrm>
              <a:custGeom>
                <a:gdLst>
                  <a:gd name="T0" fmla="*/ 51 w 125"/>
                  <a:gd name="T1" fmla="*/ 349 h 720"/>
                  <a:gd name="T2" fmla="*/ 45 w 125"/>
                  <a:gd name="T3" fmla="*/ 230 h 720"/>
                  <a:gd name="T4" fmla="*/ 34 w 125"/>
                  <a:gd name="T5" fmla="*/ 115 h 720"/>
                  <a:gd name="T6" fmla="*/ 0 w 125"/>
                  <a:gd name="T7" fmla="*/ 0 h 720"/>
                  <a:gd name="T8" fmla="*/ 31 w 125"/>
                  <a:gd name="T9" fmla="*/ 259 h 720"/>
                  <a:gd name="T10" fmla="*/ 48 w 125"/>
                  <a:gd name="T11" fmla="*/ 505 h 720"/>
                  <a:gd name="T12" fmla="*/ 122 w 125"/>
                  <a:gd name="T13" fmla="*/ 715 h 720"/>
                  <a:gd name="T14" fmla="*/ 125 w 125"/>
                  <a:gd name="T15" fmla="*/ 720 h 720"/>
                  <a:gd name="T16" fmla="*/ 65 w 125"/>
                  <a:gd name="T17" fmla="*/ 549 h 720"/>
                  <a:gd name="T18" fmla="*/ 51 w 125"/>
                  <a:gd name="T19" fmla="*/ 349 h 72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5" h="720">
                    <a:moveTo>
                      <a:pt x="51" y="349"/>
                    </a:moveTo>
                    <a:cubicBezTo>
                      <a:pt x="50" y="310"/>
                      <a:pt x="48" y="270"/>
                      <a:pt x="45" y="230"/>
                    </a:cubicBezTo>
                    <a:cubicBezTo>
                      <a:pt x="43" y="192"/>
                      <a:pt x="41" y="152"/>
                      <a:pt x="34" y="115"/>
                    </a:cubicBezTo>
                    <a:cubicBezTo>
                      <a:pt x="29" y="83"/>
                      <a:pt x="11" y="29"/>
                      <a:pt x="0" y="0"/>
                    </a:cubicBezTo>
                    <a:cubicBezTo>
                      <a:pt x="21" y="76"/>
                      <a:pt x="30" y="180"/>
                      <a:pt x="31" y="259"/>
                    </a:cubicBezTo>
                    <a:cubicBezTo>
                      <a:pt x="32" y="341"/>
                      <a:pt x="37" y="424"/>
                      <a:pt x="48" y="505"/>
                    </a:cubicBezTo>
                    <a:cubicBezTo>
                      <a:pt x="58" y="579"/>
                      <a:pt x="83" y="652"/>
                      <a:pt x="122" y="715"/>
                    </a:cubicBezTo>
                    <a:cubicBezTo>
                      <a:pt x="123" y="717"/>
                      <a:pt x="124" y="718"/>
                      <a:pt x="125" y="720"/>
                    </a:cubicBezTo>
                    <a:cubicBezTo>
                      <a:pt x="97" y="666"/>
                      <a:pt x="77" y="609"/>
                      <a:pt x="65" y="549"/>
                    </a:cubicBezTo>
                    <a:cubicBezTo>
                      <a:pt x="52" y="483"/>
                      <a:pt x="53" y="417"/>
                      <a:pt x="51" y="349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78" name="Freeform 259"/>
              <p:cNvSpPr/>
              <p:nvPr/>
            </p:nvSpPr>
            <p:spPr bwMode="auto">
              <a:xfrm>
                <a:off x="8166521" y="803422"/>
                <a:ext cx="130493" cy="185437"/>
              </a:xfrm>
              <a:custGeom>
                <a:gdLst>
                  <a:gd name="T0" fmla="*/ 48 w 124"/>
                  <a:gd name="T1" fmla="*/ 66 h 178"/>
                  <a:gd name="T2" fmla="*/ 89 w 124"/>
                  <a:gd name="T3" fmla="*/ 161 h 178"/>
                  <a:gd name="T4" fmla="*/ 124 w 124"/>
                  <a:gd name="T5" fmla="*/ 178 h 178"/>
                  <a:gd name="T6" fmla="*/ 69 w 124"/>
                  <a:gd name="T7" fmla="*/ 67 h 178"/>
                  <a:gd name="T8" fmla="*/ 0 w 124"/>
                  <a:gd name="T9" fmla="*/ 0 h 178"/>
                  <a:gd name="T10" fmla="*/ 48 w 124"/>
                  <a:gd name="T11" fmla="*/ 66 h 17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4" h="178">
                    <a:moveTo>
                      <a:pt x="48" y="66"/>
                    </a:moveTo>
                    <a:cubicBezTo>
                      <a:pt x="64" y="96"/>
                      <a:pt x="77" y="128"/>
                      <a:pt x="89" y="161"/>
                    </a:cubicBezTo>
                    <a:cubicBezTo>
                      <a:pt x="101" y="167"/>
                      <a:pt x="113" y="172"/>
                      <a:pt x="124" y="178"/>
                    </a:cubicBezTo>
                    <a:cubicBezTo>
                      <a:pt x="111" y="139"/>
                      <a:pt x="95" y="100"/>
                      <a:pt x="69" y="67"/>
                    </a:cubicBezTo>
                    <a:cubicBezTo>
                      <a:pt x="52" y="45"/>
                      <a:pt x="27" y="15"/>
                      <a:pt x="0" y="0"/>
                    </a:cubicBezTo>
                    <a:cubicBezTo>
                      <a:pt x="19" y="17"/>
                      <a:pt x="36" y="44"/>
                      <a:pt x="48" y="66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79" name="Freeform 260"/>
              <p:cNvSpPr/>
              <p:nvPr/>
            </p:nvSpPr>
            <p:spPr bwMode="auto">
              <a:xfrm>
                <a:off x="8151069" y="829177"/>
                <a:ext cx="331383" cy="939203"/>
              </a:xfrm>
              <a:custGeom>
                <a:gdLst>
                  <a:gd name="T0" fmla="*/ 317 w 317"/>
                  <a:gd name="T1" fmla="*/ 902 h 902"/>
                  <a:gd name="T2" fmla="*/ 237 w 317"/>
                  <a:gd name="T3" fmla="*/ 843 h 902"/>
                  <a:gd name="T4" fmla="*/ 177 w 317"/>
                  <a:gd name="T5" fmla="*/ 779 h 902"/>
                  <a:gd name="T6" fmla="*/ 168 w 317"/>
                  <a:gd name="T7" fmla="*/ 768 h 902"/>
                  <a:gd name="T8" fmla="*/ 104 w 317"/>
                  <a:gd name="T9" fmla="*/ 679 h 902"/>
                  <a:gd name="T10" fmla="*/ 61 w 317"/>
                  <a:gd name="T11" fmla="*/ 574 h 902"/>
                  <a:gd name="T12" fmla="*/ 40 w 317"/>
                  <a:gd name="T13" fmla="*/ 450 h 902"/>
                  <a:gd name="T14" fmla="*/ 30 w 317"/>
                  <a:gd name="T15" fmla="*/ 328 h 902"/>
                  <a:gd name="T16" fmla="*/ 27 w 317"/>
                  <a:gd name="T17" fmla="*/ 205 h 902"/>
                  <a:gd name="T18" fmla="*/ 3 w 317"/>
                  <a:gd name="T19" fmla="*/ 0 h 902"/>
                  <a:gd name="T20" fmla="*/ 1 w 317"/>
                  <a:gd name="T21" fmla="*/ 255 h 902"/>
                  <a:gd name="T22" fmla="*/ 317 w 317"/>
                  <a:gd name="T23" fmla="*/ 902 h 90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17" h="902">
                    <a:moveTo>
                      <a:pt x="317" y="902"/>
                    </a:moveTo>
                    <a:cubicBezTo>
                      <a:pt x="297" y="886"/>
                      <a:pt x="260" y="862"/>
                      <a:pt x="237" y="843"/>
                    </a:cubicBezTo>
                    <a:cubicBezTo>
                      <a:pt x="214" y="825"/>
                      <a:pt x="195" y="802"/>
                      <a:pt x="177" y="779"/>
                    </a:cubicBezTo>
                    <a:cubicBezTo>
                      <a:pt x="174" y="776"/>
                      <a:pt x="171" y="772"/>
                      <a:pt x="168" y="768"/>
                    </a:cubicBezTo>
                    <a:cubicBezTo>
                      <a:pt x="141" y="743"/>
                      <a:pt x="121" y="711"/>
                      <a:pt x="104" y="679"/>
                    </a:cubicBezTo>
                    <a:cubicBezTo>
                      <a:pt x="87" y="645"/>
                      <a:pt x="72" y="610"/>
                      <a:pt x="61" y="574"/>
                    </a:cubicBezTo>
                    <a:cubicBezTo>
                      <a:pt x="49" y="534"/>
                      <a:pt x="44" y="492"/>
                      <a:pt x="40" y="450"/>
                    </a:cubicBezTo>
                    <a:cubicBezTo>
                      <a:pt x="36" y="410"/>
                      <a:pt x="32" y="369"/>
                      <a:pt x="30" y="328"/>
                    </a:cubicBezTo>
                    <a:cubicBezTo>
                      <a:pt x="28" y="287"/>
                      <a:pt x="28" y="246"/>
                      <a:pt x="27" y="205"/>
                    </a:cubicBezTo>
                    <a:cubicBezTo>
                      <a:pt x="26" y="134"/>
                      <a:pt x="19" y="68"/>
                      <a:pt x="3" y="0"/>
                    </a:cubicBezTo>
                    <a:cubicBezTo>
                      <a:pt x="12" y="86"/>
                      <a:pt x="0" y="168"/>
                      <a:pt x="1" y="255"/>
                    </a:cubicBezTo>
                    <a:cubicBezTo>
                      <a:pt x="4" y="490"/>
                      <a:pt x="79" y="800"/>
                      <a:pt x="317" y="90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80" name="Freeform 261"/>
              <p:cNvSpPr/>
              <p:nvPr/>
            </p:nvSpPr>
            <p:spPr bwMode="auto">
              <a:xfrm>
                <a:off x="7914122" y="872102"/>
                <a:ext cx="554594" cy="949505"/>
              </a:xfrm>
              <a:custGeom>
                <a:gdLst>
                  <a:gd name="T0" fmla="*/ 28 w 530"/>
                  <a:gd name="T1" fmla="*/ 47 h 912"/>
                  <a:gd name="T2" fmla="*/ 58 w 530"/>
                  <a:gd name="T3" fmla="*/ 106 h 912"/>
                  <a:gd name="T4" fmla="*/ 96 w 530"/>
                  <a:gd name="T5" fmla="*/ 255 h 912"/>
                  <a:gd name="T6" fmla="*/ 149 w 530"/>
                  <a:gd name="T7" fmla="*/ 503 h 912"/>
                  <a:gd name="T8" fmla="*/ 197 w 530"/>
                  <a:gd name="T9" fmla="*/ 612 h 912"/>
                  <a:gd name="T10" fmla="*/ 249 w 530"/>
                  <a:gd name="T11" fmla="*/ 716 h 912"/>
                  <a:gd name="T12" fmla="*/ 407 w 530"/>
                  <a:gd name="T13" fmla="*/ 861 h 912"/>
                  <a:gd name="T14" fmla="*/ 489 w 530"/>
                  <a:gd name="T15" fmla="*/ 897 h 912"/>
                  <a:gd name="T16" fmla="*/ 530 w 530"/>
                  <a:gd name="T17" fmla="*/ 912 h 912"/>
                  <a:gd name="T18" fmla="*/ 394 w 530"/>
                  <a:gd name="T19" fmla="*/ 848 h 912"/>
                  <a:gd name="T20" fmla="*/ 198 w 530"/>
                  <a:gd name="T21" fmla="*/ 569 h 912"/>
                  <a:gd name="T22" fmla="*/ 141 w 530"/>
                  <a:gd name="T23" fmla="*/ 377 h 912"/>
                  <a:gd name="T24" fmla="*/ 113 w 530"/>
                  <a:gd name="T25" fmla="*/ 240 h 912"/>
                  <a:gd name="T26" fmla="*/ 63 w 530"/>
                  <a:gd name="T27" fmla="*/ 84 h 912"/>
                  <a:gd name="T28" fmla="*/ 0 w 530"/>
                  <a:gd name="T29" fmla="*/ 0 h 912"/>
                  <a:gd name="T30" fmla="*/ 13 w 530"/>
                  <a:gd name="T31" fmla="*/ 19 h 912"/>
                  <a:gd name="T32" fmla="*/ 28 w 530"/>
                  <a:gd name="T33" fmla="*/ 47 h 91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30" h="912">
                    <a:moveTo>
                      <a:pt x="28" y="47"/>
                    </a:moveTo>
                    <a:cubicBezTo>
                      <a:pt x="39" y="66"/>
                      <a:pt x="50" y="85"/>
                      <a:pt x="58" y="106"/>
                    </a:cubicBezTo>
                    <a:cubicBezTo>
                      <a:pt x="77" y="153"/>
                      <a:pt x="87" y="205"/>
                      <a:pt x="96" y="255"/>
                    </a:cubicBezTo>
                    <a:cubicBezTo>
                      <a:pt x="112" y="338"/>
                      <a:pt x="121" y="423"/>
                      <a:pt x="149" y="503"/>
                    </a:cubicBezTo>
                    <a:cubicBezTo>
                      <a:pt x="162" y="541"/>
                      <a:pt x="180" y="576"/>
                      <a:pt x="197" y="612"/>
                    </a:cubicBezTo>
                    <a:cubicBezTo>
                      <a:pt x="213" y="647"/>
                      <a:pt x="228" y="683"/>
                      <a:pt x="249" y="716"/>
                    </a:cubicBezTo>
                    <a:cubicBezTo>
                      <a:pt x="286" y="777"/>
                      <a:pt x="343" y="828"/>
                      <a:pt x="407" y="861"/>
                    </a:cubicBezTo>
                    <a:cubicBezTo>
                      <a:pt x="433" y="875"/>
                      <a:pt x="461" y="887"/>
                      <a:pt x="489" y="897"/>
                    </a:cubicBezTo>
                    <a:cubicBezTo>
                      <a:pt x="502" y="903"/>
                      <a:pt x="516" y="908"/>
                      <a:pt x="530" y="912"/>
                    </a:cubicBezTo>
                    <a:cubicBezTo>
                      <a:pt x="484" y="893"/>
                      <a:pt x="436" y="876"/>
                      <a:pt x="394" y="848"/>
                    </a:cubicBezTo>
                    <a:cubicBezTo>
                      <a:pt x="299" y="781"/>
                      <a:pt x="239" y="676"/>
                      <a:pt x="198" y="569"/>
                    </a:cubicBezTo>
                    <a:cubicBezTo>
                      <a:pt x="174" y="507"/>
                      <a:pt x="155" y="442"/>
                      <a:pt x="141" y="377"/>
                    </a:cubicBezTo>
                    <a:cubicBezTo>
                      <a:pt x="132" y="332"/>
                      <a:pt x="124" y="286"/>
                      <a:pt x="113" y="240"/>
                    </a:cubicBezTo>
                    <a:cubicBezTo>
                      <a:pt x="101" y="187"/>
                      <a:pt x="86" y="133"/>
                      <a:pt x="63" y="84"/>
                    </a:cubicBezTo>
                    <a:cubicBezTo>
                      <a:pt x="49" y="54"/>
                      <a:pt x="30" y="18"/>
                      <a:pt x="0" y="0"/>
                    </a:cubicBezTo>
                    <a:cubicBezTo>
                      <a:pt x="4" y="7"/>
                      <a:pt x="9" y="13"/>
                      <a:pt x="13" y="19"/>
                    </a:cubicBezTo>
                    <a:cubicBezTo>
                      <a:pt x="18" y="28"/>
                      <a:pt x="23" y="37"/>
                      <a:pt x="28" y="47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81" name="Freeform 262"/>
              <p:cNvSpPr/>
              <p:nvPr/>
            </p:nvSpPr>
            <p:spPr bwMode="auto">
              <a:xfrm>
                <a:off x="8183692" y="805139"/>
                <a:ext cx="248967" cy="278155"/>
              </a:xfrm>
              <a:custGeom>
                <a:gdLst>
                  <a:gd name="T0" fmla="*/ 97 w 238"/>
                  <a:gd name="T1" fmla="*/ 73 h 268"/>
                  <a:gd name="T2" fmla="*/ 191 w 238"/>
                  <a:gd name="T3" fmla="*/ 228 h 268"/>
                  <a:gd name="T4" fmla="*/ 204 w 238"/>
                  <a:gd name="T5" fmla="*/ 238 h 268"/>
                  <a:gd name="T6" fmla="*/ 235 w 238"/>
                  <a:gd name="T7" fmla="*/ 268 h 268"/>
                  <a:gd name="T8" fmla="*/ 238 w 238"/>
                  <a:gd name="T9" fmla="*/ 240 h 268"/>
                  <a:gd name="T10" fmla="*/ 203 w 238"/>
                  <a:gd name="T11" fmla="*/ 168 h 268"/>
                  <a:gd name="T12" fmla="*/ 143 w 238"/>
                  <a:gd name="T13" fmla="*/ 96 h 268"/>
                  <a:gd name="T14" fmla="*/ 12 w 238"/>
                  <a:gd name="T15" fmla="*/ 4 h 268"/>
                  <a:gd name="T16" fmla="*/ 0 w 238"/>
                  <a:gd name="T17" fmla="*/ 0 h 268"/>
                  <a:gd name="T18" fmla="*/ 97 w 238"/>
                  <a:gd name="T19" fmla="*/ 73 h 26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8" h="268">
                    <a:moveTo>
                      <a:pt x="97" y="73"/>
                    </a:moveTo>
                    <a:cubicBezTo>
                      <a:pt x="138" y="118"/>
                      <a:pt x="165" y="173"/>
                      <a:pt x="191" y="228"/>
                    </a:cubicBezTo>
                    <a:cubicBezTo>
                      <a:pt x="195" y="231"/>
                      <a:pt x="200" y="234"/>
                      <a:pt x="204" y="238"/>
                    </a:cubicBezTo>
                    <a:cubicBezTo>
                      <a:pt x="215" y="247"/>
                      <a:pt x="226" y="257"/>
                      <a:pt x="235" y="268"/>
                    </a:cubicBezTo>
                    <a:cubicBezTo>
                      <a:pt x="236" y="259"/>
                      <a:pt x="237" y="250"/>
                      <a:pt x="238" y="240"/>
                    </a:cubicBezTo>
                    <a:cubicBezTo>
                      <a:pt x="232" y="214"/>
                      <a:pt x="218" y="190"/>
                      <a:pt x="203" y="168"/>
                    </a:cubicBezTo>
                    <a:cubicBezTo>
                      <a:pt x="185" y="143"/>
                      <a:pt x="166" y="117"/>
                      <a:pt x="143" y="96"/>
                    </a:cubicBezTo>
                    <a:cubicBezTo>
                      <a:pt x="104" y="58"/>
                      <a:pt x="63" y="26"/>
                      <a:pt x="12" y="4"/>
                    </a:cubicBezTo>
                    <a:cubicBezTo>
                      <a:pt x="6" y="2"/>
                      <a:pt x="5" y="2"/>
                      <a:pt x="0" y="0"/>
                    </a:cubicBezTo>
                    <a:cubicBezTo>
                      <a:pt x="42" y="17"/>
                      <a:pt x="66" y="38"/>
                      <a:pt x="97" y="7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82" name="Freeform 263"/>
              <p:cNvSpPr/>
              <p:nvPr/>
            </p:nvSpPr>
            <p:spPr bwMode="auto">
              <a:xfrm>
                <a:off x="7926141" y="854932"/>
                <a:ext cx="214626" cy="259268"/>
              </a:xfrm>
              <a:custGeom>
                <a:gdLst>
                  <a:gd name="T0" fmla="*/ 100 w 204"/>
                  <a:gd name="T1" fmla="*/ 57 h 250"/>
                  <a:gd name="T2" fmla="*/ 161 w 204"/>
                  <a:gd name="T3" fmla="*/ 160 h 250"/>
                  <a:gd name="T4" fmla="*/ 203 w 204"/>
                  <a:gd name="T5" fmla="*/ 250 h 250"/>
                  <a:gd name="T6" fmla="*/ 203 w 204"/>
                  <a:gd name="T7" fmla="*/ 184 h 250"/>
                  <a:gd name="T8" fmla="*/ 204 w 204"/>
                  <a:gd name="T9" fmla="*/ 144 h 250"/>
                  <a:gd name="T10" fmla="*/ 105 w 204"/>
                  <a:gd name="T11" fmla="*/ 41 h 250"/>
                  <a:gd name="T12" fmla="*/ 0 w 204"/>
                  <a:gd name="T13" fmla="*/ 0 h 250"/>
                  <a:gd name="T14" fmla="*/ 100 w 204"/>
                  <a:gd name="T15" fmla="*/ 57 h 25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4" h="250">
                    <a:moveTo>
                      <a:pt x="100" y="57"/>
                    </a:moveTo>
                    <a:cubicBezTo>
                      <a:pt x="126" y="86"/>
                      <a:pt x="143" y="126"/>
                      <a:pt x="161" y="160"/>
                    </a:cubicBezTo>
                    <a:cubicBezTo>
                      <a:pt x="177" y="189"/>
                      <a:pt x="191" y="219"/>
                      <a:pt x="203" y="250"/>
                    </a:cubicBezTo>
                    <a:cubicBezTo>
                      <a:pt x="203" y="228"/>
                      <a:pt x="203" y="206"/>
                      <a:pt x="203" y="184"/>
                    </a:cubicBezTo>
                    <a:cubicBezTo>
                      <a:pt x="203" y="171"/>
                      <a:pt x="204" y="158"/>
                      <a:pt x="204" y="144"/>
                    </a:cubicBezTo>
                    <a:cubicBezTo>
                      <a:pt x="177" y="105"/>
                      <a:pt x="144" y="69"/>
                      <a:pt x="105" y="41"/>
                    </a:cubicBezTo>
                    <a:cubicBezTo>
                      <a:pt x="75" y="19"/>
                      <a:pt x="38" y="0"/>
                      <a:pt x="0" y="0"/>
                    </a:cubicBezTo>
                    <a:cubicBezTo>
                      <a:pt x="37" y="6"/>
                      <a:pt x="77" y="31"/>
                      <a:pt x="100" y="57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83" name="Freeform 264"/>
              <p:cNvSpPr/>
              <p:nvPr/>
            </p:nvSpPr>
            <p:spPr bwMode="auto">
              <a:xfrm>
                <a:off x="8223183" y="818875"/>
                <a:ext cx="224928" cy="221494"/>
              </a:xfrm>
              <a:custGeom>
                <a:gdLst>
                  <a:gd name="T0" fmla="*/ 168 w 214"/>
                  <a:gd name="T1" fmla="*/ 150 h 213"/>
                  <a:gd name="T2" fmla="*/ 202 w 214"/>
                  <a:gd name="T3" fmla="*/ 213 h 213"/>
                  <a:gd name="T4" fmla="*/ 214 w 214"/>
                  <a:gd name="T5" fmla="*/ 167 h 213"/>
                  <a:gd name="T6" fmla="*/ 212 w 214"/>
                  <a:gd name="T7" fmla="*/ 166 h 213"/>
                  <a:gd name="T8" fmla="*/ 76 w 214"/>
                  <a:gd name="T9" fmla="*/ 41 h 213"/>
                  <a:gd name="T10" fmla="*/ 0 w 214"/>
                  <a:gd name="T11" fmla="*/ 0 h 213"/>
                  <a:gd name="T12" fmla="*/ 111 w 214"/>
                  <a:gd name="T13" fmla="*/ 81 h 213"/>
                  <a:gd name="T14" fmla="*/ 168 w 214"/>
                  <a:gd name="T15" fmla="*/ 150 h 21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4" h="213">
                    <a:moveTo>
                      <a:pt x="168" y="150"/>
                    </a:moveTo>
                    <a:cubicBezTo>
                      <a:pt x="182" y="169"/>
                      <a:pt x="195" y="190"/>
                      <a:pt x="202" y="213"/>
                    </a:cubicBezTo>
                    <a:cubicBezTo>
                      <a:pt x="205" y="198"/>
                      <a:pt x="209" y="182"/>
                      <a:pt x="214" y="167"/>
                    </a:cubicBezTo>
                    <a:cubicBezTo>
                      <a:pt x="213" y="167"/>
                      <a:pt x="212" y="166"/>
                      <a:pt x="212" y="166"/>
                    </a:cubicBezTo>
                    <a:cubicBezTo>
                      <a:pt x="173" y="119"/>
                      <a:pt x="127" y="76"/>
                      <a:pt x="76" y="41"/>
                    </a:cubicBezTo>
                    <a:cubicBezTo>
                      <a:pt x="55" y="27"/>
                      <a:pt x="24" y="11"/>
                      <a:pt x="0" y="0"/>
                    </a:cubicBezTo>
                    <a:cubicBezTo>
                      <a:pt x="38" y="21"/>
                      <a:pt x="81" y="52"/>
                      <a:pt x="111" y="81"/>
                    </a:cubicBezTo>
                    <a:cubicBezTo>
                      <a:pt x="132" y="102"/>
                      <a:pt x="151" y="125"/>
                      <a:pt x="168" y="150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84" name="Freeform 265"/>
              <p:cNvSpPr/>
              <p:nvPr/>
            </p:nvSpPr>
            <p:spPr bwMode="auto">
              <a:xfrm>
                <a:off x="7984519" y="1838776"/>
                <a:ext cx="475611" cy="278155"/>
              </a:xfrm>
              <a:custGeom>
                <a:gdLst>
                  <a:gd name="T0" fmla="*/ 450 w 454"/>
                  <a:gd name="T1" fmla="*/ 1 h 267"/>
                  <a:gd name="T2" fmla="*/ 365 w 454"/>
                  <a:gd name="T3" fmla="*/ 46 h 267"/>
                  <a:gd name="T4" fmla="*/ 267 w 454"/>
                  <a:gd name="T5" fmla="*/ 140 h 267"/>
                  <a:gd name="T6" fmla="*/ 157 w 454"/>
                  <a:gd name="T7" fmla="*/ 220 h 267"/>
                  <a:gd name="T8" fmla="*/ 89 w 454"/>
                  <a:gd name="T9" fmla="*/ 255 h 267"/>
                  <a:gd name="T10" fmla="*/ 6 w 454"/>
                  <a:gd name="T11" fmla="*/ 258 h 267"/>
                  <a:gd name="T12" fmla="*/ 4 w 454"/>
                  <a:gd name="T13" fmla="*/ 262 h 267"/>
                  <a:gd name="T14" fmla="*/ 122 w 454"/>
                  <a:gd name="T15" fmla="*/ 246 h 267"/>
                  <a:gd name="T16" fmla="*/ 233 w 454"/>
                  <a:gd name="T17" fmla="*/ 173 h 267"/>
                  <a:gd name="T18" fmla="*/ 331 w 454"/>
                  <a:gd name="T19" fmla="*/ 86 h 267"/>
                  <a:gd name="T20" fmla="*/ 384 w 454"/>
                  <a:gd name="T21" fmla="*/ 37 h 267"/>
                  <a:gd name="T22" fmla="*/ 450 w 454"/>
                  <a:gd name="T23" fmla="*/ 5 h 267"/>
                  <a:gd name="T24" fmla="*/ 450 w 454"/>
                  <a:gd name="T25" fmla="*/ 1 h 26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53" h="267">
                    <a:moveTo>
                      <a:pt x="450" y="1"/>
                    </a:moveTo>
                    <a:cubicBezTo>
                      <a:pt x="420" y="5"/>
                      <a:pt x="387" y="27"/>
                      <a:pt x="365" y="46"/>
                    </a:cubicBezTo>
                    <a:cubicBezTo>
                      <a:pt x="331" y="75"/>
                      <a:pt x="301" y="110"/>
                      <a:pt x="267" y="140"/>
                    </a:cubicBezTo>
                    <a:cubicBezTo>
                      <a:pt x="233" y="171"/>
                      <a:pt x="195" y="195"/>
                      <a:pt x="157" y="220"/>
                    </a:cubicBezTo>
                    <a:cubicBezTo>
                      <a:pt x="136" y="234"/>
                      <a:pt x="114" y="247"/>
                      <a:pt x="89" y="255"/>
                    </a:cubicBezTo>
                    <a:cubicBezTo>
                      <a:pt x="62" y="264"/>
                      <a:pt x="33" y="261"/>
                      <a:pt x="6" y="258"/>
                    </a:cubicBezTo>
                    <a:cubicBezTo>
                      <a:pt x="3" y="258"/>
                      <a:pt x="0" y="262"/>
                      <a:pt x="4" y="262"/>
                    </a:cubicBezTo>
                    <a:cubicBezTo>
                      <a:pt x="46" y="267"/>
                      <a:pt x="83" y="265"/>
                      <a:pt x="122" y="246"/>
                    </a:cubicBezTo>
                    <a:cubicBezTo>
                      <a:pt x="161" y="227"/>
                      <a:pt x="199" y="199"/>
                      <a:pt x="233" y="173"/>
                    </a:cubicBezTo>
                    <a:cubicBezTo>
                      <a:pt x="268" y="147"/>
                      <a:pt x="300" y="116"/>
                      <a:pt x="331" y="86"/>
                    </a:cubicBezTo>
                    <a:cubicBezTo>
                      <a:pt x="348" y="69"/>
                      <a:pt x="364" y="51"/>
                      <a:pt x="384" y="37"/>
                    </a:cubicBezTo>
                    <a:cubicBezTo>
                      <a:pt x="400" y="24"/>
                      <a:pt x="429" y="8"/>
                      <a:pt x="450" y="5"/>
                    </a:cubicBezTo>
                    <a:cubicBezTo>
                      <a:pt x="453" y="5"/>
                      <a:pt x="454" y="0"/>
                      <a:pt x="450" y="1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85" name="Freeform 266"/>
              <p:cNvSpPr/>
              <p:nvPr/>
            </p:nvSpPr>
            <p:spPr bwMode="auto">
              <a:xfrm>
                <a:off x="7989670" y="1842210"/>
                <a:ext cx="468743" cy="285023"/>
              </a:xfrm>
              <a:custGeom>
                <a:gdLst>
                  <a:gd name="T0" fmla="*/ 446 w 449"/>
                  <a:gd name="T1" fmla="*/ 0 h 274"/>
                  <a:gd name="T2" fmla="*/ 259 w 449"/>
                  <a:gd name="T3" fmla="*/ 109 h 274"/>
                  <a:gd name="T4" fmla="*/ 155 w 449"/>
                  <a:gd name="T5" fmla="*/ 202 h 274"/>
                  <a:gd name="T6" fmla="*/ 7 w 449"/>
                  <a:gd name="T7" fmla="*/ 257 h 274"/>
                  <a:gd name="T8" fmla="*/ 2 w 449"/>
                  <a:gd name="T9" fmla="*/ 260 h 274"/>
                  <a:gd name="T10" fmla="*/ 194 w 449"/>
                  <a:gd name="T11" fmla="*/ 174 h 274"/>
                  <a:gd name="T12" fmla="*/ 300 w 449"/>
                  <a:gd name="T13" fmla="*/ 76 h 274"/>
                  <a:gd name="T14" fmla="*/ 443 w 449"/>
                  <a:gd name="T15" fmla="*/ 2 h 274"/>
                  <a:gd name="T16" fmla="*/ 446 w 449"/>
                  <a:gd name="T17" fmla="*/ 0 h 27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9" h="274">
                    <a:moveTo>
                      <a:pt x="446" y="0"/>
                    </a:moveTo>
                    <a:cubicBezTo>
                      <a:pt x="373" y="1"/>
                      <a:pt x="308" y="62"/>
                      <a:pt x="259" y="109"/>
                    </a:cubicBezTo>
                    <a:cubicBezTo>
                      <a:pt x="225" y="141"/>
                      <a:pt x="192" y="173"/>
                      <a:pt x="155" y="202"/>
                    </a:cubicBezTo>
                    <a:cubicBezTo>
                      <a:pt x="113" y="233"/>
                      <a:pt x="62" y="268"/>
                      <a:pt x="7" y="257"/>
                    </a:cubicBezTo>
                    <a:cubicBezTo>
                      <a:pt x="5" y="257"/>
                      <a:pt x="0" y="259"/>
                      <a:pt x="2" y="260"/>
                    </a:cubicBezTo>
                    <a:cubicBezTo>
                      <a:pt x="74" y="274"/>
                      <a:pt x="143" y="217"/>
                      <a:pt x="194" y="174"/>
                    </a:cubicBezTo>
                    <a:cubicBezTo>
                      <a:pt x="231" y="143"/>
                      <a:pt x="264" y="108"/>
                      <a:pt x="300" y="76"/>
                    </a:cubicBezTo>
                    <a:cubicBezTo>
                      <a:pt x="338" y="42"/>
                      <a:pt x="390" y="3"/>
                      <a:pt x="443" y="2"/>
                    </a:cubicBezTo>
                    <a:cubicBezTo>
                      <a:pt x="445" y="2"/>
                      <a:pt x="449" y="0"/>
                      <a:pt x="446" y="0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86" name="Freeform 267"/>
              <p:cNvSpPr/>
              <p:nvPr/>
            </p:nvSpPr>
            <p:spPr bwMode="auto">
              <a:xfrm>
                <a:off x="8121879" y="1869682"/>
                <a:ext cx="410365" cy="254117"/>
              </a:xfrm>
              <a:custGeom>
                <a:gdLst>
                  <a:gd name="T0" fmla="*/ 386 w 392"/>
                  <a:gd name="T1" fmla="*/ 1 h 244"/>
                  <a:gd name="T2" fmla="*/ 242 w 392"/>
                  <a:gd name="T3" fmla="*/ 138 h 244"/>
                  <a:gd name="T4" fmla="*/ 6 w 392"/>
                  <a:gd name="T5" fmla="*/ 241 h 244"/>
                  <a:gd name="T6" fmla="*/ 3 w 392"/>
                  <a:gd name="T7" fmla="*/ 244 h 244"/>
                  <a:gd name="T8" fmla="*/ 207 w 392"/>
                  <a:gd name="T9" fmla="*/ 171 h 244"/>
                  <a:gd name="T10" fmla="*/ 291 w 392"/>
                  <a:gd name="T11" fmla="*/ 92 h 244"/>
                  <a:gd name="T12" fmla="*/ 389 w 392"/>
                  <a:gd name="T13" fmla="*/ 3 h 244"/>
                  <a:gd name="T14" fmla="*/ 386 w 392"/>
                  <a:gd name="T15" fmla="*/ 1 h 24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92" h="244">
                    <a:moveTo>
                      <a:pt x="386" y="1"/>
                    </a:moveTo>
                    <a:cubicBezTo>
                      <a:pt x="325" y="30"/>
                      <a:pt x="290" y="93"/>
                      <a:pt x="242" y="138"/>
                    </a:cubicBezTo>
                    <a:cubicBezTo>
                      <a:pt x="177" y="199"/>
                      <a:pt x="96" y="240"/>
                      <a:pt x="6" y="241"/>
                    </a:cubicBezTo>
                    <a:cubicBezTo>
                      <a:pt x="4" y="241"/>
                      <a:pt x="0" y="244"/>
                      <a:pt x="3" y="244"/>
                    </a:cubicBezTo>
                    <a:cubicBezTo>
                      <a:pt x="79" y="243"/>
                      <a:pt x="147" y="216"/>
                      <a:pt x="207" y="171"/>
                    </a:cubicBezTo>
                    <a:cubicBezTo>
                      <a:pt x="238" y="149"/>
                      <a:pt x="266" y="121"/>
                      <a:pt x="291" y="92"/>
                    </a:cubicBezTo>
                    <a:cubicBezTo>
                      <a:pt x="320" y="58"/>
                      <a:pt x="348" y="23"/>
                      <a:pt x="389" y="3"/>
                    </a:cubicBezTo>
                    <a:cubicBezTo>
                      <a:pt x="392" y="1"/>
                      <a:pt x="389" y="0"/>
                      <a:pt x="386" y="1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87" name="Freeform 268"/>
              <p:cNvSpPr/>
              <p:nvPr/>
            </p:nvSpPr>
            <p:spPr bwMode="auto">
              <a:xfrm>
                <a:off x="8829286" y="1881702"/>
                <a:ext cx="388044" cy="97870"/>
              </a:xfrm>
              <a:custGeom>
                <a:gdLst>
                  <a:gd name="T0" fmla="*/ 2 w 371"/>
                  <a:gd name="T1" fmla="*/ 3 h 93"/>
                  <a:gd name="T2" fmla="*/ 147 w 371"/>
                  <a:gd name="T3" fmla="*/ 39 h 93"/>
                  <a:gd name="T4" fmla="*/ 255 w 371"/>
                  <a:gd name="T5" fmla="*/ 50 h 93"/>
                  <a:gd name="T6" fmla="*/ 364 w 371"/>
                  <a:gd name="T7" fmla="*/ 92 h 93"/>
                  <a:gd name="T8" fmla="*/ 368 w 371"/>
                  <a:gd name="T9" fmla="*/ 89 h 93"/>
                  <a:gd name="T10" fmla="*/ 285 w 371"/>
                  <a:gd name="T11" fmla="*/ 54 h 93"/>
                  <a:gd name="T12" fmla="*/ 190 w 371"/>
                  <a:gd name="T13" fmla="*/ 37 h 93"/>
                  <a:gd name="T14" fmla="*/ 7 w 371"/>
                  <a:gd name="T15" fmla="*/ 1 h 93"/>
                  <a:gd name="T16" fmla="*/ 2 w 371"/>
                  <a:gd name="T17" fmla="*/ 3 h 9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1" h="93">
                    <a:moveTo>
                      <a:pt x="2" y="3"/>
                    </a:moveTo>
                    <a:cubicBezTo>
                      <a:pt x="40" y="39"/>
                      <a:pt x="98" y="39"/>
                      <a:pt x="147" y="39"/>
                    </a:cubicBezTo>
                    <a:cubicBezTo>
                      <a:pt x="183" y="39"/>
                      <a:pt x="219" y="42"/>
                      <a:pt x="255" y="50"/>
                    </a:cubicBezTo>
                    <a:cubicBezTo>
                      <a:pt x="293" y="58"/>
                      <a:pt x="328" y="76"/>
                      <a:pt x="364" y="92"/>
                    </a:cubicBezTo>
                    <a:cubicBezTo>
                      <a:pt x="365" y="93"/>
                      <a:pt x="371" y="90"/>
                      <a:pt x="368" y="89"/>
                    </a:cubicBezTo>
                    <a:cubicBezTo>
                      <a:pt x="341" y="77"/>
                      <a:pt x="314" y="62"/>
                      <a:pt x="285" y="54"/>
                    </a:cubicBezTo>
                    <a:cubicBezTo>
                      <a:pt x="254" y="45"/>
                      <a:pt x="222" y="40"/>
                      <a:pt x="190" y="37"/>
                    </a:cubicBezTo>
                    <a:cubicBezTo>
                      <a:pt x="130" y="33"/>
                      <a:pt x="56" y="46"/>
                      <a:pt x="7" y="1"/>
                    </a:cubicBezTo>
                    <a:cubicBezTo>
                      <a:pt x="6" y="0"/>
                      <a:pt x="0" y="2"/>
                      <a:pt x="2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88" name="Freeform 269"/>
              <p:cNvSpPr/>
              <p:nvPr/>
            </p:nvSpPr>
            <p:spPr bwMode="auto">
              <a:xfrm>
                <a:off x="8858476" y="1873116"/>
                <a:ext cx="405214" cy="135644"/>
              </a:xfrm>
              <a:custGeom>
                <a:gdLst>
                  <a:gd name="T0" fmla="*/ 1 w 388"/>
                  <a:gd name="T1" fmla="*/ 3 h 130"/>
                  <a:gd name="T2" fmla="*/ 186 w 388"/>
                  <a:gd name="T3" fmla="*/ 34 h 130"/>
                  <a:gd name="T4" fmla="*/ 288 w 388"/>
                  <a:gd name="T5" fmla="*/ 68 h 130"/>
                  <a:gd name="T6" fmla="*/ 382 w 388"/>
                  <a:gd name="T7" fmla="*/ 130 h 130"/>
                  <a:gd name="T8" fmla="*/ 387 w 388"/>
                  <a:gd name="T9" fmla="*/ 128 h 130"/>
                  <a:gd name="T10" fmla="*/ 293 w 388"/>
                  <a:gd name="T11" fmla="*/ 66 h 130"/>
                  <a:gd name="T12" fmla="*/ 203 w 388"/>
                  <a:gd name="T13" fmla="*/ 34 h 130"/>
                  <a:gd name="T14" fmla="*/ 6 w 388"/>
                  <a:gd name="T15" fmla="*/ 1 h 130"/>
                  <a:gd name="T16" fmla="*/ 1 w 388"/>
                  <a:gd name="T17" fmla="*/ 3 h 13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8" h="130">
                    <a:moveTo>
                      <a:pt x="1" y="3"/>
                    </a:moveTo>
                    <a:cubicBezTo>
                      <a:pt x="54" y="41"/>
                      <a:pt x="125" y="25"/>
                      <a:pt x="186" y="34"/>
                    </a:cubicBezTo>
                    <a:cubicBezTo>
                      <a:pt x="222" y="39"/>
                      <a:pt x="256" y="50"/>
                      <a:pt x="288" y="68"/>
                    </a:cubicBezTo>
                    <a:cubicBezTo>
                      <a:pt x="320" y="86"/>
                      <a:pt x="349" y="111"/>
                      <a:pt x="382" y="130"/>
                    </a:cubicBezTo>
                    <a:cubicBezTo>
                      <a:pt x="383" y="130"/>
                      <a:pt x="388" y="128"/>
                      <a:pt x="387" y="128"/>
                    </a:cubicBezTo>
                    <a:cubicBezTo>
                      <a:pt x="354" y="110"/>
                      <a:pt x="325" y="85"/>
                      <a:pt x="293" y="66"/>
                    </a:cubicBezTo>
                    <a:cubicBezTo>
                      <a:pt x="265" y="49"/>
                      <a:pt x="234" y="40"/>
                      <a:pt x="203" y="34"/>
                    </a:cubicBezTo>
                    <a:cubicBezTo>
                      <a:pt x="139" y="21"/>
                      <a:pt x="63" y="41"/>
                      <a:pt x="6" y="1"/>
                    </a:cubicBezTo>
                    <a:cubicBezTo>
                      <a:pt x="5" y="0"/>
                      <a:pt x="0" y="3"/>
                      <a:pt x="1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89" name="Freeform 270"/>
              <p:cNvSpPr/>
              <p:nvPr/>
            </p:nvSpPr>
            <p:spPr bwMode="auto">
              <a:xfrm>
                <a:off x="8903118" y="1862814"/>
                <a:ext cx="367439" cy="149380"/>
              </a:xfrm>
              <a:custGeom>
                <a:gdLst>
                  <a:gd name="T0" fmla="*/ 2 w 352"/>
                  <a:gd name="T1" fmla="*/ 4 h 143"/>
                  <a:gd name="T2" fmla="*/ 75 w 352"/>
                  <a:gd name="T3" fmla="*/ 21 h 143"/>
                  <a:gd name="T4" fmla="*/ 181 w 352"/>
                  <a:gd name="T5" fmla="*/ 42 h 143"/>
                  <a:gd name="T6" fmla="*/ 264 w 352"/>
                  <a:gd name="T7" fmla="*/ 87 h 143"/>
                  <a:gd name="T8" fmla="*/ 345 w 352"/>
                  <a:gd name="T9" fmla="*/ 142 h 143"/>
                  <a:gd name="T10" fmla="*/ 350 w 352"/>
                  <a:gd name="T11" fmla="*/ 139 h 143"/>
                  <a:gd name="T12" fmla="*/ 279 w 352"/>
                  <a:gd name="T13" fmla="*/ 92 h 143"/>
                  <a:gd name="T14" fmla="*/ 192 w 352"/>
                  <a:gd name="T15" fmla="*/ 42 h 143"/>
                  <a:gd name="T16" fmla="*/ 109 w 352"/>
                  <a:gd name="T17" fmla="*/ 19 h 143"/>
                  <a:gd name="T18" fmla="*/ 7 w 352"/>
                  <a:gd name="T19" fmla="*/ 1 h 143"/>
                  <a:gd name="T20" fmla="*/ 2 w 352"/>
                  <a:gd name="T21" fmla="*/ 4 h 14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2" h="143">
                    <a:moveTo>
                      <a:pt x="2" y="4"/>
                    </a:moveTo>
                    <a:cubicBezTo>
                      <a:pt x="25" y="16"/>
                      <a:pt x="50" y="19"/>
                      <a:pt x="75" y="21"/>
                    </a:cubicBezTo>
                    <a:cubicBezTo>
                      <a:pt x="113" y="23"/>
                      <a:pt x="146" y="27"/>
                      <a:pt x="181" y="42"/>
                    </a:cubicBezTo>
                    <a:cubicBezTo>
                      <a:pt x="210" y="54"/>
                      <a:pt x="237" y="71"/>
                      <a:pt x="264" y="87"/>
                    </a:cubicBezTo>
                    <a:cubicBezTo>
                      <a:pt x="291" y="105"/>
                      <a:pt x="321" y="121"/>
                      <a:pt x="345" y="142"/>
                    </a:cubicBezTo>
                    <a:cubicBezTo>
                      <a:pt x="347" y="143"/>
                      <a:pt x="352" y="141"/>
                      <a:pt x="350" y="139"/>
                    </a:cubicBezTo>
                    <a:cubicBezTo>
                      <a:pt x="329" y="121"/>
                      <a:pt x="303" y="107"/>
                      <a:pt x="279" y="92"/>
                    </a:cubicBezTo>
                    <a:cubicBezTo>
                      <a:pt x="251" y="73"/>
                      <a:pt x="223" y="56"/>
                      <a:pt x="192" y="42"/>
                    </a:cubicBezTo>
                    <a:cubicBezTo>
                      <a:pt x="166" y="30"/>
                      <a:pt x="139" y="22"/>
                      <a:pt x="109" y="19"/>
                    </a:cubicBezTo>
                    <a:cubicBezTo>
                      <a:pt x="74" y="16"/>
                      <a:pt x="39" y="18"/>
                      <a:pt x="7" y="1"/>
                    </a:cubicBezTo>
                    <a:cubicBezTo>
                      <a:pt x="5" y="0"/>
                      <a:pt x="0" y="3"/>
                      <a:pt x="2" y="4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90" name="Freeform 271"/>
              <p:cNvSpPr/>
              <p:nvPr/>
            </p:nvSpPr>
            <p:spPr bwMode="auto">
              <a:xfrm>
                <a:off x="8810400" y="1890286"/>
                <a:ext cx="516820" cy="199173"/>
              </a:xfrm>
              <a:custGeom>
                <a:gdLst>
                  <a:gd name="T0" fmla="*/ 0 w 494"/>
                  <a:gd name="T1" fmla="*/ 3 h 192"/>
                  <a:gd name="T2" fmla="*/ 197 w 494"/>
                  <a:gd name="T3" fmla="*/ 115 h 192"/>
                  <a:gd name="T4" fmla="*/ 360 w 494"/>
                  <a:gd name="T5" fmla="*/ 121 h 192"/>
                  <a:gd name="T6" fmla="*/ 488 w 494"/>
                  <a:gd name="T7" fmla="*/ 192 h 192"/>
                  <a:gd name="T8" fmla="*/ 493 w 494"/>
                  <a:gd name="T9" fmla="*/ 190 h 192"/>
                  <a:gd name="T10" fmla="*/ 379 w 494"/>
                  <a:gd name="T11" fmla="*/ 123 h 192"/>
                  <a:gd name="T12" fmla="*/ 244 w 494"/>
                  <a:gd name="T13" fmla="*/ 112 h 192"/>
                  <a:gd name="T14" fmla="*/ 94 w 494"/>
                  <a:gd name="T15" fmla="*/ 92 h 192"/>
                  <a:gd name="T16" fmla="*/ 6 w 494"/>
                  <a:gd name="T17" fmla="*/ 1 h 192"/>
                  <a:gd name="T18" fmla="*/ 0 w 494"/>
                  <a:gd name="T19" fmla="*/ 3 h 19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93" h="192">
                    <a:moveTo>
                      <a:pt x="0" y="3"/>
                    </a:moveTo>
                    <a:cubicBezTo>
                      <a:pt x="30" y="83"/>
                      <a:pt x="117" y="115"/>
                      <a:pt x="197" y="115"/>
                    </a:cubicBezTo>
                    <a:cubicBezTo>
                      <a:pt x="252" y="116"/>
                      <a:pt x="306" y="107"/>
                      <a:pt x="360" y="121"/>
                    </a:cubicBezTo>
                    <a:cubicBezTo>
                      <a:pt x="410" y="134"/>
                      <a:pt x="442" y="171"/>
                      <a:pt x="488" y="192"/>
                    </a:cubicBezTo>
                    <a:cubicBezTo>
                      <a:pt x="489" y="192"/>
                      <a:pt x="494" y="190"/>
                      <a:pt x="493" y="190"/>
                    </a:cubicBezTo>
                    <a:cubicBezTo>
                      <a:pt x="452" y="172"/>
                      <a:pt x="421" y="139"/>
                      <a:pt x="379" y="123"/>
                    </a:cubicBezTo>
                    <a:cubicBezTo>
                      <a:pt x="335" y="108"/>
                      <a:pt x="290" y="110"/>
                      <a:pt x="244" y="112"/>
                    </a:cubicBezTo>
                    <a:cubicBezTo>
                      <a:pt x="192" y="114"/>
                      <a:pt x="142" y="114"/>
                      <a:pt x="94" y="92"/>
                    </a:cubicBezTo>
                    <a:cubicBezTo>
                      <a:pt x="54" y="74"/>
                      <a:pt x="21" y="42"/>
                      <a:pt x="6" y="1"/>
                    </a:cubicBezTo>
                    <a:cubicBezTo>
                      <a:pt x="5" y="0"/>
                      <a:pt x="0" y="2"/>
                      <a:pt x="0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91" name="Freeform 272"/>
              <p:cNvSpPr/>
              <p:nvPr/>
            </p:nvSpPr>
            <p:spPr bwMode="auto">
              <a:xfrm>
                <a:off x="8817268" y="1890286"/>
                <a:ext cx="513386" cy="187154"/>
              </a:xfrm>
              <a:custGeom>
                <a:gdLst>
                  <a:gd name="T0" fmla="*/ 0 w 491"/>
                  <a:gd name="T1" fmla="*/ 2 h 181"/>
                  <a:gd name="T2" fmla="*/ 67 w 491"/>
                  <a:gd name="T3" fmla="*/ 66 h 181"/>
                  <a:gd name="T4" fmla="*/ 204 w 491"/>
                  <a:gd name="T5" fmla="*/ 88 h 181"/>
                  <a:gd name="T6" fmla="*/ 368 w 491"/>
                  <a:gd name="T7" fmla="*/ 110 h 181"/>
                  <a:gd name="T8" fmla="*/ 487 w 491"/>
                  <a:gd name="T9" fmla="*/ 181 h 181"/>
                  <a:gd name="T10" fmla="*/ 489 w 491"/>
                  <a:gd name="T11" fmla="*/ 179 h 181"/>
                  <a:gd name="T12" fmla="*/ 382 w 491"/>
                  <a:gd name="T13" fmla="*/ 113 h 181"/>
                  <a:gd name="T14" fmla="*/ 257 w 491"/>
                  <a:gd name="T15" fmla="*/ 88 h 181"/>
                  <a:gd name="T16" fmla="*/ 105 w 491"/>
                  <a:gd name="T17" fmla="*/ 76 h 181"/>
                  <a:gd name="T18" fmla="*/ 43 w 491"/>
                  <a:gd name="T19" fmla="*/ 50 h 181"/>
                  <a:gd name="T20" fmla="*/ 3 w 491"/>
                  <a:gd name="T21" fmla="*/ 2 h 181"/>
                  <a:gd name="T22" fmla="*/ 0 w 491"/>
                  <a:gd name="T23" fmla="*/ 2 h 18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91" h="181">
                    <a:moveTo>
                      <a:pt x="0" y="2"/>
                    </a:moveTo>
                    <a:cubicBezTo>
                      <a:pt x="1" y="32"/>
                      <a:pt x="43" y="55"/>
                      <a:pt x="67" y="66"/>
                    </a:cubicBezTo>
                    <a:cubicBezTo>
                      <a:pt x="108" y="85"/>
                      <a:pt x="159" y="87"/>
                      <a:pt x="204" y="88"/>
                    </a:cubicBezTo>
                    <a:cubicBezTo>
                      <a:pt x="259" y="91"/>
                      <a:pt x="316" y="89"/>
                      <a:pt x="368" y="110"/>
                    </a:cubicBezTo>
                    <a:cubicBezTo>
                      <a:pt x="411" y="126"/>
                      <a:pt x="449" y="155"/>
                      <a:pt x="487" y="181"/>
                    </a:cubicBezTo>
                    <a:cubicBezTo>
                      <a:pt x="488" y="181"/>
                      <a:pt x="491" y="180"/>
                      <a:pt x="489" y="179"/>
                    </a:cubicBezTo>
                    <a:cubicBezTo>
                      <a:pt x="454" y="156"/>
                      <a:pt x="420" y="131"/>
                      <a:pt x="382" y="113"/>
                    </a:cubicBezTo>
                    <a:cubicBezTo>
                      <a:pt x="342" y="94"/>
                      <a:pt x="300" y="90"/>
                      <a:pt x="257" y="88"/>
                    </a:cubicBezTo>
                    <a:cubicBezTo>
                      <a:pt x="206" y="86"/>
                      <a:pt x="155" y="87"/>
                      <a:pt x="105" y="76"/>
                    </a:cubicBezTo>
                    <a:cubicBezTo>
                      <a:pt x="82" y="71"/>
                      <a:pt x="63" y="62"/>
                      <a:pt x="43" y="50"/>
                    </a:cubicBezTo>
                    <a:cubicBezTo>
                      <a:pt x="27" y="39"/>
                      <a:pt x="3" y="23"/>
                      <a:pt x="3" y="2"/>
                    </a:cubicBezTo>
                    <a:cubicBezTo>
                      <a:pt x="3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92" name="Freeform 273"/>
              <p:cNvSpPr/>
              <p:nvPr/>
            </p:nvSpPr>
            <p:spPr bwMode="auto">
              <a:xfrm>
                <a:off x="9037044" y="1826758"/>
                <a:ext cx="477328" cy="149380"/>
              </a:xfrm>
              <a:custGeom>
                <a:gdLst>
                  <a:gd name="T0" fmla="*/ 1 w 457"/>
                  <a:gd name="T1" fmla="*/ 2 h 143"/>
                  <a:gd name="T2" fmla="*/ 56 w 457"/>
                  <a:gd name="T3" fmla="*/ 30 h 143"/>
                  <a:gd name="T4" fmla="*/ 112 w 457"/>
                  <a:gd name="T5" fmla="*/ 55 h 143"/>
                  <a:gd name="T6" fmla="*/ 173 w 457"/>
                  <a:gd name="T7" fmla="*/ 74 h 143"/>
                  <a:gd name="T8" fmla="*/ 454 w 457"/>
                  <a:gd name="T9" fmla="*/ 143 h 143"/>
                  <a:gd name="T10" fmla="*/ 456 w 457"/>
                  <a:gd name="T11" fmla="*/ 141 h 143"/>
                  <a:gd name="T12" fmla="*/ 211 w 457"/>
                  <a:gd name="T13" fmla="*/ 82 h 143"/>
                  <a:gd name="T14" fmla="*/ 140 w 457"/>
                  <a:gd name="T15" fmla="*/ 63 h 143"/>
                  <a:gd name="T16" fmla="*/ 79 w 457"/>
                  <a:gd name="T17" fmla="*/ 38 h 143"/>
                  <a:gd name="T18" fmla="*/ 40 w 457"/>
                  <a:gd name="T19" fmla="*/ 23 h 143"/>
                  <a:gd name="T20" fmla="*/ 3 w 457"/>
                  <a:gd name="T21" fmla="*/ 1 h 143"/>
                  <a:gd name="T22" fmla="*/ 1 w 457"/>
                  <a:gd name="T23" fmla="*/ 2 h 14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57" h="143">
                    <a:moveTo>
                      <a:pt x="1" y="2"/>
                    </a:moveTo>
                    <a:cubicBezTo>
                      <a:pt x="5" y="19"/>
                      <a:pt x="42" y="25"/>
                      <a:pt x="56" y="30"/>
                    </a:cubicBezTo>
                    <a:cubicBezTo>
                      <a:pt x="75" y="37"/>
                      <a:pt x="94" y="47"/>
                      <a:pt x="112" y="55"/>
                    </a:cubicBezTo>
                    <a:cubicBezTo>
                      <a:pt x="132" y="64"/>
                      <a:pt x="153" y="69"/>
                      <a:pt x="173" y="74"/>
                    </a:cubicBezTo>
                    <a:cubicBezTo>
                      <a:pt x="267" y="98"/>
                      <a:pt x="361" y="117"/>
                      <a:pt x="454" y="143"/>
                    </a:cubicBezTo>
                    <a:cubicBezTo>
                      <a:pt x="455" y="143"/>
                      <a:pt x="457" y="142"/>
                      <a:pt x="456" y="141"/>
                    </a:cubicBezTo>
                    <a:cubicBezTo>
                      <a:pt x="375" y="119"/>
                      <a:pt x="293" y="102"/>
                      <a:pt x="211" y="82"/>
                    </a:cubicBezTo>
                    <a:cubicBezTo>
                      <a:pt x="187" y="76"/>
                      <a:pt x="163" y="70"/>
                      <a:pt x="140" y="63"/>
                    </a:cubicBezTo>
                    <a:cubicBezTo>
                      <a:pt x="118" y="57"/>
                      <a:pt x="99" y="47"/>
                      <a:pt x="79" y="38"/>
                    </a:cubicBezTo>
                    <a:cubicBezTo>
                      <a:pt x="66" y="32"/>
                      <a:pt x="53" y="27"/>
                      <a:pt x="40" y="23"/>
                    </a:cubicBezTo>
                    <a:cubicBezTo>
                      <a:pt x="30" y="19"/>
                      <a:pt x="7" y="13"/>
                      <a:pt x="3" y="1"/>
                    </a:cubicBezTo>
                    <a:cubicBezTo>
                      <a:pt x="3" y="0"/>
                      <a:pt x="0" y="1"/>
                      <a:pt x="1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93" name="Freeform 274"/>
              <p:cNvSpPr/>
              <p:nvPr/>
            </p:nvSpPr>
            <p:spPr bwMode="auto">
              <a:xfrm>
                <a:off x="9057648" y="1826758"/>
                <a:ext cx="393195" cy="125342"/>
              </a:xfrm>
              <a:custGeom>
                <a:gdLst>
                  <a:gd name="T0" fmla="*/ 2 w 375"/>
                  <a:gd name="T1" fmla="*/ 2 h 120"/>
                  <a:gd name="T2" fmla="*/ 88 w 375"/>
                  <a:gd name="T3" fmla="*/ 39 h 120"/>
                  <a:gd name="T4" fmla="*/ 183 w 375"/>
                  <a:gd name="T5" fmla="*/ 69 h 120"/>
                  <a:gd name="T6" fmla="*/ 372 w 375"/>
                  <a:gd name="T7" fmla="*/ 120 h 120"/>
                  <a:gd name="T8" fmla="*/ 374 w 375"/>
                  <a:gd name="T9" fmla="*/ 118 h 120"/>
                  <a:gd name="T10" fmla="*/ 185 w 375"/>
                  <a:gd name="T11" fmla="*/ 67 h 120"/>
                  <a:gd name="T12" fmla="*/ 96 w 375"/>
                  <a:gd name="T13" fmla="*/ 40 h 120"/>
                  <a:gd name="T14" fmla="*/ 4 w 375"/>
                  <a:gd name="T15" fmla="*/ 1 h 120"/>
                  <a:gd name="T16" fmla="*/ 2 w 375"/>
                  <a:gd name="T17" fmla="*/ 2 h 12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5" h="120">
                    <a:moveTo>
                      <a:pt x="2" y="2"/>
                    </a:moveTo>
                    <a:cubicBezTo>
                      <a:pt x="33" y="11"/>
                      <a:pt x="59" y="28"/>
                      <a:pt x="88" y="39"/>
                    </a:cubicBezTo>
                    <a:cubicBezTo>
                      <a:pt x="119" y="50"/>
                      <a:pt x="151" y="59"/>
                      <a:pt x="183" y="69"/>
                    </a:cubicBezTo>
                    <a:cubicBezTo>
                      <a:pt x="246" y="87"/>
                      <a:pt x="309" y="102"/>
                      <a:pt x="372" y="120"/>
                    </a:cubicBezTo>
                    <a:cubicBezTo>
                      <a:pt x="373" y="120"/>
                      <a:pt x="375" y="119"/>
                      <a:pt x="374" y="118"/>
                    </a:cubicBezTo>
                    <a:cubicBezTo>
                      <a:pt x="311" y="100"/>
                      <a:pt x="247" y="85"/>
                      <a:pt x="185" y="67"/>
                    </a:cubicBezTo>
                    <a:cubicBezTo>
                      <a:pt x="155" y="58"/>
                      <a:pt x="125" y="50"/>
                      <a:pt x="96" y="40"/>
                    </a:cubicBezTo>
                    <a:cubicBezTo>
                      <a:pt x="64" y="28"/>
                      <a:pt x="36" y="10"/>
                      <a:pt x="4" y="1"/>
                    </a:cubicBezTo>
                    <a:cubicBezTo>
                      <a:pt x="3" y="0"/>
                      <a:pt x="0" y="2"/>
                      <a:pt x="2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94" name="Freeform 275"/>
              <p:cNvSpPr/>
              <p:nvPr/>
            </p:nvSpPr>
            <p:spPr bwMode="auto">
              <a:xfrm>
                <a:off x="8860192" y="599098"/>
                <a:ext cx="231796" cy="235230"/>
              </a:xfrm>
              <a:custGeom>
                <a:gdLst>
                  <a:gd name="T0" fmla="*/ 8 w 221"/>
                  <a:gd name="T1" fmla="*/ 222 h 226"/>
                  <a:gd name="T2" fmla="*/ 201 w 221"/>
                  <a:gd name="T3" fmla="*/ 5 h 226"/>
                  <a:gd name="T4" fmla="*/ 195 w 221"/>
                  <a:gd name="T5" fmla="*/ 3 h 226"/>
                  <a:gd name="T6" fmla="*/ 183 w 221"/>
                  <a:gd name="T7" fmla="*/ 210 h 226"/>
                  <a:gd name="T8" fmla="*/ 190 w 221"/>
                  <a:gd name="T9" fmla="*/ 210 h 226"/>
                  <a:gd name="T10" fmla="*/ 202 w 221"/>
                  <a:gd name="T11" fmla="*/ 4 h 226"/>
                  <a:gd name="T12" fmla="*/ 196 w 221"/>
                  <a:gd name="T13" fmla="*/ 2 h 226"/>
                  <a:gd name="T14" fmla="*/ 1 w 221"/>
                  <a:gd name="T15" fmla="*/ 223 h 226"/>
                  <a:gd name="T16" fmla="*/ 8 w 221"/>
                  <a:gd name="T17" fmla="*/ 222 h 22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1" h="226">
                    <a:moveTo>
                      <a:pt x="8" y="222"/>
                    </a:moveTo>
                    <a:cubicBezTo>
                      <a:pt x="34" y="127"/>
                      <a:pt x="128" y="63"/>
                      <a:pt x="201" y="5"/>
                    </a:cubicBezTo>
                    <a:cubicBezTo>
                      <a:pt x="199" y="4"/>
                      <a:pt x="197" y="4"/>
                      <a:pt x="195" y="3"/>
                    </a:cubicBezTo>
                    <a:cubicBezTo>
                      <a:pt x="168" y="71"/>
                      <a:pt x="213" y="143"/>
                      <a:pt x="183" y="210"/>
                    </a:cubicBezTo>
                    <a:cubicBezTo>
                      <a:pt x="181" y="213"/>
                      <a:pt x="189" y="213"/>
                      <a:pt x="190" y="210"/>
                    </a:cubicBezTo>
                    <a:cubicBezTo>
                      <a:pt x="221" y="143"/>
                      <a:pt x="175" y="71"/>
                      <a:pt x="202" y="4"/>
                    </a:cubicBezTo>
                    <a:cubicBezTo>
                      <a:pt x="204" y="0"/>
                      <a:pt x="198" y="1"/>
                      <a:pt x="196" y="2"/>
                    </a:cubicBezTo>
                    <a:cubicBezTo>
                      <a:pt x="122" y="61"/>
                      <a:pt x="27" y="126"/>
                      <a:pt x="1" y="223"/>
                    </a:cubicBezTo>
                    <a:cubicBezTo>
                      <a:pt x="0" y="226"/>
                      <a:pt x="7" y="225"/>
                      <a:pt x="8" y="22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95" name="Freeform 276"/>
              <p:cNvSpPr/>
              <p:nvPr/>
            </p:nvSpPr>
            <p:spPr bwMode="auto">
              <a:xfrm>
                <a:off x="8870494" y="607684"/>
                <a:ext cx="197456" cy="262702"/>
              </a:xfrm>
              <a:custGeom>
                <a:gdLst>
                  <a:gd name="T0" fmla="*/ 8 w 188"/>
                  <a:gd name="T1" fmla="*/ 222 h 253"/>
                  <a:gd name="T2" fmla="*/ 97 w 188"/>
                  <a:gd name="T3" fmla="*/ 92 h 253"/>
                  <a:gd name="T4" fmla="*/ 187 w 188"/>
                  <a:gd name="T5" fmla="*/ 3 h 253"/>
                  <a:gd name="T6" fmla="*/ 180 w 188"/>
                  <a:gd name="T7" fmla="*/ 3 h 253"/>
                  <a:gd name="T8" fmla="*/ 110 w 188"/>
                  <a:gd name="T9" fmla="*/ 103 h 253"/>
                  <a:gd name="T10" fmla="*/ 57 w 188"/>
                  <a:gd name="T11" fmla="*/ 168 h 253"/>
                  <a:gd name="T12" fmla="*/ 25 w 188"/>
                  <a:gd name="T13" fmla="*/ 251 h 253"/>
                  <a:gd name="T14" fmla="*/ 33 w 188"/>
                  <a:gd name="T15" fmla="*/ 249 h 253"/>
                  <a:gd name="T16" fmla="*/ 66 w 188"/>
                  <a:gd name="T17" fmla="*/ 164 h 253"/>
                  <a:gd name="T18" fmla="*/ 117 w 188"/>
                  <a:gd name="T19" fmla="*/ 103 h 253"/>
                  <a:gd name="T20" fmla="*/ 187 w 188"/>
                  <a:gd name="T21" fmla="*/ 3 h 253"/>
                  <a:gd name="T22" fmla="*/ 180 w 188"/>
                  <a:gd name="T23" fmla="*/ 3 h 253"/>
                  <a:gd name="T24" fmla="*/ 87 w 188"/>
                  <a:gd name="T25" fmla="*/ 95 h 253"/>
                  <a:gd name="T26" fmla="*/ 0 w 188"/>
                  <a:gd name="T27" fmla="*/ 223 h 253"/>
                  <a:gd name="T28" fmla="*/ 8 w 188"/>
                  <a:gd name="T29" fmla="*/ 222 h 25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8" h="253">
                    <a:moveTo>
                      <a:pt x="8" y="222"/>
                    </a:moveTo>
                    <a:cubicBezTo>
                      <a:pt x="28" y="171"/>
                      <a:pt x="56" y="128"/>
                      <a:pt x="97" y="92"/>
                    </a:cubicBezTo>
                    <a:cubicBezTo>
                      <a:pt x="129" y="64"/>
                      <a:pt x="161" y="38"/>
                      <a:pt x="187" y="3"/>
                    </a:cubicBezTo>
                    <a:cubicBezTo>
                      <a:pt x="184" y="3"/>
                      <a:pt x="182" y="3"/>
                      <a:pt x="180" y="3"/>
                    </a:cubicBezTo>
                    <a:cubicBezTo>
                      <a:pt x="158" y="37"/>
                      <a:pt x="135" y="70"/>
                      <a:pt x="110" y="103"/>
                    </a:cubicBezTo>
                    <a:cubicBezTo>
                      <a:pt x="93" y="125"/>
                      <a:pt x="73" y="145"/>
                      <a:pt x="57" y="168"/>
                    </a:cubicBezTo>
                    <a:cubicBezTo>
                      <a:pt x="40" y="193"/>
                      <a:pt x="31" y="222"/>
                      <a:pt x="25" y="251"/>
                    </a:cubicBezTo>
                    <a:cubicBezTo>
                      <a:pt x="25" y="253"/>
                      <a:pt x="33" y="252"/>
                      <a:pt x="33" y="249"/>
                    </a:cubicBezTo>
                    <a:cubicBezTo>
                      <a:pt x="39" y="219"/>
                      <a:pt x="49" y="190"/>
                      <a:pt x="66" y="164"/>
                    </a:cubicBezTo>
                    <a:cubicBezTo>
                      <a:pt x="81" y="142"/>
                      <a:pt x="101" y="124"/>
                      <a:pt x="117" y="103"/>
                    </a:cubicBezTo>
                    <a:cubicBezTo>
                      <a:pt x="142" y="70"/>
                      <a:pt x="164" y="37"/>
                      <a:pt x="187" y="3"/>
                    </a:cubicBezTo>
                    <a:cubicBezTo>
                      <a:pt x="188" y="0"/>
                      <a:pt x="181" y="2"/>
                      <a:pt x="180" y="3"/>
                    </a:cubicBezTo>
                    <a:cubicBezTo>
                      <a:pt x="154" y="39"/>
                      <a:pt x="120" y="66"/>
                      <a:pt x="87" y="95"/>
                    </a:cubicBezTo>
                    <a:cubicBezTo>
                      <a:pt x="47" y="131"/>
                      <a:pt x="20" y="173"/>
                      <a:pt x="0" y="223"/>
                    </a:cubicBezTo>
                    <a:cubicBezTo>
                      <a:pt x="0" y="225"/>
                      <a:pt x="7" y="224"/>
                      <a:pt x="8" y="22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96" name="Freeform 277"/>
              <p:cNvSpPr/>
              <p:nvPr/>
            </p:nvSpPr>
            <p:spPr bwMode="auto">
              <a:xfrm>
                <a:off x="8923722" y="605966"/>
                <a:ext cx="142512" cy="302193"/>
              </a:xfrm>
              <a:custGeom>
                <a:gdLst>
                  <a:gd name="T0" fmla="*/ 127 w 136"/>
                  <a:gd name="T1" fmla="*/ 3 h 290"/>
                  <a:gd name="T2" fmla="*/ 89 w 136"/>
                  <a:gd name="T3" fmla="*/ 82 h 290"/>
                  <a:gd name="T4" fmla="*/ 48 w 136"/>
                  <a:gd name="T5" fmla="*/ 147 h 290"/>
                  <a:gd name="T6" fmla="*/ 1 w 136"/>
                  <a:gd name="T7" fmla="*/ 286 h 290"/>
                  <a:gd name="T8" fmla="*/ 8 w 136"/>
                  <a:gd name="T9" fmla="*/ 285 h 290"/>
                  <a:gd name="T10" fmla="*/ 57 w 136"/>
                  <a:gd name="T11" fmla="*/ 145 h 290"/>
                  <a:gd name="T12" fmla="*/ 97 w 136"/>
                  <a:gd name="T13" fmla="*/ 83 h 290"/>
                  <a:gd name="T14" fmla="*/ 134 w 136"/>
                  <a:gd name="T15" fmla="*/ 4 h 290"/>
                  <a:gd name="T16" fmla="*/ 127 w 136"/>
                  <a:gd name="T17" fmla="*/ 3 h 29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6" h="290">
                    <a:moveTo>
                      <a:pt x="127" y="3"/>
                    </a:moveTo>
                    <a:cubicBezTo>
                      <a:pt x="114" y="29"/>
                      <a:pt x="103" y="56"/>
                      <a:pt x="89" y="82"/>
                    </a:cubicBezTo>
                    <a:cubicBezTo>
                      <a:pt x="78" y="105"/>
                      <a:pt x="61" y="125"/>
                      <a:pt x="48" y="147"/>
                    </a:cubicBezTo>
                    <a:cubicBezTo>
                      <a:pt x="23" y="188"/>
                      <a:pt x="0" y="237"/>
                      <a:pt x="1" y="286"/>
                    </a:cubicBezTo>
                    <a:cubicBezTo>
                      <a:pt x="1" y="290"/>
                      <a:pt x="9" y="288"/>
                      <a:pt x="8" y="285"/>
                    </a:cubicBezTo>
                    <a:cubicBezTo>
                      <a:pt x="7" y="236"/>
                      <a:pt x="32" y="186"/>
                      <a:pt x="57" y="145"/>
                    </a:cubicBezTo>
                    <a:cubicBezTo>
                      <a:pt x="70" y="124"/>
                      <a:pt x="85" y="105"/>
                      <a:pt x="97" y="83"/>
                    </a:cubicBezTo>
                    <a:cubicBezTo>
                      <a:pt x="110" y="57"/>
                      <a:pt x="121" y="30"/>
                      <a:pt x="134" y="4"/>
                    </a:cubicBezTo>
                    <a:cubicBezTo>
                      <a:pt x="136" y="0"/>
                      <a:pt x="128" y="0"/>
                      <a:pt x="127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97" name="Freeform 278"/>
              <p:cNvSpPr/>
              <p:nvPr/>
            </p:nvSpPr>
            <p:spPr bwMode="auto">
              <a:xfrm>
                <a:off x="8940892" y="609400"/>
                <a:ext cx="121908" cy="305627"/>
              </a:xfrm>
              <a:custGeom>
                <a:gdLst>
                  <a:gd name="T0" fmla="*/ 109 w 118"/>
                  <a:gd name="T1" fmla="*/ 3 h 293"/>
                  <a:gd name="T2" fmla="*/ 64 w 118"/>
                  <a:gd name="T3" fmla="*/ 148 h 293"/>
                  <a:gd name="T4" fmla="*/ 2 w 118"/>
                  <a:gd name="T5" fmla="*/ 290 h 293"/>
                  <a:gd name="T6" fmla="*/ 9 w 118"/>
                  <a:gd name="T7" fmla="*/ 290 h 293"/>
                  <a:gd name="T8" fmla="*/ 67 w 118"/>
                  <a:gd name="T9" fmla="*/ 160 h 293"/>
                  <a:gd name="T10" fmla="*/ 117 w 118"/>
                  <a:gd name="T11" fmla="*/ 2 h 293"/>
                  <a:gd name="T12" fmla="*/ 109 w 118"/>
                  <a:gd name="T13" fmla="*/ 3 h 29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8" h="293">
                    <a:moveTo>
                      <a:pt x="109" y="3"/>
                    </a:moveTo>
                    <a:cubicBezTo>
                      <a:pt x="92" y="51"/>
                      <a:pt x="79" y="99"/>
                      <a:pt x="64" y="148"/>
                    </a:cubicBezTo>
                    <a:cubicBezTo>
                      <a:pt x="48" y="197"/>
                      <a:pt x="27" y="244"/>
                      <a:pt x="2" y="290"/>
                    </a:cubicBezTo>
                    <a:cubicBezTo>
                      <a:pt x="0" y="293"/>
                      <a:pt x="8" y="292"/>
                      <a:pt x="9" y="290"/>
                    </a:cubicBezTo>
                    <a:cubicBezTo>
                      <a:pt x="32" y="248"/>
                      <a:pt x="52" y="205"/>
                      <a:pt x="67" y="160"/>
                    </a:cubicBezTo>
                    <a:cubicBezTo>
                      <a:pt x="85" y="108"/>
                      <a:pt x="98" y="54"/>
                      <a:pt x="117" y="2"/>
                    </a:cubicBezTo>
                    <a:cubicBezTo>
                      <a:pt x="118" y="0"/>
                      <a:pt x="110" y="1"/>
                      <a:pt x="109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98" name="Freeform 279"/>
              <p:cNvSpPr/>
              <p:nvPr/>
            </p:nvSpPr>
            <p:spPr bwMode="auto">
              <a:xfrm>
                <a:off x="9009572" y="607684"/>
                <a:ext cx="58378" cy="236947"/>
              </a:xfrm>
              <a:custGeom>
                <a:gdLst>
                  <a:gd name="T0" fmla="*/ 46 w 55"/>
                  <a:gd name="T1" fmla="*/ 3 h 228"/>
                  <a:gd name="T2" fmla="*/ 2 w 55"/>
                  <a:gd name="T3" fmla="*/ 225 h 228"/>
                  <a:gd name="T4" fmla="*/ 9 w 55"/>
                  <a:gd name="T5" fmla="*/ 225 h 228"/>
                  <a:gd name="T6" fmla="*/ 54 w 55"/>
                  <a:gd name="T7" fmla="*/ 3 h 228"/>
                  <a:gd name="T8" fmla="*/ 46 w 55"/>
                  <a:gd name="T9" fmla="*/ 3 h 22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228">
                    <a:moveTo>
                      <a:pt x="46" y="3"/>
                    </a:moveTo>
                    <a:cubicBezTo>
                      <a:pt x="20" y="74"/>
                      <a:pt x="38" y="157"/>
                      <a:pt x="2" y="225"/>
                    </a:cubicBezTo>
                    <a:cubicBezTo>
                      <a:pt x="0" y="228"/>
                      <a:pt x="8" y="228"/>
                      <a:pt x="9" y="225"/>
                    </a:cubicBezTo>
                    <a:cubicBezTo>
                      <a:pt x="45" y="157"/>
                      <a:pt x="28" y="74"/>
                      <a:pt x="54" y="3"/>
                    </a:cubicBezTo>
                    <a:cubicBezTo>
                      <a:pt x="55" y="0"/>
                      <a:pt x="47" y="1"/>
                      <a:pt x="46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99" name="Freeform 280"/>
              <p:cNvSpPr/>
              <p:nvPr/>
            </p:nvSpPr>
            <p:spPr bwMode="auto">
              <a:xfrm>
                <a:off x="7630815" y="1095313"/>
                <a:ext cx="693671" cy="697104"/>
              </a:xfrm>
              <a:custGeom>
                <a:gdLst>
                  <a:gd name="T0" fmla="*/ 293 w 663"/>
                  <a:gd name="T1" fmla="*/ 94 h 670"/>
                  <a:gd name="T2" fmla="*/ 4 w 663"/>
                  <a:gd name="T3" fmla="*/ 39 h 670"/>
                  <a:gd name="T4" fmla="*/ 1 w 663"/>
                  <a:gd name="T5" fmla="*/ 40 h 670"/>
                  <a:gd name="T6" fmla="*/ 117 w 663"/>
                  <a:gd name="T7" fmla="*/ 249 h 670"/>
                  <a:gd name="T8" fmla="*/ 228 w 663"/>
                  <a:gd name="T9" fmla="*/ 452 h 670"/>
                  <a:gd name="T10" fmla="*/ 660 w 663"/>
                  <a:gd name="T11" fmla="*/ 670 h 670"/>
                  <a:gd name="T12" fmla="*/ 662 w 663"/>
                  <a:gd name="T13" fmla="*/ 668 h 670"/>
                  <a:gd name="T14" fmla="*/ 151 w 663"/>
                  <a:gd name="T15" fmla="*/ 328 h 670"/>
                  <a:gd name="T16" fmla="*/ 27 w 663"/>
                  <a:gd name="T17" fmla="*/ 62 h 670"/>
                  <a:gd name="T18" fmla="*/ 6 w 663"/>
                  <a:gd name="T19" fmla="*/ 42 h 670"/>
                  <a:gd name="T20" fmla="*/ 29 w 663"/>
                  <a:gd name="T21" fmla="*/ 48 h 670"/>
                  <a:gd name="T22" fmla="*/ 83 w 663"/>
                  <a:gd name="T23" fmla="*/ 51 h 670"/>
                  <a:gd name="T24" fmla="*/ 215 w 663"/>
                  <a:gd name="T25" fmla="*/ 48 h 670"/>
                  <a:gd name="T26" fmla="*/ 291 w 663"/>
                  <a:gd name="T27" fmla="*/ 95 h 670"/>
                  <a:gd name="T28" fmla="*/ 293 w 663"/>
                  <a:gd name="T29" fmla="*/ 94 h 67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63" h="670">
                    <a:moveTo>
                      <a:pt x="293" y="94"/>
                    </a:moveTo>
                    <a:cubicBezTo>
                      <a:pt x="223" y="0"/>
                      <a:pt x="97" y="74"/>
                      <a:pt x="4" y="39"/>
                    </a:cubicBezTo>
                    <a:cubicBezTo>
                      <a:pt x="3" y="38"/>
                      <a:pt x="0" y="39"/>
                      <a:pt x="1" y="40"/>
                    </a:cubicBezTo>
                    <a:cubicBezTo>
                      <a:pt x="62" y="93"/>
                      <a:pt x="88" y="176"/>
                      <a:pt x="117" y="249"/>
                    </a:cubicBezTo>
                    <a:cubicBezTo>
                      <a:pt x="145" y="323"/>
                      <a:pt x="175" y="391"/>
                      <a:pt x="228" y="452"/>
                    </a:cubicBezTo>
                    <a:cubicBezTo>
                      <a:pt x="335" y="577"/>
                      <a:pt x="500" y="647"/>
                      <a:pt x="660" y="670"/>
                    </a:cubicBezTo>
                    <a:cubicBezTo>
                      <a:pt x="661" y="670"/>
                      <a:pt x="663" y="668"/>
                      <a:pt x="662" y="668"/>
                    </a:cubicBezTo>
                    <a:cubicBezTo>
                      <a:pt x="452" y="638"/>
                      <a:pt x="244" y="527"/>
                      <a:pt x="151" y="328"/>
                    </a:cubicBezTo>
                    <a:cubicBezTo>
                      <a:pt x="110" y="240"/>
                      <a:pt x="91" y="138"/>
                      <a:pt x="27" y="62"/>
                    </a:cubicBezTo>
                    <a:cubicBezTo>
                      <a:pt x="21" y="55"/>
                      <a:pt x="14" y="45"/>
                      <a:pt x="6" y="42"/>
                    </a:cubicBezTo>
                    <a:cubicBezTo>
                      <a:pt x="13" y="44"/>
                      <a:pt x="21" y="46"/>
                      <a:pt x="29" y="48"/>
                    </a:cubicBezTo>
                    <a:cubicBezTo>
                      <a:pt x="46" y="51"/>
                      <a:pt x="65" y="51"/>
                      <a:pt x="83" y="51"/>
                    </a:cubicBezTo>
                    <a:cubicBezTo>
                      <a:pt x="127" y="49"/>
                      <a:pt x="171" y="41"/>
                      <a:pt x="215" y="48"/>
                    </a:cubicBezTo>
                    <a:cubicBezTo>
                      <a:pt x="246" y="53"/>
                      <a:pt x="272" y="70"/>
                      <a:pt x="291" y="95"/>
                    </a:cubicBezTo>
                    <a:cubicBezTo>
                      <a:pt x="291" y="96"/>
                      <a:pt x="294" y="95"/>
                      <a:pt x="293" y="94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00" name="Freeform 281"/>
              <p:cNvSpPr/>
              <p:nvPr/>
            </p:nvSpPr>
            <p:spPr bwMode="auto">
              <a:xfrm>
                <a:off x="7642835" y="1141672"/>
                <a:ext cx="619840" cy="626708"/>
              </a:xfrm>
              <a:custGeom>
                <a:gdLst>
                  <a:gd name="T0" fmla="*/ 1 w 594"/>
                  <a:gd name="T1" fmla="*/ 2 h 601"/>
                  <a:gd name="T2" fmla="*/ 131 w 594"/>
                  <a:gd name="T3" fmla="*/ 146 h 601"/>
                  <a:gd name="T4" fmla="*/ 252 w 594"/>
                  <a:gd name="T5" fmla="*/ 350 h 601"/>
                  <a:gd name="T6" fmla="*/ 396 w 594"/>
                  <a:gd name="T7" fmla="*/ 504 h 601"/>
                  <a:gd name="T8" fmla="*/ 590 w 594"/>
                  <a:gd name="T9" fmla="*/ 601 h 601"/>
                  <a:gd name="T10" fmla="*/ 592 w 594"/>
                  <a:gd name="T11" fmla="*/ 599 h 601"/>
                  <a:gd name="T12" fmla="*/ 398 w 594"/>
                  <a:gd name="T13" fmla="*/ 503 h 601"/>
                  <a:gd name="T14" fmla="*/ 251 w 594"/>
                  <a:gd name="T15" fmla="*/ 344 h 601"/>
                  <a:gd name="T16" fmla="*/ 134 w 594"/>
                  <a:gd name="T17" fmla="*/ 145 h 601"/>
                  <a:gd name="T18" fmla="*/ 3 w 594"/>
                  <a:gd name="T19" fmla="*/ 1 h 601"/>
                  <a:gd name="T20" fmla="*/ 1 w 594"/>
                  <a:gd name="T21" fmla="*/ 2 h 60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94" h="601">
                    <a:moveTo>
                      <a:pt x="1" y="2"/>
                    </a:moveTo>
                    <a:cubicBezTo>
                      <a:pt x="51" y="42"/>
                      <a:pt x="95" y="93"/>
                      <a:pt x="131" y="146"/>
                    </a:cubicBezTo>
                    <a:cubicBezTo>
                      <a:pt x="176" y="212"/>
                      <a:pt x="207" y="285"/>
                      <a:pt x="252" y="350"/>
                    </a:cubicBezTo>
                    <a:cubicBezTo>
                      <a:pt x="292" y="409"/>
                      <a:pt x="340" y="461"/>
                      <a:pt x="396" y="504"/>
                    </a:cubicBezTo>
                    <a:cubicBezTo>
                      <a:pt x="454" y="550"/>
                      <a:pt x="521" y="576"/>
                      <a:pt x="590" y="601"/>
                    </a:cubicBezTo>
                    <a:cubicBezTo>
                      <a:pt x="591" y="601"/>
                      <a:pt x="594" y="600"/>
                      <a:pt x="592" y="599"/>
                    </a:cubicBezTo>
                    <a:cubicBezTo>
                      <a:pt x="523" y="574"/>
                      <a:pt x="457" y="548"/>
                      <a:pt x="398" y="503"/>
                    </a:cubicBezTo>
                    <a:cubicBezTo>
                      <a:pt x="340" y="459"/>
                      <a:pt x="292" y="404"/>
                      <a:pt x="251" y="344"/>
                    </a:cubicBezTo>
                    <a:cubicBezTo>
                      <a:pt x="207" y="280"/>
                      <a:pt x="177" y="209"/>
                      <a:pt x="134" y="145"/>
                    </a:cubicBezTo>
                    <a:cubicBezTo>
                      <a:pt x="98" y="91"/>
                      <a:pt x="54" y="41"/>
                      <a:pt x="3" y="1"/>
                    </a:cubicBezTo>
                    <a:cubicBezTo>
                      <a:pt x="3" y="0"/>
                      <a:pt x="0" y="1"/>
                      <a:pt x="1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01" name="Freeform 282"/>
              <p:cNvSpPr/>
              <p:nvPr/>
            </p:nvSpPr>
            <p:spPr bwMode="auto">
              <a:xfrm>
                <a:off x="7639401" y="1138238"/>
                <a:ext cx="595802" cy="609538"/>
              </a:xfrm>
              <a:custGeom>
                <a:gdLst>
                  <a:gd name="T0" fmla="*/ 0 w 569"/>
                  <a:gd name="T1" fmla="*/ 2 h 585"/>
                  <a:gd name="T2" fmla="*/ 160 w 569"/>
                  <a:gd name="T3" fmla="*/ 131 h 585"/>
                  <a:gd name="T4" fmla="*/ 281 w 569"/>
                  <a:gd name="T5" fmla="*/ 326 h 585"/>
                  <a:gd name="T6" fmla="*/ 398 w 569"/>
                  <a:gd name="T7" fmla="*/ 488 h 585"/>
                  <a:gd name="T8" fmla="*/ 566 w 569"/>
                  <a:gd name="T9" fmla="*/ 585 h 585"/>
                  <a:gd name="T10" fmla="*/ 568 w 569"/>
                  <a:gd name="T11" fmla="*/ 584 h 585"/>
                  <a:gd name="T12" fmla="*/ 396 w 569"/>
                  <a:gd name="T13" fmla="*/ 483 h 585"/>
                  <a:gd name="T14" fmla="*/ 279 w 569"/>
                  <a:gd name="T15" fmla="*/ 314 h 585"/>
                  <a:gd name="T16" fmla="*/ 167 w 569"/>
                  <a:gd name="T17" fmla="*/ 134 h 585"/>
                  <a:gd name="T18" fmla="*/ 3 w 569"/>
                  <a:gd name="T19" fmla="*/ 1 h 585"/>
                  <a:gd name="T20" fmla="*/ 0 w 569"/>
                  <a:gd name="T21" fmla="*/ 2 h 58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69" h="585">
                    <a:moveTo>
                      <a:pt x="0" y="2"/>
                    </a:moveTo>
                    <a:cubicBezTo>
                      <a:pt x="58" y="39"/>
                      <a:pt x="114" y="80"/>
                      <a:pt x="160" y="131"/>
                    </a:cubicBezTo>
                    <a:cubicBezTo>
                      <a:pt x="213" y="189"/>
                      <a:pt x="245" y="257"/>
                      <a:pt x="281" y="326"/>
                    </a:cubicBezTo>
                    <a:cubicBezTo>
                      <a:pt x="313" y="384"/>
                      <a:pt x="349" y="441"/>
                      <a:pt x="398" y="488"/>
                    </a:cubicBezTo>
                    <a:cubicBezTo>
                      <a:pt x="444" y="532"/>
                      <a:pt x="504" y="567"/>
                      <a:pt x="566" y="585"/>
                    </a:cubicBezTo>
                    <a:cubicBezTo>
                      <a:pt x="566" y="585"/>
                      <a:pt x="569" y="584"/>
                      <a:pt x="568" y="584"/>
                    </a:cubicBezTo>
                    <a:cubicBezTo>
                      <a:pt x="504" y="565"/>
                      <a:pt x="444" y="529"/>
                      <a:pt x="396" y="483"/>
                    </a:cubicBezTo>
                    <a:cubicBezTo>
                      <a:pt x="347" y="435"/>
                      <a:pt x="311" y="375"/>
                      <a:pt x="279" y="314"/>
                    </a:cubicBezTo>
                    <a:cubicBezTo>
                      <a:pt x="245" y="251"/>
                      <a:pt x="214" y="189"/>
                      <a:pt x="167" y="134"/>
                    </a:cubicBezTo>
                    <a:cubicBezTo>
                      <a:pt x="120" y="81"/>
                      <a:pt x="62" y="38"/>
                      <a:pt x="3" y="1"/>
                    </a:cubicBezTo>
                    <a:cubicBezTo>
                      <a:pt x="2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02" name="Freeform 283"/>
              <p:cNvSpPr/>
              <p:nvPr/>
            </p:nvSpPr>
            <p:spPr bwMode="auto">
              <a:xfrm>
                <a:off x="7653137" y="1151974"/>
                <a:ext cx="631858" cy="630142"/>
              </a:xfrm>
              <a:custGeom>
                <a:gdLst>
                  <a:gd name="T0" fmla="*/ 1 w 605"/>
                  <a:gd name="T1" fmla="*/ 2 h 604"/>
                  <a:gd name="T2" fmla="*/ 148 w 605"/>
                  <a:gd name="T3" fmla="*/ 245 h 604"/>
                  <a:gd name="T4" fmla="*/ 317 w 605"/>
                  <a:gd name="T5" fmla="*/ 468 h 604"/>
                  <a:gd name="T6" fmla="*/ 493 w 605"/>
                  <a:gd name="T7" fmla="*/ 572 h 604"/>
                  <a:gd name="T8" fmla="*/ 602 w 605"/>
                  <a:gd name="T9" fmla="*/ 604 h 604"/>
                  <a:gd name="T10" fmla="*/ 604 w 605"/>
                  <a:gd name="T11" fmla="*/ 602 h 604"/>
                  <a:gd name="T12" fmla="*/ 495 w 605"/>
                  <a:gd name="T13" fmla="*/ 571 h 604"/>
                  <a:gd name="T14" fmla="*/ 315 w 605"/>
                  <a:gd name="T15" fmla="*/ 463 h 604"/>
                  <a:gd name="T16" fmla="*/ 145 w 605"/>
                  <a:gd name="T17" fmla="*/ 234 h 604"/>
                  <a:gd name="T18" fmla="*/ 3 w 605"/>
                  <a:gd name="T19" fmla="*/ 1 h 604"/>
                  <a:gd name="T20" fmla="*/ 1 w 605"/>
                  <a:gd name="T21" fmla="*/ 2 h 60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05" h="604">
                    <a:moveTo>
                      <a:pt x="1" y="2"/>
                    </a:moveTo>
                    <a:cubicBezTo>
                      <a:pt x="72" y="66"/>
                      <a:pt x="106" y="161"/>
                      <a:pt x="148" y="245"/>
                    </a:cubicBezTo>
                    <a:cubicBezTo>
                      <a:pt x="190" y="329"/>
                      <a:pt x="246" y="406"/>
                      <a:pt x="317" y="468"/>
                    </a:cubicBezTo>
                    <a:cubicBezTo>
                      <a:pt x="369" y="512"/>
                      <a:pt x="429" y="548"/>
                      <a:pt x="493" y="572"/>
                    </a:cubicBezTo>
                    <a:cubicBezTo>
                      <a:pt x="529" y="586"/>
                      <a:pt x="565" y="593"/>
                      <a:pt x="602" y="604"/>
                    </a:cubicBezTo>
                    <a:cubicBezTo>
                      <a:pt x="603" y="604"/>
                      <a:pt x="605" y="603"/>
                      <a:pt x="604" y="602"/>
                    </a:cubicBezTo>
                    <a:cubicBezTo>
                      <a:pt x="567" y="591"/>
                      <a:pt x="531" y="584"/>
                      <a:pt x="495" y="571"/>
                    </a:cubicBezTo>
                    <a:cubicBezTo>
                      <a:pt x="429" y="546"/>
                      <a:pt x="369" y="509"/>
                      <a:pt x="315" y="463"/>
                    </a:cubicBezTo>
                    <a:cubicBezTo>
                      <a:pt x="242" y="400"/>
                      <a:pt x="188" y="320"/>
                      <a:pt x="145" y="234"/>
                    </a:cubicBezTo>
                    <a:cubicBezTo>
                      <a:pt x="106" y="152"/>
                      <a:pt x="72" y="63"/>
                      <a:pt x="3" y="1"/>
                    </a:cubicBezTo>
                    <a:cubicBezTo>
                      <a:pt x="3" y="0"/>
                      <a:pt x="0" y="1"/>
                      <a:pt x="1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03" name="Freeform 284"/>
              <p:cNvSpPr/>
              <p:nvPr/>
            </p:nvSpPr>
            <p:spPr bwMode="auto">
              <a:xfrm>
                <a:off x="7637683" y="1138238"/>
                <a:ext cx="472177" cy="523687"/>
              </a:xfrm>
              <a:custGeom>
                <a:gdLst>
                  <a:gd name="T0" fmla="*/ 1 w 453"/>
                  <a:gd name="T1" fmla="*/ 2 h 504"/>
                  <a:gd name="T2" fmla="*/ 269 w 453"/>
                  <a:gd name="T3" fmla="*/ 221 h 504"/>
                  <a:gd name="T4" fmla="*/ 450 w 453"/>
                  <a:gd name="T5" fmla="*/ 503 h 504"/>
                  <a:gd name="T6" fmla="*/ 453 w 453"/>
                  <a:gd name="T7" fmla="*/ 502 h 504"/>
                  <a:gd name="T8" fmla="*/ 266 w 453"/>
                  <a:gd name="T9" fmla="*/ 210 h 504"/>
                  <a:gd name="T10" fmla="*/ 3 w 453"/>
                  <a:gd name="T11" fmla="*/ 0 h 504"/>
                  <a:gd name="T12" fmla="*/ 1 w 453"/>
                  <a:gd name="T13" fmla="*/ 2 h 50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2" h="503">
                    <a:moveTo>
                      <a:pt x="1" y="2"/>
                    </a:moveTo>
                    <a:cubicBezTo>
                      <a:pt x="114" y="40"/>
                      <a:pt x="209" y="119"/>
                      <a:pt x="269" y="221"/>
                    </a:cubicBezTo>
                    <a:cubicBezTo>
                      <a:pt x="326" y="317"/>
                      <a:pt x="361" y="431"/>
                      <a:pt x="450" y="503"/>
                    </a:cubicBezTo>
                    <a:cubicBezTo>
                      <a:pt x="451" y="504"/>
                      <a:pt x="453" y="503"/>
                      <a:pt x="453" y="502"/>
                    </a:cubicBezTo>
                    <a:cubicBezTo>
                      <a:pt x="361" y="428"/>
                      <a:pt x="325" y="309"/>
                      <a:pt x="266" y="210"/>
                    </a:cubicBezTo>
                    <a:cubicBezTo>
                      <a:pt x="208" y="112"/>
                      <a:pt x="111" y="37"/>
                      <a:pt x="3" y="0"/>
                    </a:cubicBezTo>
                    <a:cubicBezTo>
                      <a:pt x="2" y="0"/>
                      <a:pt x="0" y="1"/>
                      <a:pt x="1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04" name="Freeform 285"/>
              <p:cNvSpPr/>
              <p:nvPr/>
            </p:nvSpPr>
            <p:spPr bwMode="auto">
              <a:xfrm>
                <a:off x="7637683" y="1138238"/>
                <a:ext cx="338251" cy="278155"/>
              </a:xfrm>
              <a:custGeom>
                <a:gdLst>
                  <a:gd name="T0" fmla="*/ 2 w 324"/>
                  <a:gd name="T1" fmla="*/ 2 h 267"/>
                  <a:gd name="T2" fmla="*/ 321 w 324"/>
                  <a:gd name="T3" fmla="*/ 266 h 267"/>
                  <a:gd name="T4" fmla="*/ 324 w 324"/>
                  <a:gd name="T5" fmla="*/ 265 h 267"/>
                  <a:gd name="T6" fmla="*/ 4 w 324"/>
                  <a:gd name="T7" fmla="*/ 0 h 267"/>
                  <a:gd name="T8" fmla="*/ 2 w 324"/>
                  <a:gd name="T9" fmla="*/ 2 h 26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4" h="267">
                    <a:moveTo>
                      <a:pt x="2" y="2"/>
                    </a:moveTo>
                    <a:cubicBezTo>
                      <a:pt x="150" y="25"/>
                      <a:pt x="266" y="128"/>
                      <a:pt x="321" y="266"/>
                    </a:cubicBezTo>
                    <a:cubicBezTo>
                      <a:pt x="322" y="267"/>
                      <a:pt x="324" y="266"/>
                      <a:pt x="324" y="265"/>
                    </a:cubicBezTo>
                    <a:cubicBezTo>
                      <a:pt x="269" y="127"/>
                      <a:pt x="152" y="23"/>
                      <a:pt x="4" y="0"/>
                    </a:cubicBezTo>
                    <a:cubicBezTo>
                      <a:pt x="3" y="0"/>
                      <a:pt x="0" y="2"/>
                      <a:pt x="2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05" name="Freeform 286"/>
              <p:cNvSpPr/>
              <p:nvPr/>
            </p:nvSpPr>
            <p:spPr bwMode="auto">
              <a:xfrm>
                <a:off x="7639401" y="1138238"/>
                <a:ext cx="305627" cy="175135"/>
              </a:xfrm>
              <a:custGeom>
                <a:gdLst>
                  <a:gd name="T0" fmla="*/ 2 w 293"/>
                  <a:gd name="T1" fmla="*/ 2 h 167"/>
                  <a:gd name="T2" fmla="*/ 289 w 293"/>
                  <a:gd name="T3" fmla="*/ 166 h 167"/>
                  <a:gd name="T4" fmla="*/ 292 w 293"/>
                  <a:gd name="T5" fmla="*/ 165 h 167"/>
                  <a:gd name="T6" fmla="*/ 3 w 293"/>
                  <a:gd name="T7" fmla="*/ 0 h 167"/>
                  <a:gd name="T8" fmla="*/ 2 w 293"/>
                  <a:gd name="T9" fmla="*/ 2 h 16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3" h="167">
                    <a:moveTo>
                      <a:pt x="2" y="2"/>
                    </a:moveTo>
                    <a:cubicBezTo>
                      <a:pt x="114" y="24"/>
                      <a:pt x="237" y="51"/>
                      <a:pt x="289" y="166"/>
                    </a:cubicBezTo>
                    <a:cubicBezTo>
                      <a:pt x="290" y="167"/>
                      <a:pt x="293" y="166"/>
                      <a:pt x="292" y="165"/>
                    </a:cubicBezTo>
                    <a:cubicBezTo>
                      <a:pt x="239" y="50"/>
                      <a:pt x="116" y="23"/>
                      <a:pt x="3" y="0"/>
                    </a:cubicBezTo>
                    <a:cubicBezTo>
                      <a:pt x="2" y="0"/>
                      <a:pt x="0" y="2"/>
                      <a:pt x="2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06" name="Freeform 287"/>
              <p:cNvSpPr/>
              <p:nvPr/>
            </p:nvSpPr>
            <p:spPr bwMode="auto">
              <a:xfrm>
                <a:off x="7675458" y="1145106"/>
                <a:ext cx="269571" cy="115040"/>
              </a:xfrm>
              <a:custGeom>
                <a:gdLst>
                  <a:gd name="T0" fmla="*/ 2 w 257"/>
                  <a:gd name="T1" fmla="*/ 2 h 111"/>
                  <a:gd name="T2" fmla="*/ 253 w 257"/>
                  <a:gd name="T3" fmla="*/ 110 h 111"/>
                  <a:gd name="T4" fmla="*/ 256 w 257"/>
                  <a:gd name="T5" fmla="*/ 109 h 111"/>
                  <a:gd name="T6" fmla="*/ 4 w 257"/>
                  <a:gd name="T7" fmla="*/ 1 h 111"/>
                  <a:gd name="T8" fmla="*/ 2 w 257"/>
                  <a:gd name="T9" fmla="*/ 2 h 11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7" h="110">
                    <a:moveTo>
                      <a:pt x="2" y="2"/>
                    </a:moveTo>
                    <a:cubicBezTo>
                      <a:pt x="101" y="1"/>
                      <a:pt x="194" y="26"/>
                      <a:pt x="253" y="110"/>
                    </a:cubicBezTo>
                    <a:cubicBezTo>
                      <a:pt x="254" y="111"/>
                      <a:pt x="257" y="110"/>
                      <a:pt x="256" y="109"/>
                    </a:cubicBezTo>
                    <a:cubicBezTo>
                      <a:pt x="197" y="24"/>
                      <a:pt x="103" y="0"/>
                      <a:pt x="4" y="1"/>
                    </a:cubicBezTo>
                    <a:cubicBezTo>
                      <a:pt x="3" y="1"/>
                      <a:pt x="0" y="2"/>
                      <a:pt x="2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07" name="Freeform 288"/>
              <p:cNvSpPr/>
              <p:nvPr/>
            </p:nvSpPr>
            <p:spPr bwMode="auto">
              <a:xfrm>
                <a:off x="8904834" y="861800"/>
                <a:ext cx="523688" cy="980411"/>
              </a:xfrm>
              <a:custGeom>
                <a:gdLst>
                  <a:gd name="T0" fmla="*/ 102 w 500"/>
                  <a:gd name="T1" fmla="*/ 348 h 943"/>
                  <a:gd name="T2" fmla="*/ 458 w 500"/>
                  <a:gd name="T3" fmla="*/ 7 h 943"/>
                  <a:gd name="T4" fmla="*/ 448 w 500"/>
                  <a:gd name="T5" fmla="*/ 7 h 943"/>
                  <a:gd name="T6" fmla="*/ 472 w 500"/>
                  <a:gd name="T7" fmla="*/ 165 h 943"/>
                  <a:gd name="T8" fmla="*/ 485 w 500"/>
                  <a:gd name="T9" fmla="*/ 342 h 943"/>
                  <a:gd name="T10" fmla="*/ 374 w 500"/>
                  <a:gd name="T11" fmla="*/ 655 h 943"/>
                  <a:gd name="T12" fmla="*/ 193 w 500"/>
                  <a:gd name="T13" fmla="*/ 836 h 943"/>
                  <a:gd name="T14" fmla="*/ 103 w 500"/>
                  <a:gd name="T15" fmla="*/ 895 h 943"/>
                  <a:gd name="T16" fmla="*/ 13 w 500"/>
                  <a:gd name="T17" fmla="*/ 934 h 943"/>
                  <a:gd name="T18" fmla="*/ 9 w 500"/>
                  <a:gd name="T19" fmla="*/ 933 h 943"/>
                  <a:gd name="T20" fmla="*/ 9 w 500"/>
                  <a:gd name="T21" fmla="*/ 940 h 943"/>
                  <a:gd name="T22" fmla="*/ 196 w 500"/>
                  <a:gd name="T23" fmla="*/ 728 h 943"/>
                  <a:gd name="T24" fmla="*/ 101 w 500"/>
                  <a:gd name="T25" fmla="*/ 346 h 943"/>
                  <a:gd name="T26" fmla="*/ 91 w 500"/>
                  <a:gd name="T27" fmla="*/ 351 h 943"/>
                  <a:gd name="T28" fmla="*/ 188 w 500"/>
                  <a:gd name="T29" fmla="*/ 717 h 943"/>
                  <a:gd name="T30" fmla="*/ 4 w 500"/>
                  <a:gd name="T31" fmla="*/ 934 h 943"/>
                  <a:gd name="T32" fmla="*/ 5 w 500"/>
                  <a:gd name="T33" fmla="*/ 941 h 943"/>
                  <a:gd name="T34" fmla="*/ 74 w 500"/>
                  <a:gd name="T35" fmla="*/ 919 h 943"/>
                  <a:gd name="T36" fmla="*/ 167 w 500"/>
                  <a:gd name="T37" fmla="*/ 863 h 943"/>
                  <a:gd name="T38" fmla="*/ 336 w 500"/>
                  <a:gd name="T39" fmla="*/ 719 h 943"/>
                  <a:gd name="T40" fmla="*/ 479 w 500"/>
                  <a:gd name="T41" fmla="*/ 446 h 943"/>
                  <a:gd name="T42" fmla="*/ 499 w 500"/>
                  <a:gd name="T43" fmla="*/ 277 h 943"/>
                  <a:gd name="T44" fmla="*/ 473 w 500"/>
                  <a:gd name="T45" fmla="*/ 117 h 943"/>
                  <a:gd name="T46" fmla="*/ 459 w 500"/>
                  <a:gd name="T47" fmla="*/ 5 h 943"/>
                  <a:gd name="T48" fmla="*/ 449 w 500"/>
                  <a:gd name="T49" fmla="*/ 5 h 943"/>
                  <a:gd name="T50" fmla="*/ 91 w 500"/>
                  <a:gd name="T51" fmla="*/ 349 h 943"/>
                  <a:gd name="T52" fmla="*/ 102 w 500"/>
                  <a:gd name="T53" fmla="*/ 348 h 94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00" h="943">
                    <a:moveTo>
                      <a:pt x="102" y="348"/>
                    </a:moveTo>
                    <a:cubicBezTo>
                      <a:pt x="136" y="163"/>
                      <a:pt x="341" y="125"/>
                      <a:pt x="458" y="7"/>
                    </a:cubicBezTo>
                    <a:cubicBezTo>
                      <a:pt x="455" y="7"/>
                      <a:pt x="451" y="7"/>
                      <a:pt x="448" y="7"/>
                    </a:cubicBezTo>
                    <a:cubicBezTo>
                      <a:pt x="447" y="61"/>
                      <a:pt x="460" y="113"/>
                      <a:pt x="472" y="165"/>
                    </a:cubicBezTo>
                    <a:cubicBezTo>
                      <a:pt x="485" y="224"/>
                      <a:pt x="490" y="281"/>
                      <a:pt x="485" y="342"/>
                    </a:cubicBezTo>
                    <a:cubicBezTo>
                      <a:pt x="476" y="454"/>
                      <a:pt x="437" y="562"/>
                      <a:pt x="374" y="655"/>
                    </a:cubicBezTo>
                    <a:cubicBezTo>
                      <a:pt x="327" y="727"/>
                      <a:pt x="263" y="787"/>
                      <a:pt x="193" y="836"/>
                    </a:cubicBezTo>
                    <a:cubicBezTo>
                      <a:pt x="164" y="857"/>
                      <a:pt x="134" y="877"/>
                      <a:pt x="103" y="895"/>
                    </a:cubicBezTo>
                    <a:cubicBezTo>
                      <a:pt x="77" y="910"/>
                      <a:pt x="44" y="933"/>
                      <a:pt x="13" y="934"/>
                    </a:cubicBezTo>
                    <a:cubicBezTo>
                      <a:pt x="12" y="934"/>
                      <a:pt x="10" y="934"/>
                      <a:pt x="9" y="933"/>
                    </a:cubicBezTo>
                    <a:cubicBezTo>
                      <a:pt x="9" y="935"/>
                      <a:pt x="9" y="938"/>
                      <a:pt x="9" y="940"/>
                    </a:cubicBezTo>
                    <a:cubicBezTo>
                      <a:pt x="95" y="902"/>
                      <a:pt x="169" y="816"/>
                      <a:pt x="196" y="728"/>
                    </a:cubicBezTo>
                    <a:cubicBezTo>
                      <a:pt x="236" y="597"/>
                      <a:pt x="192" y="445"/>
                      <a:pt x="101" y="346"/>
                    </a:cubicBezTo>
                    <a:cubicBezTo>
                      <a:pt x="98" y="343"/>
                      <a:pt x="88" y="347"/>
                      <a:pt x="91" y="351"/>
                    </a:cubicBezTo>
                    <a:cubicBezTo>
                      <a:pt x="180" y="448"/>
                      <a:pt x="219" y="589"/>
                      <a:pt x="188" y="717"/>
                    </a:cubicBezTo>
                    <a:cubicBezTo>
                      <a:pt x="166" y="807"/>
                      <a:pt x="90" y="897"/>
                      <a:pt x="4" y="934"/>
                    </a:cubicBezTo>
                    <a:cubicBezTo>
                      <a:pt x="1" y="936"/>
                      <a:pt x="0" y="940"/>
                      <a:pt x="5" y="941"/>
                    </a:cubicBezTo>
                    <a:cubicBezTo>
                      <a:pt x="28" y="943"/>
                      <a:pt x="54" y="929"/>
                      <a:pt x="74" y="919"/>
                    </a:cubicBezTo>
                    <a:cubicBezTo>
                      <a:pt x="106" y="903"/>
                      <a:pt x="137" y="883"/>
                      <a:pt x="167" y="863"/>
                    </a:cubicBezTo>
                    <a:cubicBezTo>
                      <a:pt x="229" y="822"/>
                      <a:pt x="286" y="776"/>
                      <a:pt x="336" y="719"/>
                    </a:cubicBezTo>
                    <a:cubicBezTo>
                      <a:pt x="404" y="642"/>
                      <a:pt x="453" y="546"/>
                      <a:pt x="479" y="446"/>
                    </a:cubicBezTo>
                    <a:cubicBezTo>
                      <a:pt x="493" y="392"/>
                      <a:pt x="500" y="334"/>
                      <a:pt x="499" y="277"/>
                    </a:cubicBezTo>
                    <a:cubicBezTo>
                      <a:pt x="499" y="223"/>
                      <a:pt x="484" y="170"/>
                      <a:pt x="473" y="117"/>
                    </a:cubicBezTo>
                    <a:cubicBezTo>
                      <a:pt x="465" y="80"/>
                      <a:pt x="459" y="43"/>
                      <a:pt x="459" y="5"/>
                    </a:cubicBezTo>
                    <a:cubicBezTo>
                      <a:pt x="459" y="0"/>
                      <a:pt x="451" y="3"/>
                      <a:pt x="449" y="5"/>
                    </a:cubicBezTo>
                    <a:cubicBezTo>
                      <a:pt x="331" y="124"/>
                      <a:pt x="125" y="161"/>
                      <a:pt x="91" y="349"/>
                    </a:cubicBezTo>
                    <a:cubicBezTo>
                      <a:pt x="90" y="354"/>
                      <a:pt x="101" y="352"/>
                      <a:pt x="102" y="348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08" name="Freeform 289"/>
              <p:cNvSpPr/>
              <p:nvPr/>
            </p:nvSpPr>
            <p:spPr bwMode="auto">
              <a:xfrm>
                <a:off x="9019874" y="873819"/>
                <a:ext cx="358855" cy="377741"/>
              </a:xfrm>
              <a:custGeom>
                <a:gdLst>
                  <a:gd name="T0" fmla="*/ 330 w 344"/>
                  <a:gd name="T1" fmla="*/ 3 h 363"/>
                  <a:gd name="T2" fmla="*/ 315 w 344"/>
                  <a:gd name="T3" fmla="*/ 21 h 363"/>
                  <a:gd name="T4" fmla="*/ 284 w 344"/>
                  <a:gd name="T5" fmla="*/ 50 h 363"/>
                  <a:gd name="T6" fmla="*/ 219 w 344"/>
                  <a:gd name="T7" fmla="*/ 97 h 363"/>
                  <a:gd name="T8" fmla="*/ 124 w 344"/>
                  <a:gd name="T9" fmla="*/ 169 h 363"/>
                  <a:gd name="T10" fmla="*/ 0 w 344"/>
                  <a:gd name="T11" fmla="*/ 358 h 363"/>
                  <a:gd name="T12" fmla="*/ 11 w 344"/>
                  <a:gd name="T13" fmla="*/ 356 h 363"/>
                  <a:gd name="T14" fmla="*/ 144 w 344"/>
                  <a:gd name="T15" fmla="*/ 162 h 363"/>
                  <a:gd name="T16" fmla="*/ 244 w 344"/>
                  <a:gd name="T17" fmla="*/ 88 h 363"/>
                  <a:gd name="T18" fmla="*/ 303 w 344"/>
                  <a:gd name="T19" fmla="*/ 45 h 363"/>
                  <a:gd name="T20" fmla="*/ 339 w 344"/>
                  <a:gd name="T21" fmla="*/ 6 h 363"/>
                  <a:gd name="T22" fmla="*/ 330 w 344"/>
                  <a:gd name="T23" fmla="*/ 3 h 36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44" h="363">
                    <a:moveTo>
                      <a:pt x="330" y="3"/>
                    </a:moveTo>
                    <a:cubicBezTo>
                      <a:pt x="324" y="9"/>
                      <a:pt x="320" y="14"/>
                      <a:pt x="315" y="21"/>
                    </a:cubicBezTo>
                    <a:cubicBezTo>
                      <a:pt x="306" y="33"/>
                      <a:pt x="296" y="41"/>
                      <a:pt x="284" y="50"/>
                    </a:cubicBezTo>
                    <a:cubicBezTo>
                      <a:pt x="263" y="66"/>
                      <a:pt x="241" y="81"/>
                      <a:pt x="219" y="97"/>
                    </a:cubicBezTo>
                    <a:cubicBezTo>
                      <a:pt x="187" y="120"/>
                      <a:pt x="155" y="143"/>
                      <a:pt x="124" y="169"/>
                    </a:cubicBezTo>
                    <a:cubicBezTo>
                      <a:pt x="67" y="216"/>
                      <a:pt x="5" y="280"/>
                      <a:pt x="0" y="358"/>
                    </a:cubicBezTo>
                    <a:cubicBezTo>
                      <a:pt x="0" y="363"/>
                      <a:pt x="11" y="361"/>
                      <a:pt x="11" y="356"/>
                    </a:cubicBezTo>
                    <a:cubicBezTo>
                      <a:pt x="16" y="275"/>
                      <a:pt x="84" y="210"/>
                      <a:pt x="144" y="162"/>
                    </a:cubicBezTo>
                    <a:cubicBezTo>
                      <a:pt x="177" y="136"/>
                      <a:pt x="211" y="112"/>
                      <a:pt x="244" y="88"/>
                    </a:cubicBezTo>
                    <a:cubicBezTo>
                      <a:pt x="264" y="74"/>
                      <a:pt x="284" y="60"/>
                      <a:pt x="303" y="45"/>
                    </a:cubicBezTo>
                    <a:cubicBezTo>
                      <a:pt x="318" y="34"/>
                      <a:pt x="326" y="19"/>
                      <a:pt x="339" y="6"/>
                    </a:cubicBezTo>
                    <a:cubicBezTo>
                      <a:pt x="344" y="1"/>
                      <a:pt x="333" y="0"/>
                      <a:pt x="330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09" name="Freeform 290"/>
              <p:cNvSpPr/>
              <p:nvPr/>
            </p:nvSpPr>
            <p:spPr bwMode="auto">
              <a:xfrm>
                <a:off x="9021591" y="873819"/>
                <a:ext cx="355421" cy="396629"/>
              </a:xfrm>
              <a:custGeom>
                <a:gdLst>
                  <a:gd name="T0" fmla="*/ 327 w 340"/>
                  <a:gd name="T1" fmla="*/ 4 h 381"/>
                  <a:gd name="T2" fmla="*/ 159 w 340"/>
                  <a:gd name="T3" fmla="*/ 167 h 381"/>
                  <a:gd name="T4" fmla="*/ 71 w 340"/>
                  <a:gd name="T5" fmla="*/ 263 h 381"/>
                  <a:gd name="T6" fmla="*/ 2 w 340"/>
                  <a:gd name="T7" fmla="*/ 376 h 381"/>
                  <a:gd name="T8" fmla="*/ 13 w 340"/>
                  <a:gd name="T9" fmla="*/ 376 h 381"/>
                  <a:gd name="T10" fmla="*/ 84 w 340"/>
                  <a:gd name="T11" fmla="*/ 260 h 381"/>
                  <a:gd name="T12" fmla="*/ 176 w 340"/>
                  <a:gd name="T13" fmla="*/ 162 h 381"/>
                  <a:gd name="T14" fmla="*/ 338 w 340"/>
                  <a:gd name="T15" fmla="*/ 5 h 381"/>
                  <a:gd name="T16" fmla="*/ 327 w 340"/>
                  <a:gd name="T17" fmla="*/ 4 h 38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0" h="381">
                    <a:moveTo>
                      <a:pt x="327" y="4"/>
                    </a:moveTo>
                    <a:cubicBezTo>
                      <a:pt x="290" y="76"/>
                      <a:pt x="217" y="115"/>
                      <a:pt x="159" y="167"/>
                    </a:cubicBezTo>
                    <a:cubicBezTo>
                      <a:pt x="127" y="195"/>
                      <a:pt x="98" y="229"/>
                      <a:pt x="71" y="263"/>
                    </a:cubicBezTo>
                    <a:cubicBezTo>
                      <a:pt x="43" y="297"/>
                      <a:pt x="19" y="334"/>
                      <a:pt x="2" y="376"/>
                    </a:cubicBezTo>
                    <a:cubicBezTo>
                      <a:pt x="0" y="381"/>
                      <a:pt x="11" y="380"/>
                      <a:pt x="13" y="376"/>
                    </a:cubicBezTo>
                    <a:cubicBezTo>
                      <a:pt x="30" y="334"/>
                      <a:pt x="56" y="296"/>
                      <a:pt x="84" y="260"/>
                    </a:cubicBezTo>
                    <a:cubicBezTo>
                      <a:pt x="112" y="225"/>
                      <a:pt x="143" y="191"/>
                      <a:pt x="176" y="162"/>
                    </a:cubicBezTo>
                    <a:cubicBezTo>
                      <a:pt x="234" y="113"/>
                      <a:pt x="302" y="75"/>
                      <a:pt x="338" y="5"/>
                    </a:cubicBezTo>
                    <a:cubicBezTo>
                      <a:pt x="340" y="0"/>
                      <a:pt x="329" y="0"/>
                      <a:pt x="327" y="4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10" name="Freeform 291"/>
              <p:cNvSpPr/>
              <p:nvPr/>
            </p:nvSpPr>
            <p:spPr bwMode="auto">
              <a:xfrm>
                <a:off x="9047346" y="885838"/>
                <a:ext cx="326231" cy="405213"/>
              </a:xfrm>
              <a:custGeom>
                <a:gdLst>
                  <a:gd name="T0" fmla="*/ 297 w 311"/>
                  <a:gd name="T1" fmla="*/ 4 h 389"/>
                  <a:gd name="T2" fmla="*/ 229 w 311"/>
                  <a:gd name="T3" fmla="*/ 74 h 389"/>
                  <a:gd name="T4" fmla="*/ 137 w 311"/>
                  <a:gd name="T5" fmla="*/ 159 h 389"/>
                  <a:gd name="T6" fmla="*/ 2 w 311"/>
                  <a:gd name="T7" fmla="*/ 385 h 389"/>
                  <a:gd name="T8" fmla="*/ 13 w 311"/>
                  <a:gd name="T9" fmla="*/ 384 h 389"/>
                  <a:gd name="T10" fmla="*/ 155 w 311"/>
                  <a:gd name="T11" fmla="*/ 151 h 389"/>
                  <a:gd name="T12" fmla="*/ 249 w 311"/>
                  <a:gd name="T13" fmla="*/ 68 h 389"/>
                  <a:gd name="T14" fmla="*/ 307 w 311"/>
                  <a:gd name="T15" fmla="*/ 5 h 389"/>
                  <a:gd name="T16" fmla="*/ 297 w 311"/>
                  <a:gd name="T17" fmla="*/ 4 h 38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1" h="389">
                    <a:moveTo>
                      <a:pt x="297" y="4"/>
                    </a:moveTo>
                    <a:cubicBezTo>
                      <a:pt x="277" y="32"/>
                      <a:pt x="256" y="53"/>
                      <a:pt x="229" y="74"/>
                    </a:cubicBezTo>
                    <a:cubicBezTo>
                      <a:pt x="195" y="99"/>
                      <a:pt x="165" y="127"/>
                      <a:pt x="137" y="159"/>
                    </a:cubicBezTo>
                    <a:cubicBezTo>
                      <a:pt x="78" y="225"/>
                      <a:pt x="29" y="300"/>
                      <a:pt x="2" y="385"/>
                    </a:cubicBezTo>
                    <a:cubicBezTo>
                      <a:pt x="0" y="389"/>
                      <a:pt x="12" y="388"/>
                      <a:pt x="13" y="384"/>
                    </a:cubicBezTo>
                    <a:cubicBezTo>
                      <a:pt x="42" y="296"/>
                      <a:pt x="94" y="219"/>
                      <a:pt x="155" y="151"/>
                    </a:cubicBezTo>
                    <a:cubicBezTo>
                      <a:pt x="183" y="120"/>
                      <a:pt x="215" y="94"/>
                      <a:pt x="249" y="68"/>
                    </a:cubicBezTo>
                    <a:cubicBezTo>
                      <a:pt x="272" y="50"/>
                      <a:pt x="290" y="29"/>
                      <a:pt x="307" y="5"/>
                    </a:cubicBezTo>
                    <a:cubicBezTo>
                      <a:pt x="311" y="0"/>
                      <a:pt x="299" y="1"/>
                      <a:pt x="297" y="4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11" name="Freeform 292"/>
              <p:cNvSpPr/>
              <p:nvPr/>
            </p:nvSpPr>
            <p:spPr bwMode="auto">
              <a:xfrm>
                <a:off x="9079969" y="884121"/>
                <a:ext cx="291891" cy="472177"/>
              </a:xfrm>
              <a:custGeom>
                <a:gdLst>
                  <a:gd name="T0" fmla="*/ 265 w 278"/>
                  <a:gd name="T1" fmla="*/ 6 h 453"/>
                  <a:gd name="T2" fmla="*/ 125 w 278"/>
                  <a:gd name="T3" fmla="*/ 228 h 453"/>
                  <a:gd name="T4" fmla="*/ 1 w 278"/>
                  <a:gd name="T5" fmla="*/ 448 h 453"/>
                  <a:gd name="T6" fmla="*/ 12 w 278"/>
                  <a:gd name="T7" fmla="*/ 447 h 453"/>
                  <a:gd name="T8" fmla="*/ 147 w 278"/>
                  <a:gd name="T9" fmla="*/ 214 h 453"/>
                  <a:gd name="T10" fmla="*/ 277 w 278"/>
                  <a:gd name="T11" fmla="*/ 5 h 453"/>
                  <a:gd name="T12" fmla="*/ 265 w 278"/>
                  <a:gd name="T13" fmla="*/ 6 h 45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8" h="452">
                    <a:moveTo>
                      <a:pt x="265" y="6"/>
                    </a:moveTo>
                    <a:cubicBezTo>
                      <a:pt x="237" y="91"/>
                      <a:pt x="180" y="159"/>
                      <a:pt x="125" y="228"/>
                    </a:cubicBezTo>
                    <a:cubicBezTo>
                      <a:pt x="71" y="295"/>
                      <a:pt x="23" y="365"/>
                      <a:pt x="1" y="448"/>
                    </a:cubicBezTo>
                    <a:cubicBezTo>
                      <a:pt x="0" y="453"/>
                      <a:pt x="11" y="451"/>
                      <a:pt x="12" y="447"/>
                    </a:cubicBezTo>
                    <a:cubicBezTo>
                      <a:pt x="36" y="357"/>
                      <a:pt x="89" y="285"/>
                      <a:pt x="147" y="214"/>
                    </a:cubicBezTo>
                    <a:cubicBezTo>
                      <a:pt x="199" y="150"/>
                      <a:pt x="250" y="85"/>
                      <a:pt x="277" y="5"/>
                    </a:cubicBezTo>
                    <a:cubicBezTo>
                      <a:pt x="278" y="0"/>
                      <a:pt x="267" y="2"/>
                      <a:pt x="265" y="6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12" name="Freeform 293"/>
              <p:cNvSpPr/>
              <p:nvPr/>
            </p:nvSpPr>
            <p:spPr bwMode="auto">
              <a:xfrm>
                <a:off x="9093705" y="877253"/>
                <a:ext cx="281589" cy="501366"/>
              </a:xfrm>
              <a:custGeom>
                <a:gdLst>
                  <a:gd name="T0" fmla="*/ 259 w 270"/>
                  <a:gd name="T1" fmla="*/ 4 h 483"/>
                  <a:gd name="T2" fmla="*/ 152 w 270"/>
                  <a:gd name="T3" fmla="*/ 230 h 483"/>
                  <a:gd name="T4" fmla="*/ 3 w 270"/>
                  <a:gd name="T5" fmla="*/ 481 h 483"/>
                  <a:gd name="T6" fmla="*/ 13 w 270"/>
                  <a:gd name="T7" fmla="*/ 480 h 483"/>
                  <a:gd name="T8" fmla="*/ 161 w 270"/>
                  <a:gd name="T9" fmla="*/ 233 h 483"/>
                  <a:gd name="T10" fmla="*/ 270 w 270"/>
                  <a:gd name="T11" fmla="*/ 2 h 483"/>
                  <a:gd name="T12" fmla="*/ 259 w 270"/>
                  <a:gd name="T13" fmla="*/ 4 h 48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0" h="482">
                    <a:moveTo>
                      <a:pt x="259" y="4"/>
                    </a:moveTo>
                    <a:cubicBezTo>
                      <a:pt x="220" y="78"/>
                      <a:pt x="189" y="155"/>
                      <a:pt x="152" y="230"/>
                    </a:cubicBezTo>
                    <a:cubicBezTo>
                      <a:pt x="110" y="317"/>
                      <a:pt x="66" y="407"/>
                      <a:pt x="3" y="481"/>
                    </a:cubicBezTo>
                    <a:cubicBezTo>
                      <a:pt x="0" y="483"/>
                      <a:pt x="11" y="482"/>
                      <a:pt x="13" y="480"/>
                    </a:cubicBezTo>
                    <a:cubicBezTo>
                      <a:pt x="75" y="407"/>
                      <a:pt x="119" y="319"/>
                      <a:pt x="161" y="233"/>
                    </a:cubicBezTo>
                    <a:cubicBezTo>
                      <a:pt x="198" y="157"/>
                      <a:pt x="231" y="77"/>
                      <a:pt x="270" y="2"/>
                    </a:cubicBezTo>
                    <a:cubicBezTo>
                      <a:pt x="270" y="0"/>
                      <a:pt x="260" y="1"/>
                      <a:pt x="259" y="4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13" name="Freeform 294"/>
              <p:cNvSpPr/>
              <p:nvPr/>
            </p:nvSpPr>
            <p:spPr bwMode="auto">
              <a:xfrm>
                <a:off x="9098857" y="878970"/>
                <a:ext cx="278155" cy="535706"/>
              </a:xfrm>
              <a:custGeom>
                <a:gdLst>
                  <a:gd name="T0" fmla="*/ 252 w 265"/>
                  <a:gd name="T1" fmla="*/ 5 h 514"/>
                  <a:gd name="T2" fmla="*/ 157 w 265"/>
                  <a:gd name="T3" fmla="*/ 258 h 514"/>
                  <a:gd name="T4" fmla="*/ 4 w 265"/>
                  <a:gd name="T5" fmla="*/ 509 h 514"/>
                  <a:gd name="T6" fmla="*/ 14 w 265"/>
                  <a:gd name="T7" fmla="*/ 510 h 514"/>
                  <a:gd name="T8" fmla="*/ 167 w 265"/>
                  <a:gd name="T9" fmla="*/ 258 h 514"/>
                  <a:gd name="T10" fmla="*/ 263 w 265"/>
                  <a:gd name="T11" fmla="*/ 4 h 514"/>
                  <a:gd name="T12" fmla="*/ 252 w 265"/>
                  <a:gd name="T13" fmla="*/ 5 h 51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5" h="514">
                    <a:moveTo>
                      <a:pt x="252" y="5"/>
                    </a:moveTo>
                    <a:cubicBezTo>
                      <a:pt x="223" y="91"/>
                      <a:pt x="196" y="176"/>
                      <a:pt x="157" y="258"/>
                    </a:cubicBezTo>
                    <a:cubicBezTo>
                      <a:pt x="114" y="346"/>
                      <a:pt x="62" y="431"/>
                      <a:pt x="4" y="509"/>
                    </a:cubicBezTo>
                    <a:cubicBezTo>
                      <a:pt x="0" y="514"/>
                      <a:pt x="12" y="513"/>
                      <a:pt x="14" y="510"/>
                    </a:cubicBezTo>
                    <a:cubicBezTo>
                      <a:pt x="73" y="431"/>
                      <a:pt x="124" y="346"/>
                      <a:pt x="167" y="258"/>
                    </a:cubicBezTo>
                    <a:cubicBezTo>
                      <a:pt x="207" y="177"/>
                      <a:pt x="235" y="90"/>
                      <a:pt x="263" y="4"/>
                    </a:cubicBezTo>
                    <a:cubicBezTo>
                      <a:pt x="265" y="0"/>
                      <a:pt x="253" y="1"/>
                      <a:pt x="252" y="5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14" name="Freeform 295"/>
              <p:cNvSpPr/>
              <p:nvPr/>
            </p:nvSpPr>
            <p:spPr bwMode="auto">
              <a:xfrm>
                <a:off x="9109159" y="877253"/>
                <a:ext cx="266137" cy="573480"/>
              </a:xfrm>
              <a:custGeom>
                <a:gdLst>
                  <a:gd name="T0" fmla="*/ 243 w 255"/>
                  <a:gd name="T1" fmla="*/ 6 h 552"/>
                  <a:gd name="T2" fmla="*/ 168 w 255"/>
                  <a:gd name="T3" fmla="*/ 261 h 552"/>
                  <a:gd name="T4" fmla="*/ 5 w 255"/>
                  <a:gd name="T5" fmla="*/ 547 h 552"/>
                  <a:gd name="T6" fmla="*/ 14 w 255"/>
                  <a:gd name="T7" fmla="*/ 549 h 552"/>
                  <a:gd name="T8" fmla="*/ 178 w 255"/>
                  <a:gd name="T9" fmla="*/ 262 h 552"/>
                  <a:gd name="T10" fmla="*/ 254 w 255"/>
                  <a:gd name="T11" fmla="*/ 5 h 552"/>
                  <a:gd name="T12" fmla="*/ 243 w 255"/>
                  <a:gd name="T13" fmla="*/ 6 h 55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5" h="552">
                    <a:moveTo>
                      <a:pt x="243" y="6"/>
                    </a:moveTo>
                    <a:cubicBezTo>
                      <a:pt x="226" y="93"/>
                      <a:pt x="199" y="179"/>
                      <a:pt x="168" y="261"/>
                    </a:cubicBezTo>
                    <a:cubicBezTo>
                      <a:pt x="129" y="363"/>
                      <a:pt x="81" y="468"/>
                      <a:pt x="5" y="547"/>
                    </a:cubicBezTo>
                    <a:cubicBezTo>
                      <a:pt x="0" y="552"/>
                      <a:pt x="11" y="552"/>
                      <a:pt x="14" y="549"/>
                    </a:cubicBezTo>
                    <a:cubicBezTo>
                      <a:pt x="91" y="470"/>
                      <a:pt x="139" y="364"/>
                      <a:pt x="178" y="262"/>
                    </a:cubicBezTo>
                    <a:cubicBezTo>
                      <a:pt x="210" y="179"/>
                      <a:pt x="237" y="93"/>
                      <a:pt x="254" y="5"/>
                    </a:cubicBezTo>
                    <a:cubicBezTo>
                      <a:pt x="255" y="0"/>
                      <a:pt x="244" y="2"/>
                      <a:pt x="243" y="6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15" name="Freeform 296"/>
              <p:cNvSpPr/>
              <p:nvPr/>
            </p:nvSpPr>
            <p:spPr bwMode="auto">
              <a:xfrm>
                <a:off x="9110875" y="878970"/>
                <a:ext cx="269571" cy="655896"/>
              </a:xfrm>
              <a:custGeom>
                <a:gdLst>
                  <a:gd name="T0" fmla="*/ 245 w 258"/>
                  <a:gd name="T1" fmla="*/ 6 h 631"/>
                  <a:gd name="T2" fmla="*/ 4 w 258"/>
                  <a:gd name="T3" fmla="*/ 624 h 631"/>
                  <a:gd name="T4" fmla="*/ 14 w 258"/>
                  <a:gd name="T5" fmla="*/ 627 h 631"/>
                  <a:gd name="T6" fmla="*/ 257 w 258"/>
                  <a:gd name="T7" fmla="*/ 5 h 631"/>
                  <a:gd name="T8" fmla="*/ 245 w 258"/>
                  <a:gd name="T9" fmla="*/ 6 h 63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8" h="631">
                    <a:moveTo>
                      <a:pt x="245" y="6"/>
                    </a:moveTo>
                    <a:cubicBezTo>
                      <a:pt x="206" y="223"/>
                      <a:pt x="158" y="456"/>
                      <a:pt x="4" y="624"/>
                    </a:cubicBezTo>
                    <a:cubicBezTo>
                      <a:pt x="0" y="629"/>
                      <a:pt x="10" y="631"/>
                      <a:pt x="14" y="627"/>
                    </a:cubicBezTo>
                    <a:cubicBezTo>
                      <a:pt x="168" y="458"/>
                      <a:pt x="217" y="224"/>
                      <a:pt x="257" y="5"/>
                    </a:cubicBezTo>
                    <a:cubicBezTo>
                      <a:pt x="258" y="0"/>
                      <a:pt x="246" y="1"/>
                      <a:pt x="245" y="6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16" name="Freeform 297"/>
              <p:cNvSpPr/>
              <p:nvPr/>
            </p:nvSpPr>
            <p:spPr bwMode="auto">
              <a:xfrm>
                <a:off x="9100573" y="894423"/>
                <a:ext cx="278155" cy="693670"/>
              </a:xfrm>
              <a:custGeom>
                <a:gdLst>
                  <a:gd name="T0" fmla="*/ 255 w 266"/>
                  <a:gd name="T1" fmla="*/ 6 h 667"/>
                  <a:gd name="T2" fmla="*/ 196 w 266"/>
                  <a:gd name="T3" fmla="*/ 364 h 667"/>
                  <a:gd name="T4" fmla="*/ 5 w 266"/>
                  <a:gd name="T5" fmla="*/ 662 h 667"/>
                  <a:gd name="T6" fmla="*/ 14 w 266"/>
                  <a:gd name="T7" fmla="*/ 664 h 667"/>
                  <a:gd name="T8" fmla="*/ 204 w 266"/>
                  <a:gd name="T9" fmla="*/ 374 h 667"/>
                  <a:gd name="T10" fmla="*/ 266 w 266"/>
                  <a:gd name="T11" fmla="*/ 5 h 667"/>
                  <a:gd name="T12" fmla="*/ 255 w 266"/>
                  <a:gd name="T13" fmla="*/ 6 h 66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6" h="667">
                    <a:moveTo>
                      <a:pt x="255" y="6"/>
                    </a:moveTo>
                    <a:cubicBezTo>
                      <a:pt x="246" y="127"/>
                      <a:pt x="233" y="249"/>
                      <a:pt x="196" y="364"/>
                    </a:cubicBezTo>
                    <a:cubicBezTo>
                      <a:pt x="160" y="479"/>
                      <a:pt x="95" y="581"/>
                      <a:pt x="5" y="662"/>
                    </a:cubicBezTo>
                    <a:cubicBezTo>
                      <a:pt x="0" y="666"/>
                      <a:pt x="11" y="667"/>
                      <a:pt x="14" y="664"/>
                    </a:cubicBezTo>
                    <a:cubicBezTo>
                      <a:pt x="103" y="585"/>
                      <a:pt x="166" y="486"/>
                      <a:pt x="204" y="374"/>
                    </a:cubicBezTo>
                    <a:cubicBezTo>
                      <a:pt x="244" y="255"/>
                      <a:pt x="257" y="129"/>
                      <a:pt x="266" y="5"/>
                    </a:cubicBezTo>
                    <a:cubicBezTo>
                      <a:pt x="266" y="0"/>
                      <a:pt x="255" y="2"/>
                      <a:pt x="255" y="6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17" name="Freeform 298"/>
              <p:cNvSpPr/>
              <p:nvPr/>
            </p:nvSpPr>
            <p:spPr bwMode="auto">
              <a:xfrm>
                <a:off x="9074819" y="892707"/>
                <a:ext cx="310779" cy="774370"/>
              </a:xfrm>
              <a:custGeom>
                <a:gdLst>
                  <a:gd name="T0" fmla="*/ 284 w 298"/>
                  <a:gd name="T1" fmla="*/ 5 h 743"/>
                  <a:gd name="T2" fmla="*/ 230 w 298"/>
                  <a:gd name="T3" fmla="*/ 451 h 743"/>
                  <a:gd name="T4" fmla="*/ 5 w 298"/>
                  <a:gd name="T5" fmla="*/ 740 h 743"/>
                  <a:gd name="T6" fmla="*/ 13 w 298"/>
                  <a:gd name="T7" fmla="*/ 740 h 743"/>
                  <a:gd name="T8" fmla="*/ 237 w 298"/>
                  <a:gd name="T9" fmla="*/ 459 h 743"/>
                  <a:gd name="T10" fmla="*/ 295 w 298"/>
                  <a:gd name="T11" fmla="*/ 2 h 743"/>
                  <a:gd name="T12" fmla="*/ 284 w 298"/>
                  <a:gd name="T13" fmla="*/ 5 h 74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8" h="743">
                    <a:moveTo>
                      <a:pt x="284" y="5"/>
                    </a:moveTo>
                    <a:cubicBezTo>
                      <a:pt x="286" y="154"/>
                      <a:pt x="286" y="310"/>
                      <a:pt x="230" y="451"/>
                    </a:cubicBezTo>
                    <a:cubicBezTo>
                      <a:pt x="185" y="564"/>
                      <a:pt x="111" y="678"/>
                      <a:pt x="5" y="740"/>
                    </a:cubicBezTo>
                    <a:cubicBezTo>
                      <a:pt x="0" y="743"/>
                      <a:pt x="11" y="741"/>
                      <a:pt x="13" y="740"/>
                    </a:cubicBezTo>
                    <a:cubicBezTo>
                      <a:pt x="119" y="679"/>
                      <a:pt x="190" y="570"/>
                      <a:pt x="237" y="459"/>
                    </a:cubicBezTo>
                    <a:cubicBezTo>
                      <a:pt x="298" y="316"/>
                      <a:pt x="297" y="155"/>
                      <a:pt x="295" y="2"/>
                    </a:cubicBezTo>
                    <a:cubicBezTo>
                      <a:pt x="295" y="0"/>
                      <a:pt x="284" y="2"/>
                      <a:pt x="284" y="5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18" name="Freeform 299"/>
              <p:cNvSpPr/>
              <p:nvPr/>
            </p:nvSpPr>
            <p:spPr bwMode="auto">
              <a:xfrm>
                <a:off x="9018157" y="932197"/>
                <a:ext cx="398346" cy="817295"/>
              </a:xfrm>
              <a:custGeom>
                <a:gdLst>
                  <a:gd name="T0" fmla="*/ 337 w 381"/>
                  <a:gd name="T1" fmla="*/ 7 h 785"/>
                  <a:gd name="T2" fmla="*/ 296 w 381"/>
                  <a:gd name="T3" fmla="*/ 470 h 785"/>
                  <a:gd name="T4" fmla="*/ 162 w 381"/>
                  <a:gd name="T5" fmla="*/ 663 h 785"/>
                  <a:gd name="T6" fmla="*/ 75 w 381"/>
                  <a:gd name="T7" fmla="*/ 738 h 785"/>
                  <a:gd name="T8" fmla="*/ 3 w 381"/>
                  <a:gd name="T9" fmla="*/ 781 h 785"/>
                  <a:gd name="T10" fmla="*/ 13 w 381"/>
                  <a:gd name="T11" fmla="*/ 781 h 785"/>
                  <a:gd name="T12" fmla="*/ 60 w 381"/>
                  <a:gd name="T13" fmla="*/ 754 h 785"/>
                  <a:gd name="T14" fmla="*/ 95 w 381"/>
                  <a:gd name="T15" fmla="*/ 732 h 785"/>
                  <a:gd name="T16" fmla="*/ 173 w 381"/>
                  <a:gd name="T17" fmla="*/ 663 h 785"/>
                  <a:gd name="T18" fmla="*/ 304 w 381"/>
                  <a:gd name="T19" fmla="*/ 474 h 785"/>
                  <a:gd name="T20" fmla="*/ 348 w 381"/>
                  <a:gd name="T21" fmla="*/ 4 h 785"/>
                  <a:gd name="T22" fmla="*/ 337 w 381"/>
                  <a:gd name="T23" fmla="*/ 7 h 78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81" h="785">
                    <a:moveTo>
                      <a:pt x="337" y="7"/>
                    </a:moveTo>
                    <a:cubicBezTo>
                      <a:pt x="369" y="159"/>
                      <a:pt x="364" y="328"/>
                      <a:pt x="296" y="470"/>
                    </a:cubicBezTo>
                    <a:cubicBezTo>
                      <a:pt x="262" y="541"/>
                      <a:pt x="216" y="606"/>
                      <a:pt x="162" y="663"/>
                    </a:cubicBezTo>
                    <a:cubicBezTo>
                      <a:pt x="136" y="691"/>
                      <a:pt x="107" y="717"/>
                      <a:pt x="75" y="738"/>
                    </a:cubicBezTo>
                    <a:cubicBezTo>
                      <a:pt x="52" y="753"/>
                      <a:pt x="20" y="760"/>
                      <a:pt x="3" y="781"/>
                    </a:cubicBezTo>
                    <a:cubicBezTo>
                      <a:pt x="0" y="785"/>
                      <a:pt x="11" y="783"/>
                      <a:pt x="13" y="781"/>
                    </a:cubicBezTo>
                    <a:cubicBezTo>
                      <a:pt x="25" y="767"/>
                      <a:pt x="44" y="762"/>
                      <a:pt x="60" y="754"/>
                    </a:cubicBezTo>
                    <a:cubicBezTo>
                      <a:pt x="73" y="748"/>
                      <a:pt x="84" y="740"/>
                      <a:pt x="95" y="732"/>
                    </a:cubicBezTo>
                    <a:cubicBezTo>
                      <a:pt x="124" y="712"/>
                      <a:pt x="149" y="688"/>
                      <a:pt x="173" y="663"/>
                    </a:cubicBezTo>
                    <a:cubicBezTo>
                      <a:pt x="226" y="607"/>
                      <a:pt x="270" y="543"/>
                      <a:pt x="304" y="474"/>
                    </a:cubicBezTo>
                    <a:cubicBezTo>
                      <a:pt x="376" y="332"/>
                      <a:pt x="381" y="157"/>
                      <a:pt x="348" y="4"/>
                    </a:cubicBezTo>
                    <a:cubicBezTo>
                      <a:pt x="348" y="0"/>
                      <a:pt x="336" y="3"/>
                      <a:pt x="337" y="7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19" name="Freeform 300"/>
              <p:cNvSpPr/>
              <p:nvPr/>
            </p:nvSpPr>
            <p:spPr bwMode="auto">
              <a:xfrm>
                <a:off x="9064517" y="877253"/>
                <a:ext cx="310779" cy="448139"/>
              </a:xfrm>
              <a:custGeom>
                <a:gdLst>
                  <a:gd name="T0" fmla="*/ 283 w 297"/>
                  <a:gd name="T1" fmla="*/ 4 h 431"/>
                  <a:gd name="T2" fmla="*/ 181 w 297"/>
                  <a:gd name="T3" fmla="*/ 137 h 431"/>
                  <a:gd name="T4" fmla="*/ 126 w 297"/>
                  <a:gd name="T5" fmla="*/ 194 h 431"/>
                  <a:gd name="T6" fmla="*/ 80 w 297"/>
                  <a:gd name="T7" fmla="*/ 251 h 431"/>
                  <a:gd name="T8" fmla="*/ 21 w 297"/>
                  <a:gd name="T9" fmla="*/ 366 h 431"/>
                  <a:gd name="T10" fmla="*/ 5 w 297"/>
                  <a:gd name="T11" fmla="*/ 409 h 431"/>
                  <a:gd name="T12" fmla="*/ 0 w 297"/>
                  <a:gd name="T13" fmla="*/ 425 h 431"/>
                  <a:gd name="T14" fmla="*/ 12 w 297"/>
                  <a:gd name="T15" fmla="*/ 425 h 431"/>
                  <a:gd name="T16" fmla="*/ 12 w 297"/>
                  <a:gd name="T17" fmla="*/ 425 h 431"/>
                  <a:gd name="T18" fmla="*/ 1 w 297"/>
                  <a:gd name="T19" fmla="*/ 424 h 431"/>
                  <a:gd name="T20" fmla="*/ 1 w 297"/>
                  <a:gd name="T21" fmla="*/ 424 h 431"/>
                  <a:gd name="T22" fmla="*/ 12 w 297"/>
                  <a:gd name="T23" fmla="*/ 424 h 431"/>
                  <a:gd name="T24" fmla="*/ 17 w 297"/>
                  <a:gd name="T25" fmla="*/ 408 h 431"/>
                  <a:gd name="T26" fmla="*/ 34 w 297"/>
                  <a:gd name="T27" fmla="*/ 363 h 431"/>
                  <a:gd name="T28" fmla="*/ 95 w 297"/>
                  <a:gd name="T29" fmla="*/ 246 h 431"/>
                  <a:gd name="T30" fmla="*/ 202 w 297"/>
                  <a:gd name="T31" fmla="*/ 130 h 431"/>
                  <a:gd name="T32" fmla="*/ 294 w 297"/>
                  <a:gd name="T33" fmla="*/ 6 h 431"/>
                  <a:gd name="T34" fmla="*/ 283 w 297"/>
                  <a:gd name="T35" fmla="*/ 4 h 43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97" h="431">
                    <a:moveTo>
                      <a:pt x="283" y="4"/>
                    </a:moveTo>
                    <a:cubicBezTo>
                      <a:pt x="257" y="54"/>
                      <a:pt x="223" y="101"/>
                      <a:pt x="181" y="137"/>
                    </a:cubicBezTo>
                    <a:cubicBezTo>
                      <a:pt x="160" y="154"/>
                      <a:pt x="143" y="174"/>
                      <a:pt x="126" y="194"/>
                    </a:cubicBezTo>
                    <a:cubicBezTo>
                      <a:pt x="110" y="213"/>
                      <a:pt x="94" y="231"/>
                      <a:pt x="80" y="251"/>
                    </a:cubicBezTo>
                    <a:cubicBezTo>
                      <a:pt x="55" y="287"/>
                      <a:pt x="37" y="326"/>
                      <a:pt x="21" y="366"/>
                    </a:cubicBezTo>
                    <a:cubicBezTo>
                      <a:pt x="15" y="380"/>
                      <a:pt x="10" y="394"/>
                      <a:pt x="5" y="409"/>
                    </a:cubicBezTo>
                    <a:cubicBezTo>
                      <a:pt x="4" y="413"/>
                      <a:pt x="1" y="420"/>
                      <a:pt x="0" y="425"/>
                    </a:cubicBezTo>
                    <a:cubicBezTo>
                      <a:pt x="0" y="431"/>
                      <a:pt x="10" y="429"/>
                      <a:pt x="12" y="425"/>
                    </a:cubicBezTo>
                    <a:cubicBezTo>
                      <a:pt x="12" y="425"/>
                      <a:pt x="12" y="425"/>
                      <a:pt x="12" y="425"/>
                    </a:cubicBezTo>
                    <a:cubicBezTo>
                      <a:pt x="15" y="419"/>
                      <a:pt x="3" y="419"/>
                      <a:pt x="1" y="424"/>
                    </a:cubicBezTo>
                    <a:cubicBezTo>
                      <a:pt x="1" y="424"/>
                      <a:pt x="1" y="424"/>
                      <a:pt x="1" y="424"/>
                    </a:cubicBezTo>
                    <a:cubicBezTo>
                      <a:pt x="4" y="424"/>
                      <a:pt x="8" y="424"/>
                      <a:pt x="12" y="424"/>
                    </a:cubicBezTo>
                    <a:cubicBezTo>
                      <a:pt x="12" y="419"/>
                      <a:pt x="15" y="412"/>
                      <a:pt x="17" y="408"/>
                    </a:cubicBezTo>
                    <a:cubicBezTo>
                      <a:pt x="22" y="393"/>
                      <a:pt x="28" y="378"/>
                      <a:pt x="34" y="363"/>
                    </a:cubicBezTo>
                    <a:cubicBezTo>
                      <a:pt x="50" y="322"/>
                      <a:pt x="70" y="282"/>
                      <a:pt x="95" y="246"/>
                    </a:cubicBezTo>
                    <a:cubicBezTo>
                      <a:pt x="126" y="203"/>
                      <a:pt x="164" y="165"/>
                      <a:pt x="202" y="130"/>
                    </a:cubicBezTo>
                    <a:cubicBezTo>
                      <a:pt x="240" y="95"/>
                      <a:pt x="270" y="51"/>
                      <a:pt x="294" y="6"/>
                    </a:cubicBezTo>
                    <a:cubicBezTo>
                      <a:pt x="297" y="0"/>
                      <a:pt x="286" y="0"/>
                      <a:pt x="283" y="4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20" name="Freeform 301"/>
              <p:cNvSpPr/>
              <p:nvPr/>
            </p:nvSpPr>
            <p:spPr bwMode="auto">
              <a:xfrm>
                <a:off x="8226617" y="961387"/>
                <a:ext cx="279873" cy="817295"/>
              </a:xfrm>
              <a:custGeom>
                <a:gdLst>
                  <a:gd name="T0" fmla="*/ 1 w 267"/>
                  <a:gd name="T1" fmla="*/ 5 h 786"/>
                  <a:gd name="T2" fmla="*/ 33 w 267"/>
                  <a:gd name="T3" fmla="*/ 209 h 786"/>
                  <a:gd name="T4" fmla="*/ 29 w 267"/>
                  <a:gd name="T5" fmla="*/ 420 h 786"/>
                  <a:gd name="T6" fmla="*/ 111 w 267"/>
                  <a:gd name="T7" fmla="*/ 636 h 786"/>
                  <a:gd name="T8" fmla="*/ 179 w 267"/>
                  <a:gd name="T9" fmla="*/ 719 h 786"/>
                  <a:gd name="T10" fmla="*/ 260 w 267"/>
                  <a:gd name="T11" fmla="*/ 784 h 786"/>
                  <a:gd name="T12" fmla="*/ 264 w 267"/>
                  <a:gd name="T13" fmla="*/ 781 h 786"/>
                  <a:gd name="T14" fmla="*/ 181 w 267"/>
                  <a:gd name="T15" fmla="*/ 713 h 786"/>
                  <a:gd name="T16" fmla="*/ 116 w 267"/>
                  <a:gd name="T17" fmla="*/ 634 h 786"/>
                  <a:gd name="T18" fmla="*/ 34 w 267"/>
                  <a:gd name="T19" fmla="*/ 406 h 786"/>
                  <a:gd name="T20" fmla="*/ 41 w 267"/>
                  <a:gd name="T21" fmla="*/ 186 h 786"/>
                  <a:gd name="T22" fmla="*/ 7 w 267"/>
                  <a:gd name="T23" fmla="*/ 2 h 786"/>
                  <a:gd name="T24" fmla="*/ 1 w 267"/>
                  <a:gd name="T25" fmla="*/ 5 h 78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7" h="786">
                    <a:moveTo>
                      <a:pt x="1" y="5"/>
                    </a:moveTo>
                    <a:cubicBezTo>
                      <a:pt x="43" y="61"/>
                      <a:pt x="37" y="143"/>
                      <a:pt x="33" y="209"/>
                    </a:cubicBezTo>
                    <a:cubicBezTo>
                      <a:pt x="29" y="280"/>
                      <a:pt x="21" y="349"/>
                      <a:pt x="29" y="420"/>
                    </a:cubicBezTo>
                    <a:cubicBezTo>
                      <a:pt x="39" y="499"/>
                      <a:pt x="66" y="570"/>
                      <a:pt x="111" y="636"/>
                    </a:cubicBezTo>
                    <a:cubicBezTo>
                      <a:pt x="131" y="666"/>
                      <a:pt x="153" y="694"/>
                      <a:pt x="179" y="719"/>
                    </a:cubicBezTo>
                    <a:cubicBezTo>
                      <a:pt x="204" y="743"/>
                      <a:pt x="232" y="763"/>
                      <a:pt x="260" y="784"/>
                    </a:cubicBezTo>
                    <a:cubicBezTo>
                      <a:pt x="261" y="786"/>
                      <a:pt x="267" y="783"/>
                      <a:pt x="264" y="781"/>
                    </a:cubicBezTo>
                    <a:cubicBezTo>
                      <a:pt x="236" y="759"/>
                      <a:pt x="207" y="738"/>
                      <a:pt x="181" y="713"/>
                    </a:cubicBezTo>
                    <a:cubicBezTo>
                      <a:pt x="156" y="690"/>
                      <a:pt x="136" y="662"/>
                      <a:pt x="116" y="634"/>
                    </a:cubicBezTo>
                    <a:cubicBezTo>
                      <a:pt x="69" y="565"/>
                      <a:pt x="43" y="489"/>
                      <a:pt x="34" y="406"/>
                    </a:cubicBezTo>
                    <a:cubicBezTo>
                      <a:pt x="26" y="333"/>
                      <a:pt x="37" y="259"/>
                      <a:pt x="41" y="186"/>
                    </a:cubicBezTo>
                    <a:cubicBezTo>
                      <a:pt x="43" y="126"/>
                      <a:pt x="45" y="53"/>
                      <a:pt x="7" y="2"/>
                    </a:cubicBezTo>
                    <a:cubicBezTo>
                      <a:pt x="5" y="0"/>
                      <a:pt x="0" y="2"/>
                      <a:pt x="1" y="5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21" name="Freeform 302"/>
              <p:cNvSpPr/>
              <p:nvPr/>
            </p:nvSpPr>
            <p:spPr bwMode="auto">
              <a:xfrm>
                <a:off x="8233485" y="968255"/>
                <a:ext cx="343401" cy="865371"/>
              </a:xfrm>
              <a:custGeom>
                <a:gdLst>
                  <a:gd name="T0" fmla="*/ 2 w 329"/>
                  <a:gd name="T1" fmla="*/ 3 h 831"/>
                  <a:gd name="T2" fmla="*/ 137 w 329"/>
                  <a:gd name="T3" fmla="*/ 236 h 831"/>
                  <a:gd name="T4" fmla="*/ 138 w 329"/>
                  <a:gd name="T5" fmla="*/ 463 h 831"/>
                  <a:gd name="T6" fmla="*/ 168 w 329"/>
                  <a:gd name="T7" fmla="*/ 657 h 831"/>
                  <a:gd name="T8" fmla="*/ 322 w 329"/>
                  <a:gd name="T9" fmla="*/ 830 h 831"/>
                  <a:gd name="T10" fmla="*/ 327 w 329"/>
                  <a:gd name="T11" fmla="*/ 827 h 831"/>
                  <a:gd name="T12" fmla="*/ 171 w 329"/>
                  <a:gd name="T13" fmla="*/ 646 h 831"/>
                  <a:gd name="T14" fmla="*/ 145 w 329"/>
                  <a:gd name="T15" fmla="*/ 447 h 831"/>
                  <a:gd name="T16" fmla="*/ 154 w 329"/>
                  <a:gd name="T17" fmla="*/ 346 h 831"/>
                  <a:gd name="T18" fmla="*/ 140 w 329"/>
                  <a:gd name="T19" fmla="*/ 223 h 831"/>
                  <a:gd name="T20" fmla="*/ 7 w 329"/>
                  <a:gd name="T21" fmla="*/ 1 h 831"/>
                  <a:gd name="T22" fmla="*/ 2 w 329"/>
                  <a:gd name="T23" fmla="*/ 3 h 83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29" h="831">
                    <a:moveTo>
                      <a:pt x="2" y="3"/>
                    </a:moveTo>
                    <a:cubicBezTo>
                      <a:pt x="62" y="71"/>
                      <a:pt x="113" y="148"/>
                      <a:pt x="137" y="236"/>
                    </a:cubicBezTo>
                    <a:cubicBezTo>
                      <a:pt x="157" y="312"/>
                      <a:pt x="141" y="386"/>
                      <a:pt x="138" y="463"/>
                    </a:cubicBezTo>
                    <a:cubicBezTo>
                      <a:pt x="136" y="529"/>
                      <a:pt x="142" y="595"/>
                      <a:pt x="168" y="657"/>
                    </a:cubicBezTo>
                    <a:cubicBezTo>
                      <a:pt x="199" y="729"/>
                      <a:pt x="257" y="786"/>
                      <a:pt x="322" y="830"/>
                    </a:cubicBezTo>
                    <a:cubicBezTo>
                      <a:pt x="323" y="831"/>
                      <a:pt x="329" y="828"/>
                      <a:pt x="327" y="827"/>
                    </a:cubicBezTo>
                    <a:cubicBezTo>
                      <a:pt x="260" y="781"/>
                      <a:pt x="202" y="723"/>
                      <a:pt x="171" y="646"/>
                    </a:cubicBezTo>
                    <a:cubicBezTo>
                      <a:pt x="145" y="583"/>
                      <a:pt x="142" y="514"/>
                      <a:pt x="145" y="447"/>
                    </a:cubicBezTo>
                    <a:cubicBezTo>
                      <a:pt x="147" y="413"/>
                      <a:pt x="151" y="380"/>
                      <a:pt x="154" y="346"/>
                    </a:cubicBezTo>
                    <a:cubicBezTo>
                      <a:pt x="157" y="304"/>
                      <a:pt x="151" y="263"/>
                      <a:pt x="140" y="223"/>
                    </a:cubicBezTo>
                    <a:cubicBezTo>
                      <a:pt x="116" y="139"/>
                      <a:pt x="65" y="65"/>
                      <a:pt x="7" y="1"/>
                    </a:cubicBezTo>
                    <a:cubicBezTo>
                      <a:pt x="6" y="0"/>
                      <a:pt x="0" y="2"/>
                      <a:pt x="2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22" name="Freeform 303"/>
              <p:cNvSpPr/>
              <p:nvPr/>
            </p:nvSpPr>
            <p:spPr bwMode="auto">
              <a:xfrm>
                <a:off x="8228334" y="964821"/>
                <a:ext cx="267853" cy="279873"/>
              </a:xfrm>
              <a:custGeom>
                <a:gdLst>
                  <a:gd name="T0" fmla="*/ 1 w 256"/>
                  <a:gd name="T1" fmla="*/ 3 h 270"/>
                  <a:gd name="T2" fmla="*/ 149 w 256"/>
                  <a:gd name="T3" fmla="*/ 99 h 270"/>
                  <a:gd name="T4" fmla="*/ 249 w 256"/>
                  <a:gd name="T5" fmla="*/ 268 h 270"/>
                  <a:gd name="T6" fmla="*/ 255 w 256"/>
                  <a:gd name="T7" fmla="*/ 267 h 270"/>
                  <a:gd name="T8" fmla="*/ 159 w 256"/>
                  <a:gd name="T9" fmla="*/ 101 h 270"/>
                  <a:gd name="T10" fmla="*/ 7 w 256"/>
                  <a:gd name="T11" fmla="*/ 1 h 270"/>
                  <a:gd name="T12" fmla="*/ 1 w 256"/>
                  <a:gd name="T13" fmla="*/ 3 h 27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6" h="270">
                    <a:moveTo>
                      <a:pt x="1" y="3"/>
                    </a:moveTo>
                    <a:cubicBezTo>
                      <a:pt x="51" y="35"/>
                      <a:pt x="106" y="56"/>
                      <a:pt x="149" y="99"/>
                    </a:cubicBezTo>
                    <a:cubicBezTo>
                      <a:pt x="194" y="144"/>
                      <a:pt x="235" y="205"/>
                      <a:pt x="249" y="268"/>
                    </a:cubicBezTo>
                    <a:cubicBezTo>
                      <a:pt x="249" y="270"/>
                      <a:pt x="256" y="268"/>
                      <a:pt x="255" y="267"/>
                    </a:cubicBezTo>
                    <a:cubicBezTo>
                      <a:pt x="241" y="204"/>
                      <a:pt x="201" y="148"/>
                      <a:pt x="159" y="101"/>
                    </a:cubicBezTo>
                    <a:cubicBezTo>
                      <a:pt x="117" y="55"/>
                      <a:pt x="58" y="34"/>
                      <a:pt x="7" y="1"/>
                    </a:cubicBezTo>
                    <a:cubicBezTo>
                      <a:pt x="5" y="0"/>
                      <a:pt x="0" y="2"/>
                      <a:pt x="1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23" name="Freeform 304"/>
              <p:cNvSpPr/>
              <p:nvPr/>
            </p:nvSpPr>
            <p:spPr bwMode="auto">
              <a:xfrm>
                <a:off x="8231768" y="968255"/>
                <a:ext cx="252401" cy="791540"/>
              </a:xfrm>
              <a:custGeom>
                <a:gdLst>
                  <a:gd name="T0" fmla="*/ 1 w 241"/>
                  <a:gd name="T1" fmla="*/ 3 h 761"/>
                  <a:gd name="T2" fmla="*/ 68 w 241"/>
                  <a:gd name="T3" fmla="*/ 200 h 761"/>
                  <a:gd name="T4" fmla="*/ 69 w 241"/>
                  <a:gd name="T5" fmla="*/ 409 h 761"/>
                  <a:gd name="T6" fmla="*/ 126 w 241"/>
                  <a:gd name="T7" fmla="*/ 593 h 761"/>
                  <a:gd name="T8" fmla="*/ 234 w 241"/>
                  <a:gd name="T9" fmla="*/ 759 h 761"/>
                  <a:gd name="T10" fmla="*/ 240 w 241"/>
                  <a:gd name="T11" fmla="*/ 757 h 761"/>
                  <a:gd name="T12" fmla="*/ 128 w 241"/>
                  <a:gd name="T13" fmla="*/ 583 h 761"/>
                  <a:gd name="T14" fmla="*/ 74 w 241"/>
                  <a:gd name="T15" fmla="*/ 396 h 761"/>
                  <a:gd name="T16" fmla="*/ 73 w 241"/>
                  <a:gd name="T17" fmla="*/ 187 h 761"/>
                  <a:gd name="T18" fmla="*/ 7 w 241"/>
                  <a:gd name="T19" fmla="*/ 1 h 761"/>
                  <a:gd name="T20" fmla="*/ 1 w 241"/>
                  <a:gd name="T21" fmla="*/ 3 h 76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1" h="761">
                    <a:moveTo>
                      <a:pt x="1" y="3"/>
                    </a:moveTo>
                    <a:cubicBezTo>
                      <a:pt x="42" y="61"/>
                      <a:pt x="61" y="131"/>
                      <a:pt x="68" y="200"/>
                    </a:cubicBezTo>
                    <a:cubicBezTo>
                      <a:pt x="74" y="270"/>
                      <a:pt x="62" y="340"/>
                      <a:pt x="69" y="409"/>
                    </a:cubicBezTo>
                    <a:cubicBezTo>
                      <a:pt x="75" y="475"/>
                      <a:pt x="97" y="534"/>
                      <a:pt x="126" y="593"/>
                    </a:cubicBezTo>
                    <a:cubicBezTo>
                      <a:pt x="155" y="653"/>
                      <a:pt x="187" y="711"/>
                      <a:pt x="234" y="759"/>
                    </a:cubicBezTo>
                    <a:cubicBezTo>
                      <a:pt x="235" y="761"/>
                      <a:pt x="241" y="759"/>
                      <a:pt x="240" y="757"/>
                    </a:cubicBezTo>
                    <a:cubicBezTo>
                      <a:pt x="191" y="707"/>
                      <a:pt x="159" y="645"/>
                      <a:pt x="128" y="583"/>
                    </a:cubicBezTo>
                    <a:cubicBezTo>
                      <a:pt x="99" y="523"/>
                      <a:pt x="80" y="462"/>
                      <a:pt x="74" y="396"/>
                    </a:cubicBezTo>
                    <a:cubicBezTo>
                      <a:pt x="68" y="326"/>
                      <a:pt x="80" y="256"/>
                      <a:pt x="73" y="187"/>
                    </a:cubicBezTo>
                    <a:cubicBezTo>
                      <a:pt x="66" y="121"/>
                      <a:pt x="45" y="55"/>
                      <a:pt x="7" y="1"/>
                    </a:cubicBezTo>
                    <a:cubicBezTo>
                      <a:pt x="6" y="0"/>
                      <a:pt x="0" y="2"/>
                      <a:pt x="1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24" name="Freeform 305"/>
              <p:cNvSpPr/>
              <p:nvPr/>
            </p:nvSpPr>
            <p:spPr bwMode="auto">
              <a:xfrm>
                <a:off x="8250655" y="999161"/>
                <a:ext cx="248967" cy="779521"/>
              </a:xfrm>
              <a:custGeom>
                <a:gdLst>
                  <a:gd name="T0" fmla="*/ 1 w 237"/>
                  <a:gd name="T1" fmla="*/ 3 h 749"/>
                  <a:gd name="T2" fmla="*/ 33 w 237"/>
                  <a:gd name="T3" fmla="*/ 198 h 749"/>
                  <a:gd name="T4" fmla="*/ 30 w 237"/>
                  <a:gd name="T5" fmla="*/ 393 h 749"/>
                  <a:gd name="T6" fmla="*/ 105 w 237"/>
                  <a:gd name="T7" fmla="*/ 582 h 749"/>
                  <a:gd name="T8" fmla="*/ 157 w 237"/>
                  <a:gd name="T9" fmla="*/ 669 h 749"/>
                  <a:gd name="T10" fmla="*/ 229 w 237"/>
                  <a:gd name="T11" fmla="*/ 747 h 749"/>
                  <a:gd name="T12" fmla="*/ 235 w 237"/>
                  <a:gd name="T13" fmla="*/ 745 h 749"/>
                  <a:gd name="T14" fmla="*/ 165 w 237"/>
                  <a:gd name="T15" fmla="*/ 671 h 749"/>
                  <a:gd name="T16" fmla="*/ 107 w 237"/>
                  <a:gd name="T17" fmla="*/ 574 h 749"/>
                  <a:gd name="T18" fmla="*/ 35 w 237"/>
                  <a:gd name="T19" fmla="*/ 386 h 749"/>
                  <a:gd name="T20" fmla="*/ 39 w 237"/>
                  <a:gd name="T21" fmla="*/ 185 h 749"/>
                  <a:gd name="T22" fmla="*/ 7 w 237"/>
                  <a:gd name="T23" fmla="*/ 2 h 749"/>
                  <a:gd name="T24" fmla="*/ 1 w 237"/>
                  <a:gd name="T25" fmla="*/ 3 h 74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36" h="749">
                    <a:moveTo>
                      <a:pt x="1" y="3"/>
                    </a:moveTo>
                    <a:cubicBezTo>
                      <a:pt x="29" y="64"/>
                      <a:pt x="34" y="133"/>
                      <a:pt x="33" y="198"/>
                    </a:cubicBezTo>
                    <a:cubicBezTo>
                      <a:pt x="33" y="264"/>
                      <a:pt x="19" y="328"/>
                      <a:pt x="30" y="393"/>
                    </a:cubicBezTo>
                    <a:cubicBezTo>
                      <a:pt x="42" y="460"/>
                      <a:pt x="73" y="523"/>
                      <a:pt x="105" y="582"/>
                    </a:cubicBezTo>
                    <a:cubicBezTo>
                      <a:pt x="120" y="612"/>
                      <a:pt x="137" y="641"/>
                      <a:pt x="157" y="669"/>
                    </a:cubicBezTo>
                    <a:cubicBezTo>
                      <a:pt x="177" y="698"/>
                      <a:pt x="204" y="723"/>
                      <a:pt x="229" y="747"/>
                    </a:cubicBezTo>
                    <a:cubicBezTo>
                      <a:pt x="231" y="749"/>
                      <a:pt x="237" y="746"/>
                      <a:pt x="235" y="745"/>
                    </a:cubicBezTo>
                    <a:cubicBezTo>
                      <a:pt x="211" y="721"/>
                      <a:pt x="186" y="698"/>
                      <a:pt x="165" y="671"/>
                    </a:cubicBezTo>
                    <a:cubicBezTo>
                      <a:pt x="142" y="641"/>
                      <a:pt x="125" y="608"/>
                      <a:pt x="107" y="574"/>
                    </a:cubicBezTo>
                    <a:cubicBezTo>
                      <a:pt x="76" y="515"/>
                      <a:pt x="47" y="453"/>
                      <a:pt x="35" y="386"/>
                    </a:cubicBezTo>
                    <a:cubicBezTo>
                      <a:pt x="24" y="319"/>
                      <a:pt x="39" y="252"/>
                      <a:pt x="39" y="185"/>
                    </a:cubicBezTo>
                    <a:cubicBezTo>
                      <a:pt x="39" y="124"/>
                      <a:pt x="33" y="58"/>
                      <a:pt x="7" y="2"/>
                    </a:cubicBezTo>
                    <a:cubicBezTo>
                      <a:pt x="6" y="0"/>
                      <a:pt x="0" y="1"/>
                      <a:pt x="1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25" name="Freeform 306"/>
              <p:cNvSpPr/>
              <p:nvPr/>
            </p:nvSpPr>
            <p:spPr bwMode="auto">
              <a:xfrm>
                <a:off x="8250655" y="990575"/>
                <a:ext cx="135644" cy="571764"/>
              </a:xfrm>
              <a:custGeom>
                <a:gdLst>
                  <a:gd name="T0" fmla="*/ 1 w 130"/>
                  <a:gd name="T1" fmla="*/ 3 h 549"/>
                  <a:gd name="T2" fmla="*/ 97 w 130"/>
                  <a:gd name="T3" fmla="*/ 233 h 549"/>
                  <a:gd name="T4" fmla="*/ 124 w 130"/>
                  <a:gd name="T5" fmla="*/ 547 h 549"/>
                  <a:gd name="T6" fmla="*/ 130 w 130"/>
                  <a:gd name="T7" fmla="*/ 545 h 549"/>
                  <a:gd name="T8" fmla="*/ 104 w 130"/>
                  <a:gd name="T9" fmla="*/ 238 h 549"/>
                  <a:gd name="T10" fmla="*/ 7 w 130"/>
                  <a:gd name="T11" fmla="*/ 2 h 549"/>
                  <a:gd name="T12" fmla="*/ 1 w 130"/>
                  <a:gd name="T13" fmla="*/ 3 h 54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0" h="549">
                    <a:moveTo>
                      <a:pt x="1" y="3"/>
                    </a:moveTo>
                    <a:cubicBezTo>
                      <a:pt x="46" y="75"/>
                      <a:pt x="81" y="149"/>
                      <a:pt x="97" y="233"/>
                    </a:cubicBezTo>
                    <a:cubicBezTo>
                      <a:pt x="117" y="336"/>
                      <a:pt x="94" y="445"/>
                      <a:pt x="124" y="547"/>
                    </a:cubicBezTo>
                    <a:cubicBezTo>
                      <a:pt x="124" y="549"/>
                      <a:pt x="130" y="547"/>
                      <a:pt x="130" y="545"/>
                    </a:cubicBezTo>
                    <a:cubicBezTo>
                      <a:pt x="101" y="446"/>
                      <a:pt x="121" y="339"/>
                      <a:pt x="104" y="238"/>
                    </a:cubicBezTo>
                    <a:cubicBezTo>
                      <a:pt x="90" y="151"/>
                      <a:pt x="53" y="76"/>
                      <a:pt x="7" y="2"/>
                    </a:cubicBezTo>
                    <a:cubicBezTo>
                      <a:pt x="6" y="0"/>
                      <a:pt x="0" y="2"/>
                      <a:pt x="1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26" name="Freeform 307"/>
              <p:cNvSpPr/>
              <p:nvPr/>
            </p:nvSpPr>
            <p:spPr bwMode="auto">
              <a:xfrm>
                <a:off x="8242070" y="981991"/>
                <a:ext cx="152814" cy="606104"/>
              </a:xfrm>
              <a:custGeom>
                <a:gdLst>
                  <a:gd name="T0" fmla="*/ 1 w 146"/>
                  <a:gd name="T1" fmla="*/ 4 h 581"/>
                  <a:gd name="T2" fmla="*/ 82 w 146"/>
                  <a:gd name="T3" fmla="*/ 256 h 581"/>
                  <a:gd name="T4" fmla="*/ 93 w 146"/>
                  <a:gd name="T5" fmla="*/ 420 h 581"/>
                  <a:gd name="T6" fmla="*/ 139 w 146"/>
                  <a:gd name="T7" fmla="*/ 579 h 581"/>
                  <a:gd name="T8" fmla="*/ 145 w 146"/>
                  <a:gd name="T9" fmla="*/ 577 h 581"/>
                  <a:gd name="T10" fmla="*/ 87 w 146"/>
                  <a:gd name="T11" fmla="*/ 248 h 581"/>
                  <a:gd name="T12" fmla="*/ 7 w 146"/>
                  <a:gd name="T13" fmla="*/ 2 h 581"/>
                  <a:gd name="T14" fmla="*/ 1 w 146"/>
                  <a:gd name="T15" fmla="*/ 4 h 58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6" h="581">
                    <a:moveTo>
                      <a:pt x="1" y="4"/>
                    </a:moveTo>
                    <a:cubicBezTo>
                      <a:pt x="57" y="78"/>
                      <a:pt x="74" y="166"/>
                      <a:pt x="82" y="256"/>
                    </a:cubicBezTo>
                    <a:cubicBezTo>
                      <a:pt x="87" y="310"/>
                      <a:pt x="87" y="365"/>
                      <a:pt x="93" y="420"/>
                    </a:cubicBezTo>
                    <a:cubicBezTo>
                      <a:pt x="100" y="474"/>
                      <a:pt x="115" y="530"/>
                      <a:pt x="139" y="579"/>
                    </a:cubicBezTo>
                    <a:cubicBezTo>
                      <a:pt x="140" y="581"/>
                      <a:pt x="146" y="579"/>
                      <a:pt x="145" y="577"/>
                    </a:cubicBezTo>
                    <a:cubicBezTo>
                      <a:pt x="94" y="474"/>
                      <a:pt x="97" y="361"/>
                      <a:pt x="87" y="248"/>
                    </a:cubicBezTo>
                    <a:cubicBezTo>
                      <a:pt x="80" y="160"/>
                      <a:pt x="61" y="74"/>
                      <a:pt x="7" y="2"/>
                    </a:cubicBezTo>
                    <a:cubicBezTo>
                      <a:pt x="6" y="0"/>
                      <a:pt x="0" y="2"/>
                      <a:pt x="1" y="4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27" name="Freeform 308"/>
              <p:cNvSpPr/>
              <p:nvPr/>
            </p:nvSpPr>
            <p:spPr bwMode="auto">
              <a:xfrm>
                <a:off x="8233485" y="971689"/>
                <a:ext cx="212909" cy="336533"/>
              </a:xfrm>
              <a:custGeom>
                <a:gdLst>
                  <a:gd name="T0" fmla="*/ 2 w 203"/>
                  <a:gd name="T1" fmla="*/ 3 h 324"/>
                  <a:gd name="T2" fmla="*/ 62 w 203"/>
                  <a:gd name="T3" fmla="*/ 51 h 324"/>
                  <a:gd name="T4" fmla="*/ 116 w 203"/>
                  <a:gd name="T5" fmla="*/ 117 h 324"/>
                  <a:gd name="T6" fmla="*/ 196 w 203"/>
                  <a:gd name="T7" fmla="*/ 322 h 324"/>
                  <a:gd name="T8" fmla="*/ 202 w 203"/>
                  <a:gd name="T9" fmla="*/ 321 h 324"/>
                  <a:gd name="T10" fmla="*/ 119 w 203"/>
                  <a:gd name="T11" fmla="*/ 110 h 324"/>
                  <a:gd name="T12" fmla="*/ 68 w 203"/>
                  <a:gd name="T13" fmla="*/ 48 h 324"/>
                  <a:gd name="T14" fmla="*/ 7 w 203"/>
                  <a:gd name="T15" fmla="*/ 1 h 324"/>
                  <a:gd name="T16" fmla="*/ 2 w 203"/>
                  <a:gd name="T17" fmla="*/ 3 h 32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3" h="324">
                    <a:moveTo>
                      <a:pt x="2" y="3"/>
                    </a:moveTo>
                    <a:cubicBezTo>
                      <a:pt x="26" y="12"/>
                      <a:pt x="45" y="33"/>
                      <a:pt x="62" y="51"/>
                    </a:cubicBezTo>
                    <a:cubicBezTo>
                      <a:pt x="82" y="71"/>
                      <a:pt x="100" y="94"/>
                      <a:pt x="116" y="117"/>
                    </a:cubicBezTo>
                    <a:cubicBezTo>
                      <a:pt x="158" y="178"/>
                      <a:pt x="179" y="251"/>
                      <a:pt x="196" y="322"/>
                    </a:cubicBezTo>
                    <a:cubicBezTo>
                      <a:pt x="197" y="324"/>
                      <a:pt x="203" y="322"/>
                      <a:pt x="202" y="321"/>
                    </a:cubicBezTo>
                    <a:cubicBezTo>
                      <a:pt x="185" y="247"/>
                      <a:pt x="162" y="173"/>
                      <a:pt x="119" y="110"/>
                    </a:cubicBezTo>
                    <a:cubicBezTo>
                      <a:pt x="103" y="88"/>
                      <a:pt x="86" y="68"/>
                      <a:pt x="68" y="48"/>
                    </a:cubicBezTo>
                    <a:cubicBezTo>
                      <a:pt x="51" y="30"/>
                      <a:pt x="31" y="9"/>
                      <a:pt x="7" y="1"/>
                    </a:cubicBezTo>
                    <a:cubicBezTo>
                      <a:pt x="5" y="0"/>
                      <a:pt x="0" y="3"/>
                      <a:pt x="2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28" name="Freeform 309"/>
              <p:cNvSpPr/>
              <p:nvPr/>
            </p:nvSpPr>
            <p:spPr bwMode="auto">
              <a:xfrm>
                <a:off x="8243787" y="983707"/>
                <a:ext cx="235230" cy="278155"/>
              </a:xfrm>
              <a:custGeom>
                <a:gdLst>
                  <a:gd name="T0" fmla="*/ 4 w 224"/>
                  <a:gd name="T1" fmla="*/ 4 h 267"/>
                  <a:gd name="T2" fmla="*/ 61 w 224"/>
                  <a:gd name="T3" fmla="*/ 38 h 267"/>
                  <a:gd name="T4" fmla="*/ 112 w 224"/>
                  <a:gd name="T5" fmla="*/ 89 h 267"/>
                  <a:gd name="T6" fmla="*/ 217 w 224"/>
                  <a:gd name="T7" fmla="*/ 265 h 267"/>
                  <a:gd name="T8" fmla="*/ 223 w 224"/>
                  <a:gd name="T9" fmla="*/ 263 h 267"/>
                  <a:gd name="T10" fmla="*/ 113 w 224"/>
                  <a:gd name="T11" fmla="*/ 82 h 267"/>
                  <a:gd name="T12" fmla="*/ 59 w 224"/>
                  <a:gd name="T13" fmla="*/ 28 h 267"/>
                  <a:gd name="T14" fmla="*/ 7 w 224"/>
                  <a:gd name="T15" fmla="*/ 0 h 267"/>
                  <a:gd name="T16" fmla="*/ 4 w 224"/>
                  <a:gd name="T17" fmla="*/ 4 h 26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4" h="267">
                    <a:moveTo>
                      <a:pt x="4" y="4"/>
                    </a:moveTo>
                    <a:cubicBezTo>
                      <a:pt x="25" y="4"/>
                      <a:pt x="46" y="25"/>
                      <a:pt x="61" y="38"/>
                    </a:cubicBezTo>
                    <a:cubicBezTo>
                      <a:pt x="79" y="53"/>
                      <a:pt x="97" y="71"/>
                      <a:pt x="112" y="89"/>
                    </a:cubicBezTo>
                    <a:cubicBezTo>
                      <a:pt x="155" y="142"/>
                      <a:pt x="189" y="203"/>
                      <a:pt x="217" y="265"/>
                    </a:cubicBezTo>
                    <a:cubicBezTo>
                      <a:pt x="218" y="267"/>
                      <a:pt x="224" y="266"/>
                      <a:pt x="223" y="263"/>
                    </a:cubicBezTo>
                    <a:cubicBezTo>
                      <a:pt x="194" y="199"/>
                      <a:pt x="159" y="136"/>
                      <a:pt x="113" y="82"/>
                    </a:cubicBezTo>
                    <a:cubicBezTo>
                      <a:pt x="97" y="62"/>
                      <a:pt x="78" y="45"/>
                      <a:pt x="59" y="28"/>
                    </a:cubicBezTo>
                    <a:cubicBezTo>
                      <a:pt x="45" y="17"/>
                      <a:pt x="26" y="0"/>
                      <a:pt x="7" y="0"/>
                    </a:cubicBezTo>
                    <a:cubicBezTo>
                      <a:pt x="4" y="0"/>
                      <a:pt x="0" y="4"/>
                      <a:pt x="4" y="4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29" name="Freeform 310"/>
              <p:cNvSpPr/>
              <p:nvPr/>
            </p:nvSpPr>
            <p:spPr bwMode="auto">
              <a:xfrm>
                <a:off x="8657585" y="1054105"/>
                <a:ext cx="70398" cy="827597"/>
              </a:xfrm>
              <a:custGeom>
                <a:gdLst>
                  <a:gd name="T0" fmla="*/ 58 w 67"/>
                  <a:gd name="T1" fmla="*/ 3 h 796"/>
                  <a:gd name="T2" fmla="*/ 59 w 67"/>
                  <a:gd name="T3" fmla="*/ 90 h 796"/>
                  <a:gd name="T4" fmla="*/ 47 w 67"/>
                  <a:gd name="T5" fmla="*/ 193 h 796"/>
                  <a:gd name="T6" fmla="*/ 21 w 67"/>
                  <a:gd name="T7" fmla="*/ 397 h 796"/>
                  <a:gd name="T8" fmla="*/ 11 w 67"/>
                  <a:gd name="T9" fmla="*/ 597 h 796"/>
                  <a:gd name="T10" fmla="*/ 15 w 67"/>
                  <a:gd name="T11" fmla="*/ 793 h 796"/>
                  <a:gd name="T12" fmla="*/ 21 w 67"/>
                  <a:gd name="T13" fmla="*/ 792 h 796"/>
                  <a:gd name="T14" fmla="*/ 18 w 67"/>
                  <a:gd name="T15" fmla="*/ 590 h 796"/>
                  <a:gd name="T16" fmla="*/ 27 w 67"/>
                  <a:gd name="T17" fmla="*/ 389 h 796"/>
                  <a:gd name="T18" fmla="*/ 52 w 67"/>
                  <a:gd name="T19" fmla="*/ 193 h 796"/>
                  <a:gd name="T20" fmla="*/ 65 w 67"/>
                  <a:gd name="T21" fmla="*/ 96 h 796"/>
                  <a:gd name="T22" fmla="*/ 63 w 67"/>
                  <a:gd name="T23" fmla="*/ 3 h 796"/>
                  <a:gd name="T24" fmla="*/ 58 w 67"/>
                  <a:gd name="T25" fmla="*/ 3 h 79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7" h="796">
                    <a:moveTo>
                      <a:pt x="58" y="3"/>
                    </a:moveTo>
                    <a:cubicBezTo>
                      <a:pt x="53" y="32"/>
                      <a:pt x="58" y="61"/>
                      <a:pt x="59" y="90"/>
                    </a:cubicBezTo>
                    <a:cubicBezTo>
                      <a:pt x="61" y="124"/>
                      <a:pt x="53" y="160"/>
                      <a:pt x="47" y="193"/>
                    </a:cubicBezTo>
                    <a:cubicBezTo>
                      <a:pt x="33" y="261"/>
                      <a:pt x="24" y="328"/>
                      <a:pt x="21" y="397"/>
                    </a:cubicBezTo>
                    <a:cubicBezTo>
                      <a:pt x="18" y="464"/>
                      <a:pt x="18" y="530"/>
                      <a:pt x="11" y="597"/>
                    </a:cubicBezTo>
                    <a:cubicBezTo>
                      <a:pt x="5" y="663"/>
                      <a:pt x="0" y="728"/>
                      <a:pt x="15" y="793"/>
                    </a:cubicBezTo>
                    <a:cubicBezTo>
                      <a:pt x="16" y="796"/>
                      <a:pt x="21" y="794"/>
                      <a:pt x="21" y="792"/>
                    </a:cubicBezTo>
                    <a:cubicBezTo>
                      <a:pt x="6" y="725"/>
                      <a:pt x="11" y="657"/>
                      <a:pt x="18" y="590"/>
                    </a:cubicBezTo>
                    <a:cubicBezTo>
                      <a:pt x="24" y="523"/>
                      <a:pt x="24" y="456"/>
                      <a:pt x="27" y="389"/>
                    </a:cubicBezTo>
                    <a:cubicBezTo>
                      <a:pt x="29" y="322"/>
                      <a:pt x="39" y="258"/>
                      <a:pt x="52" y="193"/>
                    </a:cubicBezTo>
                    <a:cubicBezTo>
                      <a:pt x="59" y="161"/>
                      <a:pt x="64" y="129"/>
                      <a:pt x="65" y="96"/>
                    </a:cubicBezTo>
                    <a:cubicBezTo>
                      <a:pt x="67" y="65"/>
                      <a:pt x="58" y="34"/>
                      <a:pt x="63" y="3"/>
                    </a:cubicBezTo>
                    <a:cubicBezTo>
                      <a:pt x="64" y="0"/>
                      <a:pt x="58" y="1"/>
                      <a:pt x="58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30" name="Freeform 311"/>
              <p:cNvSpPr/>
              <p:nvPr/>
            </p:nvSpPr>
            <p:spPr bwMode="auto">
              <a:xfrm>
                <a:off x="8521942" y="1038651"/>
                <a:ext cx="202607" cy="832748"/>
              </a:xfrm>
              <a:custGeom>
                <a:gdLst>
                  <a:gd name="T0" fmla="*/ 186 w 194"/>
                  <a:gd name="T1" fmla="*/ 3 h 801"/>
                  <a:gd name="T2" fmla="*/ 118 w 194"/>
                  <a:gd name="T3" fmla="*/ 210 h 801"/>
                  <a:gd name="T4" fmla="*/ 61 w 194"/>
                  <a:gd name="T5" fmla="*/ 295 h 801"/>
                  <a:gd name="T6" fmla="*/ 24 w 194"/>
                  <a:gd name="T7" fmla="*/ 380 h 801"/>
                  <a:gd name="T8" fmla="*/ 10 w 194"/>
                  <a:gd name="T9" fmla="*/ 584 h 801"/>
                  <a:gd name="T10" fmla="*/ 96 w 194"/>
                  <a:gd name="T11" fmla="*/ 799 h 801"/>
                  <a:gd name="T12" fmla="*/ 102 w 194"/>
                  <a:gd name="T13" fmla="*/ 798 h 801"/>
                  <a:gd name="T14" fmla="*/ 16 w 194"/>
                  <a:gd name="T15" fmla="*/ 589 h 801"/>
                  <a:gd name="T16" fmla="*/ 31 w 194"/>
                  <a:gd name="T17" fmla="*/ 374 h 801"/>
                  <a:gd name="T18" fmla="*/ 133 w 194"/>
                  <a:gd name="T19" fmla="*/ 195 h 801"/>
                  <a:gd name="T20" fmla="*/ 191 w 194"/>
                  <a:gd name="T21" fmla="*/ 2 h 801"/>
                  <a:gd name="T22" fmla="*/ 186 w 194"/>
                  <a:gd name="T23" fmla="*/ 3 h 80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4" h="801">
                    <a:moveTo>
                      <a:pt x="186" y="3"/>
                    </a:moveTo>
                    <a:cubicBezTo>
                      <a:pt x="188" y="77"/>
                      <a:pt x="156" y="149"/>
                      <a:pt x="118" y="210"/>
                    </a:cubicBezTo>
                    <a:cubicBezTo>
                      <a:pt x="100" y="239"/>
                      <a:pt x="78" y="265"/>
                      <a:pt x="61" y="295"/>
                    </a:cubicBezTo>
                    <a:cubicBezTo>
                      <a:pt x="45" y="321"/>
                      <a:pt x="33" y="350"/>
                      <a:pt x="24" y="380"/>
                    </a:cubicBezTo>
                    <a:cubicBezTo>
                      <a:pt x="3" y="444"/>
                      <a:pt x="0" y="517"/>
                      <a:pt x="10" y="584"/>
                    </a:cubicBezTo>
                    <a:cubicBezTo>
                      <a:pt x="21" y="661"/>
                      <a:pt x="56" y="733"/>
                      <a:pt x="96" y="799"/>
                    </a:cubicBezTo>
                    <a:cubicBezTo>
                      <a:pt x="97" y="801"/>
                      <a:pt x="103" y="799"/>
                      <a:pt x="102" y="798"/>
                    </a:cubicBezTo>
                    <a:cubicBezTo>
                      <a:pt x="63" y="733"/>
                      <a:pt x="30" y="664"/>
                      <a:pt x="16" y="589"/>
                    </a:cubicBezTo>
                    <a:cubicBezTo>
                      <a:pt x="3" y="518"/>
                      <a:pt x="10" y="442"/>
                      <a:pt x="31" y="374"/>
                    </a:cubicBezTo>
                    <a:cubicBezTo>
                      <a:pt x="52" y="306"/>
                      <a:pt x="97" y="255"/>
                      <a:pt x="133" y="195"/>
                    </a:cubicBezTo>
                    <a:cubicBezTo>
                      <a:pt x="166" y="137"/>
                      <a:pt x="194" y="69"/>
                      <a:pt x="191" y="2"/>
                    </a:cubicBezTo>
                    <a:cubicBezTo>
                      <a:pt x="191" y="0"/>
                      <a:pt x="186" y="1"/>
                      <a:pt x="186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31" name="Freeform 312"/>
              <p:cNvSpPr/>
              <p:nvPr/>
            </p:nvSpPr>
            <p:spPr bwMode="auto">
              <a:xfrm>
                <a:off x="8705662" y="1033501"/>
                <a:ext cx="132210" cy="856787"/>
              </a:xfrm>
              <a:custGeom>
                <a:gdLst>
                  <a:gd name="T0" fmla="*/ 19 w 127"/>
                  <a:gd name="T1" fmla="*/ 9 h 823"/>
                  <a:gd name="T2" fmla="*/ 89 w 127"/>
                  <a:gd name="T3" fmla="*/ 186 h 823"/>
                  <a:gd name="T4" fmla="*/ 113 w 127"/>
                  <a:gd name="T5" fmla="*/ 426 h 823"/>
                  <a:gd name="T6" fmla="*/ 67 w 127"/>
                  <a:gd name="T7" fmla="*/ 655 h 823"/>
                  <a:gd name="T8" fmla="*/ 26 w 127"/>
                  <a:gd name="T9" fmla="*/ 741 h 823"/>
                  <a:gd name="T10" fmla="*/ 6 w 127"/>
                  <a:gd name="T11" fmla="*/ 817 h 823"/>
                  <a:gd name="T12" fmla="*/ 18 w 127"/>
                  <a:gd name="T13" fmla="*/ 814 h 823"/>
                  <a:gd name="T14" fmla="*/ 45 w 127"/>
                  <a:gd name="T15" fmla="*/ 728 h 823"/>
                  <a:gd name="T16" fmla="*/ 85 w 127"/>
                  <a:gd name="T17" fmla="*/ 637 h 823"/>
                  <a:gd name="T18" fmla="*/ 125 w 127"/>
                  <a:gd name="T19" fmla="*/ 411 h 823"/>
                  <a:gd name="T20" fmla="*/ 102 w 127"/>
                  <a:gd name="T21" fmla="*/ 189 h 823"/>
                  <a:gd name="T22" fmla="*/ 30 w 127"/>
                  <a:gd name="T23" fmla="*/ 6 h 823"/>
                  <a:gd name="T24" fmla="*/ 19 w 127"/>
                  <a:gd name="T25" fmla="*/ 9 h 82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7" h="823">
                    <a:moveTo>
                      <a:pt x="19" y="9"/>
                    </a:moveTo>
                    <a:cubicBezTo>
                      <a:pt x="41" y="68"/>
                      <a:pt x="73" y="125"/>
                      <a:pt x="89" y="186"/>
                    </a:cubicBezTo>
                    <a:cubicBezTo>
                      <a:pt x="110" y="263"/>
                      <a:pt x="116" y="346"/>
                      <a:pt x="113" y="426"/>
                    </a:cubicBezTo>
                    <a:cubicBezTo>
                      <a:pt x="110" y="505"/>
                      <a:pt x="95" y="582"/>
                      <a:pt x="67" y="655"/>
                    </a:cubicBezTo>
                    <a:cubicBezTo>
                      <a:pt x="55" y="685"/>
                      <a:pt x="41" y="713"/>
                      <a:pt x="26" y="741"/>
                    </a:cubicBezTo>
                    <a:cubicBezTo>
                      <a:pt x="14" y="764"/>
                      <a:pt x="0" y="791"/>
                      <a:pt x="6" y="817"/>
                    </a:cubicBezTo>
                    <a:cubicBezTo>
                      <a:pt x="8" y="823"/>
                      <a:pt x="19" y="820"/>
                      <a:pt x="18" y="814"/>
                    </a:cubicBezTo>
                    <a:cubicBezTo>
                      <a:pt x="11" y="784"/>
                      <a:pt x="31" y="753"/>
                      <a:pt x="45" y="728"/>
                    </a:cubicBezTo>
                    <a:cubicBezTo>
                      <a:pt x="60" y="699"/>
                      <a:pt x="74" y="668"/>
                      <a:pt x="85" y="637"/>
                    </a:cubicBezTo>
                    <a:cubicBezTo>
                      <a:pt x="111" y="564"/>
                      <a:pt x="122" y="488"/>
                      <a:pt x="125" y="411"/>
                    </a:cubicBezTo>
                    <a:cubicBezTo>
                      <a:pt x="127" y="337"/>
                      <a:pt x="119" y="261"/>
                      <a:pt x="102" y="189"/>
                    </a:cubicBezTo>
                    <a:cubicBezTo>
                      <a:pt x="87" y="125"/>
                      <a:pt x="53" y="67"/>
                      <a:pt x="30" y="6"/>
                    </a:cubicBezTo>
                    <a:cubicBezTo>
                      <a:pt x="28" y="0"/>
                      <a:pt x="17" y="4"/>
                      <a:pt x="19" y="9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32" name="Freeform 313"/>
              <p:cNvSpPr/>
              <p:nvPr/>
            </p:nvSpPr>
            <p:spPr bwMode="auto">
              <a:xfrm>
                <a:off x="8722832" y="1064407"/>
                <a:ext cx="163116" cy="827597"/>
              </a:xfrm>
              <a:custGeom>
                <a:gdLst>
                  <a:gd name="T0" fmla="*/ 13 w 156"/>
                  <a:gd name="T1" fmla="*/ 9 h 795"/>
                  <a:gd name="T2" fmla="*/ 142 w 156"/>
                  <a:gd name="T3" fmla="*/ 390 h 795"/>
                  <a:gd name="T4" fmla="*/ 3 w 156"/>
                  <a:gd name="T5" fmla="*/ 790 h 795"/>
                  <a:gd name="T6" fmla="*/ 14 w 156"/>
                  <a:gd name="T7" fmla="*/ 791 h 795"/>
                  <a:gd name="T8" fmla="*/ 118 w 156"/>
                  <a:gd name="T9" fmla="*/ 581 h 795"/>
                  <a:gd name="T10" fmla="*/ 153 w 156"/>
                  <a:gd name="T11" fmla="*/ 383 h 795"/>
                  <a:gd name="T12" fmla="*/ 23 w 156"/>
                  <a:gd name="T13" fmla="*/ 4 h 795"/>
                  <a:gd name="T14" fmla="*/ 13 w 156"/>
                  <a:gd name="T15" fmla="*/ 9 h 79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6" h="795">
                    <a:moveTo>
                      <a:pt x="13" y="9"/>
                    </a:moveTo>
                    <a:cubicBezTo>
                      <a:pt x="87" y="121"/>
                      <a:pt x="136" y="255"/>
                      <a:pt x="142" y="390"/>
                    </a:cubicBezTo>
                    <a:cubicBezTo>
                      <a:pt x="148" y="538"/>
                      <a:pt x="68" y="663"/>
                      <a:pt x="3" y="790"/>
                    </a:cubicBezTo>
                    <a:cubicBezTo>
                      <a:pt x="0" y="795"/>
                      <a:pt x="12" y="795"/>
                      <a:pt x="14" y="791"/>
                    </a:cubicBezTo>
                    <a:cubicBezTo>
                      <a:pt x="50" y="722"/>
                      <a:pt x="89" y="654"/>
                      <a:pt x="118" y="581"/>
                    </a:cubicBezTo>
                    <a:cubicBezTo>
                      <a:pt x="144" y="517"/>
                      <a:pt x="156" y="452"/>
                      <a:pt x="153" y="383"/>
                    </a:cubicBezTo>
                    <a:cubicBezTo>
                      <a:pt x="148" y="249"/>
                      <a:pt x="97" y="115"/>
                      <a:pt x="23" y="4"/>
                    </a:cubicBezTo>
                    <a:cubicBezTo>
                      <a:pt x="20" y="0"/>
                      <a:pt x="9" y="4"/>
                      <a:pt x="13" y="9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33" name="Freeform 314"/>
              <p:cNvSpPr/>
              <p:nvPr/>
            </p:nvSpPr>
            <p:spPr bwMode="auto">
              <a:xfrm>
                <a:off x="8727983" y="1074709"/>
                <a:ext cx="199173" cy="813861"/>
              </a:xfrm>
              <a:custGeom>
                <a:gdLst>
                  <a:gd name="T0" fmla="*/ 45 w 191"/>
                  <a:gd name="T1" fmla="*/ 9 h 782"/>
                  <a:gd name="T2" fmla="*/ 105 w 191"/>
                  <a:gd name="T3" fmla="*/ 117 h 782"/>
                  <a:gd name="T4" fmla="*/ 173 w 191"/>
                  <a:gd name="T5" fmla="*/ 327 h 782"/>
                  <a:gd name="T6" fmla="*/ 139 w 191"/>
                  <a:gd name="T7" fmla="*/ 579 h 782"/>
                  <a:gd name="T8" fmla="*/ 5 w 191"/>
                  <a:gd name="T9" fmla="*/ 776 h 782"/>
                  <a:gd name="T10" fmla="*/ 14 w 191"/>
                  <a:gd name="T11" fmla="*/ 779 h 782"/>
                  <a:gd name="T12" fmla="*/ 148 w 191"/>
                  <a:gd name="T13" fmla="*/ 586 h 782"/>
                  <a:gd name="T14" fmla="*/ 186 w 191"/>
                  <a:gd name="T15" fmla="*/ 338 h 782"/>
                  <a:gd name="T16" fmla="*/ 157 w 191"/>
                  <a:gd name="T17" fmla="*/ 210 h 782"/>
                  <a:gd name="T18" fmla="*/ 120 w 191"/>
                  <a:gd name="T19" fmla="*/ 121 h 782"/>
                  <a:gd name="T20" fmla="*/ 56 w 191"/>
                  <a:gd name="T21" fmla="*/ 5 h 782"/>
                  <a:gd name="T22" fmla="*/ 45 w 191"/>
                  <a:gd name="T23" fmla="*/ 9 h 78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1" h="782">
                    <a:moveTo>
                      <a:pt x="45" y="9"/>
                    </a:moveTo>
                    <a:cubicBezTo>
                      <a:pt x="68" y="43"/>
                      <a:pt x="86" y="81"/>
                      <a:pt x="105" y="117"/>
                    </a:cubicBezTo>
                    <a:cubicBezTo>
                      <a:pt x="139" y="182"/>
                      <a:pt x="165" y="254"/>
                      <a:pt x="173" y="327"/>
                    </a:cubicBezTo>
                    <a:cubicBezTo>
                      <a:pt x="182" y="412"/>
                      <a:pt x="169" y="499"/>
                      <a:pt x="139" y="579"/>
                    </a:cubicBezTo>
                    <a:cubicBezTo>
                      <a:pt x="111" y="654"/>
                      <a:pt x="61" y="719"/>
                      <a:pt x="5" y="776"/>
                    </a:cubicBezTo>
                    <a:cubicBezTo>
                      <a:pt x="0" y="781"/>
                      <a:pt x="11" y="782"/>
                      <a:pt x="14" y="779"/>
                    </a:cubicBezTo>
                    <a:cubicBezTo>
                      <a:pt x="70" y="723"/>
                      <a:pt x="118" y="660"/>
                      <a:pt x="148" y="586"/>
                    </a:cubicBezTo>
                    <a:cubicBezTo>
                      <a:pt x="180" y="507"/>
                      <a:pt x="191" y="422"/>
                      <a:pt x="186" y="338"/>
                    </a:cubicBezTo>
                    <a:cubicBezTo>
                      <a:pt x="182" y="294"/>
                      <a:pt x="173" y="251"/>
                      <a:pt x="157" y="210"/>
                    </a:cubicBezTo>
                    <a:cubicBezTo>
                      <a:pt x="146" y="181"/>
                      <a:pt x="134" y="150"/>
                      <a:pt x="120" y="121"/>
                    </a:cubicBezTo>
                    <a:cubicBezTo>
                      <a:pt x="100" y="82"/>
                      <a:pt x="80" y="41"/>
                      <a:pt x="56" y="5"/>
                    </a:cubicBezTo>
                    <a:cubicBezTo>
                      <a:pt x="53" y="0"/>
                      <a:pt x="42" y="5"/>
                      <a:pt x="45" y="9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34" name="Freeform 315"/>
              <p:cNvSpPr/>
              <p:nvPr/>
            </p:nvSpPr>
            <p:spPr bwMode="auto">
              <a:xfrm>
                <a:off x="8497904" y="1019765"/>
                <a:ext cx="228362" cy="860221"/>
              </a:xfrm>
              <a:custGeom>
                <a:gdLst>
                  <a:gd name="T0" fmla="*/ 203 w 219"/>
                  <a:gd name="T1" fmla="*/ 7 h 827"/>
                  <a:gd name="T2" fmla="*/ 113 w 219"/>
                  <a:gd name="T3" fmla="*/ 223 h 827"/>
                  <a:gd name="T4" fmla="*/ 17 w 219"/>
                  <a:gd name="T5" fmla="*/ 428 h 827"/>
                  <a:gd name="T6" fmla="*/ 30 w 219"/>
                  <a:gd name="T7" fmla="*/ 645 h 827"/>
                  <a:gd name="T8" fmla="*/ 131 w 219"/>
                  <a:gd name="T9" fmla="*/ 823 h 827"/>
                  <a:gd name="T10" fmla="*/ 140 w 219"/>
                  <a:gd name="T11" fmla="*/ 817 h 827"/>
                  <a:gd name="T12" fmla="*/ 38 w 219"/>
                  <a:gd name="T13" fmla="*/ 630 h 827"/>
                  <a:gd name="T14" fmla="*/ 19 w 219"/>
                  <a:gd name="T15" fmla="*/ 524 h 827"/>
                  <a:gd name="T16" fmla="*/ 33 w 219"/>
                  <a:gd name="T17" fmla="*/ 408 h 827"/>
                  <a:gd name="T18" fmla="*/ 138 w 219"/>
                  <a:gd name="T19" fmla="*/ 204 h 827"/>
                  <a:gd name="T20" fmla="*/ 215 w 219"/>
                  <a:gd name="T21" fmla="*/ 6 h 827"/>
                  <a:gd name="T22" fmla="*/ 203 w 219"/>
                  <a:gd name="T23" fmla="*/ 7 h 82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19" h="826">
                    <a:moveTo>
                      <a:pt x="203" y="7"/>
                    </a:moveTo>
                    <a:cubicBezTo>
                      <a:pt x="208" y="88"/>
                      <a:pt x="158" y="159"/>
                      <a:pt x="113" y="223"/>
                    </a:cubicBezTo>
                    <a:cubicBezTo>
                      <a:pt x="70" y="286"/>
                      <a:pt x="34" y="353"/>
                      <a:pt x="17" y="428"/>
                    </a:cubicBezTo>
                    <a:cubicBezTo>
                      <a:pt x="0" y="502"/>
                      <a:pt x="11" y="573"/>
                      <a:pt x="30" y="645"/>
                    </a:cubicBezTo>
                    <a:cubicBezTo>
                      <a:pt x="48" y="712"/>
                      <a:pt x="77" y="777"/>
                      <a:pt x="131" y="823"/>
                    </a:cubicBezTo>
                    <a:cubicBezTo>
                      <a:pt x="134" y="827"/>
                      <a:pt x="144" y="821"/>
                      <a:pt x="140" y="817"/>
                    </a:cubicBezTo>
                    <a:cubicBezTo>
                      <a:pt x="84" y="769"/>
                      <a:pt x="56" y="700"/>
                      <a:pt x="38" y="630"/>
                    </a:cubicBezTo>
                    <a:cubicBezTo>
                      <a:pt x="29" y="596"/>
                      <a:pt x="21" y="560"/>
                      <a:pt x="19" y="524"/>
                    </a:cubicBezTo>
                    <a:cubicBezTo>
                      <a:pt x="17" y="485"/>
                      <a:pt x="23" y="446"/>
                      <a:pt x="33" y="408"/>
                    </a:cubicBezTo>
                    <a:cubicBezTo>
                      <a:pt x="53" y="332"/>
                      <a:pt x="94" y="268"/>
                      <a:pt x="138" y="204"/>
                    </a:cubicBezTo>
                    <a:cubicBezTo>
                      <a:pt x="178" y="145"/>
                      <a:pt x="219" y="80"/>
                      <a:pt x="215" y="6"/>
                    </a:cubicBezTo>
                    <a:cubicBezTo>
                      <a:pt x="214" y="0"/>
                      <a:pt x="203" y="2"/>
                      <a:pt x="203" y="7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35" name="Freeform 316"/>
              <p:cNvSpPr/>
              <p:nvPr/>
            </p:nvSpPr>
            <p:spPr bwMode="auto">
              <a:xfrm>
                <a:off x="9426804" y="959669"/>
                <a:ext cx="267853" cy="248966"/>
              </a:xfrm>
              <a:custGeom>
                <a:gdLst>
                  <a:gd name="T0" fmla="*/ 10 w 256"/>
                  <a:gd name="T1" fmla="*/ 116 h 240"/>
                  <a:gd name="T2" fmla="*/ 253 w 256"/>
                  <a:gd name="T3" fmla="*/ 4 h 240"/>
                  <a:gd name="T4" fmla="*/ 246 w 256"/>
                  <a:gd name="T5" fmla="*/ 4 h 240"/>
                  <a:gd name="T6" fmla="*/ 142 w 256"/>
                  <a:gd name="T7" fmla="*/ 237 h 240"/>
                  <a:gd name="T8" fmla="*/ 150 w 256"/>
                  <a:gd name="T9" fmla="*/ 237 h 240"/>
                  <a:gd name="T10" fmla="*/ 255 w 256"/>
                  <a:gd name="T11" fmla="*/ 3 h 240"/>
                  <a:gd name="T12" fmla="*/ 248 w 256"/>
                  <a:gd name="T13" fmla="*/ 2 h 240"/>
                  <a:gd name="T14" fmla="*/ 2 w 256"/>
                  <a:gd name="T15" fmla="*/ 116 h 240"/>
                  <a:gd name="T16" fmla="*/ 10 w 256"/>
                  <a:gd name="T17" fmla="*/ 116 h 24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6" h="240">
                    <a:moveTo>
                      <a:pt x="10" y="116"/>
                    </a:moveTo>
                    <a:cubicBezTo>
                      <a:pt x="75" y="47"/>
                      <a:pt x="174" y="47"/>
                      <a:pt x="253" y="4"/>
                    </a:cubicBezTo>
                    <a:cubicBezTo>
                      <a:pt x="251" y="4"/>
                      <a:pt x="248" y="4"/>
                      <a:pt x="246" y="4"/>
                    </a:cubicBezTo>
                    <a:cubicBezTo>
                      <a:pt x="222" y="84"/>
                      <a:pt x="198" y="173"/>
                      <a:pt x="142" y="237"/>
                    </a:cubicBezTo>
                    <a:cubicBezTo>
                      <a:pt x="140" y="240"/>
                      <a:pt x="148" y="239"/>
                      <a:pt x="150" y="237"/>
                    </a:cubicBezTo>
                    <a:cubicBezTo>
                      <a:pt x="206" y="172"/>
                      <a:pt x="231" y="83"/>
                      <a:pt x="255" y="3"/>
                    </a:cubicBezTo>
                    <a:cubicBezTo>
                      <a:pt x="256" y="0"/>
                      <a:pt x="249" y="2"/>
                      <a:pt x="248" y="2"/>
                    </a:cubicBezTo>
                    <a:cubicBezTo>
                      <a:pt x="167" y="45"/>
                      <a:pt x="68" y="46"/>
                      <a:pt x="2" y="116"/>
                    </a:cubicBezTo>
                    <a:cubicBezTo>
                      <a:pt x="0" y="118"/>
                      <a:pt x="9" y="118"/>
                      <a:pt x="10" y="116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36" name="Freeform 317"/>
              <p:cNvSpPr/>
              <p:nvPr/>
            </p:nvSpPr>
            <p:spPr bwMode="auto">
              <a:xfrm>
                <a:off x="9433672" y="964821"/>
                <a:ext cx="254117" cy="161399"/>
              </a:xfrm>
              <a:custGeom>
                <a:gdLst>
                  <a:gd name="T0" fmla="*/ 10 w 243"/>
                  <a:gd name="T1" fmla="*/ 150 h 154"/>
                  <a:gd name="T2" fmla="*/ 104 w 243"/>
                  <a:gd name="T3" fmla="*/ 80 h 154"/>
                  <a:gd name="T4" fmla="*/ 238 w 243"/>
                  <a:gd name="T5" fmla="*/ 6 h 154"/>
                  <a:gd name="T6" fmla="*/ 232 w 243"/>
                  <a:gd name="T7" fmla="*/ 2 h 154"/>
                  <a:gd name="T8" fmla="*/ 85 w 243"/>
                  <a:gd name="T9" fmla="*/ 82 h 154"/>
                  <a:gd name="T10" fmla="*/ 1 w 243"/>
                  <a:gd name="T11" fmla="*/ 150 h 154"/>
                  <a:gd name="T12" fmla="*/ 10 w 243"/>
                  <a:gd name="T13" fmla="*/ 150 h 15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3" h="154">
                    <a:moveTo>
                      <a:pt x="10" y="150"/>
                    </a:moveTo>
                    <a:cubicBezTo>
                      <a:pt x="22" y="110"/>
                      <a:pt x="71" y="96"/>
                      <a:pt x="104" y="80"/>
                    </a:cubicBezTo>
                    <a:cubicBezTo>
                      <a:pt x="150" y="57"/>
                      <a:pt x="195" y="33"/>
                      <a:pt x="238" y="6"/>
                    </a:cubicBezTo>
                    <a:cubicBezTo>
                      <a:pt x="243" y="2"/>
                      <a:pt x="236" y="0"/>
                      <a:pt x="232" y="2"/>
                    </a:cubicBezTo>
                    <a:cubicBezTo>
                      <a:pt x="185" y="31"/>
                      <a:pt x="135" y="59"/>
                      <a:pt x="85" y="82"/>
                    </a:cubicBezTo>
                    <a:cubicBezTo>
                      <a:pt x="53" y="97"/>
                      <a:pt x="12" y="113"/>
                      <a:pt x="1" y="150"/>
                    </a:cubicBezTo>
                    <a:cubicBezTo>
                      <a:pt x="0" y="154"/>
                      <a:pt x="9" y="153"/>
                      <a:pt x="10" y="150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37" name="Freeform 318"/>
              <p:cNvSpPr/>
              <p:nvPr/>
            </p:nvSpPr>
            <p:spPr bwMode="auto">
              <a:xfrm>
                <a:off x="9440540" y="963103"/>
                <a:ext cx="252401" cy="192305"/>
              </a:xfrm>
              <a:custGeom>
                <a:gdLst>
                  <a:gd name="T0" fmla="*/ 233 w 241"/>
                  <a:gd name="T1" fmla="*/ 2 h 184"/>
                  <a:gd name="T2" fmla="*/ 103 w 241"/>
                  <a:gd name="T3" fmla="*/ 99 h 184"/>
                  <a:gd name="T4" fmla="*/ 1 w 241"/>
                  <a:gd name="T5" fmla="*/ 182 h 184"/>
                  <a:gd name="T6" fmla="*/ 10 w 241"/>
                  <a:gd name="T7" fmla="*/ 181 h 184"/>
                  <a:gd name="T8" fmla="*/ 112 w 241"/>
                  <a:gd name="T9" fmla="*/ 98 h 184"/>
                  <a:gd name="T10" fmla="*/ 236 w 241"/>
                  <a:gd name="T11" fmla="*/ 5 h 184"/>
                  <a:gd name="T12" fmla="*/ 233 w 241"/>
                  <a:gd name="T13" fmla="*/ 2 h 18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1" h="184">
                    <a:moveTo>
                      <a:pt x="233" y="2"/>
                    </a:moveTo>
                    <a:cubicBezTo>
                      <a:pt x="182" y="24"/>
                      <a:pt x="151" y="73"/>
                      <a:pt x="103" y="99"/>
                    </a:cubicBezTo>
                    <a:cubicBezTo>
                      <a:pt x="63" y="119"/>
                      <a:pt x="16" y="136"/>
                      <a:pt x="1" y="182"/>
                    </a:cubicBezTo>
                    <a:cubicBezTo>
                      <a:pt x="0" y="184"/>
                      <a:pt x="9" y="183"/>
                      <a:pt x="10" y="181"/>
                    </a:cubicBezTo>
                    <a:cubicBezTo>
                      <a:pt x="25" y="135"/>
                      <a:pt x="73" y="118"/>
                      <a:pt x="112" y="98"/>
                    </a:cubicBezTo>
                    <a:cubicBezTo>
                      <a:pt x="158" y="74"/>
                      <a:pt x="188" y="25"/>
                      <a:pt x="236" y="5"/>
                    </a:cubicBezTo>
                    <a:cubicBezTo>
                      <a:pt x="241" y="2"/>
                      <a:pt x="236" y="0"/>
                      <a:pt x="233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38" name="Freeform 319"/>
              <p:cNvSpPr/>
              <p:nvPr/>
            </p:nvSpPr>
            <p:spPr bwMode="auto">
              <a:xfrm>
                <a:off x="9438824" y="964821"/>
                <a:ext cx="248967" cy="221494"/>
              </a:xfrm>
              <a:custGeom>
                <a:gdLst>
                  <a:gd name="T0" fmla="*/ 228 w 239"/>
                  <a:gd name="T1" fmla="*/ 3 h 213"/>
                  <a:gd name="T2" fmla="*/ 120 w 239"/>
                  <a:gd name="T3" fmla="*/ 119 h 213"/>
                  <a:gd name="T4" fmla="*/ 3 w 239"/>
                  <a:gd name="T5" fmla="*/ 207 h 213"/>
                  <a:gd name="T6" fmla="*/ 10 w 239"/>
                  <a:gd name="T7" fmla="*/ 210 h 213"/>
                  <a:gd name="T8" fmla="*/ 131 w 239"/>
                  <a:gd name="T9" fmla="*/ 119 h 213"/>
                  <a:gd name="T10" fmla="*/ 234 w 239"/>
                  <a:gd name="T11" fmla="*/ 7 h 213"/>
                  <a:gd name="T12" fmla="*/ 228 w 239"/>
                  <a:gd name="T13" fmla="*/ 3 h 21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9" h="213">
                    <a:moveTo>
                      <a:pt x="228" y="3"/>
                    </a:moveTo>
                    <a:cubicBezTo>
                      <a:pt x="186" y="35"/>
                      <a:pt x="162" y="86"/>
                      <a:pt x="120" y="119"/>
                    </a:cubicBezTo>
                    <a:cubicBezTo>
                      <a:pt x="82" y="149"/>
                      <a:pt x="33" y="166"/>
                      <a:pt x="3" y="207"/>
                    </a:cubicBezTo>
                    <a:cubicBezTo>
                      <a:pt x="0" y="212"/>
                      <a:pt x="8" y="213"/>
                      <a:pt x="10" y="210"/>
                    </a:cubicBezTo>
                    <a:cubicBezTo>
                      <a:pt x="41" y="168"/>
                      <a:pt x="91" y="150"/>
                      <a:pt x="131" y="119"/>
                    </a:cubicBezTo>
                    <a:cubicBezTo>
                      <a:pt x="171" y="87"/>
                      <a:pt x="193" y="38"/>
                      <a:pt x="234" y="7"/>
                    </a:cubicBezTo>
                    <a:cubicBezTo>
                      <a:pt x="239" y="3"/>
                      <a:pt x="232" y="0"/>
                      <a:pt x="228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39" name="Freeform 320"/>
              <p:cNvSpPr/>
              <p:nvPr/>
            </p:nvSpPr>
            <p:spPr bwMode="auto">
              <a:xfrm>
                <a:off x="9433672" y="964821"/>
                <a:ext cx="255835" cy="255834"/>
              </a:xfrm>
              <a:custGeom>
                <a:gdLst>
                  <a:gd name="T0" fmla="*/ 235 w 244"/>
                  <a:gd name="T1" fmla="*/ 2 h 245"/>
                  <a:gd name="T2" fmla="*/ 200 w 244"/>
                  <a:gd name="T3" fmla="*/ 36 h 245"/>
                  <a:gd name="T4" fmla="*/ 154 w 244"/>
                  <a:gd name="T5" fmla="*/ 107 h 245"/>
                  <a:gd name="T6" fmla="*/ 4 w 244"/>
                  <a:gd name="T7" fmla="*/ 241 h 245"/>
                  <a:gd name="T8" fmla="*/ 11 w 244"/>
                  <a:gd name="T9" fmla="*/ 243 h 245"/>
                  <a:gd name="T10" fmla="*/ 149 w 244"/>
                  <a:gd name="T11" fmla="*/ 125 h 245"/>
                  <a:gd name="T12" fmla="*/ 192 w 244"/>
                  <a:gd name="T13" fmla="*/ 61 h 245"/>
                  <a:gd name="T14" fmla="*/ 239 w 244"/>
                  <a:gd name="T15" fmla="*/ 6 h 245"/>
                  <a:gd name="T16" fmla="*/ 235 w 244"/>
                  <a:gd name="T17" fmla="*/ 2 h 24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4" h="245">
                    <a:moveTo>
                      <a:pt x="235" y="2"/>
                    </a:moveTo>
                    <a:cubicBezTo>
                      <a:pt x="220" y="8"/>
                      <a:pt x="210" y="23"/>
                      <a:pt x="200" y="36"/>
                    </a:cubicBezTo>
                    <a:cubicBezTo>
                      <a:pt x="184" y="59"/>
                      <a:pt x="170" y="84"/>
                      <a:pt x="154" y="107"/>
                    </a:cubicBezTo>
                    <a:cubicBezTo>
                      <a:pt x="116" y="164"/>
                      <a:pt x="51" y="194"/>
                      <a:pt x="4" y="241"/>
                    </a:cubicBezTo>
                    <a:cubicBezTo>
                      <a:pt x="0" y="245"/>
                      <a:pt x="8" y="245"/>
                      <a:pt x="11" y="243"/>
                    </a:cubicBezTo>
                    <a:cubicBezTo>
                      <a:pt x="53" y="200"/>
                      <a:pt x="111" y="173"/>
                      <a:pt x="149" y="125"/>
                    </a:cubicBezTo>
                    <a:cubicBezTo>
                      <a:pt x="165" y="105"/>
                      <a:pt x="178" y="82"/>
                      <a:pt x="192" y="61"/>
                    </a:cubicBezTo>
                    <a:cubicBezTo>
                      <a:pt x="204" y="43"/>
                      <a:pt x="218" y="14"/>
                      <a:pt x="239" y="6"/>
                    </a:cubicBezTo>
                    <a:cubicBezTo>
                      <a:pt x="244" y="3"/>
                      <a:pt x="239" y="0"/>
                      <a:pt x="235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40" name="Freeform 321"/>
              <p:cNvSpPr/>
              <p:nvPr/>
            </p:nvSpPr>
            <p:spPr bwMode="auto">
              <a:xfrm>
                <a:off x="9442258" y="963103"/>
                <a:ext cx="248967" cy="288457"/>
              </a:xfrm>
              <a:custGeom>
                <a:gdLst>
                  <a:gd name="T0" fmla="*/ 230 w 238"/>
                  <a:gd name="T1" fmla="*/ 1 h 277"/>
                  <a:gd name="T2" fmla="*/ 190 w 238"/>
                  <a:gd name="T3" fmla="*/ 44 h 277"/>
                  <a:gd name="T4" fmla="*/ 152 w 238"/>
                  <a:gd name="T5" fmla="*/ 128 h 277"/>
                  <a:gd name="T6" fmla="*/ 88 w 238"/>
                  <a:gd name="T7" fmla="*/ 210 h 277"/>
                  <a:gd name="T8" fmla="*/ 4 w 238"/>
                  <a:gd name="T9" fmla="*/ 273 h 277"/>
                  <a:gd name="T10" fmla="*/ 11 w 238"/>
                  <a:gd name="T11" fmla="*/ 275 h 277"/>
                  <a:gd name="T12" fmla="*/ 150 w 238"/>
                  <a:gd name="T13" fmla="*/ 149 h 277"/>
                  <a:gd name="T14" fmla="*/ 185 w 238"/>
                  <a:gd name="T15" fmla="*/ 70 h 277"/>
                  <a:gd name="T16" fmla="*/ 233 w 238"/>
                  <a:gd name="T17" fmla="*/ 5 h 277"/>
                  <a:gd name="T18" fmla="*/ 230 w 238"/>
                  <a:gd name="T19" fmla="*/ 1 h 27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8" h="277">
                    <a:moveTo>
                      <a:pt x="230" y="1"/>
                    </a:moveTo>
                    <a:cubicBezTo>
                      <a:pt x="211" y="10"/>
                      <a:pt x="199" y="27"/>
                      <a:pt x="190" y="44"/>
                    </a:cubicBezTo>
                    <a:cubicBezTo>
                      <a:pt x="175" y="71"/>
                      <a:pt x="164" y="100"/>
                      <a:pt x="152" y="128"/>
                    </a:cubicBezTo>
                    <a:cubicBezTo>
                      <a:pt x="137" y="161"/>
                      <a:pt x="117" y="188"/>
                      <a:pt x="88" y="210"/>
                    </a:cubicBezTo>
                    <a:cubicBezTo>
                      <a:pt x="59" y="231"/>
                      <a:pt x="29" y="247"/>
                      <a:pt x="4" y="273"/>
                    </a:cubicBezTo>
                    <a:cubicBezTo>
                      <a:pt x="0" y="277"/>
                      <a:pt x="9" y="277"/>
                      <a:pt x="11" y="275"/>
                    </a:cubicBezTo>
                    <a:cubicBezTo>
                      <a:pt x="55" y="229"/>
                      <a:pt x="119" y="208"/>
                      <a:pt x="150" y="149"/>
                    </a:cubicBezTo>
                    <a:cubicBezTo>
                      <a:pt x="164" y="123"/>
                      <a:pt x="173" y="96"/>
                      <a:pt x="185" y="70"/>
                    </a:cubicBezTo>
                    <a:cubicBezTo>
                      <a:pt x="195" y="47"/>
                      <a:pt x="209" y="16"/>
                      <a:pt x="233" y="5"/>
                    </a:cubicBezTo>
                    <a:cubicBezTo>
                      <a:pt x="238" y="3"/>
                      <a:pt x="233" y="0"/>
                      <a:pt x="230" y="1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41" name="Freeform 322"/>
              <p:cNvSpPr/>
              <p:nvPr/>
            </p:nvSpPr>
            <p:spPr bwMode="auto">
              <a:xfrm>
                <a:off x="9531542" y="957953"/>
                <a:ext cx="166550" cy="257551"/>
              </a:xfrm>
              <a:custGeom>
                <a:gdLst>
                  <a:gd name="T0" fmla="*/ 149 w 159"/>
                  <a:gd name="T1" fmla="*/ 2 h 248"/>
                  <a:gd name="T2" fmla="*/ 101 w 159"/>
                  <a:gd name="T3" fmla="*/ 106 h 248"/>
                  <a:gd name="T4" fmla="*/ 4 w 159"/>
                  <a:gd name="T5" fmla="*/ 241 h 248"/>
                  <a:gd name="T6" fmla="*/ 10 w 159"/>
                  <a:gd name="T7" fmla="*/ 245 h 248"/>
                  <a:gd name="T8" fmla="*/ 96 w 159"/>
                  <a:gd name="T9" fmla="*/ 135 h 248"/>
                  <a:gd name="T10" fmla="*/ 120 w 159"/>
                  <a:gd name="T11" fmla="*/ 75 h 248"/>
                  <a:gd name="T12" fmla="*/ 154 w 159"/>
                  <a:gd name="T13" fmla="*/ 6 h 248"/>
                  <a:gd name="T14" fmla="*/ 149 w 159"/>
                  <a:gd name="T15" fmla="*/ 2 h 24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9" h="248">
                    <a:moveTo>
                      <a:pt x="149" y="2"/>
                    </a:moveTo>
                    <a:cubicBezTo>
                      <a:pt x="116" y="26"/>
                      <a:pt x="115" y="71"/>
                      <a:pt x="101" y="106"/>
                    </a:cubicBezTo>
                    <a:cubicBezTo>
                      <a:pt x="81" y="157"/>
                      <a:pt x="48" y="207"/>
                      <a:pt x="4" y="241"/>
                    </a:cubicBezTo>
                    <a:cubicBezTo>
                      <a:pt x="0" y="245"/>
                      <a:pt x="7" y="248"/>
                      <a:pt x="10" y="245"/>
                    </a:cubicBezTo>
                    <a:cubicBezTo>
                      <a:pt x="47" y="215"/>
                      <a:pt x="74" y="177"/>
                      <a:pt x="96" y="135"/>
                    </a:cubicBezTo>
                    <a:cubicBezTo>
                      <a:pt x="106" y="116"/>
                      <a:pt x="114" y="96"/>
                      <a:pt x="120" y="75"/>
                    </a:cubicBezTo>
                    <a:cubicBezTo>
                      <a:pt x="127" y="49"/>
                      <a:pt x="132" y="23"/>
                      <a:pt x="154" y="6"/>
                    </a:cubicBezTo>
                    <a:cubicBezTo>
                      <a:pt x="159" y="3"/>
                      <a:pt x="152" y="0"/>
                      <a:pt x="149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42" name="Freeform 323"/>
              <p:cNvSpPr/>
              <p:nvPr/>
            </p:nvSpPr>
            <p:spPr bwMode="auto">
              <a:xfrm>
                <a:off x="8454979" y="662628"/>
                <a:ext cx="520254" cy="460158"/>
              </a:xfrm>
              <a:custGeom>
                <a:gdLst>
                  <a:gd name="T0" fmla="*/ 4 w 498"/>
                  <a:gd name="T1" fmla="*/ 440 h 442"/>
                  <a:gd name="T2" fmla="*/ 33 w 498"/>
                  <a:gd name="T3" fmla="*/ 312 h 442"/>
                  <a:gd name="T4" fmla="*/ 108 w 498"/>
                  <a:gd name="T5" fmla="*/ 194 h 442"/>
                  <a:gd name="T6" fmla="*/ 200 w 498"/>
                  <a:gd name="T7" fmla="*/ 119 h 442"/>
                  <a:gd name="T8" fmla="*/ 232 w 498"/>
                  <a:gd name="T9" fmla="*/ 4 h 442"/>
                  <a:gd name="T10" fmla="*/ 228 w 498"/>
                  <a:gd name="T11" fmla="*/ 5 h 442"/>
                  <a:gd name="T12" fmla="*/ 369 w 498"/>
                  <a:gd name="T13" fmla="*/ 179 h 442"/>
                  <a:gd name="T14" fmla="*/ 495 w 498"/>
                  <a:gd name="T15" fmla="*/ 393 h 442"/>
                  <a:gd name="T16" fmla="*/ 498 w 498"/>
                  <a:gd name="T17" fmla="*/ 393 h 442"/>
                  <a:gd name="T18" fmla="*/ 400 w 498"/>
                  <a:gd name="T19" fmla="*/ 200 h 442"/>
                  <a:gd name="T20" fmla="*/ 240 w 498"/>
                  <a:gd name="T21" fmla="*/ 42 h 442"/>
                  <a:gd name="T22" fmla="*/ 233 w 498"/>
                  <a:gd name="T23" fmla="*/ 15 h 442"/>
                  <a:gd name="T24" fmla="*/ 229 w 498"/>
                  <a:gd name="T25" fmla="*/ 23 h 442"/>
                  <a:gd name="T26" fmla="*/ 228 w 498"/>
                  <a:gd name="T27" fmla="*/ 42 h 442"/>
                  <a:gd name="T28" fmla="*/ 197 w 498"/>
                  <a:gd name="T29" fmla="*/ 118 h 442"/>
                  <a:gd name="T30" fmla="*/ 92 w 498"/>
                  <a:gd name="T31" fmla="*/ 206 h 442"/>
                  <a:gd name="T32" fmla="*/ 30 w 498"/>
                  <a:gd name="T33" fmla="*/ 312 h 442"/>
                  <a:gd name="T34" fmla="*/ 0 w 498"/>
                  <a:gd name="T35" fmla="*/ 440 h 442"/>
                  <a:gd name="T36" fmla="*/ 4 w 498"/>
                  <a:gd name="T37" fmla="*/ 440 h 44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98" h="442">
                    <a:moveTo>
                      <a:pt x="4" y="440"/>
                    </a:moveTo>
                    <a:cubicBezTo>
                      <a:pt x="6" y="396"/>
                      <a:pt x="17" y="353"/>
                      <a:pt x="33" y="312"/>
                    </a:cubicBezTo>
                    <a:cubicBezTo>
                      <a:pt x="50" y="270"/>
                      <a:pt x="74" y="226"/>
                      <a:pt x="108" y="194"/>
                    </a:cubicBezTo>
                    <a:cubicBezTo>
                      <a:pt x="137" y="167"/>
                      <a:pt x="176" y="152"/>
                      <a:pt x="200" y="119"/>
                    </a:cubicBezTo>
                    <a:cubicBezTo>
                      <a:pt x="224" y="86"/>
                      <a:pt x="236" y="44"/>
                      <a:pt x="232" y="4"/>
                    </a:cubicBezTo>
                    <a:cubicBezTo>
                      <a:pt x="231" y="2"/>
                      <a:pt x="228" y="3"/>
                      <a:pt x="228" y="5"/>
                    </a:cubicBezTo>
                    <a:cubicBezTo>
                      <a:pt x="238" y="88"/>
                      <a:pt x="309" y="131"/>
                      <a:pt x="369" y="179"/>
                    </a:cubicBezTo>
                    <a:cubicBezTo>
                      <a:pt x="437" y="232"/>
                      <a:pt x="493" y="303"/>
                      <a:pt x="495" y="393"/>
                    </a:cubicBezTo>
                    <a:cubicBezTo>
                      <a:pt x="495" y="395"/>
                      <a:pt x="498" y="395"/>
                      <a:pt x="498" y="393"/>
                    </a:cubicBezTo>
                    <a:cubicBezTo>
                      <a:pt x="497" y="316"/>
                      <a:pt x="456" y="251"/>
                      <a:pt x="400" y="200"/>
                    </a:cubicBezTo>
                    <a:cubicBezTo>
                      <a:pt x="345" y="150"/>
                      <a:pt x="269" y="114"/>
                      <a:pt x="240" y="42"/>
                    </a:cubicBezTo>
                    <a:cubicBezTo>
                      <a:pt x="237" y="33"/>
                      <a:pt x="235" y="24"/>
                      <a:pt x="233" y="15"/>
                    </a:cubicBezTo>
                    <a:cubicBezTo>
                      <a:pt x="230" y="0"/>
                      <a:pt x="229" y="20"/>
                      <a:pt x="229" y="23"/>
                    </a:cubicBezTo>
                    <a:cubicBezTo>
                      <a:pt x="229" y="29"/>
                      <a:pt x="229" y="36"/>
                      <a:pt x="228" y="42"/>
                    </a:cubicBezTo>
                    <a:cubicBezTo>
                      <a:pt x="224" y="69"/>
                      <a:pt x="212" y="95"/>
                      <a:pt x="197" y="118"/>
                    </a:cubicBezTo>
                    <a:cubicBezTo>
                      <a:pt x="171" y="156"/>
                      <a:pt x="123" y="173"/>
                      <a:pt x="92" y="206"/>
                    </a:cubicBezTo>
                    <a:cubicBezTo>
                      <a:pt x="64" y="236"/>
                      <a:pt x="45" y="275"/>
                      <a:pt x="30" y="312"/>
                    </a:cubicBezTo>
                    <a:cubicBezTo>
                      <a:pt x="13" y="353"/>
                      <a:pt x="2" y="396"/>
                      <a:pt x="0" y="440"/>
                    </a:cubicBezTo>
                    <a:cubicBezTo>
                      <a:pt x="0" y="442"/>
                      <a:pt x="4" y="442"/>
                      <a:pt x="4" y="440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43" name="Freeform 324"/>
              <p:cNvSpPr/>
              <p:nvPr/>
            </p:nvSpPr>
            <p:spPr bwMode="auto">
              <a:xfrm>
                <a:off x="8487602" y="667778"/>
                <a:ext cx="209475" cy="508234"/>
              </a:xfrm>
              <a:custGeom>
                <a:gdLst>
                  <a:gd name="T0" fmla="*/ 196 w 200"/>
                  <a:gd name="T1" fmla="*/ 3 h 488"/>
                  <a:gd name="T2" fmla="*/ 163 w 200"/>
                  <a:gd name="T3" fmla="*/ 134 h 488"/>
                  <a:gd name="T4" fmla="*/ 74 w 200"/>
                  <a:gd name="T5" fmla="*/ 241 h 488"/>
                  <a:gd name="T6" fmla="*/ 0 w 200"/>
                  <a:gd name="T7" fmla="*/ 486 h 488"/>
                  <a:gd name="T8" fmla="*/ 4 w 200"/>
                  <a:gd name="T9" fmla="*/ 486 h 488"/>
                  <a:gd name="T10" fmla="*/ 19 w 200"/>
                  <a:gd name="T11" fmla="*/ 368 h 488"/>
                  <a:gd name="T12" fmla="*/ 84 w 200"/>
                  <a:gd name="T13" fmla="*/ 232 h 488"/>
                  <a:gd name="T14" fmla="*/ 175 w 200"/>
                  <a:gd name="T15" fmla="*/ 121 h 488"/>
                  <a:gd name="T16" fmla="*/ 199 w 200"/>
                  <a:gd name="T17" fmla="*/ 2 h 488"/>
                  <a:gd name="T18" fmla="*/ 196 w 200"/>
                  <a:gd name="T19" fmla="*/ 3 h 48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0" h="488">
                    <a:moveTo>
                      <a:pt x="196" y="3"/>
                    </a:moveTo>
                    <a:cubicBezTo>
                      <a:pt x="196" y="50"/>
                      <a:pt x="190" y="95"/>
                      <a:pt x="163" y="134"/>
                    </a:cubicBezTo>
                    <a:cubicBezTo>
                      <a:pt x="137" y="172"/>
                      <a:pt x="101" y="203"/>
                      <a:pt x="74" y="241"/>
                    </a:cubicBezTo>
                    <a:cubicBezTo>
                      <a:pt x="22" y="313"/>
                      <a:pt x="7" y="399"/>
                      <a:pt x="0" y="486"/>
                    </a:cubicBezTo>
                    <a:cubicBezTo>
                      <a:pt x="0" y="488"/>
                      <a:pt x="4" y="487"/>
                      <a:pt x="4" y="486"/>
                    </a:cubicBezTo>
                    <a:cubicBezTo>
                      <a:pt x="7" y="446"/>
                      <a:pt x="12" y="406"/>
                      <a:pt x="19" y="368"/>
                    </a:cubicBezTo>
                    <a:cubicBezTo>
                      <a:pt x="30" y="318"/>
                      <a:pt x="54" y="272"/>
                      <a:pt x="84" y="232"/>
                    </a:cubicBezTo>
                    <a:cubicBezTo>
                      <a:pt x="112" y="193"/>
                      <a:pt x="150" y="162"/>
                      <a:pt x="175" y="121"/>
                    </a:cubicBezTo>
                    <a:cubicBezTo>
                      <a:pt x="197" y="85"/>
                      <a:pt x="200" y="43"/>
                      <a:pt x="199" y="2"/>
                    </a:cubicBezTo>
                    <a:cubicBezTo>
                      <a:pt x="199" y="0"/>
                      <a:pt x="196" y="1"/>
                      <a:pt x="196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44" name="Freeform 325"/>
              <p:cNvSpPr/>
              <p:nvPr/>
            </p:nvSpPr>
            <p:spPr bwMode="auto">
              <a:xfrm>
                <a:off x="8530527" y="695250"/>
                <a:ext cx="166550" cy="496215"/>
              </a:xfrm>
              <a:custGeom>
                <a:gdLst>
                  <a:gd name="T0" fmla="*/ 156 w 160"/>
                  <a:gd name="T1" fmla="*/ 2 h 477"/>
                  <a:gd name="T2" fmla="*/ 133 w 160"/>
                  <a:gd name="T3" fmla="*/ 133 h 477"/>
                  <a:gd name="T4" fmla="*/ 65 w 160"/>
                  <a:gd name="T5" fmla="*/ 246 h 477"/>
                  <a:gd name="T6" fmla="*/ 6 w 160"/>
                  <a:gd name="T7" fmla="*/ 476 h 477"/>
                  <a:gd name="T8" fmla="*/ 10 w 160"/>
                  <a:gd name="T9" fmla="*/ 475 h 477"/>
                  <a:gd name="T10" fmla="*/ 23 w 160"/>
                  <a:gd name="T11" fmla="*/ 341 h 477"/>
                  <a:gd name="T12" fmla="*/ 78 w 160"/>
                  <a:gd name="T13" fmla="*/ 232 h 477"/>
                  <a:gd name="T14" fmla="*/ 139 w 160"/>
                  <a:gd name="T15" fmla="*/ 128 h 477"/>
                  <a:gd name="T16" fmla="*/ 159 w 160"/>
                  <a:gd name="T17" fmla="*/ 2 h 477"/>
                  <a:gd name="T18" fmla="*/ 156 w 160"/>
                  <a:gd name="T19" fmla="*/ 2 h 47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0" h="477">
                    <a:moveTo>
                      <a:pt x="156" y="2"/>
                    </a:moveTo>
                    <a:cubicBezTo>
                      <a:pt x="157" y="47"/>
                      <a:pt x="150" y="91"/>
                      <a:pt x="133" y="133"/>
                    </a:cubicBezTo>
                    <a:cubicBezTo>
                      <a:pt x="116" y="174"/>
                      <a:pt x="89" y="209"/>
                      <a:pt x="65" y="246"/>
                    </a:cubicBezTo>
                    <a:cubicBezTo>
                      <a:pt x="20" y="316"/>
                      <a:pt x="0" y="392"/>
                      <a:pt x="6" y="476"/>
                    </a:cubicBezTo>
                    <a:cubicBezTo>
                      <a:pt x="7" y="477"/>
                      <a:pt x="10" y="477"/>
                      <a:pt x="10" y="475"/>
                    </a:cubicBezTo>
                    <a:cubicBezTo>
                      <a:pt x="7" y="430"/>
                      <a:pt x="9" y="385"/>
                      <a:pt x="23" y="341"/>
                    </a:cubicBezTo>
                    <a:cubicBezTo>
                      <a:pt x="35" y="302"/>
                      <a:pt x="55" y="266"/>
                      <a:pt x="78" y="232"/>
                    </a:cubicBezTo>
                    <a:cubicBezTo>
                      <a:pt x="101" y="198"/>
                      <a:pt x="123" y="166"/>
                      <a:pt x="139" y="128"/>
                    </a:cubicBezTo>
                    <a:cubicBezTo>
                      <a:pt x="155" y="88"/>
                      <a:pt x="160" y="45"/>
                      <a:pt x="159" y="2"/>
                    </a:cubicBezTo>
                    <a:cubicBezTo>
                      <a:pt x="159" y="0"/>
                      <a:pt x="156" y="0"/>
                      <a:pt x="156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45" name="Freeform 326"/>
              <p:cNvSpPr/>
              <p:nvPr/>
            </p:nvSpPr>
            <p:spPr bwMode="auto">
              <a:xfrm>
                <a:off x="8559717" y="700402"/>
                <a:ext cx="139078" cy="473894"/>
              </a:xfrm>
              <a:custGeom>
                <a:gdLst>
                  <a:gd name="T0" fmla="*/ 129 w 133"/>
                  <a:gd name="T1" fmla="*/ 1 h 456"/>
                  <a:gd name="T2" fmla="*/ 77 w 133"/>
                  <a:gd name="T3" fmla="*/ 234 h 456"/>
                  <a:gd name="T4" fmla="*/ 5 w 133"/>
                  <a:gd name="T5" fmla="*/ 455 h 456"/>
                  <a:gd name="T6" fmla="*/ 9 w 133"/>
                  <a:gd name="T7" fmla="*/ 454 h 456"/>
                  <a:gd name="T8" fmla="*/ 83 w 133"/>
                  <a:gd name="T9" fmla="*/ 228 h 456"/>
                  <a:gd name="T10" fmla="*/ 133 w 133"/>
                  <a:gd name="T11" fmla="*/ 0 h 456"/>
                  <a:gd name="T12" fmla="*/ 129 w 133"/>
                  <a:gd name="T13" fmla="*/ 1 h 45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3" h="456">
                    <a:moveTo>
                      <a:pt x="129" y="1"/>
                    </a:moveTo>
                    <a:cubicBezTo>
                      <a:pt x="129" y="81"/>
                      <a:pt x="115" y="163"/>
                      <a:pt x="77" y="234"/>
                    </a:cubicBezTo>
                    <a:cubicBezTo>
                      <a:pt x="40" y="304"/>
                      <a:pt x="0" y="374"/>
                      <a:pt x="5" y="455"/>
                    </a:cubicBezTo>
                    <a:cubicBezTo>
                      <a:pt x="5" y="456"/>
                      <a:pt x="9" y="455"/>
                      <a:pt x="9" y="454"/>
                    </a:cubicBezTo>
                    <a:cubicBezTo>
                      <a:pt x="3" y="371"/>
                      <a:pt x="45" y="299"/>
                      <a:pt x="83" y="228"/>
                    </a:cubicBezTo>
                    <a:cubicBezTo>
                      <a:pt x="121" y="160"/>
                      <a:pt x="132" y="77"/>
                      <a:pt x="133" y="0"/>
                    </a:cubicBezTo>
                    <a:cubicBezTo>
                      <a:pt x="133" y="0"/>
                      <a:pt x="129" y="0"/>
                      <a:pt x="129" y="1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46" name="Freeform 327"/>
              <p:cNvSpPr/>
              <p:nvPr/>
            </p:nvSpPr>
            <p:spPr bwMode="auto">
              <a:xfrm>
                <a:off x="8611227" y="727874"/>
                <a:ext cx="89284" cy="401779"/>
              </a:xfrm>
              <a:custGeom>
                <a:gdLst>
                  <a:gd name="T0" fmla="*/ 82 w 86"/>
                  <a:gd name="T1" fmla="*/ 2 h 386"/>
                  <a:gd name="T2" fmla="*/ 7 w 86"/>
                  <a:gd name="T3" fmla="*/ 385 h 386"/>
                  <a:gd name="T4" fmla="*/ 11 w 86"/>
                  <a:gd name="T5" fmla="*/ 384 h 386"/>
                  <a:gd name="T6" fmla="*/ 85 w 86"/>
                  <a:gd name="T7" fmla="*/ 1 h 386"/>
                  <a:gd name="T8" fmla="*/ 82 w 86"/>
                  <a:gd name="T9" fmla="*/ 2 h 38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386">
                    <a:moveTo>
                      <a:pt x="82" y="2"/>
                    </a:moveTo>
                    <a:cubicBezTo>
                      <a:pt x="83" y="134"/>
                      <a:pt x="0" y="252"/>
                      <a:pt x="7" y="385"/>
                    </a:cubicBezTo>
                    <a:cubicBezTo>
                      <a:pt x="7" y="386"/>
                      <a:pt x="11" y="385"/>
                      <a:pt x="11" y="384"/>
                    </a:cubicBezTo>
                    <a:cubicBezTo>
                      <a:pt x="3" y="251"/>
                      <a:pt x="86" y="134"/>
                      <a:pt x="85" y="1"/>
                    </a:cubicBezTo>
                    <a:cubicBezTo>
                      <a:pt x="85" y="0"/>
                      <a:pt x="82" y="1"/>
                      <a:pt x="82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47" name="Freeform 328"/>
              <p:cNvSpPr/>
              <p:nvPr/>
            </p:nvSpPr>
            <p:spPr bwMode="auto">
              <a:xfrm>
                <a:off x="8667887" y="710704"/>
                <a:ext cx="32624" cy="374307"/>
              </a:xfrm>
              <a:custGeom>
                <a:gdLst>
                  <a:gd name="T0" fmla="*/ 26 w 31"/>
                  <a:gd name="T1" fmla="*/ 2 h 360"/>
                  <a:gd name="T2" fmla="*/ 0 w 31"/>
                  <a:gd name="T3" fmla="*/ 360 h 360"/>
                  <a:gd name="T4" fmla="*/ 3 w 31"/>
                  <a:gd name="T5" fmla="*/ 359 h 360"/>
                  <a:gd name="T6" fmla="*/ 30 w 31"/>
                  <a:gd name="T7" fmla="*/ 1 h 360"/>
                  <a:gd name="T8" fmla="*/ 26 w 31"/>
                  <a:gd name="T9" fmla="*/ 2 h 36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60">
                    <a:moveTo>
                      <a:pt x="26" y="2"/>
                    </a:moveTo>
                    <a:cubicBezTo>
                      <a:pt x="28" y="122"/>
                      <a:pt x="0" y="240"/>
                      <a:pt x="0" y="360"/>
                    </a:cubicBezTo>
                    <a:cubicBezTo>
                      <a:pt x="0" y="360"/>
                      <a:pt x="3" y="360"/>
                      <a:pt x="3" y="359"/>
                    </a:cubicBezTo>
                    <a:cubicBezTo>
                      <a:pt x="4" y="239"/>
                      <a:pt x="31" y="121"/>
                      <a:pt x="30" y="1"/>
                    </a:cubicBezTo>
                    <a:cubicBezTo>
                      <a:pt x="30" y="0"/>
                      <a:pt x="26" y="1"/>
                      <a:pt x="26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48" name="Freeform 329"/>
              <p:cNvSpPr/>
              <p:nvPr/>
            </p:nvSpPr>
            <p:spPr bwMode="auto">
              <a:xfrm>
                <a:off x="8691926" y="688382"/>
                <a:ext cx="13736" cy="365723"/>
              </a:xfrm>
              <a:custGeom>
                <a:gdLst>
                  <a:gd name="T0" fmla="*/ 4 w 14"/>
                  <a:gd name="T1" fmla="*/ 2 h 352"/>
                  <a:gd name="T2" fmla="*/ 9 w 14"/>
                  <a:gd name="T3" fmla="*/ 170 h 352"/>
                  <a:gd name="T4" fmla="*/ 5 w 14"/>
                  <a:gd name="T5" fmla="*/ 350 h 352"/>
                  <a:gd name="T6" fmla="*/ 8 w 14"/>
                  <a:gd name="T7" fmla="*/ 349 h 352"/>
                  <a:gd name="T8" fmla="*/ 13 w 14"/>
                  <a:gd name="T9" fmla="*/ 169 h 352"/>
                  <a:gd name="T10" fmla="*/ 8 w 14"/>
                  <a:gd name="T11" fmla="*/ 2 h 352"/>
                  <a:gd name="T12" fmla="*/ 4 w 14"/>
                  <a:gd name="T13" fmla="*/ 2 h 35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352">
                    <a:moveTo>
                      <a:pt x="4" y="2"/>
                    </a:moveTo>
                    <a:cubicBezTo>
                      <a:pt x="2" y="58"/>
                      <a:pt x="10" y="114"/>
                      <a:pt x="9" y="170"/>
                    </a:cubicBezTo>
                    <a:cubicBezTo>
                      <a:pt x="9" y="230"/>
                      <a:pt x="0" y="290"/>
                      <a:pt x="5" y="350"/>
                    </a:cubicBezTo>
                    <a:cubicBezTo>
                      <a:pt x="5" y="352"/>
                      <a:pt x="8" y="351"/>
                      <a:pt x="8" y="349"/>
                    </a:cubicBezTo>
                    <a:cubicBezTo>
                      <a:pt x="4" y="289"/>
                      <a:pt x="12" y="229"/>
                      <a:pt x="13" y="169"/>
                    </a:cubicBezTo>
                    <a:cubicBezTo>
                      <a:pt x="14" y="113"/>
                      <a:pt x="6" y="58"/>
                      <a:pt x="8" y="2"/>
                    </a:cubicBezTo>
                    <a:cubicBezTo>
                      <a:pt x="8" y="0"/>
                      <a:pt x="4" y="0"/>
                      <a:pt x="4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49" name="Freeform 330"/>
              <p:cNvSpPr/>
              <p:nvPr/>
            </p:nvSpPr>
            <p:spPr bwMode="auto">
              <a:xfrm>
                <a:off x="8697077" y="705552"/>
                <a:ext cx="51510" cy="329665"/>
              </a:xfrm>
              <a:custGeom>
                <a:gdLst>
                  <a:gd name="T0" fmla="*/ 0 w 50"/>
                  <a:gd name="T1" fmla="*/ 2 h 317"/>
                  <a:gd name="T2" fmla="*/ 24 w 50"/>
                  <a:gd name="T3" fmla="*/ 316 h 317"/>
                  <a:gd name="T4" fmla="*/ 27 w 50"/>
                  <a:gd name="T5" fmla="*/ 316 h 317"/>
                  <a:gd name="T6" fmla="*/ 4 w 50"/>
                  <a:gd name="T7" fmla="*/ 1 h 317"/>
                  <a:gd name="T8" fmla="*/ 0 w 50"/>
                  <a:gd name="T9" fmla="*/ 2 h 31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317">
                    <a:moveTo>
                      <a:pt x="0" y="2"/>
                    </a:moveTo>
                    <a:cubicBezTo>
                      <a:pt x="10" y="105"/>
                      <a:pt x="47" y="213"/>
                      <a:pt x="24" y="316"/>
                    </a:cubicBezTo>
                    <a:cubicBezTo>
                      <a:pt x="23" y="317"/>
                      <a:pt x="27" y="317"/>
                      <a:pt x="27" y="316"/>
                    </a:cubicBezTo>
                    <a:cubicBezTo>
                      <a:pt x="50" y="213"/>
                      <a:pt x="14" y="104"/>
                      <a:pt x="4" y="1"/>
                    </a:cubicBezTo>
                    <a:cubicBezTo>
                      <a:pt x="4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50" name="Freeform 331"/>
              <p:cNvSpPr/>
              <p:nvPr/>
            </p:nvSpPr>
            <p:spPr bwMode="auto">
              <a:xfrm>
                <a:off x="8688492" y="683232"/>
                <a:ext cx="82416" cy="396629"/>
              </a:xfrm>
              <a:custGeom>
                <a:gdLst>
                  <a:gd name="T0" fmla="*/ 6 w 79"/>
                  <a:gd name="T1" fmla="*/ 1 h 382"/>
                  <a:gd name="T2" fmla="*/ 15 w 79"/>
                  <a:gd name="T3" fmla="*/ 63 h 382"/>
                  <a:gd name="T4" fmla="*/ 49 w 79"/>
                  <a:gd name="T5" fmla="*/ 145 h 382"/>
                  <a:gd name="T6" fmla="*/ 67 w 79"/>
                  <a:gd name="T7" fmla="*/ 245 h 382"/>
                  <a:gd name="T8" fmla="*/ 75 w 79"/>
                  <a:gd name="T9" fmla="*/ 381 h 382"/>
                  <a:gd name="T10" fmla="*/ 79 w 79"/>
                  <a:gd name="T11" fmla="*/ 380 h 382"/>
                  <a:gd name="T12" fmla="*/ 72 w 79"/>
                  <a:gd name="T13" fmla="*/ 251 h 382"/>
                  <a:gd name="T14" fmla="*/ 54 w 79"/>
                  <a:gd name="T15" fmla="*/ 148 h 382"/>
                  <a:gd name="T16" fmla="*/ 22 w 79"/>
                  <a:gd name="T17" fmla="*/ 72 h 382"/>
                  <a:gd name="T18" fmla="*/ 10 w 79"/>
                  <a:gd name="T19" fmla="*/ 1 h 382"/>
                  <a:gd name="T20" fmla="*/ 6 w 79"/>
                  <a:gd name="T21" fmla="*/ 1 h 38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9" h="382">
                    <a:moveTo>
                      <a:pt x="6" y="1"/>
                    </a:moveTo>
                    <a:cubicBezTo>
                      <a:pt x="0" y="22"/>
                      <a:pt x="8" y="44"/>
                      <a:pt x="15" y="63"/>
                    </a:cubicBezTo>
                    <a:cubicBezTo>
                      <a:pt x="25" y="91"/>
                      <a:pt x="38" y="118"/>
                      <a:pt x="49" y="145"/>
                    </a:cubicBezTo>
                    <a:cubicBezTo>
                      <a:pt x="61" y="177"/>
                      <a:pt x="64" y="211"/>
                      <a:pt x="67" y="245"/>
                    </a:cubicBezTo>
                    <a:cubicBezTo>
                      <a:pt x="73" y="290"/>
                      <a:pt x="74" y="336"/>
                      <a:pt x="75" y="381"/>
                    </a:cubicBezTo>
                    <a:cubicBezTo>
                      <a:pt x="75" y="382"/>
                      <a:pt x="79" y="381"/>
                      <a:pt x="79" y="380"/>
                    </a:cubicBezTo>
                    <a:cubicBezTo>
                      <a:pt x="78" y="337"/>
                      <a:pt x="76" y="294"/>
                      <a:pt x="72" y="251"/>
                    </a:cubicBezTo>
                    <a:cubicBezTo>
                      <a:pt x="68" y="217"/>
                      <a:pt x="65" y="181"/>
                      <a:pt x="54" y="148"/>
                    </a:cubicBezTo>
                    <a:cubicBezTo>
                      <a:pt x="44" y="122"/>
                      <a:pt x="32" y="97"/>
                      <a:pt x="22" y="72"/>
                    </a:cubicBezTo>
                    <a:cubicBezTo>
                      <a:pt x="14" y="50"/>
                      <a:pt x="3" y="23"/>
                      <a:pt x="10" y="1"/>
                    </a:cubicBezTo>
                    <a:cubicBezTo>
                      <a:pt x="10" y="0"/>
                      <a:pt x="6" y="0"/>
                      <a:pt x="6" y="1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51" name="Freeform 332"/>
              <p:cNvSpPr/>
              <p:nvPr/>
            </p:nvSpPr>
            <p:spPr bwMode="auto">
              <a:xfrm>
                <a:off x="8693643" y="705552"/>
                <a:ext cx="127058" cy="401779"/>
              </a:xfrm>
              <a:custGeom>
                <a:gdLst>
                  <a:gd name="T0" fmla="*/ 1 w 122"/>
                  <a:gd name="T1" fmla="*/ 2 h 386"/>
                  <a:gd name="T2" fmla="*/ 39 w 122"/>
                  <a:gd name="T3" fmla="*/ 86 h 386"/>
                  <a:gd name="T4" fmla="*/ 90 w 122"/>
                  <a:gd name="T5" fmla="*/ 185 h 386"/>
                  <a:gd name="T6" fmla="*/ 112 w 122"/>
                  <a:gd name="T7" fmla="*/ 385 h 386"/>
                  <a:gd name="T8" fmla="*/ 115 w 122"/>
                  <a:gd name="T9" fmla="*/ 384 h 386"/>
                  <a:gd name="T10" fmla="*/ 96 w 122"/>
                  <a:gd name="T11" fmla="*/ 191 h 386"/>
                  <a:gd name="T12" fmla="*/ 52 w 122"/>
                  <a:gd name="T13" fmla="*/ 101 h 386"/>
                  <a:gd name="T14" fmla="*/ 4 w 122"/>
                  <a:gd name="T15" fmla="*/ 1 h 386"/>
                  <a:gd name="T16" fmla="*/ 1 w 122"/>
                  <a:gd name="T17" fmla="*/ 2 h 38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2" h="386">
                    <a:moveTo>
                      <a:pt x="1" y="2"/>
                    </a:moveTo>
                    <a:cubicBezTo>
                      <a:pt x="12" y="31"/>
                      <a:pt x="23" y="59"/>
                      <a:pt x="39" y="86"/>
                    </a:cubicBezTo>
                    <a:cubicBezTo>
                      <a:pt x="59" y="118"/>
                      <a:pt x="78" y="149"/>
                      <a:pt x="90" y="185"/>
                    </a:cubicBezTo>
                    <a:cubicBezTo>
                      <a:pt x="112" y="248"/>
                      <a:pt x="118" y="318"/>
                      <a:pt x="112" y="385"/>
                    </a:cubicBezTo>
                    <a:cubicBezTo>
                      <a:pt x="111" y="386"/>
                      <a:pt x="115" y="386"/>
                      <a:pt x="115" y="384"/>
                    </a:cubicBezTo>
                    <a:cubicBezTo>
                      <a:pt x="122" y="319"/>
                      <a:pt x="115" y="253"/>
                      <a:pt x="96" y="191"/>
                    </a:cubicBezTo>
                    <a:cubicBezTo>
                      <a:pt x="86" y="158"/>
                      <a:pt x="71" y="129"/>
                      <a:pt x="52" y="101"/>
                    </a:cubicBezTo>
                    <a:cubicBezTo>
                      <a:pt x="32" y="69"/>
                      <a:pt x="18" y="36"/>
                      <a:pt x="4" y="1"/>
                    </a:cubicBezTo>
                    <a:cubicBezTo>
                      <a:pt x="4" y="0"/>
                      <a:pt x="0" y="1"/>
                      <a:pt x="1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52" name="Freeform 333"/>
              <p:cNvSpPr/>
              <p:nvPr/>
            </p:nvSpPr>
            <p:spPr bwMode="auto">
              <a:xfrm>
                <a:off x="8697077" y="695250"/>
                <a:ext cx="164833" cy="441271"/>
              </a:xfrm>
              <a:custGeom>
                <a:gdLst>
                  <a:gd name="T0" fmla="*/ 0 w 157"/>
                  <a:gd name="T1" fmla="*/ 2 h 425"/>
                  <a:gd name="T2" fmla="*/ 32 w 157"/>
                  <a:gd name="T3" fmla="*/ 73 h 425"/>
                  <a:gd name="T4" fmla="*/ 95 w 157"/>
                  <a:gd name="T5" fmla="*/ 166 h 425"/>
                  <a:gd name="T6" fmla="*/ 142 w 157"/>
                  <a:gd name="T7" fmla="*/ 264 h 425"/>
                  <a:gd name="T8" fmla="*/ 152 w 157"/>
                  <a:gd name="T9" fmla="*/ 423 h 425"/>
                  <a:gd name="T10" fmla="*/ 155 w 157"/>
                  <a:gd name="T11" fmla="*/ 423 h 425"/>
                  <a:gd name="T12" fmla="*/ 149 w 157"/>
                  <a:gd name="T13" fmla="*/ 277 h 425"/>
                  <a:gd name="T14" fmla="*/ 110 w 157"/>
                  <a:gd name="T15" fmla="*/ 181 h 425"/>
                  <a:gd name="T16" fmla="*/ 46 w 157"/>
                  <a:gd name="T17" fmla="*/ 88 h 425"/>
                  <a:gd name="T18" fmla="*/ 4 w 157"/>
                  <a:gd name="T19" fmla="*/ 1 h 425"/>
                  <a:gd name="T20" fmla="*/ 0 w 157"/>
                  <a:gd name="T21" fmla="*/ 2 h 42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7" h="425">
                    <a:moveTo>
                      <a:pt x="0" y="2"/>
                    </a:moveTo>
                    <a:cubicBezTo>
                      <a:pt x="3" y="28"/>
                      <a:pt x="18" y="52"/>
                      <a:pt x="32" y="73"/>
                    </a:cubicBezTo>
                    <a:cubicBezTo>
                      <a:pt x="52" y="105"/>
                      <a:pt x="74" y="135"/>
                      <a:pt x="95" y="166"/>
                    </a:cubicBezTo>
                    <a:cubicBezTo>
                      <a:pt x="116" y="197"/>
                      <a:pt x="134" y="228"/>
                      <a:pt x="142" y="264"/>
                    </a:cubicBezTo>
                    <a:cubicBezTo>
                      <a:pt x="155" y="316"/>
                      <a:pt x="154" y="370"/>
                      <a:pt x="152" y="423"/>
                    </a:cubicBezTo>
                    <a:cubicBezTo>
                      <a:pt x="152" y="425"/>
                      <a:pt x="155" y="424"/>
                      <a:pt x="155" y="423"/>
                    </a:cubicBezTo>
                    <a:cubicBezTo>
                      <a:pt x="157" y="374"/>
                      <a:pt x="157" y="325"/>
                      <a:pt x="149" y="277"/>
                    </a:cubicBezTo>
                    <a:cubicBezTo>
                      <a:pt x="142" y="241"/>
                      <a:pt x="129" y="212"/>
                      <a:pt x="110" y="181"/>
                    </a:cubicBezTo>
                    <a:cubicBezTo>
                      <a:pt x="89" y="150"/>
                      <a:pt x="67" y="119"/>
                      <a:pt x="46" y="88"/>
                    </a:cubicBezTo>
                    <a:cubicBezTo>
                      <a:pt x="28" y="62"/>
                      <a:pt x="7" y="33"/>
                      <a:pt x="4" y="1"/>
                    </a:cubicBezTo>
                    <a:cubicBezTo>
                      <a:pt x="4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53" name="Freeform 334"/>
              <p:cNvSpPr/>
              <p:nvPr/>
            </p:nvSpPr>
            <p:spPr bwMode="auto">
              <a:xfrm>
                <a:off x="8697077" y="705552"/>
                <a:ext cx="195739" cy="442988"/>
              </a:xfrm>
              <a:custGeom>
                <a:gdLst>
                  <a:gd name="T0" fmla="*/ 0 w 187"/>
                  <a:gd name="T1" fmla="*/ 2 h 425"/>
                  <a:gd name="T2" fmla="*/ 130 w 187"/>
                  <a:gd name="T3" fmla="*/ 174 h 425"/>
                  <a:gd name="T4" fmla="*/ 174 w 187"/>
                  <a:gd name="T5" fmla="*/ 273 h 425"/>
                  <a:gd name="T6" fmla="*/ 182 w 187"/>
                  <a:gd name="T7" fmla="*/ 424 h 425"/>
                  <a:gd name="T8" fmla="*/ 186 w 187"/>
                  <a:gd name="T9" fmla="*/ 423 h 425"/>
                  <a:gd name="T10" fmla="*/ 179 w 187"/>
                  <a:gd name="T11" fmla="*/ 279 h 425"/>
                  <a:gd name="T12" fmla="*/ 139 w 187"/>
                  <a:gd name="T13" fmla="*/ 181 h 425"/>
                  <a:gd name="T14" fmla="*/ 4 w 187"/>
                  <a:gd name="T15" fmla="*/ 1 h 425"/>
                  <a:gd name="T16" fmla="*/ 0 w 187"/>
                  <a:gd name="T17" fmla="*/ 2 h 42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7" h="425">
                    <a:moveTo>
                      <a:pt x="0" y="2"/>
                    </a:moveTo>
                    <a:cubicBezTo>
                      <a:pt x="33" y="66"/>
                      <a:pt x="87" y="117"/>
                      <a:pt x="130" y="174"/>
                    </a:cubicBezTo>
                    <a:cubicBezTo>
                      <a:pt x="153" y="205"/>
                      <a:pt x="166" y="235"/>
                      <a:pt x="174" y="273"/>
                    </a:cubicBezTo>
                    <a:cubicBezTo>
                      <a:pt x="184" y="322"/>
                      <a:pt x="182" y="374"/>
                      <a:pt x="182" y="424"/>
                    </a:cubicBezTo>
                    <a:cubicBezTo>
                      <a:pt x="182" y="425"/>
                      <a:pt x="186" y="424"/>
                      <a:pt x="186" y="423"/>
                    </a:cubicBezTo>
                    <a:cubicBezTo>
                      <a:pt x="185" y="375"/>
                      <a:pt x="187" y="327"/>
                      <a:pt x="179" y="279"/>
                    </a:cubicBezTo>
                    <a:cubicBezTo>
                      <a:pt x="173" y="242"/>
                      <a:pt x="160" y="211"/>
                      <a:pt x="139" y="181"/>
                    </a:cubicBezTo>
                    <a:cubicBezTo>
                      <a:pt x="96" y="120"/>
                      <a:pt x="38" y="68"/>
                      <a:pt x="4" y="1"/>
                    </a:cubicBezTo>
                    <a:cubicBezTo>
                      <a:pt x="3" y="0"/>
                      <a:pt x="0" y="2"/>
                      <a:pt x="0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54" name="Freeform 335"/>
              <p:cNvSpPr/>
              <p:nvPr/>
            </p:nvSpPr>
            <p:spPr bwMode="auto">
              <a:xfrm>
                <a:off x="8729700" y="757063"/>
                <a:ext cx="214626" cy="417233"/>
              </a:xfrm>
              <a:custGeom>
                <a:gdLst>
                  <a:gd name="T0" fmla="*/ 1 w 205"/>
                  <a:gd name="T1" fmla="*/ 2 h 401"/>
                  <a:gd name="T2" fmla="*/ 170 w 205"/>
                  <a:gd name="T3" fmla="*/ 204 h 401"/>
                  <a:gd name="T4" fmla="*/ 193 w 205"/>
                  <a:gd name="T5" fmla="*/ 400 h 401"/>
                  <a:gd name="T6" fmla="*/ 197 w 205"/>
                  <a:gd name="T7" fmla="*/ 400 h 401"/>
                  <a:gd name="T8" fmla="*/ 174 w 205"/>
                  <a:gd name="T9" fmla="*/ 203 h 401"/>
                  <a:gd name="T10" fmla="*/ 4 w 205"/>
                  <a:gd name="T11" fmla="*/ 1 h 401"/>
                  <a:gd name="T12" fmla="*/ 1 w 205"/>
                  <a:gd name="T13" fmla="*/ 2 h 40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5" h="401">
                    <a:moveTo>
                      <a:pt x="1" y="2"/>
                    </a:moveTo>
                    <a:cubicBezTo>
                      <a:pt x="66" y="61"/>
                      <a:pt x="132" y="124"/>
                      <a:pt x="170" y="204"/>
                    </a:cubicBezTo>
                    <a:cubicBezTo>
                      <a:pt x="199" y="266"/>
                      <a:pt x="201" y="334"/>
                      <a:pt x="193" y="400"/>
                    </a:cubicBezTo>
                    <a:cubicBezTo>
                      <a:pt x="193" y="401"/>
                      <a:pt x="197" y="401"/>
                      <a:pt x="197" y="400"/>
                    </a:cubicBezTo>
                    <a:cubicBezTo>
                      <a:pt x="205" y="332"/>
                      <a:pt x="202" y="266"/>
                      <a:pt x="174" y="203"/>
                    </a:cubicBezTo>
                    <a:cubicBezTo>
                      <a:pt x="137" y="123"/>
                      <a:pt x="68" y="59"/>
                      <a:pt x="4" y="1"/>
                    </a:cubicBezTo>
                    <a:cubicBezTo>
                      <a:pt x="3" y="0"/>
                      <a:pt x="0" y="1"/>
                      <a:pt x="1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55" name="Freeform 336"/>
              <p:cNvSpPr/>
              <p:nvPr/>
            </p:nvSpPr>
            <p:spPr bwMode="auto">
              <a:xfrm>
                <a:off x="8334788" y="638590"/>
                <a:ext cx="243815" cy="230079"/>
              </a:xfrm>
              <a:custGeom>
                <a:gdLst>
                  <a:gd name="T0" fmla="*/ 5 w 232"/>
                  <a:gd name="T1" fmla="*/ 219 h 222"/>
                  <a:gd name="T2" fmla="*/ 50 w 232"/>
                  <a:gd name="T3" fmla="*/ 2 h 222"/>
                  <a:gd name="T4" fmla="*/ 45 w 232"/>
                  <a:gd name="T5" fmla="*/ 3 h 222"/>
                  <a:gd name="T6" fmla="*/ 227 w 232"/>
                  <a:gd name="T7" fmla="*/ 194 h 222"/>
                  <a:gd name="T8" fmla="*/ 232 w 232"/>
                  <a:gd name="T9" fmla="*/ 193 h 222"/>
                  <a:gd name="T10" fmla="*/ 49 w 232"/>
                  <a:gd name="T11" fmla="*/ 1 h 222"/>
                  <a:gd name="T12" fmla="*/ 45 w 232"/>
                  <a:gd name="T13" fmla="*/ 3 h 222"/>
                  <a:gd name="T14" fmla="*/ 0 w 232"/>
                  <a:gd name="T15" fmla="*/ 219 h 222"/>
                  <a:gd name="T16" fmla="*/ 5 w 232"/>
                  <a:gd name="T17" fmla="*/ 219 h 22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1" h="221">
                    <a:moveTo>
                      <a:pt x="5" y="219"/>
                    </a:moveTo>
                    <a:cubicBezTo>
                      <a:pt x="10" y="145"/>
                      <a:pt x="44" y="76"/>
                      <a:pt x="50" y="2"/>
                    </a:cubicBezTo>
                    <a:cubicBezTo>
                      <a:pt x="48" y="3"/>
                      <a:pt x="47" y="3"/>
                      <a:pt x="45" y="3"/>
                    </a:cubicBezTo>
                    <a:cubicBezTo>
                      <a:pt x="90" y="84"/>
                      <a:pt x="199" y="100"/>
                      <a:pt x="227" y="194"/>
                    </a:cubicBezTo>
                    <a:cubicBezTo>
                      <a:pt x="228" y="196"/>
                      <a:pt x="232" y="195"/>
                      <a:pt x="232" y="193"/>
                    </a:cubicBezTo>
                    <a:cubicBezTo>
                      <a:pt x="204" y="99"/>
                      <a:pt x="94" y="83"/>
                      <a:pt x="49" y="1"/>
                    </a:cubicBezTo>
                    <a:cubicBezTo>
                      <a:pt x="49" y="0"/>
                      <a:pt x="45" y="1"/>
                      <a:pt x="45" y="3"/>
                    </a:cubicBezTo>
                    <a:cubicBezTo>
                      <a:pt x="40" y="77"/>
                      <a:pt x="5" y="145"/>
                      <a:pt x="0" y="219"/>
                    </a:cubicBezTo>
                    <a:cubicBezTo>
                      <a:pt x="0" y="222"/>
                      <a:pt x="5" y="221"/>
                      <a:pt x="5" y="219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56" name="Freeform 337"/>
              <p:cNvSpPr/>
              <p:nvPr/>
            </p:nvSpPr>
            <p:spPr bwMode="auto">
              <a:xfrm>
                <a:off x="8357110" y="652326"/>
                <a:ext cx="34340" cy="248966"/>
              </a:xfrm>
              <a:custGeom>
                <a:gdLst>
                  <a:gd name="T0" fmla="*/ 17 w 32"/>
                  <a:gd name="T1" fmla="*/ 236 h 239"/>
                  <a:gd name="T2" fmla="*/ 18 w 32"/>
                  <a:gd name="T3" fmla="*/ 115 h 239"/>
                  <a:gd name="T4" fmla="*/ 30 w 32"/>
                  <a:gd name="T5" fmla="*/ 2 h 239"/>
                  <a:gd name="T6" fmla="*/ 25 w 32"/>
                  <a:gd name="T7" fmla="*/ 3 h 239"/>
                  <a:gd name="T8" fmla="*/ 13 w 32"/>
                  <a:gd name="T9" fmla="*/ 120 h 239"/>
                  <a:gd name="T10" fmla="*/ 12 w 32"/>
                  <a:gd name="T11" fmla="*/ 237 h 239"/>
                  <a:gd name="T12" fmla="*/ 17 w 32"/>
                  <a:gd name="T13" fmla="*/ 236 h 23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239">
                    <a:moveTo>
                      <a:pt x="17" y="236"/>
                    </a:moveTo>
                    <a:cubicBezTo>
                      <a:pt x="4" y="198"/>
                      <a:pt x="13" y="153"/>
                      <a:pt x="18" y="115"/>
                    </a:cubicBezTo>
                    <a:cubicBezTo>
                      <a:pt x="23" y="78"/>
                      <a:pt x="32" y="39"/>
                      <a:pt x="30" y="2"/>
                    </a:cubicBezTo>
                    <a:cubicBezTo>
                      <a:pt x="30" y="0"/>
                      <a:pt x="25" y="1"/>
                      <a:pt x="25" y="3"/>
                    </a:cubicBezTo>
                    <a:cubicBezTo>
                      <a:pt x="28" y="42"/>
                      <a:pt x="18" y="82"/>
                      <a:pt x="13" y="120"/>
                    </a:cubicBezTo>
                    <a:cubicBezTo>
                      <a:pt x="8" y="157"/>
                      <a:pt x="0" y="201"/>
                      <a:pt x="12" y="237"/>
                    </a:cubicBezTo>
                    <a:cubicBezTo>
                      <a:pt x="13" y="239"/>
                      <a:pt x="18" y="237"/>
                      <a:pt x="17" y="236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57" name="Freeform 338"/>
              <p:cNvSpPr/>
              <p:nvPr/>
            </p:nvSpPr>
            <p:spPr bwMode="auto">
              <a:xfrm>
                <a:off x="8381148" y="642024"/>
                <a:ext cx="84134" cy="334817"/>
              </a:xfrm>
              <a:custGeom>
                <a:gdLst>
                  <a:gd name="T0" fmla="*/ 0 w 80"/>
                  <a:gd name="T1" fmla="*/ 4 h 323"/>
                  <a:gd name="T2" fmla="*/ 15 w 80"/>
                  <a:gd name="T3" fmla="*/ 63 h 323"/>
                  <a:gd name="T4" fmla="*/ 23 w 80"/>
                  <a:gd name="T5" fmla="*/ 156 h 323"/>
                  <a:gd name="T6" fmla="*/ 74 w 80"/>
                  <a:gd name="T7" fmla="*/ 321 h 323"/>
                  <a:gd name="T8" fmla="*/ 79 w 80"/>
                  <a:gd name="T9" fmla="*/ 319 h 323"/>
                  <a:gd name="T10" fmla="*/ 27 w 80"/>
                  <a:gd name="T11" fmla="*/ 148 h 323"/>
                  <a:gd name="T12" fmla="*/ 20 w 80"/>
                  <a:gd name="T13" fmla="*/ 62 h 323"/>
                  <a:gd name="T14" fmla="*/ 5 w 80"/>
                  <a:gd name="T15" fmla="*/ 3 h 323"/>
                  <a:gd name="T16" fmla="*/ 0 w 80"/>
                  <a:gd name="T17" fmla="*/ 4 h 32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0" h="323">
                    <a:moveTo>
                      <a:pt x="0" y="4"/>
                    </a:moveTo>
                    <a:cubicBezTo>
                      <a:pt x="4" y="24"/>
                      <a:pt x="12" y="43"/>
                      <a:pt x="15" y="63"/>
                    </a:cubicBezTo>
                    <a:cubicBezTo>
                      <a:pt x="19" y="94"/>
                      <a:pt x="19" y="125"/>
                      <a:pt x="23" y="156"/>
                    </a:cubicBezTo>
                    <a:cubicBezTo>
                      <a:pt x="31" y="214"/>
                      <a:pt x="48" y="269"/>
                      <a:pt x="74" y="321"/>
                    </a:cubicBezTo>
                    <a:cubicBezTo>
                      <a:pt x="75" y="323"/>
                      <a:pt x="80" y="321"/>
                      <a:pt x="79" y="319"/>
                    </a:cubicBezTo>
                    <a:cubicBezTo>
                      <a:pt x="52" y="265"/>
                      <a:pt x="36" y="208"/>
                      <a:pt x="27" y="148"/>
                    </a:cubicBezTo>
                    <a:cubicBezTo>
                      <a:pt x="23" y="119"/>
                      <a:pt x="23" y="91"/>
                      <a:pt x="20" y="62"/>
                    </a:cubicBezTo>
                    <a:cubicBezTo>
                      <a:pt x="17" y="41"/>
                      <a:pt x="8" y="23"/>
                      <a:pt x="5" y="3"/>
                    </a:cubicBezTo>
                    <a:cubicBezTo>
                      <a:pt x="5" y="0"/>
                      <a:pt x="0" y="2"/>
                      <a:pt x="0" y="4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58" name="Freeform 339"/>
              <p:cNvSpPr/>
              <p:nvPr/>
            </p:nvSpPr>
            <p:spPr bwMode="auto">
              <a:xfrm>
                <a:off x="8386298" y="648892"/>
                <a:ext cx="106454" cy="293609"/>
              </a:xfrm>
              <a:custGeom>
                <a:gdLst>
                  <a:gd name="T0" fmla="*/ 0 w 102"/>
                  <a:gd name="T1" fmla="*/ 3 h 283"/>
                  <a:gd name="T2" fmla="*/ 37 w 102"/>
                  <a:gd name="T3" fmla="*/ 130 h 283"/>
                  <a:gd name="T4" fmla="*/ 97 w 102"/>
                  <a:gd name="T5" fmla="*/ 282 h 283"/>
                  <a:gd name="T6" fmla="*/ 101 w 102"/>
                  <a:gd name="T7" fmla="*/ 281 h 283"/>
                  <a:gd name="T8" fmla="*/ 43 w 102"/>
                  <a:gd name="T9" fmla="*/ 133 h 283"/>
                  <a:gd name="T10" fmla="*/ 5 w 102"/>
                  <a:gd name="T11" fmla="*/ 1 h 283"/>
                  <a:gd name="T12" fmla="*/ 0 w 102"/>
                  <a:gd name="T13" fmla="*/ 3 h 28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2" h="283">
                    <a:moveTo>
                      <a:pt x="0" y="3"/>
                    </a:moveTo>
                    <a:cubicBezTo>
                      <a:pt x="18" y="43"/>
                      <a:pt x="24" y="88"/>
                      <a:pt x="37" y="130"/>
                    </a:cubicBezTo>
                    <a:cubicBezTo>
                      <a:pt x="53" y="181"/>
                      <a:pt x="68" y="236"/>
                      <a:pt x="97" y="282"/>
                    </a:cubicBezTo>
                    <a:cubicBezTo>
                      <a:pt x="97" y="283"/>
                      <a:pt x="102" y="281"/>
                      <a:pt x="101" y="281"/>
                    </a:cubicBezTo>
                    <a:cubicBezTo>
                      <a:pt x="74" y="236"/>
                      <a:pt x="61" y="182"/>
                      <a:pt x="43" y="133"/>
                    </a:cubicBezTo>
                    <a:cubicBezTo>
                      <a:pt x="28" y="90"/>
                      <a:pt x="24" y="43"/>
                      <a:pt x="5" y="1"/>
                    </a:cubicBezTo>
                    <a:cubicBezTo>
                      <a:pt x="5" y="0"/>
                      <a:pt x="0" y="1"/>
                      <a:pt x="0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59" name="Freeform 340"/>
              <p:cNvSpPr/>
              <p:nvPr/>
            </p:nvSpPr>
            <p:spPr bwMode="auto">
              <a:xfrm>
                <a:off x="8382864" y="642024"/>
                <a:ext cx="127058" cy="274721"/>
              </a:xfrm>
              <a:custGeom>
                <a:gdLst>
                  <a:gd name="T0" fmla="*/ 1 w 121"/>
                  <a:gd name="T1" fmla="*/ 3 h 264"/>
                  <a:gd name="T2" fmla="*/ 115 w 121"/>
                  <a:gd name="T3" fmla="*/ 262 h 264"/>
                  <a:gd name="T4" fmla="*/ 120 w 121"/>
                  <a:gd name="T5" fmla="*/ 261 h 264"/>
                  <a:gd name="T6" fmla="*/ 6 w 121"/>
                  <a:gd name="T7" fmla="*/ 2 h 264"/>
                  <a:gd name="T8" fmla="*/ 1 w 121"/>
                  <a:gd name="T9" fmla="*/ 3 h 26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264">
                    <a:moveTo>
                      <a:pt x="1" y="3"/>
                    </a:moveTo>
                    <a:cubicBezTo>
                      <a:pt x="44" y="87"/>
                      <a:pt x="72" y="178"/>
                      <a:pt x="115" y="262"/>
                    </a:cubicBezTo>
                    <a:cubicBezTo>
                      <a:pt x="116" y="264"/>
                      <a:pt x="121" y="262"/>
                      <a:pt x="120" y="261"/>
                    </a:cubicBezTo>
                    <a:cubicBezTo>
                      <a:pt x="76" y="177"/>
                      <a:pt x="48" y="86"/>
                      <a:pt x="6" y="2"/>
                    </a:cubicBezTo>
                    <a:cubicBezTo>
                      <a:pt x="5" y="0"/>
                      <a:pt x="0" y="1"/>
                      <a:pt x="1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60" name="Freeform 341"/>
              <p:cNvSpPr/>
              <p:nvPr/>
            </p:nvSpPr>
            <p:spPr bwMode="auto">
              <a:xfrm>
                <a:off x="8377714" y="648892"/>
                <a:ext cx="32624" cy="278155"/>
              </a:xfrm>
              <a:custGeom>
                <a:gdLst>
                  <a:gd name="T0" fmla="*/ 8 w 32"/>
                  <a:gd name="T1" fmla="*/ 3 h 268"/>
                  <a:gd name="T2" fmla="*/ 7 w 32"/>
                  <a:gd name="T3" fmla="*/ 135 h 268"/>
                  <a:gd name="T4" fmla="*/ 27 w 32"/>
                  <a:gd name="T5" fmla="*/ 266 h 268"/>
                  <a:gd name="T6" fmla="*/ 32 w 32"/>
                  <a:gd name="T7" fmla="*/ 265 h 268"/>
                  <a:gd name="T8" fmla="*/ 11 w 32"/>
                  <a:gd name="T9" fmla="*/ 133 h 268"/>
                  <a:gd name="T10" fmla="*/ 12 w 32"/>
                  <a:gd name="T11" fmla="*/ 1 h 268"/>
                  <a:gd name="T12" fmla="*/ 8 w 32"/>
                  <a:gd name="T13" fmla="*/ 3 h 26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268">
                    <a:moveTo>
                      <a:pt x="8" y="3"/>
                    </a:moveTo>
                    <a:cubicBezTo>
                      <a:pt x="20" y="44"/>
                      <a:pt x="10" y="92"/>
                      <a:pt x="7" y="135"/>
                    </a:cubicBezTo>
                    <a:cubicBezTo>
                      <a:pt x="3" y="178"/>
                      <a:pt x="0" y="230"/>
                      <a:pt x="27" y="266"/>
                    </a:cubicBezTo>
                    <a:cubicBezTo>
                      <a:pt x="28" y="268"/>
                      <a:pt x="32" y="266"/>
                      <a:pt x="32" y="265"/>
                    </a:cubicBezTo>
                    <a:cubicBezTo>
                      <a:pt x="4" y="229"/>
                      <a:pt x="8" y="177"/>
                      <a:pt x="11" y="133"/>
                    </a:cubicBezTo>
                    <a:cubicBezTo>
                      <a:pt x="14" y="91"/>
                      <a:pt x="25" y="43"/>
                      <a:pt x="12" y="1"/>
                    </a:cubicBezTo>
                    <a:cubicBezTo>
                      <a:pt x="12" y="0"/>
                      <a:pt x="7" y="1"/>
                      <a:pt x="8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61" name="Freeform 342"/>
              <p:cNvSpPr/>
              <p:nvPr/>
            </p:nvSpPr>
            <p:spPr bwMode="auto">
              <a:xfrm>
                <a:off x="8386298" y="647174"/>
                <a:ext cx="139078" cy="248966"/>
              </a:xfrm>
              <a:custGeom>
                <a:gdLst>
                  <a:gd name="T0" fmla="*/ 2 w 134"/>
                  <a:gd name="T1" fmla="*/ 4 h 239"/>
                  <a:gd name="T2" fmla="*/ 129 w 134"/>
                  <a:gd name="T3" fmla="*/ 237 h 239"/>
                  <a:gd name="T4" fmla="*/ 133 w 134"/>
                  <a:gd name="T5" fmla="*/ 235 h 239"/>
                  <a:gd name="T6" fmla="*/ 6 w 134"/>
                  <a:gd name="T7" fmla="*/ 2 h 239"/>
                  <a:gd name="T8" fmla="*/ 2 w 134"/>
                  <a:gd name="T9" fmla="*/ 4 h 23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4" h="239">
                    <a:moveTo>
                      <a:pt x="2" y="4"/>
                    </a:moveTo>
                    <a:cubicBezTo>
                      <a:pt x="50" y="77"/>
                      <a:pt x="101" y="153"/>
                      <a:pt x="129" y="237"/>
                    </a:cubicBezTo>
                    <a:cubicBezTo>
                      <a:pt x="129" y="239"/>
                      <a:pt x="134" y="237"/>
                      <a:pt x="133" y="235"/>
                    </a:cubicBezTo>
                    <a:cubicBezTo>
                      <a:pt x="105" y="151"/>
                      <a:pt x="55" y="75"/>
                      <a:pt x="6" y="2"/>
                    </a:cubicBezTo>
                    <a:cubicBezTo>
                      <a:pt x="5" y="0"/>
                      <a:pt x="0" y="2"/>
                      <a:pt x="2" y="4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62" name="Freeform 343"/>
              <p:cNvSpPr/>
              <p:nvPr/>
            </p:nvSpPr>
            <p:spPr bwMode="auto">
              <a:xfrm>
                <a:off x="8389732" y="652326"/>
                <a:ext cx="151097" cy="221494"/>
              </a:xfrm>
              <a:custGeom>
                <a:gdLst>
                  <a:gd name="T0" fmla="*/ 1 w 146"/>
                  <a:gd name="T1" fmla="*/ 4 h 213"/>
                  <a:gd name="T2" fmla="*/ 140 w 146"/>
                  <a:gd name="T3" fmla="*/ 211 h 213"/>
                  <a:gd name="T4" fmla="*/ 145 w 146"/>
                  <a:gd name="T5" fmla="*/ 210 h 213"/>
                  <a:gd name="T6" fmla="*/ 6 w 146"/>
                  <a:gd name="T7" fmla="*/ 2 h 213"/>
                  <a:gd name="T8" fmla="*/ 1 w 146"/>
                  <a:gd name="T9" fmla="*/ 4 h 21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213">
                    <a:moveTo>
                      <a:pt x="1" y="4"/>
                    </a:moveTo>
                    <a:cubicBezTo>
                      <a:pt x="60" y="62"/>
                      <a:pt x="118" y="130"/>
                      <a:pt x="140" y="211"/>
                    </a:cubicBezTo>
                    <a:cubicBezTo>
                      <a:pt x="141" y="213"/>
                      <a:pt x="146" y="212"/>
                      <a:pt x="145" y="210"/>
                    </a:cubicBezTo>
                    <a:cubicBezTo>
                      <a:pt x="123" y="129"/>
                      <a:pt x="64" y="60"/>
                      <a:pt x="6" y="2"/>
                    </a:cubicBezTo>
                    <a:cubicBezTo>
                      <a:pt x="4" y="0"/>
                      <a:pt x="0" y="2"/>
                      <a:pt x="1" y="4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63" name="Freeform 344"/>
              <p:cNvSpPr/>
              <p:nvPr/>
            </p:nvSpPr>
            <p:spPr bwMode="auto">
              <a:xfrm>
                <a:off x="8401752" y="664344"/>
                <a:ext cx="157965" cy="194022"/>
              </a:xfrm>
              <a:custGeom>
                <a:gdLst>
                  <a:gd name="T0" fmla="*/ 0 w 151"/>
                  <a:gd name="T1" fmla="*/ 3 h 186"/>
                  <a:gd name="T2" fmla="*/ 145 w 151"/>
                  <a:gd name="T3" fmla="*/ 184 h 186"/>
                  <a:gd name="T4" fmla="*/ 150 w 151"/>
                  <a:gd name="T5" fmla="*/ 183 h 186"/>
                  <a:gd name="T6" fmla="*/ 5 w 151"/>
                  <a:gd name="T7" fmla="*/ 1 h 186"/>
                  <a:gd name="T8" fmla="*/ 0 w 151"/>
                  <a:gd name="T9" fmla="*/ 3 h 18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1" h="186">
                    <a:moveTo>
                      <a:pt x="0" y="3"/>
                    </a:moveTo>
                    <a:cubicBezTo>
                      <a:pt x="56" y="53"/>
                      <a:pt x="122" y="110"/>
                      <a:pt x="145" y="184"/>
                    </a:cubicBezTo>
                    <a:cubicBezTo>
                      <a:pt x="146" y="186"/>
                      <a:pt x="151" y="184"/>
                      <a:pt x="150" y="183"/>
                    </a:cubicBezTo>
                    <a:cubicBezTo>
                      <a:pt x="127" y="109"/>
                      <a:pt x="61" y="51"/>
                      <a:pt x="5" y="1"/>
                    </a:cubicBezTo>
                    <a:cubicBezTo>
                      <a:pt x="4" y="0"/>
                      <a:pt x="0" y="2"/>
                      <a:pt x="0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</p:grpSp>
      </p:grpSp>
      <p:sp>
        <p:nvSpPr>
          <p:cNvPr id="164" name="文本框 12293"/>
          <p:cNvSpPr txBox="1"/>
          <p:nvPr/>
        </p:nvSpPr>
        <p:spPr>
          <a:xfrm>
            <a:off x="1422674" y="993144"/>
            <a:ext cx="1828800" cy="3733800"/>
          </a:xfrm>
          <a:prstGeom prst="rect">
            <a:avLst/>
          </a:prstGeom>
          <a:noFill/>
          <a:ln w="9525">
            <a:noFill/>
          </a:ln>
        </p:spPr>
        <p:txBody>
          <a:bodyPr vert="eaVert" lIns="0" tIns="0" rIns="0" bIns="0">
            <a:spAutoFit/>
          </a:bodyPr>
          <a:lstStyle>
            <a:defPPr/>
          </a:lstStyle>
          <a:p>
            <a:pPr>
              <a:lnSpc>
                <a:spcPct val="100000"/>
              </a:lnSpc>
              <a:spcBef>
                <a:spcPct val="50000"/>
              </a:spcBef>
              <a:defRPr/>
            </a:pPr>
            <a:r>
              <a:rPr lang="zh-CN" altLang="en-US" sz="12000" b="0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华文新魏" panose="02010800040101010101" pitchFamily="2" charset="-122"/>
              </a:rPr>
              <a:t>劝 学</a:t>
            </a:r>
            <a:endParaRPr lang="zh-CN" altLang="en-US" sz="12000" b="0">
              <a:solidFill>
                <a:srgbClr val="8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ea typeface="华文新魏" pitchFamily="2" charset="-122"/>
            </a:endParaRPr>
          </a:p>
        </p:txBody>
      </p:sp>
      <p:sp>
        <p:nvSpPr>
          <p:cNvPr id="2" name="右箭头 1"/>
          <p:cNvSpPr/>
          <p:nvPr/>
        </p:nvSpPr>
        <p:spPr>
          <a:xfrm>
            <a:off x="3536576" y="1667435"/>
            <a:ext cx="1344705" cy="537883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lang="zh-CN" altLang="en-US"/>
          </a:p>
        </p:txBody>
      </p:sp>
      <p:sp>
        <p:nvSpPr>
          <p:cNvPr id="165" name="右箭头 164"/>
          <p:cNvSpPr/>
          <p:nvPr/>
        </p:nvSpPr>
        <p:spPr>
          <a:xfrm>
            <a:off x="3536576" y="3635188"/>
            <a:ext cx="1344705" cy="537883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lang="zh-CN" altLang="en-US"/>
          </a:p>
        </p:txBody>
      </p:sp>
      <p:sp>
        <p:nvSpPr>
          <p:cNvPr id="167" name="文本框 12296"/>
          <p:cNvSpPr txBox="1">
            <a:spLocks noChangeArrowheads="1"/>
          </p:cNvSpPr>
          <p:nvPr/>
        </p:nvSpPr>
        <p:spPr bwMode="auto">
          <a:xfrm>
            <a:off x="4881281" y="907568"/>
            <a:ext cx="1107996" cy="177228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eaVert" wrap="none">
            <a:spAutoFit/>
          </a:bodyPr>
          <a:lstStyle>
            <a:defPPr/>
            <a:lvl1pPr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zh-CN" altLang="en-US" sz="6000" b="0">
                <a:latin typeface="华文行楷" panose="02010800040101010101" pitchFamily="2" charset="-122"/>
                <a:ea typeface="华文行楷" panose="02010800040101010101" pitchFamily="2" charset="-122"/>
              </a:rPr>
              <a:t>劝勉</a:t>
            </a:r>
            <a:endParaRPr lang="zh-CN" altLang="en-US" sz="6000" b="0">
              <a:latin typeface="华文行楷" pitchFamily="2" charset="-122"/>
              <a:ea typeface="华文行楷" panose="02010800040101010101" pitchFamily="2" charset="-122"/>
            </a:endParaRPr>
          </a:p>
        </p:txBody>
      </p:sp>
      <p:sp>
        <p:nvSpPr>
          <p:cNvPr id="168" name="文本框 12297"/>
          <p:cNvSpPr txBox="1">
            <a:spLocks noChangeArrowheads="1"/>
          </p:cNvSpPr>
          <p:nvPr/>
        </p:nvSpPr>
        <p:spPr bwMode="auto">
          <a:xfrm>
            <a:off x="4921623" y="3040995"/>
            <a:ext cx="1107996" cy="177228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eaVert" wrap="none">
            <a:spAutoFit/>
          </a:bodyPr>
          <a:lstStyle>
            <a:defPPr/>
            <a:lvl1pPr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zh-CN" altLang="en-US" sz="6000" b="0">
                <a:latin typeface="华文行楷" panose="02010800040101010101" pitchFamily="2" charset="-122"/>
                <a:ea typeface="华文行楷" panose="02010800040101010101" pitchFamily="2" charset="-122"/>
              </a:rPr>
              <a:t>学习</a:t>
            </a:r>
            <a:endParaRPr lang="zh-CN" altLang="en-US" sz="6000" b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69" name="矩形 168"/>
          <p:cNvSpPr/>
          <p:nvPr/>
        </p:nvSpPr>
        <p:spPr>
          <a:xfrm>
            <a:off x="6443481" y="834770"/>
            <a:ext cx="4756669" cy="5078313"/>
          </a:xfrm>
          <a:prstGeom prst="rect">
            <a:avLst/>
          </a:prstGeom>
          <a:noFill/>
          <a:ln w="9525">
            <a:noFill/>
          </a:ln>
          <a:effectLst/>
        </p:spPr>
        <p:txBody>
          <a:bodyPr wrap="square">
            <a:spAutoFit/>
          </a:bodyPr>
          <a:lstStyle>
            <a:defPPr/>
          </a:lstStyle>
          <a:p>
            <a:pPr>
              <a:lnSpc>
                <a:spcPct val="100000"/>
              </a:lnSpc>
              <a:buClr>
                <a:schemeClr val="bg2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lang="zh-CN" altLang="en-US" sz="3600" b="1">
                <a:effectLst>
                  <a:outerShdw blurRad="38100" dist="38100" dir="2700000" algn="tl">
                    <a:srgbClr val="FFFFFF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     作者以</a:t>
            </a:r>
            <a:r>
              <a:rPr lang="en-US" sz="3600" b="1">
                <a:effectLst>
                  <a:outerShdw blurRad="38100" dist="38100" dir="2700000" algn="tl">
                    <a:srgbClr val="FFFFFF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3600" b="1">
                <a:effectLst>
                  <a:outerShdw blurRad="38100" dist="38100" dir="2700000" algn="tl">
                    <a:srgbClr val="FFFFFF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劝学</a:t>
            </a:r>
            <a:r>
              <a:rPr lang="en-US" sz="3600" b="1">
                <a:effectLst>
                  <a:outerShdw blurRad="38100" dist="38100" dir="2700000" algn="tl">
                    <a:srgbClr val="FFFFFF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3600" b="1">
                <a:effectLst>
                  <a:outerShdw blurRad="38100" dist="38100" dir="2700000" algn="tl">
                    <a:srgbClr val="FFFFFF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为题目，勉励人们</a:t>
            </a:r>
            <a:r>
              <a:rPr lang="zh-CN" altLang="en-US" sz="36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要不停止地坚持学习</a:t>
            </a:r>
            <a:r>
              <a:rPr lang="zh-CN" altLang="en-US" sz="3600" b="1">
                <a:effectLst>
                  <a:outerShdw blurRad="38100" dist="38100" dir="2700000" algn="tl">
                    <a:srgbClr val="FFFFFF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，只有这样才能增长知识，发展才能，培养高尚的</a:t>
            </a:r>
            <a:r>
              <a:rPr lang="zh-CN" altLang="en-US" sz="3600" b="1" smtClean="0">
                <a:effectLst>
                  <a:outerShdw blurRad="38100" dist="38100" dir="2700000" algn="tl">
                    <a:srgbClr val="FFFFFF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品德</a:t>
            </a: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r>
              <a:rPr lang="zh-CN" altLang="en-US" sz="3600" b="1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“劝”</a:t>
            </a: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这个字</a:t>
            </a:r>
            <a:r>
              <a:rPr lang="zh-CN" altLang="en-US" sz="36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统领全篇</a:t>
            </a: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，告诉我们这是一篇勉励人们努力</a:t>
            </a:r>
            <a:r>
              <a:rPr lang="zh-CN" altLang="en-US" sz="3600" b="1">
                <a:effectLst>
                  <a:outerShdw blurRad="38100" dist="38100" dir="2700000" algn="tl">
                    <a:srgbClr val="FFFFFF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学习的文章。</a:t>
            </a:r>
            <a:endParaRPr lang="zh-CN" altLang="en-US" sz="3600" b="1">
              <a:effectLst>
                <a:outerShdw blurRad="38100" dist="38100" dir="2700000" algn="tl">
                  <a:srgbClr val="FFFFFF"/>
                </a:outerShdw>
              </a:effectLst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  <p:cond evt="onBegin" delay="0">
                          <p:tn val="15"/>
                        </p:cond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  <p:cond evt="onBegin" delay="0">
                          <p:tn val="21"/>
                        </p:cond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  <p:cond evt="onBegin" delay="0">
                          <p:tn val="30"/>
                        </p:cond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  <p:cond evt="onBegin" delay="0">
                          <p:tn val="35"/>
                        </p:cond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  <p:cond evt="onBegin" delay="0">
                          <p:tn val="40"/>
                        </p:cond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164" grpId="0"/>
      <p:bldP spid="2" grpId="0"/>
      <p:bldP spid="165" grpId="0"/>
      <p:bldP spid="167" grpId="0"/>
      <p:bldP spid="168" grpId="0"/>
      <p:bldP spid="16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8130" name="矩形 48129"/>
          <p:cNvSpPr/>
          <p:nvPr/>
        </p:nvSpPr>
        <p:spPr>
          <a:xfrm>
            <a:off x="527051" y="333375"/>
            <a:ext cx="11137900" cy="584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/>
          </a:lstStyle>
          <a:p>
            <a:pPr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Char char="Ø"/>
              <a:defRPr/>
            </a:pP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蟹</a:t>
            </a:r>
            <a:r>
              <a:rPr lang="zh-CN" altLang="en-US" sz="3200" b="1" u="sng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六跪而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二</a:t>
            </a:r>
            <a:r>
              <a:rPr lang="zh-CN" altLang="en-US" sz="3200" b="1" u="sng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螯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，非蛇鳝之穴无可寄托者，用心</a:t>
            </a:r>
            <a:r>
              <a:rPr lang="zh-CN" altLang="en-US" sz="32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躁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也。</a:t>
            </a:r>
            <a:endParaRPr lang="zh-CN" altLang="en-US" sz="32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50179" name="组合 48130"/>
          <p:cNvGrpSpPr/>
          <p:nvPr/>
        </p:nvGrpSpPr>
        <p:grpSpPr>
          <a:xfrm>
            <a:off x="9144001" y="6324600"/>
            <a:ext cx="859367" cy="533400"/>
            <a:chExt cx="406" cy="336"/>
          </a:xfrm>
        </p:grpSpPr>
        <p:sp>
          <p:nvSpPr>
            <p:cNvPr id="50182" name="横卷形 48131"/>
            <p:cNvSpPr>
              <a:spLocks noChangeArrowheads="1"/>
            </p:cNvSpPr>
            <p:nvPr/>
          </p:nvSpPr>
          <p:spPr bwMode="auto">
            <a:xfrm>
              <a:off x="0" y="0"/>
              <a:ext cx="336" cy="336"/>
            </a:xfrm>
            <a:prstGeom prst="horizontalScroll">
              <a:avLst>
                <a:gd name="adj" fmla="val 12500"/>
              </a:avLst>
            </a:prstGeom>
            <a:solidFill>
              <a:srgbClr val="FFCC99"/>
            </a:solidFill>
            <a:ln w="9525">
              <a:solidFill>
                <a:schemeClr val="tx1"/>
              </a:solidFill>
              <a:round/>
            </a:ln>
          </p:spPr>
          <p:txBody>
            <a:bodyPr/>
            <a:lstStyle>
              <a:defPPr/>
            </a:lstStyle>
            <a:p>
              <a:pPr>
                <a:lnSpc>
                  <a:spcPct val="100000"/>
                </a:lnSpc>
                <a:spcBef>
                  <a:spcPct val="0"/>
                </a:spcBef>
              </a:pPr>
              <a:endParaRPr lang="zh-CN" altLang="en-US" sz="2400" b="0">
                <a:latin typeface="Times New Roman" panose="02020603050405020304" pitchFamily="18" charset="0"/>
              </a:endParaRPr>
            </a:p>
          </p:txBody>
        </p:sp>
        <p:sp>
          <p:nvSpPr>
            <p:cNvPr id="50183" name="文本框 48132"/>
            <p:cNvSpPr txBox="1">
              <a:spLocks noChangeArrowheads="1"/>
            </p:cNvSpPr>
            <p:nvPr/>
          </p:nvSpPr>
          <p:spPr bwMode="auto">
            <a:xfrm>
              <a:off x="48" y="36"/>
              <a:ext cx="358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/>
              <a:lvl1pPr eaLnBrk="0" hangingPunct="0">
                <a:defRPr sz="32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32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32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32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32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70000"/>
                </a:lnSpc>
                <a:spcBef>
                  <a:spcPct val="50000"/>
                </a:spcBef>
              </a:pPr>
              <a:r>
                <a:rPr lang="zh-CN" altLang="en-US" sz="1800" b="0">
                  <a:solidFill>
                    <a:srgbClr val="FF0000"/>
                  </a:solidFill>
                  <a:latin typeface="Times New Roman" panose="02020603050405020304" pitchFamily="18" charset="0"/>
                  <a:ea typeface="隶书" panose="02010509060101010101" pitchFamily="49" charset="-122"/>
                  <a:hlinkClick r:id="rId2" action="ppaction://hlinksldjump"/>
                </a:rPr>
                <a:t>劝学</a:t>
              </a:r>
              <a:endParaRPr lang="zh-CN" altLang="en-US" sz="2400" b="0">
                <a:solidFill>
                  <a:srgbClr val="FF0000"/>
                </a:solidFill>
                <a:latin typeface="Times New Roman" pitchFamily="18" charset="0"/>
              </a:endParaRPr>
            </a:p>
          </p:txBody>
        </p:sp>
      </p:grpSp>
      <p:sp>
        <p:nvSpPr>
          <p:cNvPr id="48134" name="文本框 48133"/>
          <p:cNvSpPr txBox="1"/>
          <p:nvPr/>
        </p:nvSpPr>
        <p:spPr>
          <a:xfrm>
            <a:off x="527051" y="1341438"/>
            <a:ext cx="11137900" cy="30469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/>
          </a:lstStyle>
          <a:p>
            <a:pPr>
              <a:defRPr/>
            </a:pPr>
            <a:r>
              <a:rPr lang="zh-CN" altLang="en-US" sz="3200" b="1" noProof="1"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①</a:t>
            </a:r>
            <a:r>
              <a:rPr lang="zh-CN" altLang="en-US" sz="3200" b="1" u="sng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六跪</a:t>
            </a:r>
            <a:r>
              <a:rPr lang="zh-CN" altLang="en-US" sz="3200" b="1" noProof="1"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：跪，蟹脚；蟹实际上是八条腿。一说，海蟹后面的两条腿只能划水，不能用来走路或自卫，所以不能算在“跪”里面。</a:t>
            </a:r>
            <a:endParaRPr lang="zh-CN" altLang="en-US" sz="3200" b="1" noProof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defRPr/>
            </a:pPr>
            <a:r>
              <a:rPr lang="zh-CN" altLang="en-US" sz="3200" b="1" noProof="1"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②</a:t>
            </a:r>
            <a:r>
              <a:rPr lang="zh-CN" altLang="en-US" sz="3200" b="1" u="sng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而</a:t>
            </a:r>
            <a:r>
              <a:rPr lang="zh-CN" altLang="en-US" sz="3200" b="1" noProof="1"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：表并列，和</a:t>
            </a:r>
            <a:endParaRPr lang="zh-CN" altLang="en-US" sz="3200" b="1" noProof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defRPr/>
            </a:pPr>
            <a:r>
              <a:rPr lang="zh-CN" altLang="en-US" sz="3200" b="1" noProof="1"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③</a:t>
            </a:r>
            <a:r>
              <a:rPr lang="zh-CN" altLang="en-US" sz="3200" b="1" u="sng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螯</a:t>
            </a:r>
            <a:r>
              <a:rPr lang="zh-CN" altLang="en-US" sz="3200" b="1" noProof="1"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：</a:t>
            </a:r>
            <a:r>
              <a:rPr lang="en-US" altLang="x-none" sz="3200" b="1" noProof="1"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áo</a:t>
            </a:r>
            <a:r>
              <a:rPr lang="zh-CN" altLang="en-US" sz="3200" b="1" noProof="1"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，蟹钳。</a:t>
            </a:r>
            <a:endParaRPr lang="zh-CN" altLang="en-US" sz="3200" b="1" noProof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defRPr/>
            </a:pPr>
            <a:r>
              <a:rPr lang="zh-CN" altLang="en-US" sz="3200" b="1" noProof="1"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④</a:t>
            </a:r>
            <a:r>
              <a:rPr lang="zh-CN" altLang="en-US" sz="3200" b="1" u="sng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躁</a:t>
            </a:r>
            <a:r>
              <a:rPr lang="zh-CN" altLang="en-US" sz="3200" b="1" noProof="1"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：浮躁，不专心</a:t>
            </a:r>
            <a:endParaRPr lang="zh-CN" altLang="en-US" sz="3200" b="1" noProof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8135" name="文本框 48134"/>
          <p:cNvSpPr txBox="1">
            <a:spLocks noChangeArrowheads="1"/>
          </p:cNvSpPr>
          <p:nvPr/>
        </p:nvSpPr>
        <p:spPr bwMode="auto">
          <a:xfrm>
            <a:off x="527051" y="4508500"/>
            <a:ext cx="11137900" cy="104644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  <a:miter lim="800000"/>
          </a:ln>
        </p:spPr>
        <p:txBody>
          <a:bodyPr>
            <a:spAutoFit/>
          </a:bodyPr>
          <a:lstStyle>
            <a:defPPr/>
            <a:lvl1pPr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zh-CN" altLang="en-US" sz="3100" i="1">
                <a:solidFill>
                  <a:srgbClr val="3333FF"/>
                </a:solidFill>
                <a:latin typeface="Times New Roman" panose="02020603050405020304" pitchFamily="18" charset="0"/>
                <a:ea typeface="楷体_GB2312" pitchFamily="1" charset="-122"/>
              </a:rPr>
              <a:t>译文</a:t>
            </a:r>
            <a:r>
              <a:rPr lang="zh-CN" altLang="en-US" sz="3100">
                <a:solidFill>
                  <a:srgbClr val="3333FF"/>
                </a:solidFill>
                <a:latin typeface="Times New Roman" panose="02020603050405020304" pitchFamily="18" charset="0"/>
                <a:ea typeface="楷体_GB2312" pitchFamily="1" charset="-122"/>
              </a:rPr>
              <a:t>：螃蟹有六条腿和两只蟹钳，没有蛇鳝的洞穴就无处容身（的原因），是因为心思浮躁啊。</a:t>
            </a:r>
            <a:endParaRPr lang="zh-CN" altLang="en-US" sz="3100">
              <a:solidFill>
                <a:srgbClr val="3333FF"/>
              </a:solidFill>
              <a:latin typeface="Times New Roman" panose="02020603050405020304" pitchFamily="18" charset="0"/>
              <a:ea typeface="楷体_GB2312" pitchFamily="1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481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4" grpId="0"/>
      <p:bldP spid="48135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9154" name="文本框 49153"/>
          <p:cNvSpPr txBox="1">
            <a:spLocks noChangeArrowheads="1"/>
          </p:cNvSpPr>
          <p:nvPr/>
        </p:nvSpPr>
        <p:spPr bwMode="auto">
          <a:xfrm>
            <a:off x="1409700" y="1389044"/>
            <a:ext cx="17907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/>
            <a:lvl1pPr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</a:pPr>
            <a:r>
              <a:rPr lang="zh-CN" altLang="en-US" sz="2800">
                <a:solidFill>
                  <a:srgbClr val="FF0066"/>
                </a:solidFill>
                <a:latin typeface="Times New Roman" panose="02020603050405020304" pitchFamily="18" charset="0"/>
              </a:rPr>
              <a:t>学习方法和态度</a:t>
            </a:r>
            <a:endParaRPr lang="zh-CN" altLang="en-US" sz="2800">
              <a:solidFill>
                <a:srgbClr val="FF0066"/>
              </a:solidFill>
              <a:latin typeface="Times New Roman" pitchFamily="18" charset="0"/>
            </a:endParaRPr>
          </a:p>
        </p:txBody>
      </p:sp>
      <p:sp>
        <p:nvSpPr>
          <p:cNvPr id="49155" name="直接连接符 49154"/>
          <p:cNvSpPr>
            <a:spLocks noChangeShapeType="1"/>
          </p:cNvSpPr>
          <p:nvPr/>
        </p:nvSpPr>
        <p:spPr bwMode="auto">
          <a:xfrm flipH="1">
            <a:off x="2133600" y="2590801"/>
            <a:ext cx="0" cy="175260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49156" name="文本框 49155"/>
          <p:cNvSpPr txBox="1">
            <a:spLocks noChangeArrowheads="1"/>
          </p:cNvSpPr>
          <p:nvPr/>
        </p:nvSpPr>
        <p:spPr bwMode="auto">
          <a:xfrm>
            <a:off x="1422400" y="4536271"/>
            <a:ext cx="14224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/>
            <a:lvl1pPr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</a:pPr>
            <a:r>
              <a:rPr lang="zh-CN" altLang="en-US" sz="2800">
                <a:solidFill>
                  <a:srgbClr val="3333FF"/>
                </a:solidFill>
                <a:latin typeface="Times New Roman" panose="02020603050405020304" pitchFamily="18" charset="0"/>
              </a:rPr>
              <a:t>积累坚持专心</a:t>
            </a:r>
            <a:endParaRPr lang="zh-CN" altLang="en-US" sz="2800">
              <a:solidFill>
                <a:srgbClr val="3333FF"/>
              </a:solidFill>
              <a:latin typeface="Times New Roman" pitchFamily="18" charset="0"/>
            </a:endParaRPr>
          </a:p>
        </p:txBody>
      </p:sp>
      <p:sp>
        <p:nvSpPr>
          <p:cNvPr id="49157" name="左大括号 49156"/>
          <p:cNvSpPr/>
          <p:nvPr/>
        </p:nvSpPr>
        <p:spPr bwMode="auto">
          <a:xfrm>
            <a:off x="3048000" y="228600"/>
            <a:ext cx="304800" cy="6324600"/>
          </a:xfrm>
          <a:prstGeom prst="leftBrace">
            <a:avLst>
              <a:gd name="adj1" fmla="val 230427"/>
              <a:gd name="adj2" fmla="val 50000"/>
            </a:avLst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defPPr/>
          </a:lstStyle>
          <a:p>
            <a:pPr>
              <a:lnSpc>
                <a:spcPct val="100000"/>
              </a:lnSpc>
              <a:spcBef>
                <a:spcPct val="0"/>
              </a:spcBef>
            </a:pPr>
            <a:endParaRPr lang="zh-CN" altLang="en-US" sz="2400" b="0">
              <a:latin typeface="Times New Roman" panose="02020603050405020304" pitchFamily="18" charset="0"/>
            </a:endParaRPr>
          </a:p>
        </p:txBody>
      </p:sp>
      <p:grpSp>
        <p:nvGrpSpPr>
          <p:cNvPr id="4" name="组合 49157"/>
          <p:cNvGrpSpPr/>
          <p:nvPr/>
        </p:nvGrpSpPr>
        <p:grpSpPr>
          <a:xfrm>
            <a:off x="3556000" y="1"/>
            <a:ext cx="4775200" cy="1160463"/>
            <a:chExt cx="2256" cy="731"/>
          </a:xfrm>
        </p:grpSpPr>
        <p:sp>
          <p:nvSpPr>
            <p:cNvPr id="51224" name="文本框 49158"/>
            <p:cNvSpPr txBox="1">
              <a:spLocks noChangeArrowheads="1"/>
            </p:cNvSpPr>
            <p:nvPr/>
          </p:nvSpPr>
          <p:spPr bwMode="auto">
            <a:xfrm>
              <a:off x="0" y="0"/>
              <a:ext cx="2256" cy="7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/>
              <a:lvl1pPr eaLnBrk="0" hangingPunct="0">
                <a:defRPr sz="32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32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32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32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32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</a:pPr>
              <a:r>
                <a:rPr lang="zh-CN" altLang="en-US" sz="2800">
                  <a:solidFill>
                    <a:srgbClr val="3333FF"/>
                  </a:solidFill>
                  <a:latin typeface="Times New Roman" panose="02020603050405020304" pitchFamily="18" charset="0"/>
                </a:rPr>
                <a:t>积土成山，风雨兴焉</a:t>
              </a:r>
              <a:endParaRPr lang="zh-CN" altLang="en-US" sz="2800">
                <a:solidFill>
                  <a:srgbClr val="3333FF"/>
                </a:solidFill>
                <a:latin typeface="Times New Roman" panose="02020603050405020304" pitchFamily="18" charset="0"/>
              </a:endParaRPr>
            </a:p>
            <a:p>
              <a:pPr eaLnBrk="1" hangingPunct="1">
                <a:lnSpc>
                  <a:spcPct val="100000"/>
                </a:lnSpc>
                <a:spcBef>
                  <a:spcPct val="50000"/>
                </a:spcBef>
              </a:pPr>
              <a:r>
                <a:rPr lang="zh-CN" altLang="en-US" sz="2800">
                  <a:solidFill>
                    <a:srgbClr val="3333FF"/>
                  </a:solidFill>
                  <a:latin typeface="Times New Roman" panose="02020603050405020304" pitchFamily="18" charset="0"/>
                </a:rPr>
                <a:t>积水成渊，蛟龙生焉</a:t>
              </a:r>
              <a:endParaRPr lang="zh-CN" altLang="en-US" sz="2800">
                <a:solidFill>
                  <a:srgbClr val="3333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51225" name="右大括号 49159"/>
            <p:cNvSpPr/>
            <p:nvPr/>
          </p:nvSpPr>
          <p:spPr bwMode="auto">
            <a:xfrm>
              <a:off x="2160" y="144"/>
              <a:ext cx="96" cy="480"/>
            </a:xfrm>
            <a:prstGeom prst="rightBrace">
              <a:avLst>
                <a:gd name="adj1" fmla="val 41644"/>
                <a:gd name="adj2" fmla="val 50000"/>
              </a:avLst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defPPr/>
            </a:lstStyle>
            <a:p>
              <a:pPr>
                <a:lnSpc>
                  <a:spcPct val="100000"/>
                </a:lnSpc>
                <a:spcBef>
                  <a:spcPct val="0"/>
                </a:spcBef>
              </a:pPr>
              <a:endParaRPr lang="zh-CN" altLang="en-US" sz="2400" b="0">
                <a:latin typeface="Times New Roman" panose="02020603050405020304" pitchFamily="18" charset="0"/>
              </a:endParaRPr>
            </a:p>
          </p:txBody>
        </p:sp>
      </p:grpSp>
      <p:sp>
        <p:nvSpPr>
          <p:cNvPr id="49161" name="文本框 49160"/>
          <p:cNvSpPr txBox="1">
            <a:spLocks noChangeArrowheads="1"/>
          </p:cNvSpPr>
          <p:nvPr/>
        </p:nvSpPr>
        <p:spPr bwMode="auto">
          <a:xfrm>
            <a:off x="8331200" y="107157"/>
            <a:ext cx="1126067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/>
            <a:lvl1pPr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</a:pPr>
            <a:r>
              <a:rPr lang="zh-CN" altLang="en-US" sz="2800">
                <a:solidFill>
                  <a:srgbClr val="3333FF"/>
                </a:solidFill>
                <a:latin typeface="Times New Roman" panose="02020603050405020304" pitchFamily="18" charset="0"/>
              </a:rPr>
              <a:t>正面设喻</a:t>
            </a:r>
            <a:endParaRPr lang="zh-CN" altLang="en-US" sz="2800">
              <a:solidFill>
                <a:srgbClr val="3333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49162" name="文本框 49161"/>
          <p:cNvSpPr txBox="1">
            <a:spLocks noChangeArrowheads="1"/>
          </p:cNvSpPr>
          <p:nvPr/>
        </p:nvSpPr>
        <p:spPr bwMode="auto">
          <a:xfrm>
            <a:off x="3657600" y="1295400"/>
            <a:ext cx="4572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/>
            <a:lvl1pPr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</a:pPr>
            <a:endParaRPr lang="zh-CN" altLang="en-US" sz="2400" b="0">
              <a:latin typeface="Times New Roman" panose="02020603050405020304" pitchFamily="18" charset="0"/>
            </a:endParaRPr>
          </a:p>
        </p:txBody>
      </p:sp>
      <p:grpSp>
        <p:nvGrpSpPr>
          <p:cNvPr id="5" name="组合 49162"/>
          <p:cNvGrpSpPr/>
          <p:nvPr/>
        </p:nvGrpSpPr>
        <p:grpSpPr>
          <a:xfrm>
            <a:off x="3657600" y="1371600"/>
            <a:ext cx="4673600" cy="1016001"/>
            <a:chExt cx="2208" cy="640"/>
          </a:xfrm>
        </p:grpSpPr>
        <p:sp>
          <p:nvSpPr>
            <p:cNvPr id="51222" name="文本框 49163"/>
            <p:cNvSpPr txBox="1">
              <a:spLocks noChangeArrowheads="1"/>
            </p:cNvSpPr>
            <p:nvPr/>
          </p:nvSpPr>
          <p:spPr bwMode="auto">
            <a:xfrm>
              <a:off x="0" y="0"/>
              <a:ext cx="2160" cy="6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/>
              <a:lvl1pPr eaLnBrk="0" hangingPunct="0">
                <a:defRPr sz="32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32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32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32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32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</a:pPr>
              <a:r>
                <a:rPr lang="zh-CN" altLang="en-US" sz="2400">
                  <a:solidFill>
                    <a:srgbClr val="3333FF"/>
                  </a:solidFill>
                  <a:latin typeface="Times New Roman" panose="02020603050405020304" pitchFamily="18" charset="0"/>
                </a:rPr>
                <a:t>不积跬步，无以至千里</a:t>
              </a:r>
              <a:endParaRPr lang="zh-CN" altLang="en-US" sz="2400">
                <a:solidFill>
                  <a:srgbClr val="3333FF"/>
                </a:solidFill>
                <a:latin typeface="Times New Roman" pitchFamily="18" charset="0"/>
              </a:endParaRPr>
            </a:p>
            <a:p>
              <a:pPr eaLnBrk="1" hangingPunct="1">
                <a:lnSpc>
                  <a:spcPct val="100000"/>
                </a:lnSpc>
                <a:spcBef>
                  <a:spcPct val="50000"/>
                </a:spcBef>
              </a:pPr>
              <a:r>
                <a:rPr lang="zh-CN" altLang="en-US" sz="2400">
                  <a:solidFill>
                    <a:srgbClr val="3333FF"/>
                  </a:solidFill>
                  <a:latin typeface="Times New Roman" panose="02020603050405020304" pitchFamily="18" charset="0"/>
                </a:rPr>
                <a:t>不积小流，无以成江海</a:t>
              </a:r>
              <a:endParaRPr lang="zh-CN" altLang="en-US" sz="2400">
                <a:solidFill>
                  <a:srgbClr val="3333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51223" name="右大括号 49164"/>
            <p:cNvSpPr/>
            <p:nvPr/>
          </p:nvSpPr>
          <p:spPr bwMode="auto">
            <a:xfrm>
              <a:off x="2064" y="96"/>
              <a:ext cx="144" cy="432"/>
            </a:xfrm>
            <a:prstGeom prst="rightBrace">
              <a:avLst>
                <a:gd name="adj1" fmla="val 25000"/>
                <a:gd name="adj2" fmla="val 50000"/>
              </a:avLst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defPPr/>
            </a:lstStyle>
            <a:p>
              <a:pPr>
                <a:lnSpc>
                  <a:spcPct val="100000"/>
                </a:lnSpc>
                <a:spcBef>
                  <a:spcPct val="0"/>
                </a:spcBef>
              </a:pPr>
              <a:endParaRPr lang="zh-CN" altLang="en-US" sz="2400" b="0">
                <a:latin typeface="Times New Roman" panose="02020603050405020304" pitchFamily="18" charset="0"/>
              </a:endParaRPr>
            </a:p>
          </p:txBody>
        </p:sp>
      </p:grpSp>
      <p:sp>
        <p:nvSpPr>
          <p:cNvPr id="49166" name="文本框 49165"/>
          <p:cNvSpPr txBox="1">
            <a:spLocks noChangeArrowheads="1"/>
          </p:cNvSpPr>
          <p:nvPr/>
        </p:nvSpPr>
        <p:spPr bwMode="auto">
          <a:xfrm>
            <a:off x="8432800" y="1408095"/>
            <a:ext cx="121920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/>
            <a:lvl1pPr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</a:pPr>
            <a:r>
              <a:rPr lang="zh-CN" altLang="en-US" sz="2800">
                <a:solidFill>
                  <a:srgbClr val="3333FF"/>
                </a:solidFill>
                <a:latin typeface="Times New Roman" panose="02020603050405020304" pitchFamily="18" charset="0"/>
              </a:rPr>
              <a:t>反面设喻</a:t>
            </a:r>
            <a:endParaRPr lang="zh-CN" altLang="en-US" sz="2800">
              <a:solidFill>
                <a:srgbClr val="3333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49167" name="右大括号 49166"/>
          <p:cNvSpPr/>
          <p:nvPr/>
        </p:nvSpPr>
        <p:spPr bwMode="auto">
          <a:xfrm>
            <a:off x="9652000" y="228600"/>
            <a:ext cx="304800" cy="1828800"/>
          </a:xfrm>
          <a:prstGeom prst="rightBrace">
            <a:avLst>
              <a:gd name="adj1" fmla="val 66630"/>
              <a:gd name="adj2" fmla="val 50000"/>
            </a:avLst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defPPr/>
          </a:lstStyle>
          <a:p>
            <a:pPr>
              <a:lnSpc>
                <a:spcPct val="100000"/>
              </a:lnSpc>
              <a:spcBef>
                <a:spcPct val="0"/>
              </a:spcBef>
            </a:pPr>
            <a:endParaRPr lang="zh-CN" altLang="en-US" sz="2400" b="0">
              <a:latin typeface="Times New Roman" panose="02020603050405020304" pitchFamily="18" charset="0"/>
            </a:endParaRPr>
          </a:p>
        </p:txBody>
      </p:sp>
      <p:sp>
        <p:nvSpPr>
          <p:cNvPr id="49168" name="文本框 49167"/>
          <p:cNvSpPr txBox="1">
            <a:spLocks noChangeArrowheads="1"/>
          </p:cNvSpPr>
          <p:nvPr/>
        </p:nvSpPr>
        <p:spPr bwMode="auto">
          <a:xfrm>
            <a:off x="10033000" y="463659"/>
            <a:ext cx="2159000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/>
            <a:lvl1pPr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>
                <a:solidFill>
                  <a:srgbClr val="FF0066"/>
                </a:solidFill>
                <a:latin typeface="Times New Roman" panose="02020603050405020304" pitchFamily="18" charset="0"/>
              </a:rPr>
              <a:t>学习</a:t>
            </a:r>
            <a:endParaRPr lang="zh-CN" altLang="en-US" sz="2800">
              <a:solidFill>
                <a:srgbClr val="FF0066"/>
              </a:solidFill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2800">
                <a:solidFill>
                  <a:srgbClr val="FF0066"/>
                </a:solidFill>
                <a:latin typeface="Times New Roman" panose="02020603050405020304" pitchFamily="18" charset="0"/>
              </a:rPr>
              <a:t>要积累</a:t>
            </a:r>
            <a:endParaRPr lang="zh-CN" altLang="en-US" sz="2800">
              <a:solidFill>
                <a:srgbClr val="FF0066"/>
              </a:solidFill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2800">
                <a:solidFill>
                  <a:srgbClr val="3333FF"/>
                </a:solidFill>
                <a:latin typeface="Times New Roman" panose="02020603050405020304" pitchFamily="18" charset="0"/>
              </a:rPr>
              <a:t>（对比）</a:t>
            </a:r>
            <a:endParaRPr lang="zh-CN" altLang="en-US" sz="2800">
              <a:solidFill>
                <a:srgbClr val="3333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49169" name="文本框 49168"/>
          <p:cNvSpPr txBox="1">
            <a:spLocks noChangeArrowheads="1"/>
          </p:cNvSpPr>
          <p:nvPr/>
        </p:nvSpPr>
        <p:spPr bwMode="auto">
          <a:xfrm>
            <a:off x="3556000" y="2590801"/>
            <a:ext cx="4572000" cy="1160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/>
            <a:lvl1pPr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</a:pPr>
            <a:r>
              <a:rPr lang="zh-CN" altLang="en-US" sz="2800">
                <a:solidFill>
                  <a:srgbClr val="3333FF"/>
                </a:solidFill>
                <a:latin typeface="Times New Roman" panose="02020603050405020304" pitchFamily="18" charset="0"/>
              </a:rPr>
              <a:t>骐骥一跃，不能十步</a:t>
            </a:r>
            <a:endParaRPr lang="zh-CN" altLang="en-US" sz="2800">
              <a:solidFill>
                <a:srgbClr val="3333FF"/>
              </a:solidFill>
              <a:latin typeface="Times New Roman" panose="02020603050405020304" pitchFamily="18" charset="0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</a:pPr>
            <a:r>
              <a:rPr lang="zh-CN" altLang="en-US" sz="2800">
                <a:solidFill>
                  <a:srgbClr val="3333FF"/>
                </a:solidFill>
                <a:latin typeface="Times New Roman" panose="02020603050405020304" pitchFamily="18" charset="0"/>
              </a:rPr>
              <a:t>驽马十驾，功在不舍</a:t>
            </a:r>
            <a:endParaRPr lang="zh-CN" altLang="en-US" sz="2800">
              <a:solidFill>
                <a:srgbClr val="3333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49170" name="右大括号 49169"/>
          <p:cNvSpPr/>
          <p:nvPr/>
        </p:nvSpPr>
        <p:spPr bwMode="auto">
          <a:xfrm>
            <a:off x="8128000" y="2819400"/>
            <a:ext cx="304800" cy="685800"/>
          </a:xfrm>
          <a:prstGeom prst="rightBrace">
            <a:avLst>
              <a:gd name="adj1" fmla="val 25000"/>
              <a:gd name="adj2" fmla="val 50000"/>
            </a:avLst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defPPr/>
          </a:lstStyle>
          <a:p>
            <a:pPr>
              <a:lnSpc>
                <a:spcPct val="100000"/>
              </a:lnSpc>
              <a:spcBef>
                <a:spcPct val="0"/>
              </a:spcBef>
            </a:pPr>
            <a:endParaRPr lang="zh-CN" altLang="en-US" sz="2400" b="0">
              <a:latin typeface="Times New Roman" panose="02020603050405020304" pitchFamily="18" charset="0"/>
            </a:endParaRPr>
          </a:p>
        </p:txBody>
      </p:sp>
      <p:sp>
        <p:nvSpPr>
          <p:cNvPr id="49171" name="文本框 49170"/>
          <p:cNvSpPr txBox="1">
            <a:spLocks noChangeArrowheads="1"/>
          </p:cNvSpPr>
          <p:nvPr/>
        </p:nvSpPr>
        <p:spPr bwMode="auto">
          <a:xfrm>
            <a:off x="3657600" y="3962401"/>
            <a:ext cx="4572000" cy="1160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/>
            <a:lvl1pPr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</a:pPr>
            <a:r>
              <a:rPr lang="zh-CN" altLang="en-US" sz="2800">
                <a:solidFill>
                  <a:srgbClr val="3333FF"/>
                </a:solidFill>
                <a:latin typeface="Times New Roman" panose="02020603050405020304" pitchFamily="18" charset="0"/>
              </a:rPr>
              <a:t>锲而舍之，朽木不折</a:t>
            </a:r>
            <a:endParaRPr lang="zh-CN" altLang="en-US" sz="2800">
              <a:solidFill>
                <a:srgbClr val="3333FF"/>
              </a:solidFill>
              <a:latin typeface="Times New Roman" panose="02020603050405020304" pitchFamily="18" charset="0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</a:pPr>
            <a:r>
              <a:rPr lang="zh-CN" altLang="en-US" sz="2800">
                <a:solidFill>
                  <a:srgbClr val="3333FF"/>
                </a:solidFill>
                <a:latin typeface="Times New Roman" panose="02020603050405020304" pitchFamily="18" charset="0"/>
              </a:rPr>
              <a:t>锲而不舍，金石可镂</a:t>
            </a:r>
            <a:endParaRPr lang="zh-CN" altLang="en-US" sz="2800">
              <a:solidFill>
                <a:srgbClr val="3333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49172" name="右大括号 49171"/>
          <p:cNvSpPr/>
          <p:nvPr/>
        </p:nvSpPr>
        <p:spPr bwMode="auto">
          <a:xfrm>
            <a:off x="8331200" y="4114800"/>
            <a:ext cx="101600" cy="685800"/>
          </a:xfrm>
          <a:prstGeom prst="rightBrace">
            <a:avLst>
              <a:gd name="adj1" fmla="val 75000"/>
              <a:gd name="adj2" fmla="val 50000"/>
            </a:avLst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defPPr/>
          </a:lstStyle>
          <a:p>
            <a:pPr>
              <a:lnSpc>
                <a:spcPct val="100000"/>
              </a:lnSpc>
              <a:spcBef>
                <a:spcPct val="0"/>
              </a:spcBef>
            </a:pPr>
            <a:endParaRPr lang="zh-CN" altLang="en-US" sz="2400" b="0">
              <a:latin typeface="Times New Roman" panose="02020603050405020304" pitchFamily="18" charset="0"/>
            </a:endParaRPr>
          </a:p>
        </p:txBody>
      </p:sp>
      <p:sp>
        <p:nvSpPr>
          <p:cNvPr id="49173" name="文本框 49172"/>
          <p:cNvSpPr txBox="1">
            <a:spLocks noChangeArrowheads="1"/>
          </p:cNvSpPr>
          <p:nvPr/>
        </p:nvSpPr>
        <p:spPr bwMode="auto">
          <a:xfrm>
            <a:off x="3454400" y="5410201"/>
            <a:ext cx="5689600" cy="1160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/>
            <a:lvl1pPr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</a:pPr>
            <a:r>
              <a:rPr lang="zh-CN" altLang="en-US" sz="2800">
                <a:solidFill>
                  <a:srgbClr val="3333FF"/>
                </a:solidFill>
                <a:latin typeface="Times New Roman" panose="02020603050405020304" pitchFamily="18" charset="0"/>
              </a:rPr>
              <a:t>蚓无爪牙之利</a:t>
            </a:r>
            <a:r>
              <a:rPr lang="en-US" altLang="zh-CN" sz="2800">
                <a:solidFill>
                  <a:srgbClr val="3333FF"/>
                </a:solidFill>
                <a:latin typeface="Times New Roman" panose="02020603050405020304" pitchFamily="18" charset="0"/>
              </a:rPr>
              <a:t>…</a:t>
            </a:r>
            <a:r>
              <a:rPr lang="zh-CN" altLang="en-US" sz="2800">
                <a:solidFill>
                  <a:srgbClr val="3333FF"/>
                </a:solidFill>
                <a:latin typeface="Times New Roman" panose="02020603050405020304" pitchFamily="18" charset="0"/>
              </a:rPr>
              <a:t>用心一也</a:t>
            </a:r>
            <a:endParaRPr lang="zh-CN" altLang="en-US" sz="2800">
              <a:solidFill>
                <a:srgbClr val="3333FF"/>
              </a:solidFill>
              <a:latin typeface="Times New Roman" panose="02020603050405020304" pitchFamily="18" charset="0"/>
            </a:endParaRPr>
          </a:p>
          <a:p>
            <a:pPr eaLnBrk="1" hangingPunct="1">
              <a:lnSpc>
                <a:spcPct val="100000"/>
              </a:lnSpc>
              <a:spcBef>
                <a:spcPct val="50000"/>
              </a:spcBef>
            </a:pPr>
            <a:r>
              <a:rPr lang="zh-CN" altLang="en-US" sz="2800">
                <a:solidFill>
                  <a:srgbClr val="3333FF"/>
                </a:solidFill>
                <a:latin typeface="Times New Roman" panose="02020603050405020304" pitchFamily="18" charset="0"/>
              </a:rPr>
              <a:t>蟹六跪而二螯</a:t>
            </a:r>
            <a:r>
              <a:rPr lang="en-US" altLang="zh-CN" sz="2800">
                <a:solidFill>
                  <a:srgbClr val="3333FF"/>
                </a:solidFill>
                <a:latin typeface="Times New Roman" panose="02020603050405020304" pitchFamily="18" charset="0"/>
              </a:rPr>
              <a:t>…</a:t>
            </a:r>
            <a:r>
              <a:rPr lang="zh-CN" altLang="en-US" sz="2800">
                <a:solidFill>
                  <a:srgbClr val="3333FF"/>
                </a:solidFill>
                <a:latin typeface="Times New Roman" panose="02020603050405020304" pitchFamily="18" charset="0"/>
              </a:rPr>
              <a:t>用心躁也</a:t>
            </a:r>
            <a:endParaRPr lang="zh-CN" altLang="en-US" sz="2800">
              <a:solidFill>
                <a:srgbClr val="3333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49174" name="右大括号 49173"/>
          <p:cNvSpPr/>
          <p:nvPr/>
        </p:nvSpPr>
        <p:spPr bwMode="auto">
          <a:xfrm>
            <a:off x="8839200" y="5638800"/>
            <a:ext cx="203200" cy="685800"/>
          </a:xfrm>
          <a:prstGeom prst="rightBrace">
            <a:avLst>
              <a:gd name="adj1" fmla="val 37500"/>
              <a:gd name="adj2" fmla="val 50000"/>
            </a:avLst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defPPr/>
          </a:lstStyle>
          <a:p>
            <a:pPr>
              <a:lnSpc>
                <a:spcPct val="100000"/>
              </a:lnSpc>
              <a:spcBef>
                <a:spcPct val="0"/>
              </a:spcBef>
            </a:pPr>
            <a:endParaRPr lang="zh-CN" altLang="en-US" sz="2400" b="0">
              <a:latin typeface="Times New Roman" panose="02020603050405020304" pitchFamily="18" charset="0"/>
            </a:endParaRPr>
          </a:p>
        </p:txBody>
      </p:sp>
      <p:sp>
        <p:nvSpPr>
          <p:cNvPr id="49175" name="右大括号 49174"/>
          <p:cNvSpPr/>
          <p:nvPr/>
        </p:nvSpPr>
        <p:spPr bwMode="auto">
          <a:xfrm>
            <a:off x="8879417" y="2924175"/>
            <a:ext cx="304800" cy="1828800"/>
          </a:xfrm>
          <a:prstGeom prst="rightBrace">
            <a:avLst>
              <a:gd name="adj1" fmla="val 66630"/>
              <a:gd name="adj2" fmla="val 50000"/>
            </a:avLst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defPPr/>
          </a:lstStyle>
          <a:p>
            <a:pPr>
              <a:lnSpc>
                <a:spcPct val="100000"/>
              </a:lnSpc>
              <a:spcBef>
                <a:spcPct val="0"/>
              </a:spcBef>
            </a:pPr>
            <a:endParaRPr lang="zh-CN" altLang="en-US" sz="2400" b="0">
              <a:latin typeface="Times New Roman" panose="02020603050405020304" pitchFamily="18" charset="0"/>
            </a:endParaRPr>
          </a:p>
        </p:txBody>
      </p:sp>
      <p:sp>
        <p:nvSpPr>
          <p:cNvPr id="49176" name="文本框 49175"/>
          <p:cNvSpPr txBox="1">
            <a:spLocks noChangeArrowheads="1"/>
          </p:cNvSpPr>
          <p:nvPr/>
        </p:nvSpPr>
        <p:spPr bwMode="auto">
          <a:xfrm>
            <a:off x="9457267" y="3141664"/>
            <a:ext cx="2159000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/>
            <a:lvl1pPr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>
                <a:solidFill>
                  <a:srgbClr val="FF0066"/>
                </a:solidFill>
                <a:latin typeface="Times New Roman" panose="02020603050405020304" pitchFamily="18" charset="0"/>
              </a:rPr>
              <a:t>学习</a:t>
            </a:r>
            <a:endParaRPr lang="zh-CN" altLang="en-US" sz="2800">
              <a:solidFill>
                <a:srgbClr val="FF0066"/>
              </a:solidFill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2800">
                <a:solidFill>
                  <a:srgbClr val="FF0066"/>
                </a:solidFill>
                <a:latin typeface="Times New Roman" panose="02020603050405020304" pitchFamily="18" charset="0"/>
              </a:rPr>
              <a:t>要恒心</a:t>
            </a:r>
            <a:endParaRPr lang="zh-CN" altLang="en-US" sz="2800">
              <a:solidFill>
                <a:srgbClr val="FF0066"/>
              </a:solidFill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2800">
                <a:solidFill>
                  <a:srgbClr val="3333FF"/>
                </a:solidFill>
                <a:latin typeface="Times New Roman" panose="02020603050405020304" pitchFamily="18" charset="0"/>
              </a:rPr>
              <a:t>（对比）</a:t>
            </a:r>
            <a:endParaRPr lang="zh-CN" altLang="en-US" sz="2800">
              <a:solidFill>
                <a:srgbClr val="3333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49177" name="文本框 49176"/>
          <p:cNvSpPr txBox="1">
            <a:spLocks noChangeArrowheads="1"/>
          </p:cNvSpPr>
          <p:nvPr/>
        </p:nvSpPr>
        <p:spPr bwMode="auto">
          <a:xfrm>
            <a:off x="9359900" y="5013325"/>
            <a:ext cx="2159000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/>
            <a:lvl1pPr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>
                <a:solidFill>
                  <a:srgbClr val="FF0066"/>
                </a:solidFill>
                <a:latin typeface="Times New Roman" panose="02020603050405020304" pitchFamily="18" charset="0"/>
              </a:rPr>
              <a:t>学习</a:t>
            </a:r>
            <a:endParaRPr lang="zh-CN" altLang="en-US" sz="2800">
              <a:solidFill>
                <a:srgbClr val="FF0066"/>
              </a:solidFill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2800">
                <a:solidFill>
                  <a:srgbClr val="FF0066"/>
                </a:solidFill>
                <a:latin typeface="Times New Roman" panose="02020603050405020304" pitchFamily="18" charset="0"/>
              </a:rPr>
              <a:t>要专一</a:t>
            </a:r>
            <a:endParaRPr lang="zh-CN" altLang="en-US" sz="2800">
              <a:solidFill>
                <a:srgbClr val="FF0066"/>
              </a:solidFill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2800">
                <a:solidFill>
                  <a:srgbClr val="3333FF"/>
                </a:solidFill>
                <a:latin typeface="Times New Roman" panose="02020603050405020304" pitchFamily="18" charset="0"/>
              </a:rPr>
              <a:t>（对比）</a:t>
            </a:r>
            <a:endParaRPr lang="zh-CN" altLang="en-US" sz="2800">
              <a:solidFill>
                <a:srgbClr val="3333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" dur="500"/>
                                        <p:tgtEl>
                                          <p:spTgt spid="49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8" dur="5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9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9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9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9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9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2" dur="500"/>
                                        <p:tgtEl>
                                          <p:spTgt spid="49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9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9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3" dur="500"/>
                                        <p:tgtEl>
                                          <p:spTgt spid="49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8" dur="500"/>
                                        <p:tgtEl>
                                          <p:spTgt spid="49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3" dur="500"/>
                                        <p:tgtEl>
                                          <p:spTgt spid="49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8" dur="500"/>
                                        <p:tgtEl>
                                          <p:spTgt spid="49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83" dur="500"/>
                                        <p:tgtEl>
                                          <p:spTgt spid="49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49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9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94" dur="500"/>
                                        <p:tgtEl>
                                          <p:spTgt spid="49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99" dur="500"/>
                                        <p:tgtEl>
                                          <p:spTgt spid="49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 nodeType="clickPar">
                      <p:stCondLst>
                        <p:cond delay="indefinite"/>
                      </p:stCondLst>
                      <p:childTnLst>
                        <p:par>
                          <p:cTn id="10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49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49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 nodeType="clickPar">
                      <p:stCondLst>
                        <p:cond delay="indefinite"/>
                      </p:stCondLst>
                      <p:childTnLst>
                        <p:par>
                          <p:cTn id="10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49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49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4" grpId="0"/>
      <p:bldP spid="49155" grpId="0"/>
      <p:bldP spid="49156" grpId="0"/>
      <p:bldP spid="49161" grpId="0"/>
      <p:bldP spid="49162" grpId="0"/>
      <p:bldP spid="49166" grpId="0"/>
      <p:bldP spid="49168" grpId="0"/>
      <p:bldP spid="49169" grpId="0"/>
      <p:bldP spid="49171" grpId="0"/>
      <p:bldP spid="49173" grpId="0"/>
      <p:bldP spid="49176" grpId="0"/>
      <p:bldP spid="4917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0178" name="文本框 50177"/>
          <p:cNvSpPr txBox="1">
            <a:spLocks noChangeArrowheads="1"/>
          </p:cNvSpPr>
          <p:nvPr/>
        </p:nvSpPr>
        <p:spPr bwMode="auto">
          <a:xfrm>
            <a:off x="527051" y="333375"/>
            <a:ext cx="9956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/>
            <a:lvl1pPr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zh-CN" altLang="en-US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思考：</a:t>
            </a:r>
            <a:r>
              <a:rPr lang="zh-CN" altLang="en-US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第四段</a:t>
            </a:r>
            <a:r>
              <a:rPr lang="zh-CN" altLang="en-US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主要讲了什么内容？</a:t>
            </a:r>
            <a:endParaRPr lang="zh-CN" altLang="en-US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0179" name="文本框 50178"/>
          <p:cNvSpPr txBox="1">
            <a:spLocks noChangeArrowheads="1"/>
          </p:cNvSpPr>
          <p:nvPr/>
        </p:nvSpPr>
        <p:spPr bwMode="auto">
          <a:xfrm>
            <a:off x="1722095" y="1020669"/>
            <a:ext cx="85344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/>
            <a:lvl1pPr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</a:pPr>
            <a:r>
              <a:rPr lang="zh-CN" altLang="en-US">
                <a:latin typeface="华文楷体" panose="02010600040101010101" pitchFamily="2" charset="-122"/>
                <a:ea typeface="华文楷体" panose="02010600040101010101" pitchFamily="2" charset="-122"/>
              </a:rPr>
              <a:t>学习的方法、态度</a:t>
            </a:r>
            <a:endParaRPr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0180" name="文本框 50179"/>
          <p:cNvSpPr txBox="1">
            <a:spLocks noChangeArrowheads="1"/>
          </p:cNvSpPr>
          <p:nvPr/>
        </p:nvSpPr>
        <p:spPr bwMode="auto">
          <a:xfrm>
            <a:off x="474134" y="1586940"/>
            <a:ext cx="111379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/>
            <a:lvl1pPr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zh-CN" altLang="en-US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思考：</a:t>
            </a:r>
            <a:r>
              <a:rPr lang="zh-CN" altLang="en-US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第四段</a:t>
            </a:r>
            <a:r>
              <a:rPr lang="zh-CN" altLang="en-US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用了哪些论证方法来谈学习的方法的？</a:t>
            </a:r>
            <a:endParaRPr lang="zh-CN" altLang="en-US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0181" name="文本框 50180"/>
          <p:cNvSpPr txBox="1">
            <a:spLocks noChangeArrowheads="1"/>
          </p:cNvSpPr>
          <p:nvPr/>
        </p:nvSpPr>
        <p:spPr bwMode="auto">
          <a:xfrm>
            <a:off x="-61793" y="3137278"/>
            <a:ext cx="1661993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>
            <a:spAutoFit/>
          </a:bodyPr>
          <a:lstStyle>
            <a:defPPr/>
            <a:lvl1pPr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50000"/>
              </a:spcBef>
            </a:pPr>
            <a:r>
              <a:rPr lang="zh-CN" altLang="en-US">
                <a:solidFill>
                  <a:srgbClr val="3333C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学习的方法、态度</a:t>
            </a:r>
            <a:endParaRPr lang="zh-CN" altLang="en-US">
              <a:solidFill>
                <a:srgbClr val="3333CC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0182" name="左大括号 50181"/>
          <p:cNvSpPr/>
          <p:nvPr/>
        </p:nvSpPr>
        <p:spPr bwMode="auto">
          <a:xfrm>
            <a:off x="1295400" y="2420938"/>
            <a:ext cx="304800" cy="3352800"/>
          </a:xfrm>
          <a:prstGeom prst="leftBrace">
            <a:avLst>
              <a:gd name="adj1" fmla="val 122154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defPPr/>
          </a:lstStyle>
          <a:p>
            <a:pPr>
              <a:lnSpc>
                <a:spcPct val="100000"/>
              </a:lnSpc>
              <a:spcBef>
                <a:spcPct val="0"/>
              </a:spcBef>
            </a:pPr>
            <a:endParaRPr lang="zh-CN" altLang="en-US" sz="2400" b="0">
              <a:latin typeface="Times New Roman" panose="02020603050405020304" pitchFamily="18" charset="0"/>
            </a:endParaRPr>
          </a:p>
        </p:txBody>
      </p:sp>
      <p:sp>
        <p:nvSpPr>
          <p:cNvPr id="50183" name="文本框 50182"/>
          <p:cNvSpPr txBox="1">
            <a:spLocks noChangeArrowheads="1"/>
          </p:cNvSpPr>
          <p:nvPr/>
        </p:nvSpPr>
        <p:spPr bwMode="auto">
          <a:xfrm>
            <a:off x="1543051" y="2565400"/>
            <a:ext cx="39624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/>
            <a:lvl1pPr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</a:pPr>
            <a:r>
              <a:rPr lang="zh-CN" altLang="en-US">
                <a:latin typeface="Times New Roman" panose="02020603050405020304" pitchFamily="18" charset="0"/>
                <a:ea typeface="黑体" panose="02010609060101010101" pitchFamily="49" charset="-122"/>
              </a:rPr>
              <a:t>积累</a:t>
            </a:r>
            <a:endParaRPr lang="zh-CN" altLang="en-US"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50184" name="文本框 50183"/>
          <p:cNvSpPr txBox="1">
            <a:spLocks noChangeArrowheads="1"/>
          </p:cNvSpPr>
          <p:nvPr/>
        </p:nvSpPr>
        <p:spPr bwMode="auto">
          <a:xfrm>
            <a:off x="3024718" y="2565400"/>
            <a:ext cx="230293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/>
            <a:lvl1pPr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</a:pPr>
            <a:r>
              <a:rPr lang="en-US" altLang="zh-CN">
                <a:solidFill>
                  <a:srgbClr val="3333CC"/>
                </a:solidFill>
                <a:latin typeface="Times New Roman" panose="02020603050405020304" pitchFamily="18" charset="0"/>
              </a:rPr>
              <a:t>4</a:t>
            </a:r>
            <a:r>
              <a:rPr lang="zh-CN" altLang="en-US">
                <a:solidFill>
                  <a:srgbClr val="3333CC"/>
                </a:solidFill>
                <a:latin typeface="Times New Roman" panose="02020603050405020304" pitchFamily="18" charset="0"/>
              </a:rPr>
              <a:t>个比喻</a:t>
            </a:r>
            <a:endParaRPr lang="zh-CN" altLang="en-US">
              <a:solidFill>
                <a:srgbClr val="3333CC"/>
              </a:solidFill>
              <a:latin typeface="Times New Roman" pitchFamily="18" charset="0"/>
            </a:endParaRPr>
          </a:p>
        </p:txBody>
      </p:sp>
      <p:sp>
        <p:nvSpPr>
          <p:cNvPr id="50185" name="右箭头 50184"/>
          <p:cNvSpPr>
            <a:spLocks noChangeArrowheads="1"/>
          </p:cNvSpPr>
          <p:nvPr/>
        </p:nvSpPr>
        <p:spPr bwMode="auto">
          <a:xfrm>
            <a:off x="5327651" y="2781300"/>
            <a:ext cx="508000" cy="228600"/>
          </a:xfrm>
          <a:prstGeom prst="rightArrow">
            <a:avLst>
              <a:gd name="adj1" fmla="val 50000"/>
              <a:gd name="adj2" fmla="val 4165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>
            <a:defPPr/>
          </a:lstStyle>
          <a:p>
            <a:pPr>
              <a:lnSpc>
                <a:spcPct val="100000"/>
              </a:lnSpc>
              <a:spcBef>
                <a:spcPct val="0"/>
              </a:spcBef>
            </a:pPr>
            <a:endParaRPr lang="zh-CN" altLang="en-US" sz="2400" b="0">
              <a:latin typeface="Times New Roman" panose="02020603050405020304" pitchFamily="18" charset="0"/>
            </a:endParaRPr>
          </a:p>
        </p:txBody>
      </p:sp>
      <p:sp>
        <p:nvSpPr>
          <p:cNvPr id="50186" name="文本框 50185"/>
          <p:cNvSpPr txBox="1">
            <a:spLocks noChangeArrowheads="1"/>
          </p:cNvSpPr>
          <p:nvPr/>
        </p:nvSpPr>
        <p:spPr bwMode="auto">
          <a:xfrm>
            <a:off x="5903384" y="2276475"/>
            <a:ext cx="2641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/>
            <a:lvl1pPr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zh-CN" altLang="en-US">
                <a:latin typeface="Times New Roman" panose="02020603050405020304" pitchFamily="18" charset="0"/>
                <a:ea typeface="黑体" panose="02010609060101010101" pitchFamily="49" charset="-122"/>
              </a:rPr>
              <a:t>比喻论证</a:t>
            </a:r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zh-CN" altLang="en-US">
                <a:latin typeface="Times New Roman" panose="02020603050405020304" pitchFamily="18" charset="0"/>
                <a:ea typeface="黑体" panose="02010609060101010101" pitchFamily="49" charset="-122"/>
              </a:rPr>
              <a:t>正反论证</a:t>
            </a:r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0187" name="文本框 50186"/>
          <p:cNvSpPr txBox="1">
            <a:spLocks noChangeArrowheads="1"/>
          </p:cNvSpPr>
          <p:nvPr/>
        </p:nvSpPr>
        <p:spPr bwMode="auto">
          <a:xfrm>
            <a:off x="1566334" y="3860800"/>
            <a:ext cx="1828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/>
            <a:lvl1pPr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</a:pPr>
            <a:r>
              <a:rPr lang="zh-CN" altLang="en-US">
                <a:latin typeface="Times New Roman" panose="02020603050405020304" pitchFamily="18" charset="0"/>
                <a:ea typeface="黑体" panose="02010609060101010101" pitchFamily="49" charset="-122"/>
              </a:rPr>
              <a:t>坚持</a:t>
            </a:r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0188" name="文本框 50187"/>
          <p:cNvSpPr txBox="1">
            <a:spLocks noChangeArrowheads="1"/>
          </p:cNvSpPr>
          <p:nvPr/>
        </p:nvSpPr>
        <p:spPr bwMode="auto">
          <a:xfrm>
            <a:off x="3024717" y="3860800"/>
            <a:ext cx="22352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/>
            <a:lvl1pPr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</a:pPr>
            <a:r>
              <a:rPr lang="en-US" altLang="zh-CN">
                <a:solidFill>
                  <a:srgbClr val="3333CC"/>
                </a:solidFill>
                <a:latin typeface="Times New Roman" panose="02020603050405020304" pitchFamily="18" charset="0"/>
              </a:rPr>
              <a:t>4</a:t>
            </a:r>
            <a:r>
              <a:rPr lang="zh-CN" altLang="en-US">
                <a:solidFill>
                  <a:srgbClr val="3333CC"/>
                </a:solidFill>
                <a:latin typeface="Times New Roman" panose="02020603050405020304" pitchFamily="18" charset="0"/>
              </a:rPr>
              <a:t>个比喻</a:t>
            </a:r>
            <a:endParaRPr lang="zh-CN" altLang="en-US">
              <a:solidFill>
                <a:srgbClr val="3333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50189" name="文本框 50188"/>
          <p:cNvSpPr txBox="1">
            <a:spLocks noChangeArrowheads="1"/>
          </p:cNvSpPr>
          <p:nvPr/>
        </p:nvSpPr>
        <p:spPr bwMode="auto">
          <a:xfrm>
            <a:off x="5903384" y="3573463"/>
            <a:ext cx="2641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/>
            <a:lvl1pPr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zh-CN" altLang="en-US">
                <a:latin typeface="Times New Roman" panose="02020603050405020304" pitchFamily="18" charset="0"/>
                <a:ea typeface="黑体" panose="02010609060101010101" pitchFamily="49" charset="-122"/>
              </a:rPr>
              <a:t>比喻论证</a:t>
            </a:r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zh-CN" altLang="en-US">
                <a:latin typeface="Times New Roman" panose="02020603050405020304" pitchFamily="18" charset="0"/>
                <a:ea typeface="黑体" panose="02010609060101010101" pitchFamily="49" charset="-122"/>
              </a:rPr>
              <a:t>对比论证</a:t>
            </a:r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0190" name="文本框 50189"/>
          <p:cNvSpPr txBox="1">
            <a:spLocks noChangeArrowheads="1"/>
          </p:cNvSpPr>
          <p:nvPr/>
        </p:nvSpPr>
        <p:spPr bwMode="auto">
          <a:xfrm>
            <a:off x="1566334" y="4941889"/>
            <a:ext cx="17272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/>
            <a:lvl1pPr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</a:pPr>
            <a:r>
              <a:rPr lang="zh-CN" altLang="en-US">
                <a:latin typeface="Times New Roman" panose="02020603050405020304" pitchFamily="18" charset="0"/>
                <a:ea typeface="黑体" panose="02010609060101010101" pitchFamily="49" charset="-122"/>
              </a:rPr>
              <a:t>专一</a:t>
            </a:r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0191" name="文本框 50190"/>
          <p:cNvSpPr txBox="1">
            <a:spLocks noChangeArrowheads="1"/>
          </p:cNvSpPr>
          <p:nvPr/>
        </p:nvSpPr>
        <p:spPr bwMode="auto">
          <a:xfrm>
            <a:off x="3024718" y="4941889"/>
            <a:ext cx="2442633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/>
            <a:lvl1pPr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</a:pPr>
            <a:r>
              <a:rPr lang="en-US" altLang="zh-CN">
                <a:solidFill>
                  <a:srgbClr val="3333CC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>
                <a:solidFill>
                  <a:srgbClr val="3333CC"/>
                </a:solidFill>
                <a:latin typeface="Times New Roman" panose="02020603050405020304" pitchFamily="18" charset="0"/>
              </a:rPr>
              <a:t>个比喻</a:t>
            </a:r>
            <a:endParaRPr lang="zh-CN" altLang="en-US">
              <a:solidFill>
                <a:srgbClr val="3333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50192" name="文本框 50191"/>
          <p:cNvSpPr txBox="1">
            <a:spLocks noChangeArrowheads="1"/>
          </p:cNvSpPr>
          <p:nvPr/>
        </p:nvSpPr>
        <p:spPr bwMode="auto">
          <a:xfrm>
            <a:off x="5903384" y="4724400"/>
            <a:ext cx="30480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/>
            <a:lvl1pPr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zh-CN" altLang="en-US">
                <a:latin typeface="Times New Roman" panose="02020603050405020304" pitchFamily="18" charset="0"/>
                <a:ea typeface="黑体" panose="02010609060101010101" pitchFamily="49" charset="-122"/>
              </a:rPr>
              <a:t>比喻论证</a:t>
            </a:r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zh-CN" altLang="en-US">
                <a:latin typeface="Times New Roman" panose="02020603050405020304" pitchFamily="18" charset="0"/>
                <a:ea typeface="黑体" panose="02010609060101010101" pitchFamily="49" charset="-122"/>
              </a:rPr>
              <a:t>对比论证</a:t>
            </a:r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0193" name="右箭头 50192"/>
          <p:cNvSpPr>
            <a:spLocks noChangeArrowheads="1"/>
          </p:cNvSpPr>
          <p:nvPr/>
        </p:nvSpPr>
        <p:spPr bwMode="auto">
          <a:xfrm>
            <a:off x="5327651" y="4005263"/>
            <a:ext cx="508000" cy="228600"/>
          </a:xfrm>
          <a:prstGeom prst="rightArrow">
            <a:avLst>
              <a:gd name="adj1" fmla="val 50000"/>
              <a:gd name="adj2" fmla="val 4165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>
            <a:defPPr/>
          </a:lstStyle>
          <a:p>
            <a:pPr>
              <a:lnSpc>
                <a:spcPct val="100000"/>
              </a:lnSpc>
              <a:spcBef>
                <a:spcPct val="0"/>
              </a:spcBef>
            </a:pPr>
            <a:endParaRPr lang="zh-CN" altLang="en-US" sz="2400" b="0">
              <a:latin typeface="Times New Roman" panose="02020603050405020304" pitchFamily="18" charset="0"/>
            </a:endParaRPr>
          </a:p>
        </p:txBody>
      </p:sp>
      <p:sp>
        <p:nvSpPr>
          <p:cNvPr id="50194" name="右箭头 50193"/>
          <p:cNvSpPr>
            <a:spLocks noChangeArrowheads="1"/>
          </p:cNvSpPr>
          <p:nvPr/>
        </p:nvSpPr>
        <p:spPr bwMode="auto">
          <a:xfrm>
            <a:off x="5327651" y="5157788"/>
            <a:ext cx="508000" cy="228600"/>
          </a:xfrm>
          <a:prstGeom prst="rightArrow">
            <a:avLst>
              <a:gd name="adj1" fmla="val 50000"/>
              <a:gd name="adj2" fmla="val 4165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>
            <a:defPPr/>
          </a:lstStyle>
          <a:p>
            <a:pPr>
              <a:lnSpc>
                <a:spcPct val="100000"/>
              </a:lnSpc>
              <a:spcBef>
                <a:spcPct val="0"/>
              </a:spcBef>
            </a:pPr>
            <a:endParaRPr lang="zh-CN" altLang="en-US" sz="2400" b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0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0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0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0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0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0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0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0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0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0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0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0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0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0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50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50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50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50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50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50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50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50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8" grpId="0"/>
      <p:bldP spid="50179" grpId="0"/>
      <p:bldP spid="50180" grpId="0"/>
      <p:bldP spid="50181" grpId="0"/>
      <p:bldP spid="50183" grpId="0"/>
      <p:bldP spid="50184" grpId="0"/>
      <p:bldP spid="50186" grpId="0"/>
      <p:bldP spid="50187" grpId="0"/>
      <p:bldP spid="50188" grpId="0"/>
      <p:bldP spid="50189" grpId="0"/>
      <p:bldP spid="50190" grpId="0"/>
      <p:bldP spid="50191" grpId="0"/>
      <p:bldP spid="5019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02" name="文本框 51201"/>
          <p:cNvSpPr txBox="1">
            <a:spLocks noChangeArrowheads="1"/>
          </p:cNvSpPr>
          <p:nvPr/>
        </p:nvSpPr>
        <p:spPr bwMode="auto">
          <a:xfrm>
            <a:off x="1488018" y="1844675"/>
            <a:ext cx="9984316" cy="3293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/>
            <a:lvl1pPr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50000"/>
              </a:spcBef>
            </a:pPr>
            <a:r>
              <a:rPr lang="zh-CN" altLang="en-US" sz="4000">
                <a:latin typeface="华文楷体" panose="02010600040101010101" pitchFamily="2" charset="-122"/>
                <a:ea typeface="华文楷体" panose="02010600040101010101" pitchFamily="2" charset="-122"/>
              </a:rPr>
              <a:t>运用大量生活中常见的事理作比喻，深入浅出，把抽象的道理说得明白、具体、生动。这些比喻的运用灵活多样，生动形象，增强了表达效果，使论证更有力。</a:t>
            </a:r>
            <a:endParaRPr lang="zh-CN" altLang="en-US" sz="400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8547" name="标题 51202"/>
          <p:cNvSpPr>
            <a:spLocks noGrp="1"/>
          </p:cNvSpPr>
          <p:nvPr>
            <p:ph type="title" idx="4294967295"/>
          </p:nvPr>
        </p:nvSpPr>
        <p:spPr bwMode="auto">
          <a:xfrm>
            <a:off x="1488017" y="620713"/>
            <a:ext cx="5994400" cy="1143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</a:ln>
        </p:spPr>
        <p:txBody>
          <a:bodyPr anchor="ctr"/>
          <a:lstStyle>
            <a:defPPr/>
          </a:lstStyle>
          <a:p>
            <a:pPr algn="l" eaLnBrk="1" hangingPunct="1"/>
            <a:r>
              <a:rPr lang="zh-CN" altLang="en-US" sz="48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文鼎中隶简" pitchFamily="1" charset="-122"/>
              </a:rPr>
              <a:t>本文特点</a:t>
            </a:r>
            <a:endParaRPr lang="zh-CN" altLang="en-US" sz="4800" b="1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ea typeface="文鼎中隶简" pitchFamily="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438150" y="787400"/>
          <a:ext cx="11423649" cy="4978401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8" name="文档" r:id="rId2" imgW="8561705" imgH="4230370" progId="Word.Document.8">
                  <p:embed/>
                </p:oleObj>
              </mc:Choice>
              <mc:Fallback>
                <p:oleObj name="文档" r:id="rId2" imgW="8561705" imgH="423037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438150" y="787400"/>
                        <a:ext cx="11423649" cy="497840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fade/>
  </p:transition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731868" y="2336800"/>
          <a:ext cx="11527367" cy="452120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9" name="Document" r:id="rId2" imgW="9166860" imgH="4812665" progId="Word.Document.8">
                  <p:embed/>
                </p:oleObj>
              </mc:Choice>
              <mc:Fallback>
                <p:oleObj name="Document" r:id="rId2" imgW="9166860" imgH="4812665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31868" y="2336800"/>
                        <a:ext cx="11527367" cy="4521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5220" name="Object 4"/>
          <p:cNvGraphicFramePr>
            <a:graphicFrameLocks noChangeAspect="1"/>
          </p:cNvGraphicFramePr>
          <p:nvPr/>
        </p:nvGraphicFramePr>
        <p:xfrm>
          <a:off x="6191251" y="2781300"/>
          <a:ext cx="1329267" cy="71755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0" name="文档" r:id="rId4" imgW="1015365" imgH="724535" progId="Word.Document.8">
                  <p:embed/>
                </p:oleObj>
              </mc:Choice>
              <mc:Fallback>
                <p:oleObj name="文档" r:id="rId4" imgW="1015365" imgH="724535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6191251" y="2781300"/>
                        <a:ext cx="1329267" cy="717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5221" name="Object 5"/>
          <p:cNvGraphicFramePr>
            <a:graphicFrameLocks noChangeAspect="1"/>
          </p:cNvGraphicFramePr>
          <p:nvPr/>
        </p:nvGraphicFramePr>
        <p:xfrm>
          <a:off x="7920567" y="2781300"/>
          <a:ext cx="1329267" cy="452438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1" name="文档" r:id="rId6" imgW="1012190" imgH="461645" progId="Word.Document.8">
                  <p:embed/>
                </p:oleObj>
              </mc:Choice>
              <mc:Fallback>
                <p:oleObj name="文档" r:id="rId6" imgW="1012190" imgH="461645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7920567" y="2781300"/>
                        <a:ext cx="1329267" cy="4524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5222" name="Object 6"/>
          <p:cNvGraphicFramePr>
            <a:graphicFrameLocks noChangeAspect="1"/>
          </p:cNvGraphicFramePr>
          <p:nvPr/>
        </p:nvGraphicFramePr>
        <p:xfrm>
          <a:off x="6701864" y="3357564"/>
          <a:ext cx="1329267" cy="708025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2" name="文档" r:id="rId8" imgW="1015365" imgH="724535" progId="Word.Document.8">
                  <p:embed/>
                </p:oleObj>
              </mc:Choice>
              <mc:Fallback>
                <p:oleObj name="文档" r:id="rId8" imgW="1015365" imgH="724535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6701864" y="3357564"/>
                        <a:ext cx="1329267" cy="708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5223" name="Object 7"/>
          <p:cNvGraphicFramePr>
            <a:graphicFrameLocks noChangeAspect="1"/>
          </p:cNvGraphicFramePr>
          <p:nvPr/>
        </p:nvGraphicFramePr>
        <p:xfrm>
          <a:off x="6959600" y="3933825"/>
          <a:ext cx="1329267" cy="452438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3" name="文档" r:id="rId10" imgW="1002665" imgH="458470" progId="Word.Document.8">
                  <p:embed/>
                </p:oleObj>
              </mc:Choice>
              <mc:Fallback>
                <p:oleObj name="文档" r:id="rId10" imgW="1002665" imgH="45847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6959600" y="3933825"/>
                        <a:ext cx="1329267" cy="4524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5228" name="Object 12"/>
          <p:cNvGraphicFramePr>
            <a:graphicFrameLocks noChangeAspect="1"/>
          </p:cNvGraphicFramePr>
          <p:nvPr/>
        </p:nvGraphicFramePr>
        <p:xfrm>
          <a:off x="8688917" y="3933825"/>
          <a:ext cx="1329267" cy="452438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4" name="文档" r:id="rId12" imgW="1002665" imgH="458470" progId="Word.Document.8">
                  <p:embed/>
                </p:oleObj>
              </mc:Choice>
              <mc:Fallback>
                <p:oleObj name="文档" r:id="rId12" imgW="1002665" imgH="45847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8688917" y="3933825"/>
                        <a:ext cx="1329267" cy="4524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5229" name="Object 13"/>
          <p:cNvGraphicFramePr>
            <a:graphicFrameLocks noChangeAspect="1"/>
          </p:cNvGraphicFramePr>
          <p:nvPr/>
        </p:nvGraphicFramePr>
        <p:xfrm>
          <a:off x="5723093" y="4504300"/>
          <a:ext cx="1329267" cy="452437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5" name="文档" r:id="rId14" imgW="1002665" imgH="458470" progId="Word.Document.8">
                  <p:embed/>
                </p:oleObj>
              </mc:Choice>
              <mc:Fallback>
                <p:oleObj name="文档" r:id="rId14" imgW="1002665" imgH="45847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5723093" y="4504300"/>
                        <a:ext cx="1329267" cy="4524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5230" name="Object 14"/>
          <p:cNvGraphicFramePr>
            <a:graphicFrameLocks noChangeAspect="1"/>
          </p:cNvGraphicFramePr>
          <p:nvPr/>
        </p:nvGraphicFramePr>
        <p:xfrm>
          <a:off x="7344833" y="4489450"/>
          <a:ext cx="1329267" cy="452438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6" name="文档" r:id="rId16" imgW="1002665" imgH="458470" progId="Word.Document.8">
                  <p:embed/>
                </p:oleObj>
              </mc:Choice>
              <mc:Fallback>
                <p:oleObj name="文档" r:id="rId16" imgW="1002665" imgH="45847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7344833" y="4489450"/>
                        <a:ext cx="1329267" cy="4524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5231" name="Object 15"/>
          <p:cNvGraphicFramePr>
            <a:graphicFrameLocks noChangeAspect="1"/>
          </p:cNvGraphicFramePr>
          <p:nvPr/>
        </p:nvGraphicFramePr>
        <p:xfrm>
          <a:off x="5808133" y="5013325"/>
          <a:ext cx="1329267" cy="452438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7" name="文档" r:id="rId18" imgW="1002665" imgH="458470" progId="Word.Document.8">
                  <p:embed/>
                </p:oleObj>
              </mc:Choice>
              <mc:Fallback>
                <p:oleObj name="文档" r:id="rId18" imgW="1002665" imgH="45847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5808133" y="5013325"/>
                        <a:ext cx="1329267" cy="4524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5232" name="Object 16"/>
          <p:cNvGraphicFramePr>
            <a:graphicFrameLocks noChangeAspect="1"/>
          </p:cNvGraphicFramePr>
          <p:nvPr/>
        </p:nvGraphicFramePr>
        <p:xfrm>
          <a:off x="7457018" y="5013325"/>
          <a:ext cx="2190749" cy="45720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8" name="文档" r:id="rId20" imgW="1633220" imgH="455930" progId="Word.Document.8">
                  <p:embed/>
                </p:oleObj>
              </mc:Choice>
              <mc:Fallback>
                <p:oleObj name="文档" r:id="rId20" imgW="1633220" imgH="45593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7457018" y="5013325"/>
                        <a:ext cx="2190749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3267635" y="641139"/>
            <a:ext cx="53115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/>
          </a:lstStyle>
          <a:p>
            <a:pPr algn="ctr"/>
            <a:r>
              <a:rPr lang="zh-CN" altLang="en-US" sz="40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拓展补充</a:t>
            </a:r>
            <a:endParaRPr lang="zh-CN" altLang="en-US" sz="4000" b="1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65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65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65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65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65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65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265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265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265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-139699" y="476251"/>
          <a:ext cx="12029017" cy="6321425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9" name="文档" r:id="rId2" imgW="9213850" imgH="6525895" progId="Word.Document.8">
                  <p:embed/>
                </p:oleObj>
              </mc:Choice>
              <mc:Fallback>
                <p:oleObj name="文档" r:id="rId2" imgW="9213850" imgH="6525895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-139699" y="476251"/>
                        <a:ext cx="12029017" cy="6321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6243" name="Object 3"/>
          <p:cNvGraphicFramePr>
            <a:graphicFrameLocks noChangeAspect="1"/>
          </p:cNvGraphicFramePr>
          <p:nvPr/>
        </p:nvGraphicFramePr>
        <p:xfrm>
          <a:off x="1968501" y="1555750"/>
          <a:ext cx="7031567" cy="395288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50" name="文档" r:id="rId4" imgW="5276215" imgH="399415" progId="Word.Document.8">
                  <p:embed/>
                </p:oleObj>
              </mc:Choice>
              <mc:Fallback>
                <p:oleObj name="文档" r:id="rId4" imgW="5276215" imgH="399415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1968501" y="1555750"/>
                        <a:ext cx="7031567" cy="395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6244" name="Object 4"/>
          <p:cNvGraphicFramePr>
            <a:graphicFrameLocks noChangeAspect="1"/>
          </p:cNvGraphicFramePr>
          <p:nvPr/>
        </p:nvGraphicFramePr>
        <p:xfrm>
          <a:off x="1968501" y="2708275"/>
          <a:ext cx="7031567" cy="395288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51" name="文档" r:id="rId6" imgW="5276215" imgH="399415" progId="Word.Document.8">
                  <p:embed/>
                </p:oleObj>
              </mc:Choice>
              <mc:Fallback>
                <p:oleObj name="文档" r:id="rId6" imgW="5276215" imgH="399415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1968501" y="2708275"/>
                        <a:ext cx="7031567" cy="395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6245" name="Object 5"/>
          <p:cNvGraphicFramePr>
            <a:graphicFrameLocks noChangeAspect="1"/>
          </p:cNvGraphicFramePr>
          <p:nvPr/>
        </p:nvGraphicFramePr>
        <p:xfrm>
          <a:off x="1968501" y="3860800"/>
          <a:ext cx="7031567" cy="395288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52" name="文档" r:id="rId8" imgW="5276215" imgH="399415" progId="Word.Document.8">
                  <p:embed/>
                </p:oleObj>
              </mc:Choice>
              <mc:Fallback>
                <p:oleObj name="文档" r:id="rId8" imgW="5276215" imgH="399415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1968501" y="3860800"/>
                        <a:ext cx="7031567" cy="395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6246" name="Object 6"/>
          <p:cNvGraphicFramePr>
            <a:graphicFrameLocks noChangeAspect="1"/>
          </p:cNvGraphicFramePr>
          <p:nvPr/>
        </p:nvGraphicFramePr>
        <p:xfrm>
          <a:off x="1871134" y="5588000"/>
          <a:ext cx="7031567" cy="395288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53" name="文档" r:id="rId10" imgW="5276215" imgH="399415" progId="Word.Document.8">
                  <p:embed/>
                </p:oleObj>
              </mc:Choice>
              <mc:Fallback>
                <p:oleObj name="文档" r:id="rId10" imgW="5276215" imgH="399415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1871134" y="5588000"/>
                        <a:ext cx="7031567" cy="395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6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6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66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8194" name="Object 2"/>
          <p:cNvGraphicFramePr>
            <a:graphicFrameLocks noChangeAspect="1"/>
          </p:cNvGraphicFramePr>
          <p:nvPr/>
        </p:nvGraphicFramePr>
        <p:xfrm>
          <a:off x="328085" y="765176"/>
          <a:ext cx="12450233" cy="5984875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54" name="文档" r:id="rId2" imgW="10003790" imgH="6416040" progId="Word.Document.8">
                  <p:embed/>
                </p:oleObj>
              </mc:Choice>
              <mc:Fallback>
                <p:oleObj name="文档" r:id="rId2" imgW="10003790" imgH="641604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328085" y="765176"/>
                        <a:ext cx="12450233" cy="5984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7267" name="Object 3"/>
          <p:cNvGraphicFramePr>
            <a:graphicFrameLocks noChangeAspect="1"/>
          </p:cNvGraphicFramePr>
          <p:nvPr/>
        </p:nvGraphicFramePr>
        <p:xfrm>
          <a:off x="2256367" y="1292225"/>
          <a:ext cx="7031567" cy="395288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55" name="文档" r:id="rId4" imgW="5276215" imgH="399415" progId="Word.Document.8">
                  <p:embed/>
                </p:oleObj>
              </mc:Choice>
              <mc:Fallback>
                <p:oleObj name="文档" r:id="rId4" imgW="5276215" imgH="399415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2256367" y="1292225"/>
                        <a:ext cx="7031567" cy="395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7276" name="Object 12"/>
          <p:cNvGraphicFramePr>
            <a:graphicFrameLocks noChangeAspect="1"/>
          </p:cNvGraphicFramePr>
          <p:nvPr/>
        </p:nvGraphicFramePr>
        <p:xfrm>
          <a:off x="2159001" y="2373314"/>
          <a:ext cx="7031567" cy="395287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56" name="文档" r:id="rId6" imgW="5276215" imgH="399415" progId="Word.Document.8">
                  <p:embed/>
                </p:oleObj>
              </mc:Choice>
              <mc:Fallback>
                <p:oleObj name="文档" r:id="rId6" imgW="5276215" imgH="399415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2159001" y="2373314"/>
                        <a:ext cx="7031567" cy="3952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7277" name="Object 13"/>
          <p:cNvGraphicFramePr>
            <a:graphicFrameLocks noChangeAspect="1"/>
          </p:cNvGraphicFramePr>
          <p:nvPr/>
        </p:nvGraphicFramePr>
        <p:xfrm>
          <a:off x="2446867" y="3452814"/>
          <a:ext cx="7031567" cy="395287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57" name="文档" r:id="rId8" imgW="5276215" imgH="399415" progId="Word.Document.8">
                  <p:embed/>
                </p:oleObj>
              </mc:Choice>
              <mc:Fallback>
                <p:oleObj name="文档" r:id="rId8" imgW="5276215" imgH="399415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2446867" y="3452814"/>
                        <a:ext cx="7031567" cy="3952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7278" name="Object 14"/>
          <p:cNvGraphicFramePr>
            <a:graphicFrameLocks noChangeAspect="1"/>
          </p:cNvGraphicFramePr>
          <p:nvPr/>
        </p:nvGraphicFramePr>
        <p:xfrm>
          <a:off x="2351618" y="5108575"/>
          <a:ext cx="7031567" cy="395288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58" name="文档" r:id="rId10" imgW="5276215" imgH="399415" progId="Word.Document.8">
                  <p:embed/>
                </p:oleObj>
              </mc:Choice>
              <mc:Fallback>
                <p:oleObj name="文档" r:id="rId10" imgW="5276215" imgH="399415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2351618" y="5108575"/>
                        <a:ext cx="7031567" cy="395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7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7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7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67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14338" name="Object 2"/>
          <p:cNvGraphicFramePr>
            <a:graphicFrameLocks noChangeAspect="1"/>
          </p:cNvGraphicFramePr>
          <p:nvPr/>
        </p:nvGraphicFramePr>
        <p:xfrm>
          <a:off x="-165100" y="596900"/>
          <a:ext cx="12712700" cy="756920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59" name="Document" r:id="rId2" imgW="9930130" imgH="5927090" progId="Word.Document.8">
                  <p:embed/>
                </p:oleObj>
              </mc:Choice>
              <mc:Fallback>
                <p:oleObj name="Document" r:id="rId2" imgW="9930130" imgH="592709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-165100" y="596900"/>
                        <a:ext cx="12712700" cy="7569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3411" name="Object 3"/>
          <p:cNvGraphicFramePr>
            <a:graphicFrameLocks noChangeAspect="1"/>
          </p:cNvGraphicFramePr>
          <p:nvPr/>
        </p:nvGraphicFramePr>
        <p:xfrm>
          <a:off x="5784851" y="679448"/>
          <a:ext cx="2275416" cy="38735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60" name="文档" r:id="rId4" imgW="1722120" imgH="399415" progId="Word.Document.8">
                  <p:embed/>
                </p:oleObj>
              </mc:Choice>
              <mc:Fallback>
                <p:oleObj name="文档" r:id="rId4" imgW="1722120" imgH="399415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5784851" y="679448"/>
                        <a:ext cx="2275416" cy="387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3412" name="Object 4"/>
          <p:cNvGraphicFramePr>
            <a:graphicFrameLocks noChangeAspect="1"/>
          </p:cNvGraphicFramePr>
          <p:nvPr/>
        </p:nvGraphicFramePr>
        <p:xfrm>
          <a:off x="5837767" y="1257586"/>
          <a:ext cx="2275417" cy="38735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61" name="Document" r:id="rId6" imgW="1720850" imgH="397510" progId="Word.Document.8">
                  <p:embed/>
                </p:oleObj>
              </mc:Choice>
              <mc:Fallback>
                <p:oleObj name="Document" r:id="rId6" imgW="1720850" imgH="39751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837767" y="1257586"/>
                        <a:ext cx="2275417" cy="387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3413" name="Object 5"/>
          <p:cNvGraphicFramePr>
            <a:graphicFrameLocks noChangeAspect="1"/>
          </p:cNvGraphicFramePr>
          <p:nvPr/>
        </p:nvGraphicFramePr>
        <p:xfrm>
          <a:off x="7577667" y="2543175"/>
          <a:ext cx="4741333" cy="388938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62" name="文档" r:id="rId8" imgW="3575050" imgH="400685" progId="Word.Document.8">
                  <p:embed/>
                </p:oleObj>
              </mc:Choice>
              <mc:Fallback>
                <p:oleObj name="文档" r:id="rId8" imgW="3575050" imgH="400685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7577667" y="2543175"/>
                        <a:ext cx="4741333" cy="388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3414" name="Object 6"/>
          <p:cNvGraphicFramePr>
            <a:graphicFrameLocks noChangeAspect="1"/>
          </p:cNvGraphicFramePr>
          <p:nvPr/>
        </p:nvGraphicFramePr>
        <p:xfrm>
          <a:off x="7230534" y="3190875"/>
          <a:ext cx="4741333" cy="388938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63" name="文档" r:id="rId10" imgW="3560445" imgH="398145" progId="Word.Document.8">
                  <p:embed/>
                </p:oleObj>
              </mc:Choice>
              <mc:Fallback>
                <p:oleObj name="文档" r:id="rId10" imgW="3560445" imgH="398145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7230534" y="3190875"/>
                        <a:ext cx="4741333" cy="388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3415" name="Object 7"/>
          <p:cNvGraphicFramePr>
            <a:graphicFrameLocks noChangeAspect="1"/>
          </p:cNvGraphicFramePr>
          <p:nvPr/>
        </p:nvGraphicFramePr>
        <p:xfrm>
          <a:off x="5784851" y="3708400"/>
          <a:ext cx="4741333" cy="388938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64" name="文档" r:id="rId12" imgW="3575050" imgH="400685" progId="Word.Document.8">
                  <p:embed/>
                </p:oleObj>
              </mc:Choice>
              <mc:Fallback>
                <p:oleObj name="文档" r:id="rId12" imgW="3575050" imgH="400685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5784851" y="3708400"/>
                        <a:ext cx="4741333" cy="388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3416" name="Object 8"/>
          <p:cNvGraphicFramePr>
            <a:graphicFrameLocks noChangeAspect="1"/>
          </p:cNvGraphicFramePr>
          <p:nvPr/>
        </p:nvGraphicFramePr>
        <p:xfrm>
          <a:off x="8801100" y="4230689"/>
          <a:ext cx="4741333" cy="388937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65" name="文档" r:id="rId14" imgW="3560445" imgH="398145" progId="Word.Document.8">
                  <p:embed/>
                </p:oleObj>
              </mc:Choice>
              <mc:Fallback>
                <p:oleObj name="文档" r:id="rId14" imgW="3560445" imgH="398145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8801100" y="4230689"/>
                        <a:ext cx="4741333" cy="3889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3417" name="Object 9"/>
          <p:cNvGraphicFramePr>
            <a:graphicFrameLocks noChangeAspect="1"/>
          </p:cNvGraphicFramePr>
          <p:nvPr/>
        </p:nvGraphicFramePr>
        <p:xfrm>
          <a:off x="7078134" y="4779964"/>
          <a:ext cx="4741333" cy="388937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66" name="文档" r:id="rId16" imgW="3575050" imgH="400685" progId="Word.Document.8">
                  <p:embed/>
                </p:oleObj>
              </mc:Choice>
              <mc:Fallback>
                <p:oleObj name="文档" r:id="rId16" imgW="3575050" imgH="400685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7078134" y="4779964"/>
                        <a:ext cx="4741333" cy="3889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3418" name="Object 10"/>
          <p:cNvGraphicFramePr>
            <a:graphicFrameLocks noChangeAspect="1"/>
          </p:cNvGraphicFramePr>
          <p:nvPr/>
        </p:nvGraphicFramePr>
        <p:xfrm>
          <a:off x="6430433" y="5373689"/>
          <a:ext cx="4741333" cy="388937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67" name="文档" r:id="rId18" imgW="3560445" imgH="398145" progId="Word.Document.8">
                  <p:embed/>
                </p:oleObj>
              </mc:Choice>
              <mc:Fallback>
                <p:oleObj name="文档" r:id="rId18" imgW="3560445" imgH="398145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6430433" y="5373689"/>
                        <a:ext cx="4741333" cy="3889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3419" name="Object 11"/>
          <p:cNvGraphicFramePr>
            <a:graphicFrameLocks noChangeAspect="1"/>
          </p:cNvGraphicFramePr>
          <p:nvPr/>
        </p:nvGraphicFramePr>
        <p:xfrm>
          <a:off x="5192184" y="5961064"/>
          <a:ext cx="4741333" cy="388937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68" name="文档" r:id="rId20" imgW="3575050" imgH="400685" progId="Word.Document.8">
                  <p:embed/>
                </p:oleObj>
              </mc:Choice>
              <mc:Fallback>
                <p:oleObj name="文档" r:id="rId20" imgW="3575050" imgH="400685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5192184" y="5961064"/>
                        <a:ext cx="4741333" cy="3889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8801100" y="774411"/>
            <a:ext cx="26543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/>
          </a:lstStyle>
          <a:p>
            <a:pPr/>
            <a:r>
              <a:rPr lang="zh-CN" altLang="en-US" sz="32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三、一词多义</a:t>
            </a:r>
            <a:endParaRPr lang="zh-CN" altLang="en-US" sz="32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34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34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3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73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3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34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34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34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734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34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734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734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734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734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734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734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734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734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334434" y="476250"/>
          <a:ext cx="10352617" cy="6111875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69" name="文档" r:id="rId2" imgW="8290560" imgH="6550025" progId="Word.Document.8">
                  <p:embed/>
                </p:oleObj>
              </mc:Choice>
              <mc:Fallback>
                <p:oleObj name="文档" r:id="rId2" imgW="8290560" imgH="6550025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334434" y="476250"/>
                        <a:ext cx="10352617" cy="6111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5459" name="Object 3"/>
          <p:cNvGraphicFramePr>
            <a:graphicFrameLocks noChangeAspect="1"/>
          </p:cNvGraphicFramePr>
          <p:nvPr/>
        </p:nvGraphicFramePr>
        <p:xfrm>
          <a:off x="6479117" y="1844675"/>
          <a:ext cx="3198283" cy="700088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70" name="文档" r:id="rId4" imgW="2402840" imgH="701675" progId="Word.Document.8">
                  <p:embed/>
                </p:oleObj>
              </mc:Choice>
              <mc:Fallback>
                <p:oleObj name="文档" r:id="rId4" imgW="2402840" imgH="701675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6479117" y="1844675"/>
                        <a:ext cx="3198283" cy="7000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5460" name="Object 4"/>
          <p:cNvGraphicFramePr>
            <a:graphicFrameLocks noChangeAspect="1"/>
          </p:cNvGraphicFramePr>
          <p:nvPr/>
        </p:nvGraphicFramePr>
        <p:xfrm>
          <a:off x="6383867" y="2349500"/>
          <a:ext cx="3198284" cy="700088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71" name="文档" r:id="rId6" imgW="2402840" imgH="701675" progId="Word.Document.8">
                  <p:embed/>
                </p:oleObj>
              </mc:Choice>
              <mc:Fallback>
                <p:oleObj name="文档" r:id="rId6" imgW="2402840" imgH="701675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6383867" y="2349500"/>
                        <a:ext cx="3198284" cy="7000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5461" name="Object 5"/>
          <p:cNvGraphicFramePr>
            <a:graphicFrameLocks noChangeAspect="1"/>
          </p:cNvGraphicFramePr>
          <p:nvPr/>
        </p:nvGraphicFramePr>
        <p:xfrm>
          <a:off x="6383867" y="3284539"/>
          <a:ext cx="3198284" cy="700087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72" name="文档" r:id="rId8" imgW="2402840" imgH="701675" progId="Word.Document.8">
                  <p:embed/>
                </p:oleObj>
              </mc:Choice>
              <mc:Fallback>
                <p:oleObj name="文档" r:id="rId8" imgW="2402840" imgH="701675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6383867" y="3284539"/>
                        <a:ext cx="3198284" cy="7000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5462" name="Object 6"/>
          <p:cNvGraphicFramePr>
            <a:graphicFrameLocks noChangeAspect="1"/>
          </p:cNvGraphicFramePr>
          <p:nvPr/>
        </p:nvGraphicFramePr>
        <p:xfrm>
          <a:off x="6383867" y="4724400"/>
          <a:ext cx="3198284" cy="700088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73" name="文档" r:id="rId10" imgW="2402840" imgH="701675" progId="Word.Document.8">
                  <p:embed/>
                </p:oleObj>
              </mc:Choice>
              <mc:Fallback>
                <p:oleObj name="文档" r:id="rId10" imgW="2402840" imgH="701675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6383867" y="4724400"/>
                        <a:ext cx="3198284" cy="7000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5463" name="Object 7"/>
          <p:cNvGraphicFramePr>
            <a:graphicFrameLocks noChangeAspect="1"/>
          </p:cNvGraphicFramePr>
          <p:nvPr/>
        </p:nvGraphicFramePr>
        <p:xfrm>
          <a:off x="6288617" y="5661025"/>
          <a:ext cx="3198283" cy="700088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74" name="文档" r:id="rId12" imgW="2402840" imgH="701675" progId="Word.Document.8">
                  <p:embed/>
                </p:oleObj>
              </mc:Choice>
              <mc:Fallback>
                <p:oleObj name="文档" r:id="rId12" imgW="2402840" imgH="701675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6288617" y="5661025"/>
                        <a:ext cx="3198283" cy="7000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5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5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75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75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75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" name="任意多边形 22"/>
          <p:cNvSpPr/>
          <p:nvPr/>
        </p:nvSpPr>
        <p:spPr>
          <a:xfrm>
            <a:off x="1438579" y="4513274"/>
            <a:ext cx="1796991" cy="1030309"/>
          </a:xfrm>
          <a:custGeom>
            <a:gdLst>
              <a:gd name="connsiteX0" fmla="*/ 263311 w 3278889"/>
              <a:gd name="connsiteY0" fmla="*/ 933095 h 1879959"/>
              <a:gd name="connsiteX1" fmla="*/ 1051102 w 3278889"/>
              <a:gd name="connsiteY1" fmla="*/ 4627 h 1879959"/>
              <a:gd name="connsiteX2" fmla="*/ 1656013 w 3278889"/>
              <a:gd name="connsiteY2" fmla="*/ 567335 h 1879959"/>
              <a:gd name="connsiteX3" fmla="*/ 2232788 w 3278889"/>
              <a:gd name="connsiteY3" fmla="*/ 384455 h 1879959"/>
              <a:gd name="connsiteX4" fmla="*/ 3104985 w 3278889"/>
              <a:gd name="connsiteY4" fmla="*/ 806485 h 1879959"/>
              <a:gd name="connsiteX5" fmla="*/ 2992444 w 3278889"/>
              <a:gd name="connsiteY5" fmla="*/ 1805291 h 1879959"/>
              <a:gd name="connsiteX6" fmla="*/ 221108 w 3278889"/>
              <a:gd name="connsiteY6" fmla="*/ 1706818 h 1879959"/>
              <a:gd name="connsiteX7" fmla="*/ 263311 w 3278889"/>
              <a:gd name="connsiteY7" fmla="*/ 933095 h 187995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78889" h="1879959">
                <a:moveTo>
                  <a:pt x="263311" y="933095"/>
                </a:moveTo>
                <a:cubicBezTo>
                  <a:pt x="401643" y="649397"/>
                  <a:pt x="818985" y="65587"/>
                  <a:pt x="1051102" y="4627"/>
                </a:cubicBezTo>
                <a:cubicBezTo>
                  <a:pt x="1283219" y="-56333"/>
                  <a:pt x="1459065" y="504030"/>
                  <a:pt x="1656013" y="567335"/>
                </a:cubicBezTo>
                <a:cubicBezTo>
                  <a:pt x="1852961" y="630640"/>
                  <a:pt x="1991293" y="344597"/>
                  <a:pt x="2232788" y="384455"/>
                </a:cubicBezTo>
                <a:cubicBezTo>
                  <a:pt x="2474283" y="424313"/>
                  <a:pt x="2978376" y="569679"/>
                  <a:pt x="3104985" y="806485"/>
                </a:cubicBezTo>
                <a:cubicBezTo>
                  <a:pt x="3231594" y="1043291"/>
                  <a:pt x="3473090" y="1655236"/>
                  <a:pt x="2992444" y="1805291"/>
                </a:cubicBezTo>
                <a:cubicBezTo>
                  <a:pt x="2511798" y="1955347"/>
                  <a:pt x="671274" y="1856873"/>
                  <a:pt x="221108" y="1706818"/>
                </a:cubicBezTo>
                <a:cubicBezTo>
                  <a:pt x="-229058" y="1556763"/>
                  <a:pt x="124979" y="1216793"/>
                  <a:pt x="263311" y="933095"/>
                </a:cubicBezTo>
                <a:close/>
              </a:path>
            </a:pathLst>
          </a:custGeom>
          <a:gradFill>
            <a:gsLst>
              <a:gs pos="0">
                <a:srgbClr val="72202A">
                  <a:alpha val="53000"/>
                </a:srgbClr>
              </a:gs>
              <a:gs pos="64000">
                <a:srgbClr val="FFFFFF">
                  <a:alpha val="0"/>
                </a:srgbClr>
              </a:gs>
              <a:gs pos="100000">
                <a:schemeClr val="bg1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lang="zh-CN" altLang="en-US"/>
          </a:p>
        </p:txBody>
      </p:sp>
      <p:grpSp>
        <p:nvGrpSpPr>
          <p:cNvPr id="371" name="组合 370"/>
          <p:cNvGrpSpPr/>
          <p:nvPr/>
        </p:nvGrpSpPr>
        <p:grpSpPr>
          <a:xfrm>
            <a:off x="8415462" y="4717512"/>
            <a:ext cx="3073746" cy="1452159"/>
            <a:chOff x="5833735" y="2868599"/>
            <a:chExt cx="3073745" cy="1452159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8750"/>
            <a:stretch>
              <a:fillRect/>
            </a:stretch>
          </p:blipFill>
          <p:spPr>
            <a:xfrm>
              <a:off x="5833735" y="2868599"/>
              <a:ext cx="1652612" cy="663869"/>
            </a:xfrm>
            <a:prstGeom prst="rect">
              <a:avLst/>
            </a:prstGeom>
          </p:spPr>
        </p:pic>
        <p:grpSp>
          <p:nvGrpSpPr>
            <p:cNvPr id="370" name="组合 369"/>
            <p:cNvGrpSpPr/>
            <p:nvPr/>
          </p:nvGrpSpPr>
          <p:grpSpPr>
            <a:xfrm>
              <a:off x="8057599" y="3672054"/>
              <a:ext cx="849881" cy="648704"/>
              <a:chOff x="7630815" y="599098"/>
              <a:chExt cx="2067277" cy="1577929"/>
            </a:xfrm>
          </p:grpSpPr>
          <p:sp>
            <p:nvSpPr>
              <p:cNvPr id="29" name="Freeform 210"/>
              <p:cNvSpPr/>
              <p:nvPr/>
            </p:nvSpPr>
            <p:spPr bwMode="auto">
              <a:xfrm>
                <a:off x="9316916" y="715854"/>
                <a:ext cx="73832" cy="194022"/>
              </a:xfrm>
              <a:custGeom>
                <a:gdLst>
                  <a:gd name="T0" fmla="*/ 17 w 70"/>
                  <a:gd name="T1" fmla="*/ 175 h 187"/>
                  <a:gd name="T2" fmla="*/ 18 w 70"/>
                  <a:gd name="T3" fmla="*/ 173 h 187"/>
                  <a:gd name="T4" fmla="*/ 70 w 70"/>
                  <a:gd name="T5" fmla="*/ 0 h 187"/>
                  <a:gd name="T6" fmla="*/ 0 w 70"/>
                  <a:gd name="T7" fmla="*/ 187 h 187"/>
                  <a:gd name="T8" fmla="*/ 17 w 70"/>
                  <a:gd name="T9" fmla="*/ 175 h 18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187">
                    <a:moveTo>
                      <a:pt x="17" y="175"/>
                    </a:moveTo>
                    <a:cubicBezTo>
                      <a:pt x="17" y="175"/>
                      <a:pt x="17" y="174"/>
                      <a:pt x="18" y="173"/>
                    </a:cubicBezTo>
                    <a:cubicBezTo>
                      <a:pt x="51" y="122"/>
                      <a:pt x="62" y="60"/>
                      <a:pt x="70" y="0"/>
                    </a:cubicBezTo>
                    <a:cubicBezTo>
                      <a:pt x="56" y="66"/>
                      <a:pt x="35" y="129"/>
                      <a:pt x="0" y="187"/>
                    </a:cubicBezTo>
                    <a:cubicBezTo>
                      <a:pt x="6" y="183"/>
                      <a:pt x="12" y="179"/>
                      <a:pt x="17" y="175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30" name="Freeform 211"/>
              <p:cNvSpPr/>
              <p:nvPr/>
            </p:nvSpPr>
            <p:spPr bwMode="auto">
              <a:xfrm>
                <a:off x="9392464" y="750194"/>
                <a:ext cx="12020" cy="164833"/>
              </a:xfrm>
              <a:custGeom>
                <a:gdLst>
                  <a:gd name="T0" fmla="*/ 3 w 11"/>
                  <a:gd name="T1" fmla="*/ 159 h 159"/>
                  <a:gd name="T2" fmla="*/ 6 w 11"/>
                  <a:gd name="T3" fmla="*/ 0 h 159"/>
                  <a:gd name="T4" fmla="*/ 1 w 11"/>
                  <a:gd name="T5" fmla="*/ 94 h 159"/>
                  <a:gd name="T6" fmla="*/ 3 w 11"/>
                  <a:gd name="T7" fmla="*/ 159 h 15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59">
                    <a:moveTo>
                      <a:pt x="3" y="159"/>
                    </a:moveTo>
                    <a:cubicBezTo>
                      <a:pt x="9" y="106"/>
                      <a:pt x="11" y="53"/>
                      <a:pt x="6" y="0"/>
                    </a:cubicBezTo>
                    <a:cubicBezTo>
                      <a:pt x="6" y="35"/>
                      <a:pt x="5" y="60"/>
                      <a:pt x="1" y="94"/>
                    </a:cubicBezTo>
                    <a:cubicBezTo>
                      <a:pt x="1" y="99"/>
                      <a:pt x="0" y="140"/>
                      <a:pt x="3" y="159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31" name="Freeform 212"/>
              <p:cNvSpPr/>
              <p:nvPr/>
            </p:nvSpPr>
            <p:spPr bwMode="auto">
              <a:xfrm>
                <a:off x="9273991" y="721006"/>
                <a:ext cx="108172" cy="212909"/>
              </a:xfrm>
              <a:custGeom>
                <a:gdLst>
                  <a:gd name="T0" fmla="*/ 0 w 104"/>
                  <a:gd name="T1" fmla="*/ 204 h 204"/>
                  <a:gd name="T2" fmla="*/ 32 w 104"/>
                  <a:gd name="T3" fmla="*/ 186 h 204"/>
                  <a:gd name="T4" fmla="*/ 104 w 104"/>
                  <a:gd name="T5" fmla="*/ 0 h 204"/>
                  <a:gd name="T6" fmla="*/ 69 w 104"/>
                  <a:gd name="T7" fmla="*/ 94 h 204"/>
                  <a:gd name="T8" fmla="*/ 0 w 104"/>
                  <a:gd name="T9" fmla="*/ 204 h 20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" h="204">
                    <a:moveTo>
                      <a:pt x="0" y="204"/>
                    </a:moveTo>
                    <a:cubicBezTo>
                      <a:pt x="11" y="198"/>
                      <a:pt x="21" y="192"/>
                      <a:pt x="32" y="186"/>
                    </a:cubicBezTo>
                    <a:cubicBezTo>
                      <a:pt x="69" y="129"/>
                      <a:pt x="90" y="65"/>
                      <a:pt x="104" y="0"/>
                    </a:cubicBezTo>
                    <a:cubicBezTo>
                      <a:pt x="95" y="32"/>
                      <a:pt x="84" y="63"/>
                      <a:pt x="69" y="94"/>
                    </a:cubicBezTo>
                    <a:cubicBezTo>
                      <a:pt x="50" y="132"/>
                      <a:pt x="28" y="171"/>
                      <a:pt x="0" y="204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32" name="Freeform 213"/>
              <p:cNvSpPr/>
              <p:nvPr/>
            </p:nvSpPr>
            <p:spPr bwMode="auto">
              <a:xfrm>
                <a:off x="9347822" y="739892"/>
                <a:ext cx="46360" cy="144229"/>
              </a:xfrm>
              <a:custGeom>
                <a:gdLst>
                  <a:gd name="T0" fmla="*/ 26 w 45"/>
                  <a:gd name="T1" fmla="*/ 117 h 138"/>
                  <a:gd name="T2" fmla="*/ 45 w 45"/>
                  <a:gd name="T3" fmla="*/ 0 h 138"/>
                  <a:gd name="T4" fmla="*/ 0 w 45"/>
                  <a:gd name="T5" fmla="*/ 138 h 138"/>
                  <a:gd name="T6" fmla="*/ 26 w 45"/>
                  <a:gd name="T7" fmla="*/ 117 h 13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138">
                    <a:moveTo>
                      <a:pt x="26" y="117"/>
                    </a:moveTo>
                    <a:cubicBezTo>
                      <a:pt x="43" y="80"/>
                      <a:pt x="45" y="40"/>
                      <a:pt x="45" y="0"/>
                    </a:cubicBezTo>
                    <a:cubicBezTo>
                      <a:pt x="37" y="49"/>
                      <a:pt x="25" y="96"/>
                      <a:pt x="0" y="138"/>
                    </a:cubicBezTo>
                    <a:cubicBezTo>
                      <a:pt x="9" y="132"/>
                      <a:pt x="18" y="125"/>
                      <a:pt x="26" y="117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33" name="Freeform 214"/>
              <p:cNvSpPr/>
              <p:nvPr/>
            </p:nvSpPr>
            <p:spPr bwMode="auto">
              <a:xfrm>
                <a:off x="9177839" y="1586377"/>
                <a:ext cx="109888" cy="118474"/>
              </a:xfrm>
              <a:custGeom>
                <a:gdLst>
                  <a:gd name="T0" fmla="*/ 0 w 105"/>
                  <a:gd name="T1" fmla="*/ 113 h 113"/>
                  <a:gd name="T2" fmla="*/ 105 w 105"/>
                  <a:gd name="T3" fmla="*/ 0 h 113"/>
                  <a:gd name="T4" fmla="*/ 89 w 105"/>
                  <a:gd name="T5" fmla="*/ 20 h 113"/>
                  <a:gd name="T6" fmla="*/ 0 w 105"/>
                  <a:gd name="T7" fmla="*/ 113 h 11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5" h="113">
                    <a:moveTo>
                      <a:pt x="0" y="113"/>
                    </a:moveTo>
                    <a:cubicBezTo>
                      <a:pt x="39" y="80"/>
                      <a:pt x="74" y="42"/>
                      <a:pt x="105" y="0"/>
                    </a:cubicBezTo>
                    <a:cubicBezTo>
                      <a:pt x="100" y="7"/>
                      <a:pt x="94" y="13"/>
                      <a:pt x="89" y="20"/>
                    </a:cubicBezTo>
                    <a:cubicBezTo>
                      <a:pt x="60" y="52"/>
                      <a:pt x="31" y="83"/>
                      <a:pt x="0" y="11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34" name="Freeform 215"/>
              <p:cNvSpPr/>
              <p:nvPr/>
            </p:nvSpPr>
            <p:spPr bwMode="auto">
              <a:xfrm>
                <a:off x="9425088" y="1200050"/>
                <a:ext cx="207758" cy="109888"/>
              </a:xfrm>
              <a:custGeom>
                <a:gdLst>
                  <a:gd name="T0" fmla="*/ 138 w 199"/>
                  <a:gd name="T1" fmla="*/ 36 h 107"/>
                  <a:gd name="T2" fmla="*/ 199 w 199"/>
                  <a:gd name="T3" fmla="*/ 0 h 107"/>
                  <a:gd name="T4" fmla="*/ 142 w 199"/>
                  <a:gd name="T5" fmla="*/ 20 h 107"/>
                  <a:gd name="T6" fmla="*/ 6 w 199"/>
                  <a:gd name="T7" fmla="*/ 76 h 107"/>
                  <a:gd name="T8" fmla="*/ 0 w 199"/>
                  <a:gd name="T9" fmla="*/ 107 h 107"/>
                  <a:gd name="T10" fmla="*/ 138 w 199"/>
                  <a:gd name="T11" fmla="*/ 36 h 10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9" h="107">
                    <a:moveTo>
                      <a:pt x="138" y="36"/>
                    </a:moveTo>
                    <a:cubicBezTo>
                      <a:pt x="159" y="26"/>
                      <a:pt x="179" y="13"/>
                      <a:pt x="199" y="0"/>
                    </a:cubicBezTo>
                    <a:cubicBezTo>
                      <a:pt x="180" y="8"/>
                      <a:pt x="161" y="14"/>
                      <a:pt x="142" y="20"/>
                    </a:cubicBezTo>
                    <a:cubicBezTo>
                      <a:pt x="95" y="35"/>
                      <a:pt x="48" y="49"/>
                      <a:pt x="6" y="76"/>
                    </a:cubicBezTo>
                    <a:cubicBezTo>
                      <a:pt x="4" y="86"/>
                      <a:pt x="3" y="97"/>
                      <a:pt x="0" y="107"/>
                    </a:cubicBezTo>
                    <a:cubicBezTo>
                      <a:pt x="46" y="84"/>
                      <a:pt x="92" y="60"/>
                      <a:pt x="138" y="36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35" name="Freeform 216"/>
              <p:cNvSpPr/>
              <p:nvPr/>
            </p:nvSpPr>
            <p:spPr bwMode="auto">
              <a:xfrm>
                <a:off x="9073101" y="1308222"/>
                <a:ext cx="518536" cy="520253"/>
              </a:xfrm>
              <a:custGeom>
                <a:gdLst>
                  <a:gd name="T0" fmla="*/ 285 w 496"/>
                  <a:gd name="T1" fmla="*/ 264 h 501"/>
                  <a:gd name="T2" fmla="*/ 208 w 496"/>
                  <a:gd name="T3" fmla="*/ 364 h 501"/>
                  <a:gd name="T4" fmla="*/ 131 w 496"/>
                  <a:gd name="T5" fmla="*/ 447 h 501"/>
                  <a:gd name="T6" fmla="*/ 49 w 496"/>
                  <a:gd name="T7" fmla="*/ 486 h 501"/>
                  <a:gd name="T8" fmla="*/ 0 w 496"/>
                  <a:gd name="T9" fmla="*/ 498 h 501"/>
                  <a:gd name="T10" fmla="*/ 45 w 496"/>
                  <a:gd name="T11" fmla="*/ 500 h 501"/>
                  <a:gd name="T12" fmla="*/ 67 w 496"/>
                  <a:gd name="T13" fmla="*/ 501 h 501"/>
                  <a:gd name="T14" fmla="*/ 143 w 496"/>
                  <a:gd name="T15" fmla="*/ 482 h 501"/>
                  <a:gd name="T16" fmla="*/ 225 w 496"/>
                  <a:gd name="T17" fmla="*/ 413 h 501"/>
                  <a:gd name="T18" fmla="*/ 339 w 496"/>
                  <a:gd name="T19" fmla="*/ 238 h 501"/>
                  <a:gd name="T20" fmla="*/ 456 w 496"/>
                  <a:gd name="T21" fmla="*/ 62 h 501"/>
                  <a:gd name="T22" fmla="*/ 496 w 496"/>
                  <a:gd name="T23" fmla="*/ 0 h 501"/>
                  <a:gd name="T24" fmla="*/ 439 w 496"/>
                  <a:gd name="T25" fmla="*/ 66 h 501"/>
                  <a:gd name="T26" fmla="*/ 285 w 496"/>
                  <a:gd name="T27" fmla="*/ 264 h 50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96" h="501">
                    <a:moveTo>
                      <a:pt x="285" y="264"/>
                    </a:moveTo>
                    <a:cubicBezTo>
                      <a:pt x="260" y="298"/>
                      <a:pt x="235" y="332"/>
                      <a:pt x="208" y="364"/>
                    </a:cubicBezTo>
                    <a:cubicBezTo>
                      <a:pt x="185" y="393"/>
                      <a:pt x="161" y="424"/>
                      <a:pt x="131" y="447"/>
                    </a:cubicBezTo>
                    <a:cubicBezTo>
                      <a:pt x="106" y="466"/>
                      <a:pt x="79" y="480"/>
                      <a:pt x="49" y="486"/>
                    </a:cubicBezTo>
                    <a:cubicBezTo>
                      <a:pt x="33" y="490"/>
                      <a:pt x="16" y="495"/>
                      <a:pt x="0" y="498"/>
                    </a:cubicBezTo>
                    <a:cubicBezTo>
                      <a:pt x="15" y="498"/>
                      <a:pt x="30" y="499"/>
                      <a:pt x="45" y="500"/>
                    </a:cubicBezTo>
                    <a:cubicBezTo>
                      <a:pt x="52" y="500"/>
                      <a:pt x="60" y="501"/>
                      <a:pt x="67" y="501"/>
                    </a:cubicBezTo>
                    <a:cubicBezTo>
                      <a:pt x="93" y="500"/>
                      <a:pt x="119" y="495"/>
                      <a:pt x="143" y="482"/>
                    </a:cubicBezTo>
                    <a:cubicBezTo>
                      <a:pt x="174" y="465"/>
                      <a:pt x="202" y="440"/>
                      <a:pt x="225" y="413"/>
                    </a:cubicBezTo>
                    <a:cubicBezTo>
                      <a:pt x="270" y="360"/>
                      <a:pt x="303" y="298"/>
                      <a:pt x="339" y="238"/>
                    </a:cubicBezTo>
                    <a:cubicBezTo>
                      <a:pt x="375" y="178"/>
                      <a:pt x="417" y="121"/>
                      <a:pt x="456" y="62"/>
                    </a:cubicBezTo>
                    <a:cubicBezTo>
                      <a:pt x="469" y="41"/>
                      <a:pt x="482" y="21"/>
                      <a:pt x="496" y="0"/>
                    </a:cubicBezTo>
                    <a:cubicBezTo>
                      <a:pt x="477" y="22"/>
                      <a:pt x="458" y="44"/>
                      <a:pt x="439" y="66"/>
                    </a:cubicBezTo>
                    <a:cubicBezTo>
                      <a:pt x="384" y="129"/>
                      <a:pt x="334" y="196"/>
                      <a:pt x="285" y="264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36" name="Freeform 217"/>
              <p:cNvSpPr/>
              <p:nvPr/>
            </p:nvSpPr>
            <p:spPr bwMode="auto">
              <a:xfrm>
                <a:off x="8806966" y="1883418"/>
                <a:ext cx="528838" cy="187154"/>
              </a:xfrm>
              <a:custGeom>
                <a:gdLst>
                  <a:gd name="T0" fmla="*/ 4 w 505"/>
                  <a:gd name="T1" fmla="*/ 0 h 180"/>
                  <a:gd name="T2" fmla="*/ 0 w 505"/>
                  <a:gd name="T3" fmla="*/ 2 h 180"/>
                  <a:gd name="T4" fmla="*/ 272 w 505"/>
                  <a:gd name="T5" fmla="*/ 84 h 180"/>
                  <a:gd name="T6" fmla="*/ 425 w 505"/>
                  <a:gd name="T7" fmla="*/ 123 h 180"/>
                  <a:gd name="T8" fmla="*/ 505 w 505"/>
                  <a:gd name="T9" fmla="*/ 180 h 180"/>
                  <a:gd name="T10" fmla="*/ 426 w 505"/>
                  <a:gd name="T11" fmla="*/ 109 h 180"/>
                  <a:gd name="T12" fmla="*/ 335 w 505"/>
                  <a:gd name="T13" fmla="*/ 68 h 180"/>
                  <a:gd name="T14" fmla="*/ 273 w 505"/>
                  <a:gd name="T15" fmla="*/ 60 h 180"/>
                  <a:gd name="T16" fmla="*/ 120 w 505"/>
                  <a:gd name="T17" fmla="*/ 46 h 180"/>
                  <a:gd name="T18" fmla="*/ 6 w 505"/>
                  <a:gd name="T19" fmla="*/ 1 h 180"/>
                  <a:gd name="T20" fmla="*/ 6 w 505"/>
                  <a:gd name="T21" fmla="*/ 0 h 180"/>
                  <a:gd name="T22" fmla="*/ 4 w 505"/>
                  <a:gd name="T23" fmla="*/ 0 h 18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05" h="180">
                    <a:moveTo>
                      <a:pt x="4" y="0"/>
                    </a:moveTo>
                    <a:cubicBezTo>
                      <a:pt x="3" y="1"/>
                      <a:pt x="2" y="1"/>
                      <a:pt x="0" y="2"/>
                    </a:cubicBezTo>
                    <a:cubicBezTo>
                      <a:pt x="65" y="84"/>
                      <a:pt x="176" y="84"/>
                      <a:pt x="272" y="84"/>
                    </a:cubicBezTo>
                    <a:cubicBezTo>
                      <a:pt x="327" y="84"/>
                      <a:pt x="377" y="96"/>
                      <a:pt x="425" y="123"/>
                    </a:cubicBezTo>
                    <a:cubicBezTo>
                      <a:pt x="453" y="140"/>
                      <a:pt x="480" y="159"/>
                      <a:pt x="505" y="180"/>
                    </a:cubicBezTo>
                    <a:cubicBezTo>
                      <a:pt x="480" y="154"/>
                      <a:pt x="455" y="129"/>
                      <a:pt x="426" y="109"/>
                    </a:cubicBezTo>
                    <a:cubicBezTo>
                      <a:pt x="399" y="89"/>
                      <a:pt x="368" y="74"/>
                      <a:pt x="335" y="68"/>
                    </a:cubicBezTo>
                    <a:cubicBezTo>
                      <a:pt x="314" y="64"/>
                      <a:pt x="294" y="62"/>
                      <a:pt x="273" y="60"/>
                    </a:cubicBezTo>
                    <a:cubicBezTo>
                      <a:pt x="222" y="57"/>
                      <a:pt x="171" y="54"/>
                      <a:pt x="120" y="46"/>
                    </a:cubicBezTo>
                    <a:cubicBezTo>
                      <a:pt x="82" y="39"/>
                      <a:pt x="34" y="31"/>
                      <a:pt x="6" y="1"/>
                    </a:cubicBezTo>
                    <a:cubicBezTo>
                      <a:pt x="6" y="1"/>
                      <a:pt x="6" y="0"/>
                      <a:pt x="6" y="0"/>
                    </a:cubicBezTo>
                    <a:cubicBezTo>
                      <a:pt x="5" y="0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37" name="Freeform 218"/>
              <p:cNvSpPr/>
              <p:nvPr/>
            </p:nvSpPr>
            <p:spPr bwMode="auto">
              <a:xfrm>
                <a:off x="8861910" y="1133087"/>
                <a:ext cx="283307" cy="726294"/>
              </a:xfrm>
              <a:custGeom>
                <a:gdLst>
                  <a:gd name="T0" fmla="*/ 93 w 270"/>
                  <a:gd name="T1" fmla="*/ 663 h 698"/>
                  <a:gd name="T2" fmla="*/ 245 w 270"/>
                  <a:gd name="T3" fmla="*/ 463 h 698"/>
                  <a:gd name="T4" fmla="*/ 246 w 270"/>
                  <a:gd name="T5" fmla="*/ 459 h 698"/>
                  <a:gd name="T6" fmla="*/ 171 w 270"/>
                  <a:gd name="T7" fmla="*/ 130 h 698"/>
                  <a:gd name="T8" fmla="*/ 145 w 270"/>
                  <a:gd name="T9" fmla="*/ 101 h 698"/>
                  <a:gd name="T10" fmla="*/ 142 w 270"/>
                  <a:gd name="T11" fmla="*/ 100 h 698"/>
                  <a:gd name="T12" fmla="*/ 142 w 270"/>
                  <a:gd name="T13" fmla="*/ 98 h 698"/>
                  <a:gd name="T14" fmla="*/ 102 w 270"/>
                  <a:gd name="T15" fmla="*/ 62 h 698"/>
                  <a:gd name="T16" fmla="*/ 34 w 270"/>
                  <a:gd name="T17" fmla="*/ 16 h 698"/>
                  <a:gd name="T18" fmla="*/ 3 w 270"/>
                  <a:gd name="T19" fmla="*/ 0 h 698"/>
                  <a:gd name="T20" fmla="*/ 39 w 270"/>
                  <a:gd name="T21" fmla="*/ 28 h 698"/>
                  <a:gd name="T22" fmla="*/ 115 w 270"/>
                  <a:gd name="T23" fmla="*/ 104 h 698"/>
                  <a:gd name="T24" fmla="*/ 181 w 270"/>
                  <a:gd name="T25" fmla="*/ 194 h 698"/>
                  <a:gd name="T26" fmla="*/ 216 w 270"/>
                  <a:gd name="T27" fmla="*/ 417 h 698"/>
                  <a:gd name="T28" fmla="*/ 0 w 270"/>
                  <a:gd name="T29" fmla="*/ 698 h 698"/>
                  <a:gd name="T30" fmla="*/ 31 w 270"/>
                  <a:gd name="T31" fmla="*/ 694 h 698"/>
                  <a:gd name="T32" fmla="*/ 45 w 270"/>
                  <a:gd name="T33" fmla="*/ 689 h 698"/>
                  <a:gd name="T34" fmla="*/ 45 w 270"/>
                  <a:gd name="T35" fmla="*/ 688 h 698"/>
                  <a:gd name="T36" fmla="*/ 93 w 270"/>
                  <a:gd name="T37" fmla="*/ 663 h 69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0" h="698">
                    <a:moveTo>
                      <a:pt x="93" y="663"/>
                    </a:moveTo>
                    <a:cubicBezTo>
                      <a:pt x="166" y="617"/>
                      <a:pt x="222" y="546"/>
                      <a:pt x="245" y="463"/>
                    </a:cubicBezTo>
                    <a:cubicBezTo>
                      <a:pt x="246" y="462"/>
                      <a:pt x="246" y="460"/>
                      <a:pt x="246" y="459"/>
                    </a:cubicBezTo>
                    <a:cubicBezTo>
                      <a:pt x="270" y="345"/>
                      <a:pt x="242" y="222"/>
                      <a:pt x="171" y="130"/>
                    </a:cubicBezTo>
                    <a:cubicBezTo>
                      <a:pt x="163" y="120"/>
                      <a:pt x="154" y="111"/>
                      <a:pt x="145" y="101"/>
                    </a:cubicBezTo>
                    <a:cubicBezTo>
                      <a:pt x="144" y="101"/>
                      <a:pt x="142" y="101"/>
                      <a:pt x="142" y="100"/>
                    </a:cubicBezTo>
                    <a:cubicBezTo>
                      <a:pt x="142" y="99"/>
                      <a:pt x="142" y="99"/>
                      <a:pt x="142" y="98"/>
                    </a:cubicBezTo>
                    <a:cubicBezTo>
                      <a:pt x="129" y="85"/>
                      <a:pt x="116" y="73"/>
                      <a:pt x="102" y="62"/>
                    </a:cubicBezTo>
                    <a:cubicBezTo>
                      <a:pt x="80" y="44"/>
                      <a:pt x="58" y="29"/>
                      <a:pt x="34" y="16"/>
                    </a:cubicBezTo>
                    <a:cubicBezTo>
                      <a:pt x="24" y="10"/>
                      <a:pt x="13" y="5"/>
                      <a:pt x="3" y="0"/>
                    </a:cubicBezTo>
                    <a:cubicBezTo>
                      <a:pt x="15" y="9"/>
                      <a:pt x="27" y="18"/>
                      <a:pt x="39" y="28"/>
                    </a:cubicBezTo>
                    <a:cubicBezTo>
                      <a:pt x="66" y="51"/>
                      <a:pt x="91" y="77"/>
                      <a:pt x="115" y="104"/>
                    </a:cubicBezTo>
                    <a:cubicBezTo>
                      <a:pt x="140" y="131"/>
                      <a:pt x="164" y="161"/>
                      <a:pt x="181" y="194"/>
                    </a:cubicBezTo>
                    <a:cubicBezTo>
                      <a:pt x="217" y="263"/>
                      <a:pt x="232" y="341"/>
                      <a:pt x="216" y="417"/>
                    </a:cubicBezTo>
                    <a:cubicBezTo>
                      <a:pt x="191" y="537"/>
                      <a:pt x="109" y="643"/>
                      <a:pt x="0" y="698"/>
                    </a:cubicBezTo>
                    <a:cubicBezTo>
                      <a:pt x="11" y="696"/>
                      <a:pt x="21" y="695"/>
                      <a:pt x="31" y="694"/>
                    </a:cubicBezTo>
                    <a:cubicBezTo>
                      <a:pt x="36" y="692"/>
                      <a:pt x="41" y="691"/>
                      <a:pt x="45" y="689"/>
                    </a:cubicBezTo>
                    <a:cubicBezTo>
                      <a:pt x="45" y="688"/>
                      <a:pt x="45" y="688"/>
                      <a:pt x="45" y="688"/>
                    </a:cubicBezTo>
                    <a:lnTo>
                      <a:pt x="93" y="663"/>
                    </a:ln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38" name="Freeform 219"/>
              <p:cNvSpPr/>
              <p:nvPr/>
            </p:nvSpPr>
            <p:spPr bwMode="auto">
              <a:xfrm>
                <a:off x="8970081" y="1809588"/>
                <a:ext cx="61812" cy="17170"/>
              </a:xfrm>
              <a:custGeom>
                <a:gdLst>
                  <a:gd name="T0" fmla="*/ 38 w 59"/>
                  <a:gd name="T1" fmla="*/ 6 h 17"/>
                  <a:gd name="T2" fmla="*/ 6 w 59"/>
                  <a:gd name="T3" fmla="*/ 13 h 17"/>
                  <a:gd name="T4" fmla="*/ 0 w 59"/>
                  <a:gd name="T5" fmla="*/ 17 h 17"/>
                  <a:gd name="T6" fmla="*/ 33 w 59"/>
                  <a:gd name="T7" fmla="*/ 14 h 17"/>
                  <a:gd name="T8" fmla="*/ 59 w 59"/>
                  <a:gd name="T9" fmla="*/ 0 h 17"/>
                  <a:gd name="T10" fmla="*/ 38 w 59"/>
                  <a:gd name="T11" fmla="*/ 6 h 1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" h="17">
                    <a:moveTo>
                      <a:pt x="38" y="6"/>
                    </a:moveTo>
                    <a:cubicBezTo>
                      <a:pt x="29" y="9"/>
                      <a:pt x="17" y="11"/>
                      <a:pt x="6" y="13"/>
                    </a:cubicBezTo>
                    <a:cubicBezTo>
                      <a:pt x="4" y="15"/>
                      <a:pt x="2" y="16"/>
                      <a:pt x="0" y="17"/>
                    </a:cubicBezTo>
                    <a:cubicBezTo>
                      <a:pt x="11" y="16"/>
                      <a:pt x="22" y="15"/>
                      <a:pt x="33" y="14"/>
                    </a:cubicBezTo>
                    <a:cubicBezTo>
                      <a:pt x="42" y="10"/>
                      <a:pt x="50" y="5"/>
                      <a:pt x="59" y="0"/>
                    </a:cubicBezTo>
                    <a:cubicBezTo>
                      <a:pt x="52" y="2"/>
                      <a:pt x="45" y="5"/>
                      <a:pt x="38" y="6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39" name="Freeform 220"/>
              <p:cNvSpPr/>
              <p:nvPr/>
            </p:nvSpPr>
            <p:spPr bwMode="auto">
              <a:xfrm>
                <a:off x="9548712" y="1194900"/>
                <a:ext cx="109888" cy="84134"/>
              </a:xfrm>
              <a:custGeom>
                <a:gdLst>
                  <a:gd name="T0" fmla="*/ 0 w 106"/>
                  <a:gd name="T1" fmla="*/ 81 h 81"/>
                  <a:gd name="T2" fmla="*/ 106 w 106"/>
                  <a:gd name="T3" fmla="*/ 0 h 81"/>
                  <a:gd name="T4" fmla="*/ 0 w 106"/>
                  <a:gd name="T5" fmla="*/ 81 h 8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5" h="81">
                    <a:moveTo>
                      <a:pt x="0" y="81"/>
                    </a:moveTo>
                    <a:cubicBezTo>
                      <a:pt x="35" y="54"/>
                      <a:pt x="72" y="28"/>
                      <a:pt x="106" y="0"/>
                    </a:cubicBezTo>
                    <a:cubicBezTo>
                      <a:pt x="70" y="26"/>
                      <a:pt x="35" y="53"/>
                      <a:pt x="0" y="81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40" name="Freeform 221"/>
              <p:cNvSpPr/>
              <p:nvPr/>
            </p:nvSpPr>
            <p:spPr bwMode="auto">
              <a:xfrm>
                <a:off x="9402766" y="1186314"/>
                <a:ext cx="257551" cy="207758"/>
              </a:xfrm>
              <a:custGeom>
                <a:gdLst>
                  <a:gd name="T0" fmla="*/ 13 w 247"/>
                  <a:gd name="T1" fmla="*/ 156 h 199"/>
                  <a:gd name="T2" fmla="*/ 0 w 247"/>
                  <a:gd name="T3" fmla="*/ 199 h 199"/>
                  <a:gd name="T4" fmla="*/ 39 w 247"/>
                  <a:gd name="T5" fmla="*/ 164 h 199"/>
                  <a:gd name="T6" fmla="*/ 126 w 247"/>
                  <a:gd name="T7" fmla="*/ 93 h 199"/>
                  <a:gd name="T8" fmla="*/ 247 w 247"/>
                  <a:gd name="T9" fmla="*/ 0 h 199"/>
                  <a:gd name="T10" fmla="*/ 246 w 247"/>
                  <a:gd name="T11" fmla="*/ 1 h 199"/>
                  <a:gd name="T12" fmla="*/ 195 w 247"/>
                  <a:gd name="T13" fmla="*/ 34 h 199"/>
                  <a:gd name="T14" fmla="*/ 13 w 247"/>
                  <a:gd name="T15" fmla="*/ 156 h 19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6" h="199">
                    <a:moveTo>
                      <a:pt x="13" y="156"/>
                    </a:moveTo>
                    <a:cubicBezTo>
                      <a:pt x="9" y="171"/>
                      <a:pt x="4" y="185"/>
                      <a:pt x="0" y="199"/>
                    </a:cubicBezTo>
                    <a:cubicBezTo>
                      <a:pt x="12" y="187"/>
                      <a:pt x="26" y="175"/>
                      <a:pt x="39" y="164"/>
                    </a:cubicBezTo>
                    <a:cubicBezTo>
                      <a:pt x="68" y="140"/>
                      <a:pt x="97" y="117"/>
                      <a:pt x="126" y="93"/>
                    </a:cubicBezTo>
                    <a:cubicBezTo>
                      <a:pt x="166" y="62"/>
                      <a:pt x="206" y="31"/>
                      <a:pt x="247" y="0"/>
                    </a:cubicBezTo>
                    <a:cubicBezTo>
                      <a:pt x="246" y="0"/>
                      <a:pt x="246" y="1"/>
                      <a:pt x="246" y="1"/>
                    </a:cubicBezTo>
                    <a:cubicBezTo>
                      <a:pt x="229" y="12"/>
                      <a:pt x="212" y="23"/>
                      <a:pt x="195" y="34"/>
                    </a:cubicBezTo>
                    <a:cubicBezTo>
                      <a:pt x="134" y="74"/>
                      <a:pt x="73" y="115"/>
                      <a:pt x="13" y="156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41" name="Freeform 222"/>
              <p:cNvSpPr/>
              <p:nvPr/>
            </p:nvSpPr>
            <p:spPr bwMode="auto">
              <a:xfrm>
                <a:off x="8769191" y="1093596"/>
                <a:ext cx="271287" cy="788106"/>
              </a:xfrm>
              <a:custGeom>
                <a:gdLst>
                  <a:gd name="T0" fmla="*/ 148 w 260"/>
                  <a:gd name="T1" fmla="*/ 668 h 757"/>
                  <a:gd name="T2" fmla="*/ 248 w 260"/>
                  <a:gd name="T3" fmla="*/ 478 h 757"/>
                  <a:gd name="T4" fmla="*/ 231 w 260"/>
                  <a:gd name="T5" fmla="*/ 270 h 757"/>
                  <a:gd name="T6" fmla="*/ 39 w 260"/>
                  <a:gd name="T7" fmla="*/ 7 h 757"/>
                  <a:gd name="T8" fmla="*/ 29 w 260"/>
                  <a:gd name="T9" fmla="*/ 0 h 757"/>
                  <a:gd name="T10" fmla="*/ 110 w 260"/>
                  <a:gd name="T11" fmla="*/ 92 h 757"/>
                  <a:gd name="T12" fmla="*/ 204 w 260"/>
                  <a:gd name="T13" fmla="*/ 477 h 757"/>
                  <a:gd name="T14" fmla="*/ 177 w 260"/>
                  <a:gd name="T15" fmla="*/ 568 h 757"/>
                  <a:gd name="T16" fmla="*/ 126 w 260"/>
                  <a:gd name="T17" fmla="*/ 645 h 757"/>
                  <a:gd name="T18" fmla="*/ 0 w 260"/>
                  <a:gd name="T19" fmla="*/ 757 h 757"/>
                  <a:gd name="T20" fmla="*/ 84 w 260"/>
                  <a:gd name="T21" fmla="*/ 722 h 757"/>
                  <a:gd name="T22" fmla="*/ 148 w 260"/>
                  <a:gd name="T23" fmla="*/ 668 h 75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60" h="757">
                    <a:moveTo>
                      <a:pt x="148" y="668"/>
                    </a:moveTo>
                    <a:cubicBezTo>
                      <a:pt x="202" y="616"/>
                      <a:pt x="235" y="551"/>
                      <a:pt x="248" y="478"/>
                    </a:cubicBezTo>
                    <a:cubicBezTo>
                      <a:pt x="260" y="408"/>
                      <a:pt x="255" y="336"/>
                      <a:pt x="231" y="270"/>
                    </a:cubicBezTo>
                    <a:cubicBezTo>
                      <a:pt x="193" y="166"/>
                      <a:pt x="120" y="81"/>
                      <a:pt x="39" y="7"/>
                    </a:cubicBezTo>
                    <a:cubicBezTo>
                      <a:pt x="36" y="5"/>
                      <a:pt x="32" y="3"/>
                      <a:pt x="29" y="0"/>
                    </a:cubicBezTo>
                    <a:cubicBezTo>
                      <a:pt x="56" y="31"/>
                      <a:pt x="85" y="60"/>
                      <a:pt x="110" y="92"/>
                    </a:cubicBezTo>
                    <a:cubicBezTo>
                      <a:pt x="194" y="197"/>
                      <a:pt x="226" y="344"/>
                      <a:pt x="204" y="477"/>
                    </a:cubicBezTo>
                    <a:cubicBezTo>
                      <a:pt x="199" y="508"/>
                      <a:pt x="190" y="539"/>
                      <a:pt x="177" y="568"/>
                    </a:cubicBezTo>
                    <a:cubicBezTo>
                      <a:pt x="163" y="596"/>
                      <a:pt x="145" y="620"/>
                      <a:pt x="126" y="645"/>
                    </a:cubicBezTo>
                    <a:cubicBezTo>
                      <a:pt x="93" y="688"/>
                      <a:pt x="54" y="738"/>
                      <a:pt x="0" y="757"/>
                    </a:cubicBezTo>
                    <a:cubicBezTo>
                      <a:pt x="31" y="753"/>
                      <a:pt x="59" y="742"/>
                      <a:pt x="84" y="722"/>
                    </a:cubicBezTo>
                    <a:cubicBezTo>
                      <a:pt x="106" y="705"/>
                      <a:pt x="128" y="687"/>
                      <a:pt x="148" y="668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42" name="Freeform 223"/>
              <p:cNvSpPr/>
              <p:nvPr/>
            </p:nvSpPr>
            <p:spPr bwMode="auto">
              <a:xfrm>
                <a:off x="9224198" y="707270"/>
                <a:ext cx="154531" cy="250683"/>
              </a:xfrm>
              <a:custGeom>
                <a:gdLst>
                  <a:gd name="T0" fmla="*/ 0 w 148"/>
                  <a:gd name="T1" fmla="*/ 241 h 241"/>
                  <a:gd name="T2" fmla="*/ 36 w 148"/>
                  <a:gd name="T3" fmla="*/ 223 h 241"/>
                  <a:gd name="T4" fmla="*/ 36 w 148"/>
                  <a:gd name="T5" fmla="*/ 222 h 241"/>
                  <a:gd name="T6" fmla="*/ 148 w 148"/>
                  <a:gd name="T7" fmla="*/ 0 h 241"/>
                  <a:gd name="T8" fmla="*/ 88 w 148"/>
                  <a:gd name="T9" fmla="*/ 120 h 241"/>
                  <a:gd name="T10" fmla="*/ 0 w 148"/>
                  <a:gd name="T11" fmla="*/ 241 h 24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8" h="241">
                    <a:moveTo>
                      <a:pt x="0" y="241"/>
                    </a:moveTo>
                    <a:cubicBezTo>
                      <a:pt x="12" y="235"/>
                      <a:pt x="24" y="230"/>
                      <a:pt x="36" y="223"/>
                    </a:cubicBezTo>
                    <a:cubicBezTo>
                      <a:pt x="36" y="223"/>
                      <a:pt x="36" y="223"/>
                      <a:pt x="36" y="222"/>
                    </a:cubicBezTo>
                    <a:cubicBezTo>
                      <a:pt x="94" y="161"/>
                      <a:pt x="126" y="80"/>
                      <a:pt x="148" y="0"/>
                    </a:cubicBezTo>
                    <a:cubicBezTo>
                      <a:pt x="130" y="41"/>
                      <a:pt x="110" y="81"/>
                      <a:pt x="88" y="120"/>
                    </a:cubicBezTo>
                    <a:cubicBezTo>
                      <a:pt x="63" y="163"/>
                      <a:pt x="35" y="205"/>
                      <a:pt x="0" y="241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43" name="Freeform 224"/>
              <p:cNvSpPr/>
              <p:nvPr/>
            </p:nvSpPr>
            <p:spPr bwMode="auto">
              <a:xfrm flipH="1">
                <a:off x="8770908" y="1888570"/>
                <a:ext cx="0" cy="0"/>
              </a:xfrm>
              <a:custGeom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44" name="Freeform 225"/>
              <p:cNvSpPr/>
              <p:nvPr/>
            </p:nvSpPr>
            <p:spPr bwMode="auto">
              <a:xfrm>
                <a:off x="7958764" y="1040369"/>
                <a:ext cx="455007" cy="776087"/>
              </a:xfrm>
              <a:custGeom>
                <a:gdLst>
                  <a:gd name="T0" fmla="*/ 61 w 435"/>
                  <a:gd name="T1" fmla="*/ 400 h 745"/>
                  <a:gd name="T2" fmla="*/ 170 w 435"/>
                  <a:gd name="T3" fmla="*/ 584 h 745"/>
                  <a:gd name="T4" fmla="*/ 340 w 435"/>
                  <a:gd name="T5" fmla="*/ 719 h 745"/>
                  <a:gd name="T6" fmla="*/ 435 w 435"/>
                  <a:gd name="T7" fmla="*/ 745 h 745"/>
                  <a:gd name="T8" fmla="*/ 313 w 435"/>
                  <a:gd name="T9" fmla="*/ 698 h 745"/>
                  <a:gd name="T10" fmla="*/ 159 w 435"/>
                  <a:gd name="T11" fmla="*/ 547 h 745"/>
                  <a:gd name="T12" fmla="*/ 47 w 435"/>
                  <a:gd name="T13" fmla="*/ 332 h 745"/>
                  <a:gd name="T14" fmla="*/ 19 w 435"/>
                  <a:gd name="T15" fmla="*/ 210 h 745"/>
                  <a:gd name="T16" fmla="*/ 10 w 435"/>
                  <a:gd name="T17" fmla="*/ 78 h 745"/>
                  <a:gd name="T18" fmla="*/ 0 w 435"/>
                  <a:gd name="T19" fmla="*/ 0 h 745"/>
                  <a:gd name="T20" fmla="*/ 6 w 435"/>
                  <a:gd name="T21" fmla="*/ 171 h 745"/>
                  <a:gd name="T22" fmla="*/ 25 w 435"/>
                  <a:gd name="T23" fmla="*/ 296 h 745"/>
                  <a:gd name="T24" fmla="*/ 61 w 435"/>
                  <a:gd name="T25" fmla="*/ 400 h 74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35" h="745">
                    <a:moveTo>
                      <a:pt x="61" y="400"/>
                    </a:moveTo>
                    <a:cubicBezTo>
                      <a:pt x="89" y="466"/>
                      <a:pt x="124" y="529"/>
                      <a:pt x="170" y="584"/>
                    </a:cubicBezTo>
                    <a:cubicBezTo>
                      <a:pt x="217" y="640"/>
                      <a:pt x="274" y="688"/>
                      <a:pt x="340" y="719"/>
                    </a:cubicBezTo>
                    <a:cubicBezTo>
                      <a:pt x="370" y="733"/>
                      <a:pt x="402" y="740"/>
                      <a:pt x="435" y="745"/>
                    </a:cubicBezTo>
                    <a:cubicBezTo>
                      <a:pt x="393" y="734"/>
                      <a:pt x="351" y="718"/>
                      <a:pt x="313" y="698"/>
                    </a:cubicBezTo>
                    <a:cubicBezTo>
                      <a:pt x="249" y="663"/>
                      <a:pt x="197" y="609"/>
                      <a:pt x="159" y="547"/>
                    </a:cubicBezTo>
                    <a:cubicBezTo>
                      <a:pt x="117" y="478"/>
                      <a:pt x="73" y="409"/>
                      <a:pt x="47" y="332"/>
                    </a:cubicBezTo>
                    <a:cubicBezTo>
                      <a:pt x="34" y="293"/>
                      <a:pt x="23" y="252"/>
                      <a:pt x="19" y="210"/>
                    </a:cubicBezTo>
                    <a:cubicBezTo>
                      <a:pt x="14" y="166"/>
                      <a:pt x="13" y="122"/>
                      <a:pt x="10" y="78"/>
                    </a:cubicBezTo>
                    <a:cubicBezTo>
                      <a:pt x="8" y="52"/>
                      <a:pt x="5" y="26"/>
                      <a:pt x="0" y="0"/>
                    </a:cubicBezTo>
                    <a:cubicBezTo>
                      <a:pt x="5" y="57"/>
                      <a:pt x="3" y="114"/>
                      <a:pt x="6" y="171"/>
                    </a:cubicBezTo>
                    <a:cubicBezTo>
                      <a:pt x="8" y="213"/>
                      <a:pt x="13" y="256"/>
                      <a:pt x="25" y="296"/>
                    </a:cubicBezTo>
                    <a:cubicBezTo>
                      <a:pt x="35" y="331"/>
                      <a:pt x="47" y="366"/>
                      <a:pt x="61" y="400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45" name="Freeform 226"/>
              <p:cNvSpPr/>
              <p:nvPr/>
            </p:nvSpPr>
            <p:spPr bwMode="auto">
              <a:xfrm>
                <a:off x="8175107" y="803422"/>
                <a:ext cx="197456" cy="230079"/>
              </a:xfrm>
              <a:custGeom>
                <a:gdLst>
                  <a:gd name="T0" fmla="*/ 103 w 189"/>
                  <a:gd name="T1" fmla="*/ 80 h 221"/>
                  <a:gd name="T2" fmla="*/ 0 w 189"/>
                  <a:gd name="T3" fmla="*/ 0 h 221"/>
                  <a:gd name="T4" fmla="*/ 63 w 189"/>
                  <a:gd name="T5" fmla="*/ 60 h 221"/>
                  <a:gd name="T6" fmla="*/ 124 w 189"/>
                  <a:gd name="T7" fmla="*/ 182 h 221"/>
                  <a:gd name="T8" fmla="*/ 130 w 189"/>
                  <a:gd name="T9" fmla="*/ 185 h 221"/>
                  <a:gd name="T10" fmla="*/ 189 w 189"/>
                  <a:gd name="T11" fmla="*/ 221 h 221"/>
                  <a:gd name="T12" fmla="*/ 103 w 189"/>
                  <a:gd name="T13" fmla="*/ 80 h 22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9" h="221">
                    <a:moveTo>
                      <a:pt x="103" y="80"/>
                    </a:moveTo>
                    <a:cubicBezTo>
                      <a:pt x="74" y="47"/>
                      <a:pt x="38" y="18"/>
                      <a:pt x="0" y="0"/>
                    </a:cubicBezTo>
                    <a:cubicBezTo>
                      <a:pt x="23" y="14"/>
                      <a:pt x="47" y="39"/>
                      <a:pt x="63" y="60"/>
                    </a:cubicBezTo>
                    <a:cubicBezTo>
                      <a:pt x="91" y="96"/>
                      <a:pt x="110" y="139"/>
                      <a:pt x="124" y="182"/>
                    </a:cubicBezTo>
                    <a:cubicBezTo>
                      <a:pt x="126" y="183"/>
                      <a:pt x="128" y="184"/>
                      <a:pt x="130" y="185"/>
                    </a:cubicBezTo>
                    <a:cubicBezTo>
                      <a:pt x="151" y="196"/>
                      <a:pt x="170" y="208"/>
                      <a:pt x="189" y="221"/>
                    </a:cubicBezTo>
                    <a:cubicBezTo>
                      <a:pt x="165" y="171"/>
                      <a:pt x="140" y="121"/>
                      <a:pt x="103" y="80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46" name="Freeform 227"/>
              <p:cNvSpPr/>
              <p:nvPr/>
            </p:nvSpPr>
            <p:spPr bwMode="auto">
              <a:xfrm>
                <a:off x="8683341" y="1072992"/>
                <a:ext cx="94436" cy="808710"/>
              </a:xfrm>
              <a:custGeom>
                <a:gdLst>
                  <a:gd name="T0" fmla="*/ 74 w 91"/>
                  <a:gd name="T1" fmla="*/ 402 h 777"/>
                  <a:gd name="T2" fmla="*/ 82 w 91"/>
                  <a:gd name="T3" fmla="*/ 197 h 777"/>
                  <a:gd name="T4" fmla="*/ 60 w 91"/>
                  <a:gd name="T5" fmla="*/ 55 h 777"/>
                  <a:gd name="T6" fmla="*/ 51 w 91"/>
                  <a:gd name="T7" fmla="*/ 0 h 777"/>
                  <a:gd name="T8" fmla="*/ 33 w 91"/>
                  <a:gd name="T9" fmla="*/ 367 h 777"/>
                  <a:gd name="T10" fmla="*/ 16 w 91"/>
                  <a:gd name="T11" fmla="*/ 586 h 777"/>
                  <a:gd name="T12" fmla="*/ 15 w 91"/>
                  <a:gd name="T13" fmla="*/ 775 h 777"/>
                  <a:gd name="T14" fmla="*/ 19 w 91"/>
                  <a:gd name="T15" fmla="*/ 777 h 777"/>
                  <a:gd name="T16" fmla="*/ 19 w 91"/>
                  <a:gd name="T17" fmla="*/ 777 h 777"/>
                  <a:gd name="T18" fmla="*/ 29 w 91"/>
                  <a:gd name="T19" fmla="*/ 660 h 777"/>
                  <a:gd name="T20" fmla="*/ 74 w 91"/>
                  <a:gd name="T21" fmla="*/ 402 h 77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1" h="777">
                    <a:moveTo>
                      <a:pt x="74" y="402"/>
                    </a:moveTo>
                    <a:cubicBezTo>
                      <a:pt x="83" y="335"/>
                      <a:pt x="91" y="265"/>
                      <a:pt x="82" y="197"/>
                    </a:cubicBezTo>
                    <a:cubicBezTo>
                      <a:pt x="77" y="150"/>
                      <a:pt x="68" y="103"/>
                      <a:pt x="60" y="55"/>
                    </a:cubicBezTo>
                    <a:cubicBezTo>
                      <a:pt x="57" y="37"/>
                      <a:pt x="54" y="19"/>
                      <a:pt x="51" y="0"/>
                    </a:cubicBezTo>
                    <a:cubicBezTo>
                      <a:pt x="63" y="122"/>
                      <a:pt x="43" y="245"/>
                      <a:pt x="33" y="367"/>
                    </a:cubicBezTo>
                    <a:cubicBezTo>
                      <a:pt x="27" y="440"/>
                      <a:pt x="22" y="513"/>
                      <a:pt x="16" y="586"/>
                    </a:cubicBezTo>
                    <a:cubicBezTo>
                      <a:pt x="11" y="647"/>
                      <a:pt x="0" y="714"/>
                      <a:pt x="15" y="775"/>
                    </a:cubicBezTo>
                    <a:cubicBezTo>
                      <a:pt x="16" y="777"/>
                      <a:pt x="18" y="777"/>
                      <a:pt x="19" y="777"/>
                    </a:cubicBezTo>
                    <a:cubicBezTo>
                      <a:pt x="19" y="777"/>
                      <a:pt x="19" y="777"/>
                      <a:pt x="19" y="777"/>
                    </a:cubicBezTo>
                    <a:cubicBezTo>
                      <a:pt x="17" y="738"/>
                      <a:pt x="21" y="699"/>
                      <a:pt x="29" y="660"/>
                    </a:cubicBezTo>
                    <a:cubicBezTo>
                      <a:pt x="48" y="575"/>
                      <a:pt x="63" y="489"/>
                      <a:pt x="74" y="40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47" name="Freeform 228"/>
              <p:cNvSpPr/>
              <p:nvPr/>
            </p:nvSpPr>
            <p:spPr bwMode="auto">
              <a:xfrm>
                <a:off x="8676473" y="1886852"/>
                <a:ext cx="44642" cy="254117"/>
              </a:xfrm>
              <a:custGeom>
                <a:gdLst>
                  <a:gd name="T0" fmla="*/ 24 w 42"/>
                  <a:gd name="T1" fmla="*/ 219 h 245"/>
                  <a:gd name="T2" fmla="*/ 33 w 42"/>
                  <a:gd name="T3" fmla="*/ 173 h 245"/>
                  <a:gd name="T4" fmla="*/ 21 w 42"/>
                  <a:gd name="T5" fmla="*/ 3 h 245"/>
                  <a:gd name="T6" fmla="*/ 5 w 42"/>
                  <a:gd name="T7" fmla="*/ 0 h 245"/>
                  <a:gd name="T8" fmla="*/ 17 w 42"/>
                  <a:gd name="T9" fmla="*/ 140 h 245"/>
                  <a:gd name="T10" fmla="*/ 14 w 42"/>
                  <a:gd name="T11" fmla="*/ 245 h 245"/>
                  <a:gd name="T12" fmla="*/ 24 w 42"/>
                  <a:gd name="T13" fmla="*/ 219 h 24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" h="245">
                    <a:moveTo>
                      <a:pt x="24" y="219"/>
                    </a:moveTo>
                    <a:cubicBezTo>
                      <a:pt x="27" y="204"/>
                      <a:pt x="31" y="188"/>
                      <a:pt x="33" y="173"/>
                    </a:cubicBezTo>
                    <a:cubicBezTo>
                      <a:pt x="42" y="116"/>
                      <a:pt x="38" y="58"/>
                      <a:pt x="21" y="3"/>
                    </a:cubicBezTo>
                    <a:cubicBezTo>
                      <a:pt x="16" y="2"/>
                      <a:pt x="11" y="2"/>
                      <a:pt x="5" y="0"/>
                    </a:cubicBezTo>
                    <a:cubicBezTo>
                      <a:pt x="0" y="47"/>
                      <a:pt x="13" y="93"/>
                      <a:pt x="17" y="140"/>
                    </a:cubicBezTo>
                    <a:cubicBezTo>
                      <a:pt x="19" y="174"/>
                      <a:pt x="17" y="210"/>
                      <a:pt x="14" y="245"/>
                    </a:cubicBezTo>
                    <a:cubicBezTo>
                      <a:pt x="18" y="236"/>
                      <a:pt x="22" y="227"/>
                      <a:pt x="24" y="219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48" name="Freeform 229"/>
              <p:cNvSpPr/>
              <p:nvPr/>
            </p:nvSpPr>
            <p:spPr bwMode="auto">
              <a:xfrm>
                <a:off x="8480734" y="1838776"/>
                <a:ext cx="157965" cy="30906"/>
              </a:xfrm>
              <a:custGeom>
                <a:gdLst>
                  <a:gd name="T0" fmla="*/ 151 w 151"/>
                  <a:gd name="T1" fmla="*/ 28 h 30"/>
                  <a:gd name="T2" fmla="*/ 139 w 151"/>
                  <a:gd name="T3" fmla="*/ 20 h 30"/>
                  <a:gd name="T4" fmla="*/ 138 w 151"/>
                  <a:gd name="T5" fmla="*/ 20 h 30"/>
                  <a:gd name="T6" fmla="*/ 36 w 151"/>
                  <a:gd name="T7" fmla="*/ 4 h 30"/>
                  <a:gd name="T8" fmla="*/ 0 w 151"/>
                  <a:gd name="T9" fmla="*/ 0 h 30"/>
                  <a:gd name="T10" fmla="*/ 31 w 151"/>
                  <a:gd name="T11" fmla="*/ 14 h 30"/>
                  <a:gd name="T12" fmla="*/ 151 w 151"/>
                  <a:gd name="T13" fmla="*/ 28 h 3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1" h="30">
                    <a:moveTo>
                      <a:pt x="151" y="28"/>
                    </a:moveTo>
                    <a:cubicBezTo>
                      <a:pt x="147" y="25"/>
                      <a:pt x="143" y="23"/>
                      <a:pt x="139" y="20"/>
                    </a:cubicBezTo>
                    <a:cubicBezTo>
                      <a:pt x="139" y="20"/>
                      <a:pt x="138" y="20"/>
                      <a:pt x="138" y="20"/>
                    </a:cubicBezTo>
                    <a:cubicBezTo>
                      <a:pt x="105" y="28"/>
                      <a:pt x="69" y="17"/>
                      <a:pt x="36" y="4"/>
                    </a:cubicBezTo>
                    <a:cubicBezTo>
                      <a:pt x="24" y="3"/>
                      <a:pt x="12" y="1"/>
                      <a:pt x="0" y="0"/>
                    </a:cubicBezTo>
                    <a:cubicBezTo>
                      <a:pt x="10" y="5"/>
                      <a:pt x="20" y="10"/>
                      <a:pt x="31" y="14"/>
                    </a:cubicBezTo>
                    <a:cubicBezTo>
                      <a:pt x="69" y="29"/>
                      <a:pt x="111" y="30"/>
                      <a:pt x="151" y="28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49" name="Freeform 230"/>
              <p:cNvSpPr/>
              <p:nvPr/>
            </p:nvSpPr>
            <p:spPr bwMode="auto">
              <a:xfrm>
                <a:off x="8705662" y="1069558"/>
                <a:ext cx="140795" cy="812144"/>
              </a:xfrm>
              <a:custGeom>
                <a:gdLst>
                  <a:gd name="T0" fmla="*/ 69 w 134"/>
                  <a:gd name="T1" fmla="*/ 608 h 780"/>
                  <a:gd name="T2" fmla="*/ 127 w 134"/>
                  <a:gd name="T3" fmla="*/ 383 h 780"/>
                  <a:gd name="T4" fmla="*/ 96 w 134"/>
                  <a:gd name="T5" fmla="*/ 153 h 780"/>
                  <a:gd name="T6" fmla="*/ 34 w 134"/>
                  <a:gd name="T7" fmla="*/ 0 h 780"/>
                  <a:gd name="T8" fmla="*/ 57 w 134"/>
                  <a:gd name="T9" fmla="*/ 134 h 780"/>
                  <a:gd name="T10" fmla="*/ 68 w 134"/>
                  <a:gd name="T11" fmla="*/ 273 h 780"/>
                  <a:gd name="T12" fmla="*/ 39 w 134"/>
                  <a:gd name="T13" fmla="*/ 525 h 780"/>
                  <a:gd name="T14" fmla="*/ 15 w 134"/>
                  <a:gd name="T15" fmla="*/ 651 h 780"/>
                  <a:gd name="T16" fmla="*/ 3 w 134"/>
                  <a:gd name="T17" fmla="*/ 780 h 780"/>
                  <a:gd name="T18" fmla="*/ 5 w 134"/>
                  <a:gd name="T19" fmla="*/ 780 h 780"/>
                  <a:gd name="T20" fmla="*/ 25 w 134"/>
                  <a:gd name="T21" fmla="*/ 706 h 780"/>
                  <a:gd name="T22" fmla="*/ 69 w 134"/>
                  <a:gd name="T23" fmla="*/ 608 h 78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4" h="780">
                    <a:moveTo>
                      <a:pt x="69" y="608"/>
                    </a:moveTo>
                    <a:cubicBezTo>
                      <a:pt x="97" y="536"/>
                      <a:pt x="120" y="461"/>
                      <a:pt x="127" y="383"/>
                    </a:cubicBezTo>
                    <a:cubicBezTo>
                      <a:pt x="134" y="304"/>
                      <a:pt x="123" y="227"/>
                      <a:pt x="96" y="153"/>
                    </a:cubicBezTo>
                    <a:cubicBezTo>
                      <a:pt x="78" y="101"/>
                      <a:pt x="55" y="51"/>
                      <a:pt x="34" y="0"/>
                    </a:cubicBezTo>
                    <a:cubicBezTo>
                      <a:pt x="42" y="45"/>
                      <a:pt x="50" y="89"/>
                      <a:pt x="57" y="134"/>
                    </a:cubicBezTo>
                    <a:cubicBezTo>
                      <a:pt x="65" y="181"/>
                      <a:pt x="70" y="225"/>
                      <a:pt x="68" y="273"/>
                    </a:cubicBezTo>
                    <a:cubicBezTo>
                      <a:pt x="66" y="358"/>
                      <a:pt x="54" y="441"/>
                      <a:pt x="39" y="525"/>
                    </a:cubicBezTo>
                    <a:cubicBezTo>
                      <a:pt x="31" y="567"/>
                      <a:pt x="25" y="609"/>
                      <a:pt x="15" y="651"/>
                    </a:cubicBezTo>
                    <a:cubicBezTo>
                      <a:pt x="6" y="694"/>
                      <a:pt x="0" y="736"/>
                      <a:pt x="3" y="780"/>
                    </a:cubicBezTo>
                    <a:cubicBezTo>
                      <a:pt x="4" y="780"/>
                      <a:pt x="4" y="780"/>
                      <a:pt x="5" y="780"/>
                    </a:cubicBezTo>
                    <a:cubicBezTo>
                      <a:pt x="3" y="753"/>
                      <a:pt x="12" y="729"/>
                      <a:pt x="25" y="706"/>
                    </a:cubicBezTo>
                    <a:cubicBezTo>
                      <a:pt x="43" y="674"/>
                      <a:pt x="56" y="642"/>
                      <a:pt x="69" y="608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50" name="Freeform 231"/>
              <p:cNvSpPr/>
              <p:nvPr/>
            </p:nvSpPr>
            <p:spPr bwMode="auto">
              <a:xfrm flipH="1">
                <a:off x="8329638" y="1814738"/>
                <a:ext cx="0" cy="0"/>
              </a:xfrm>
              <a:custGeom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51" name="Freeform 232"/>
              <p:cNvSpPr/>
              <p:nvPr/>
            </p:nvSpPr>
            <p:spPr bwMode="auto">
              <a:xfrm>
                <a:off x="8121879" y="1855946"/>
                <a:ext cx="382893" cy="260985"/>
              </a:xfrm>
              <a:custGeom>
                <a:gdLst>
                  <a:gd name="T0" fmla="*/ 252 w 366"/>
                  <a:gd name="T1" fmla="*/ 77 h 251"/>
                  <a:gd name="T2" fmla="*/ 212 w 366"/>
                  <a:gd name="T3" fmla="*/ 121 h 251"/>
                  <a:gd name="T4" fmla="*/ 163 w 366"/>
                  <a:gd name="T5" fmla="*/ 164 h 251"/>
                  <a:gd name="T6" fmla="*/ 0 w 366"/>
                  <a:gd name="T7" fmla="*/ 251 h 251"/>
                  <a:gd name="T8" fmla="*/ 232 w 366"/>
                  <a:gd name="T9" fmla="*/ 149 h 251"/>
                  <a:gd name="T10" fmla="*/ 366 w 366"/>
                  <a:gd name="T11" fmla="*/ 8 h 251"/>
                  <a:gd name="T12" fmla="*/ 348 w 366"/>
                  <a:gd name="T13" fmla="*/ 0 h 251"/>
                  <a:gd name="T14" fmla="*/ 252 w 366"/>
                  <a:gd name="T15" fmla="*/ 77 h 25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6" h="251">
                    <a:moveTo>
                      <a:pt x="252" y="77"/>
                    </a:moveTo>
                    <a:cubicBezTo>
                      <a:pt x="239" y="92"/>
                      <a:pt x="226" y="107"/>
                      <a:pt x="212" y="121"/>
                    </a:cubicBezTo>
                    <a:cubicBezTo>
                      <a:pt x="197" y="137"/>
                      <a:pt x="180" y="151"/>
                      <a:pt x="163" y="164"/>
                    </a:cubicBezTo>
                    <a:cubicBezTo>
                      <a:pt x="114" y="204"/>
                      <a:pt x="60" y="237"/>
                      <a:pt x="0" y="251"/>
                    </a:cubicBezTo>
                    <a:cubicBezTo>
                      <a:pt x="87" y="248"/>
                      <a:pt x="163" y="197"/>
                      <a:pt x="232" y="149"/>
                    </a:cubicBezTo>
                    <a:cubicBezTo>
                      <a:pt x="286" y="111"/>
                      <a:pt x="309" y="42"/>
                      <a:pt x="366" y="8"/>
                    </a:cubicBezTo>
                    <a:cubicBezTo>
                      <a:pt x="360" y="6"/>
                      <a:pt x="354" y="3"/>
                      <a:pt x="348" y="0"/>
                    </a:cubicBezTo>
                    <a:cubicBezTo>
                      <a:pt x="310" y="15"/>
                      <a:pt x="279" y="47"/>
                      <a:pt x="252" y="77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52" name="Freeform 233"/>
              <p:cNvSpPr/>
              <p:nvPr/>
            </p:nvSpPr>
            <p:spPr bwMode="auto">
              <a:xfrm>
                <a:off x="8226617" y="980273"/>
                <a:ext cx="20604" cy="176852"/>
              </a:xfrm>
              <a:custGeom>
                <a:gdLst>
                  <a:gd name="T0" fmla="*/ 0 w 21"/>
                  <a:gd name="T1" fmla="*/ 0 h 170"/>
                  <a:gd name="T2" fmla="*/ 8 w 21"/>
                  <a:gd name="T3" fmla="*/ 57 h 170"/>
                  <a:gd name="T4" fmla="*/ 15 w 21"/>
                  <a:gd name="T5" fmla="*/ 170 h 170"/>
                  <a:gd name="T6" fmla="*/ 17 w 21"/>
                  <a:gd name="T7" fmla="*/ 146 h 170"/>
                  <a:gd name="T8" fmla="*/ 0 w 21"/>
                  <a:gd name="T9" fmla="*/ 0 h 17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70">
                    <a:moveTo>
                      <a:pt x="0" y="0"/>
                    </a:moveTo>
                    <a:cubicBezTo>
                      <a:pt x="3" y="19"/>
                      <a:pt x="6" y="38"/>
                      <a:pt x="8" y="57"/>
                    </a:cubicBezTo>
                    <a:cubicBezTo>
                      <a:pt x="12" y="94"/>
                      <a:pt x="14" y="132"/>
                      <a:pt x="15" y="170"/>
                    </a:cubicBezTo>
                    <a:cubicBezTo>
                      <a:pt x="16" y="162"/>
                      <a:pt x="16" y="154"/>
                      <a:pt x="17" y="146"/>
                    </a:cubicBezTo>
                    <a:cubicBezTo>
                      <a:pt x="19" y="99"/>
                      <a:pt x="21" y="44"/>
                      <a:pt x="0" y="0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53" name="Freeform 234"/>
              <p:cNvSpPr/>
              <p:nvPr/>
            </p:nvSpPr>
            <p:spPr bwMode="auto">
              <a:xfrm>
                <a:off x="8563151" y="1881702"/>
                <a:ext cx="103020" cy="243815"/>
              </a:xfrm>
              <a:custGeom>
                <a:gdLst>
                  <a:gd name="T0" fmla="*/ 45 w 98"/>
                  <a:gd name="T1" fmla="*/ 89 h 233"/>
                  <a:gd name="T2" fmla="*/ 42 w 98"/>
                  <a:gd name="T3" fmla="*/ 24 h 233"/>
                  <a:gd name="T4" fmla="*/ 61 w 98"/>
                  <a:gd name="T5" fmla="*/ 0 h 233"/>
                  <a:gd name="T6" fmla="*/ 61 w 98"/>
                  <a:gd name="T7" fmla="*/ 0 h 233"/>
                  <a:gd name="T8" fmla="*/ 4 w 98"/>
                  <a:gd name="T9" fmla="*/ 66 h 233"/>
                  <a:gd name="T10" fmla="*/ 50 w 98"/>
                  <a:gd name="T11" fmla="*/ 144 h 233"/>
                  <a:gd name="T12" fmla="*/ 98 w 98"/>
                  <a:gd name="T13" fmla="*/ 233 h 233"/>
                  <a:gd name="T14" fmla="*/ 80 w 98"/>
                  <a:gd name="T15" fmla="*/ 163 h 233"/>
                  <a:gd name="T16" fmla="*/ 45 w 98"/>
                  <a:gd name="T17" fmla="*/ 89 h 23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233">
                    <a:moveTo>
                      <a:pt x="45" y="89"/>
                    </a:moveTo>
                    <a:cubicBezTo>
                      <a:pt x="39" y="69"/>
                      <a:pt x="33" y="45"/>
                      <a:pt x="42" y="24"/>
                    </a:cubicBezTo>
                    <a:cubicBezTo>
                      <a:pt x="46" y="14"/>
                      <a:pt x="53" y="6"/>
                      <a:pt x="61" y="0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35" y="8"/>
                      <a:pt x="0" y="35"/>
                      <a:pt x="4" y="66"/>
                    </a:cubicBezTo>
                    <a:cubicBezTo>
                      <a:pt x="8" y="97"/>
                      <a:pt x="33" y="120"/>
                      <a:pt x="50" y="144"/>
                    </a:cubicBezTo>
                    <a:cubicBezTo>
                      <a:pt x="70" y="172"/>
                      <a:pt x="86" y="202"/>
                      <a:pt x="98" y="233"/>
                    </a:cubicBezTo>
                    <a:cubicBezTo>
                      <a:pt x="96" y="209"/>
                      <a:pt x="90" y="185"/>
                      <a:pt x="80" y="163"/>
                    </a:cubicBezTo>
                    <a:cubicBezTo>
                      <a:pt x="69" y="138"/>
                      <a:pt x="53" y="115"/>
                      <a:pt x="45" y="89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54" name="Freeform 235"/>
              <p:cNvSpPr/>
              <p:nvPr/>
            </p:nvSpPr>
            <p:spPr bwMode="auto">
              <a:xfrm>
                <a:off x="7979368" y="1838776"/>
                <a:ext cx="413799" cy="262702"/>
              </a:xfrm>
              <a:custGeom>
                <a:gdLst>
                  <a:gd name="T0" fmla="*/ 328 w 396"/>
                  <a:gd name="T1" fmla="*/ 25 h 251"/>
                  <a:gd name="T2" fmla="*/ 396 w 396"/>
                  <a:gd name="T3" fmla="*/ 0 h 251"/>
                  <a:gd name="T4" fmla="*/ 174 w 396"/>
                  <a:gd name="T5" fmla="*/ 112 h 251"/>
                  <a:gd name="T6" fmla="*/ 64 w 396"/>
                  <a:gd name="T7" fmla="*/ 203 h 251"/>
                  <a:gd name="T8" fmla="*/ 0 w 396"/>
                  <a:gd name="T9" fmla="*/ 251 h 251"/>
                  <a:gd name="T10" fmla="*/ 227 w 396"/>
                  <a:gd name="T11" fmla="*/ 83 h 251"/>
                  <a:gd name="T12" fmla="*/ 328 w 396"/>
                  <a:gd name="T13" fmla="*/ 25 h 25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6" h="251">
                    <a:moveTo>
                      <a:pt x="328" y="25"/>
                    </a:moveTo>
                    <a:cubicBezTo>
                      <a:pt x="350" y="15"/>
                      <a:pt x="373" y="8"/>
                      <a:pt x="396" y="0"/>
                    </a:cubicBezTo>
                    <a:cubicBezTo>
                      <a:pt x="312" y="10"/>
                      <a:pt x="238" y="61"/>
                      <a:pt x="174" y="112"/>
                    </a:cubicBezTo>
                    <a:cubicBezTo>
                      <a:pt x="136" y="141"/>
                      <a:pt x="101" y="173"/>
                      <a:pt x="64" y="203"/>
                    </a:cubicBezTo>
                    <a:cubicBezTo>
                      <a:pt x="44" y="220"/>
                      <a:pt x="22" y="237"/>
                      <a:pt x="0" y="251"/>
                    </a:cubicBezTo>
                    <a:cubicBezTo>
                      <a:pt x="87" y="215"/>
                      <a:pt x="148" y="133"/>
                      <a:pt x="227" y="83"/>
                    </a:cubicBezTo>
                    <a:cubicBezTo>
                      <a:pt x="260" y="63"/>
                      <a:pt x="293" y="41"/>
                      <a:pt x="328" y="25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55" name="Freeform 236"/>
              <p:cNvSpPr/>
              <p:nvPr/>
            </p:nvSpPr>
            <p:spPr bwMode="auto">
              <a:xfrm>
                <a:off x="7914122" y="1816456"/>
                <a:ext cx="436120" cy="140794"/>
              </a:xfrm>
              <a:custGeom>
                <a:gdLst>
                  <a:gd name="T0" fmla="*/ 307 w 417"/>
                  <a:gd name="T1" fmla="*/ 41 h 136"/>
                  <a:gd name="T2" fmla="*/ 417 w 417"/>
                  <a:gd name="T3" fmla="*/ 3 h 136"/>
                  <a:gd name="T4" fmla="*/ 403 w 417"/>
                  <a:gd name="T5" fmla="*/ 0 h 136"/>
                  <a:gd name="T6" fmla="*/ 197 w 417"/>
                  <a:gd name="T7" fmla="*/ 83 h 136"/>
                  <a:gd name="T8" fmla="*/ 7 w 417"/>
                  <a:gd name="T9" fmla="*/ 128 h 136"/>
                  <a:gd name="T10" fmla="*/ 6 w 417"/>
                  <a:gd name="T11" fmla="*/ 127 h 136"/>
                  <a:gd name="T12" fmla="*/ 0 w 417"/>
                  <a:gd name="T13" fmla="*/ 128 h 136"/>
                  <a:gd name="T14" fmla="*/ 35 w 417"/>
                  <a:gd name="T15" fmla="*/ 136 h 136"/>
                  <a:gd name="T16" fmla="*/ 35 w 417"/>
                  <a:gd name="T17" fmla="*/ 136 h 136"/>
                  <a:gd name="T18" fmla="*/ 224 w 417"/>
                  <a:gd name="T19" fmla="*/ 91 h 136"/>
                  <a:gd name="T20" fmla="*/ 307 w 417"/>
                  <a:gd name="T21" fmla="*/ 41 h 13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17" h="136">
                    <a:moveTo>
                      <a:pt x="307" y="41"/>
                    </a:moveTo>
                    <a:cubicBezTo>
                      <a:pt x="342" y="24"/>
                      <a:pt x="379" y="11"/>
                      <a:pt x="417" y="3"/>
                    </a:cubicBezTo>
                    <a:cubicBezTo>
                      <a:pt x="412" y="2"/>
                      <a:pt x="407" y="1"/>
                      <a:pt x="403" y="0"/>
                    </a:cubicBezTo>
                    <a:cubicBezTo>
                      <a:pt x="332" y="23"/>
                      <a:pt x="265" y="55"/>
                      <a:pt x="197" y="83"/>
                    </a:cubicBezTo>
                    <a:cubicBezTo>
                      <a:pt x="136" y="108"/>
                      <a:pt x="73" y="122"/>
                      <a:pt x="7" y="128"/>
                    </a:cubicBezTo>
                    <a:cubicBezTo>
                      <a:pt x="6" y="128"/>
                      <a:pt x="5" y="128"/>
                      <a:pt x="6" y="127"/>
                    </a:cubicBezTo>
                    <a:cubicBezTo>
                      <a:pt x="4" y="128"/>
                      <a:pt x="2" y="128"/>
                      <a:pt x="0" y="128"/>
                    </a:cubicBezTo>
                    <a:cubicBezTo>
                      <a:pt x="12" y="131"/>
                      <a:pt x="23" y="134"/>
                      <a:pt x="35" y="136"/>
                    </a:cubicBezTo>
                    <a:cubicBezTo>
                      <a:pt x="35" y="136"/>
                      <a:pt x="35" y="136"/>
                      <a:pt x="35" y="136"/>
                    </a:cubicBezTo>
                    <a:cubicBezTo>
                      <a:pt x="100" y="132"/>
                      <a:pt x="167" y="124"/>
                      <a:pt x="224" y="91"/>
                    </a:cubicBezTo>
                    <a:cubicBezTo>
                      <a:pt x="252" y="74"/>
                      <a:pt x="278" y="56"/>
                      <a:pt x="307" y="41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56" name="Freeform 237"/>
              <p:cNvSpPr/>
              <p:nvPr/>
            </p:nvSpPr>
            <p:spPr bwMode="auto">
              <a:xfrm>
                <a:off x="7845442" y="1804436"/>
                <a:ext cx="429252" cy="120190"/>
              </a:xfrm>
              <a:custGeom>
                <a:gdLst>
                  <a:gd name="T0" fmla="*/ 165 w 411"/>
                  <a:gd name="T1" fmla="*/ 18 h 116"/>
                  <a:gd name="T2" fmla="*/ 0 w 411"/>
                  <a:gd name="T3" fmla="*/ 116 h 116"/>
                  <a:gd name="T4" fmla="*/ 211 w 411"/>
                  <a:gd name="T5" fmla="*/ 46 h 116"/>
                  <a:gd name="T6" fmla="*/ 411 w 411"/>
                  <a:gd name="T7" fmla="*/ 8 h 116"/>
                  <a:gd name="T8" fmla="*/ 302 w 411"/>
                  <a:gd name="T9" fmla="*/ 0 h 116"/>
                  <a:gd name="T10" fmla="*/ 165 w 411"/>
                  <a:gd name="T11" fmla="*/ 18 h 11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1" h="115">
                    <a:moveTo>
                      <a:pt x="165" y="18"/>
                    </a:moveTo>
                    <a:cubicBezTo>
                      <a:pt x="105" y="41"/>
                      <a:pt x="58" y="90"/>
                      <a:pt x="0" y="116"/>
                    </a:cubicBezTo>
                    <a:cubicBezTo>
                      <a:pt x="75" y="114"/>
                      <a:pt x="141" y="68"/>
                      <a:pt x="211" y="46"/>
                    </a:cubicBezTo>
                    <a:cubicBezTo>
                      <a:pt x="276" y="25"/>
                      <a:pt x="343" y="13"/>
                      <a:pt x="411" y="8"/>
                    </a:cubicBezTo>
                    <a:cubicBezTo>
                      <a:pt x="375" y="4"/>
                      <a:pt x="339" y="0"/>
                      <a:pt x="302" y="0"/>
                    </a:cubicBezTo>
                    <a:cubicBezTo>
                      <a:pt x="257" y="0"/>
                      <a:pt x="208" y="3"/>
                      <a:pt x="165" y="18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57" name="Freeform 238"/>
              <p:cNvSpPr/>
              <p:nvPr/>
            </p:nvSpPr>
            <p:spPr bwMode="auto">
              <a:xfrm>
                <a:off x="7826554" y="1818172"/>
                <a:ext cx="437837" cy="127058"/>
              </a:xfrm>
              <a:custGeom>
                <a:gdLst>
                  <a:gd name="T0" fmla="*/ 387 w 418"/>
                  <a:gd name="T1" fmla="*/ 5 h 122"/>
                  <a:gd name="T2" fmla="*/ 418 w 418"/>
                  <a:gd name="T3" fmla="*/ 0 h 122"/>
                  <a:gd name="T4" fmla="*/ 214 w 418"/>
                  <a:gd name="T5" fmla="*/ 42 h 122"/>
                  <a:gd name="T6" fmla="*/ 4 w 418"/>
                  <a:gd name="T7" fmla="*/ 108 h 122"/>
                  <a:gd name="T8" fmla="*/ 0 w 418"/>
                  <a:gd name="T9" fmla="*/ 109 h 122"/>
                  <a:gd name="T10" fmla="*/ 67 w 418"/>
                  <a:gd name="T11" fmla="*/ 122 h 122"/>
                  <a:gd name="T12" fmla="*/ 287 w 418"/>
                  <a:gd name="T13" fmla="*/ 42 h 122"/>
                  <a:gd name="T14" fmla="*/ 387 w 418"/>
                  <a:gd name="T15" fmla="*/ 5 h 12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18" h="122">
                    <a:moveTo>
                      <a:pt x="387" y="5"/>
                    </a:moveTo>
                    <a:cubicBezTo>
                      <a:pt x="397" y="3"/>
                      <a:pt x="408" y="2"/>
                      <a:pt x="418" y="0"/>
                    </a:cubicBezTo>
                    <a:cubicBezTo>
                      <a:pt x="349" y="6"/>
                      <a:pt x="280" y="19"/>
                      <a:pt x="214" y="42"/>
                    </a:cubicBezTo>
                    <a:cubicBezTo>
                      <a:pt x="145" y="66"/>
                      <a:pt x="79" y="110"/>
                      <a:pt x="4" y="108"/>
                    </a:cubicBezTo>
                    <a:cubicBezTo>
                      <a:pt x="3" y="108"/>
                      <a:pt x="1" y="109"/>
                      <a:pt x="0" y="109"/>
                    </a:cubicBezTo>
                    <a:cubicBezTo>
                      <a:pt x="22" y="112"/>
                      <a:pt x="44" y="117"/>
                      <a:pt x="67" y="122"/>
                    </a:cubicBezTo>
                    <a:cubicBezTo>
                      <a:pt x="145" y="117"/>
                      <a:pt x="217" y="74"/>
                      <a:pt x="287" y="42"/>
                    </a:cubicBezTo>
                    <a:cubicBezTo>
                      <a:pt x="318" y="27"/>
                      <a:pt x="352" y="10"/>
                      <a:pt x="387" y="5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58" name="Freeform 239"/>
              <p:cNvSpPr/>
              <p:nvPr/>
            </p:nvSpPr>
            <p:spPr bwMode="auto">
              <a:xfrm>
                <a:off x="7981085" y="1838776"/>
                <a:ext cx="449856" cy="264419"/>
              </a:xfrm>
              <a:custGeom>
                <a:gdLst>
                  <a:gd name="T0" fmla="*/ 274 w 430"/>
                  <a:gd name="T1" fmla="*/ 88 h 254"/>
                  <a:gd name="T2" fmla="*/ 357 w 430"/>
                  <a:gd name="T3" fmla="*/ 32 h 254"/>
                  <a:gd name="T4" fmla="*/ 430 w 430"/>
                  <a:gd name="T5" fmla="*/ 0 h 254"/>
                  <a:gd name="T6" fmla="*/ 408 w 430"/>
                  <a:gd name="T7" fmla="*/ 0 h 254"/>
                  <a:gd name="T8" fmla="*/ 323 w 430"/>
                  <a:gd name="T9" fmla="*/ 31 h 254"/>
                  <a:gd name="T10" fmla="*/ 209 w 430"/>
                  <a:gd name="T11" fmla="*/ 99 h 254"/>
                  <a:gd name="T12" fmla="*/ 0 w 430"/>
                  <a:gd name="T13" fmla="*/ 254 h 254"/>
                  <a:gd name="T14" fmla="*/ 132 w 430"/>
                  <a:gd name="T15" fmla="*/ 192 h 254"/>
                  <a:gd name="T16" fmla="*/ 274 w 430"/>
                  <a:gd name="T17" fmla="*/ 88 h 25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0" h="254">
                    <a:moveTo>
                      <a:pt x="274" y="88"/>
                    </a:moveTo>
                    <a:cubicBezTo>
                      <a:pt x="301" y="68"/>
                      <a:pt x="328" y="48"/>
                      <a:pt x="357" y="32"/>
                    </a:cubicBezTo>
                    <a:cubicBezTo>
                      <a:pt x="380" y="20"/>
                      <a:pt x="405" y="10"/>
                      <a:pt x="430" y="0"/>
                    </a:cubicBezTo>
                    <a:cubicBezTo>
                      <a:pt x="422" y="0"/>
                      <a:pt x="415" y="0"/>
                      <a:pt x="408" y="0"/>
                    </a:cubicBezTo>
                    <a:cubicBezTo>
                      <a:pt x="379" y="9"/>
                      <a:pt x="350" y="18"/>
                      <a:pt x="323" y="31"/>
                    </a:cubicBezTo>
                    <a:cubicBezTo>
                      <a:pt x="284" y="51"/>
                      <a:pt x="244" y="74"/>
                      <a:pt x="209" y="99"/>
                    </a:cubicBezTo>
                    <a:cubicBezTo>
                      <a:pt x="140" y="150"/>
                      <a:pt x="80" y="221"/>
                      <a:pt x="0" y="254"/>
                    </a:cubicBezTo>
                    <a:cubicBezTo>
                      <a:pt x="48" y="243"/>
                      <a:pt x="92" y="220"/>
                      <a:pt x="132" y="192"/>
                    </a:cubicBezTo>
                    <a:cubicBezTo>
                      <a:pt x="181" y="159"/>
                      <a:pt x="227" y="122"/>
                      <a:pt x="274" y="88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59" name="Freeform 240"/>
              <p:cNvSpPr/>
              <p:nvPr/>
            </p:nvSpPr>
            <p:spPr bwMode="auto">
              <a:xfrm>
                <a:off x="8195711" y="1876550"/>
                <a:ext cx="394912" cy="252400"/>
              </a:xfrm>
              <a:custGeom>
                <a:gdLst>
                  <a:gd name="T0" fmla="*/ 339 w 376"/>
                  <a:gd name="T1" fmla="*/ 0 h 242"/>
                  <a:gd name="T2" fmla="*/ 339 w 376"/>
                  <a:gd name="T3" fmla="*/ 1 h 242"/>
                  <a:gd name="T4" fmla="*/ 252 w 376"/>
                  <a:gd name="T5" fmla="*/ 72 h 242"/>
                  <a:gd name="T6" fmla="*/ 182 w 376"/>
                  <a:gd name="T7" fmla="*/ 155 h 242"/>
                  <a:gd name="T8" fmla="*/ 0 w 376"/>
                  <a:gd name="T9" fmla="*/ 242 h 242"/>
                  <a:gd name="T10" fmla="*/ 190 w 376"/>
                  <a:gd name="T11" fmla="*/ 176 h 242"/>
                  <a:gd name="T12" fmla="*/ 376 w 376"/>
                  <a:gd name="T13" fmla="*/ 4 h 242"/>
                  <a:gd name="T14" fmla="*/ 339 w 376"/>
                  <a:gd name="T15" fmla="*/ 0 h 24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6" h="241">
                    <a:moveTo>
                      <a:pt x="339" y="0"/>
                    </a:moveTo>
                    <a:cubicBezTo>
                      <a:pt x="339" y="0"/>
                      <a:pt x="339" y="1"/>
                      <a:pt x="339" y="1"/>
                    </a:cubicBezTo>
                    <a:cubicBezTo>
                      <a:pt x="303" y="14"/>
                      <a:pt x="276" y="44"/>
                      <a:pt x="252" y="72"/>
                    </a:cubicBezTo>
                    <a:cubicBezTo>
                      <a:pt x="229" y="100"/>
                      <a:pt x="207" y="129"/>
                      <a:pt x="182" y="155"/>
                    </a:cubicBezTo>
                    <a:cubicBezTo>
                      <a:pt x="133" y="206"/>
                      <a:pt x="65" y="223"/>
                      <a:pt x="0" y="242"/>
                    </a:cubicBezTo>
                    <a:cubicBezTo>
                      <a:pt x="68" y="241"/>
                      <a:pt x="134" y="226"/>
                      <a:pt x="190" y="176"/>
                    </a:cubicBezTo>
                    <a:cubicBezTo>
                      <a:pt x="252" y="122"/>
                      <a:pt x="300" y="37"/>
                      <a:pt x="376" y="4"/>
                    </a:cubicBezTo>
                    <a:cubicBezTo>
                      <a:pt x="364" y="3"/>
                      <a:pt x="352" y="2"/>
                      <a:pt x="339" y="0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60" name="Freeform 241"/>
              <p:cNvSpPr/>
              <p:nvPr/>
            </p:nvSpPr>
            <p:spPr bwMode="auto">
              <a:xfrm>
                <a:off x="7987953" y="1845644"/>
                <a:ext cx="494498" cy="276439"/>
              </a:xfrm>
              <a:custGeom>
                <a:gdLst>
                  <a:gd name="T0" fmla="*/ 473 w 473"/>
                  <a:gd name="T1" fmla="*/ 8 h 265"/>
                  <a:gd name="T2" fmla="*/ 454 w 473"/>
                  <a:gd name="T3" fmla="*/ 0 h 265"/>
                  <a:gd name="T4" fmla="*/ 416 w 473"/>
                  <a:gd name="T5" fmla="*/ 26 h 265"/>
                  <a:gd name="T6" fmla="*/ 339 w 473"/>
                  <a:gd name="T7" fmla="*/ 96 h 265"/>
                  <a:gd name="T8" fmla="*/ 275 w 473"/>
                  <a:gd name="T9" fmla="*/ 163 h 265"/>
                  <a:gd name="T10" fmla="*/ 129 w 473"/>
                  <a:gd name="T11" fmla="*/ 247 h 265"/>
                  <a:gd name="T12" fmla="*/ 56 w 473"/>
                  <a:gd name="T13" fmla="*/ 257 h 265"/>
                  <a:gd name="T14" fmla="*/ 0 w 473"/>
                  <a:gd name="T15" fmla="*/ 254 h 265"/>
                  <a:gd name="T16" fmla="*/ 89 w 473"/>
                  <a:gd name="T17" fmla="*/ 265 h 265"/>
                  <a:gd name="T18" fmla="*/ 319 w 473"/>
                  <a:gd name="T19" fmla="*/ 146 h 265"/>
                  <a:gd name="T20" fmla="*/ 473 w 473"/>
                  <a:gd name="T21" fmla="*/ 8 h 26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72" h="265">
                    <a:moveTo>
                      <a:pt x="473" y="8"/>
                    </a:moveTo>
                    <a:cubicBezTo>
                      <a:pt x="467" y="5"/>
                      <a:pt x="461" y="3"/>
                      <a:pt x="454" y="0"/>
                    </a:cubicBezTo>
                    <a:cubicBezTo>
                      <a:pt x="441" y="4"/>
                      <a:pt x="425" y="19"/>
                      <a:pt x="416" y="26"/>
                    </a:cubicBezTo>
                    <a:cubicBezTo>
                      <a:pt x="389" y="48"/>
                      <a:pt x="363" y="70"/>
                      <a:pt x="339" y="96"/>
                    </a:cubicBezTo>
                    <a:cubicBezTo>
                      <a:pt x="318" y="118"/>
                      <a:pt x="297" y="142"/>
                      <a:pt x="275" y="163"/>
                    </a:cubicBezTo>
                    <a:cubicBezTo>
                      <a:pt x="233" y="203"/>
                      <a:pt x="185" y="233"/>
                      <a:pt x="129" y="247"/>
                    </a:cubicBezTo>
                    <a:cubicBezTo>
                      <a:pt x="105" y="253"/>
                      <a:pt x="81" y="258"/>
                      <a:pt x="56" y="257"/>
                    </a:cubicBezTo>
                    <a:cubicBezTo>
                      <a:pt x="39" y="256"/>
                      <a:pt x="19" y="253"/>
                      <a:pt x="0" y="254"/>
                    </a:cubicBezTo>
                    <a:cubicBezTo>
                      <a:pt x="29" y="258"/>
                      <a:pt x="59" y="262"/>
                      <a:pt x="89" y="265"/>
                    </a:cubicBezTo>
                    <a:cubicBezTo>
                      <a:pt x="178" y="257"/>
                      <a:pt x="253" y="204"/>
                      <a:pt x="319" y="146"/>
                    </a:cubicBezTo>
                    <a:cubicBezTo>
                      <a:pt x="370" y="100"/>
                      <a:pt x="408" y="35"/>
                      <a:pt x="473" y="8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61" name="Freeform 242"/>
              <p:cNvSpPr/>
              <p:nvPr/>
            </p:nvSpPr>
            <p:spPr bwMode="auto">
              <a:xfrm>
                <a:off x="7831706" y="1788984"/>
                <a:ext cx="429252" cy="135644"/>
              </a:xfrm>
              <a:custGeom>
                <a:gdLst>
                  <a:gd name="T0" fmla="*/ 185 w 410"/>
                  <a:gd name="T1" fmla="*/ 26 h 131"/>
                  <a:gd name="T2" fmla="*/ 410 w 410"/>
                  <a:gd name="T3" fmla="*/ 16 h 131"/>
                  <a:gd name="T4" fmla="*/ 364 w 410"/>
                  <a:gd name="T5" fmla="*/ 5 h 131"/>
                  <a:gd name="T6" fmla="*/ 346 w 410"/>
                  <a:gd name="T7" fmla="*/ 0 h 131"/>
                  <a:gd name="T8" fmla="*/ 344 w 410"/>
                  <a:gd name="T9" fmla="*/ 0 h 131"/>
                  <a:gd name="T10" fmla="*/ 72 w 410"/>
                  <a:gd name="T11" fmla="*/ 69 h 131"/>
                  <a:gd name="T12" fmla="*/ 0 w 410"/>
                  <a:gd name="T13" fmla="*/ 131 h 131"/>
                  <a:gd name="T14" fmla="*/ 0 w 410"/>
                  <a:gd name="T15" fmla="*/ 131 h 131"/>
                  <a:gd name="T16" fmla="*/ 185 w 410"/>
                  <a:gd name="T17" fmla="*/ 26 h 13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0" h="131">
                    <a:moveTo>
                      <a:pt x="185" y="26"/>
                    </a:moveTo>
                    <a:cubicBezTo>
                      <a:pt x="258" y="6"/>
                      <a:pt x="335" y="8"/>
                      <a:pt x="410" y="16"/>
                    </a:cubicBezTo>
                    <a:cubicBezTo>
                      <a:pt x="395" y="13"/>
                      <a:pt x="380" y="9"/>
                      <a:pt x="364" y="5"/>
                    </a:cubicBezTo>
                    <a:cubicBezTo>
                      <a:pt x="358" y="4"/>
                      <a:pt x="352" y="2"/>
                      <a:pt x="346" y="0"/>
                    </a:cubicBezTo>
                    <a:cubicBezTo>
                      <a:pt x="345" y="0"/>
                      <a:pt x="345" y="0"/>
                      <a:pt x="344" y="0"/>
                    </a:cubicBezTo>
                    <a:cubicBezTo>
                      <a:pt x="251" y="3"/>
                      <a:pt x="149" y="11"/>
                      <a:pt x="72" y="69"/>
                    </a:cubicBezTo>
                    <a:cubicBezTo>
                      <a:pt x="71" y="70"/>
                      <a:pt x="25" y="113"/>
                      <a:pt x="0" y="131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66" y="105"/>
                      <a:pt x="115" y="45"/>
                      <a:pt x="185" y="26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62" name="Freeform 243"/>
              <p:cNvSpPr/>
              <p:nvPr/>
            </p:nvSpPr>
            <p:spPr bwMode="auto">
              <a:xfrm>
                <a:off x="7970783" y="1821606"/>
                <a:ext cx="425818" cy="154531"/>
              </a:xfrm>
              <a:custGeom>
                <a:gdLst>
                  <a:gd name="T0" fmla="*/ 189 w 408"/>
                  <a:gd name="T1" fmla="*/ 108 h 149"/>
                  <a:gd name="T2" fmla="*/ 408 w 408"/>
                  <a:gd name="T3" fmla="*/ 7 h 149"/>
                  <a:gd name="T4" fmla="*/ 373 w 408"/>
                  <a:gd name="T5" fmla="*/ 0 h 149"/>
                  <a:gd name="T6" fmla="*/ 371 w 408"/>
                  <a:gd name="T7" fmla="*/ 2 h 149"/>
                  <a:gd name="T8" fmla="*/ 241 w 408"/>
                  <a:gd name="T9" fmla="*/ 49 h 149"/>
                  <a:gd name="T10" fmla="*/ 164 w 408"/>
                  <a:gd name="T11" fmla="*/ 95 h 149"/>
                  <a:gd name="T12" fmla="*/ 0 w 408"/>
                  <a:gd name="T13" fmla="*/ 135 h 149"/>
                  <a:gd name="T14" fmla="*/ 169 w 408"/>
                  <a:gd name="T15" fmla="*/ 124 h 149"/>
                  <a:gd name="T16" fmla="*/ 189 w 408"/>
                  <a:gd name="T17" fmla="*/ 108 h 14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8" h="149">
                    <a:moveTo>
                      <a:pt x="189" y="108"/>
                    </a:moveTo>
                    <a:cubicBezTo>
                      <a:pt x="254" y="59"/>
                      <a:pt x="327" y="15"/>
                      <a:pt x="408" y="7"/>
                    </a:cubicBezTo>
                    <a:cubicBezTo>
                      <a:pt x="396" y="5"/>
                      <a:pt x="385" y="3"/>
                      <a:pt x="373" y="0"/>
                    </a:cubicBezTo>
                    <a:cubicBezTo>
                      <a:pt x="373" y="1"/>
                      <a:pt x="372" y="2"/>
                      <a:pt x="371" y="2"/>
                    </a:cubicBezTo>
                    <a:cubicBezTo>
                      <a:pt x="325" y="10"/>
                      <a:pt x="282" y="26"/>
                      <a:pt x="241" y="49"/>
                    </a:cubicBezTo>
                    <a:cubicBezTo>
                      <a:pt x="215" y="63"/>
                      <a:pt x="191" y="81"/>
                      <a:pt x="164" y="95"/>
                    </a:cubicBezTo>
                    <a:cubicBezTo>
                      <a:pt x="114" y="122"/>
                      <a:pt x="57" y="131"/>
                      <a:pt x="0" y="135"/>
                    </a:cubicBezTo>
                    <a:cubicBezTo>
                      <a:pt x="58" y="146"/>
                      <a:pt x="115" y="149"/>
                      <a:pt x="169" y="124"/>
                    </a:cubicBezTo>
                    <a:cubicBezTo>
                      <a:pt x="176" y="119"/>
                      <a:pt x="183" y="114"/>
                      <a:pt x="189" y="108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63" name="Freeform 244"/>
              <p:cNvSpPr/>
              <p:nvPr/>
            </p:nvSpPr>
            <p:spPr bwMode="auto">
              <a:xfrm>
                <a:off x="7929575" y="1747776"/>
                <a:ext cx="247249" cy="91002"/>
              </a:xfrm>
              <a:custGeom>
                <a:gdLst>
                  <a:gd name="T0" fmla="*/ 144 w 237"/>
                  <a:gd name="T1" fmla="*/ 0 h 89"/>
                  <a:gd name="T2" fmla="*/ 141 w 237"/>
                  <a:gd name="T3" fmla="*/ 2 h 89"/>
                  <a:gd name="T4" fmla="*/ 0 w 237"/>
                  <a:gd name="T5" fmla="*/ 89 h 89"/>
                  <a:gd name="T6" fmla="*/ 237 w 237"/>
                  <a:gd name="T7" fmla="*/ 35 h 89"/>
                  <a:gd name="T8" fmla="*/ 144 w 237"/>
                  <a:gd name="T9" fmla="*/ 0 h 8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6" h="89">
                    <a:moveTo>
                      <a:pt x="144" y="0"/>
                    </a:moveTo>
                    <a:cubicBezTo>
                      <a:pt x="143" y="1"/>
                      <a:pt x="142" y="2"/>
                      <a:pt x="141" y="2"/>
                    </a:cubicBezTo>
                    <a:cubicBezTo>
                      <a:pt x="87" y="19"/>
                      <a:pt x="41" y="52"/>
                      <a:pt x="0" y="89"/>
                    </a:cubicBezTo>
                    <a:cubicBezTo>
                      <a:pt x="70" y="47"/>
                      <a:pt x="156" y="38"/>
                      <a:pt x="237" y="35"/>
                    </a:cubicBezTo>
                    <a:cubicBezTo>
                      <a:pt x="205" y="26"/>
                      <a:pt x="174" y="14"/>
                      <a:pt x="144" y="0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64" name="Freeform 245"/>
              <p:cNvSpPr/>
              <p:nvPr/>
            </p:nvSpPr>
            <p:spPr bwMode="auto">
              <a:xfrm>
                <a:off x="9337520" y="1332260"/>
                <a:ext cx="257551" cy="441271"/>
              </a:xfrm>
              <a:custGeom>
                <a:gdLst>
                  <a:gd name="T0" fmla="*/ 246 w 246"/>
                  <a:gd name="T1" fmla="*/ 0 h 424"/>
                  <a:gd name="T2" fmla="*/ 237 w 246"/>
                  <a:gd name="T3" fmla="*/ 16 h 424"/>
                  <a:gd name="T4" fmla="*/ 153 w 246"/>
                  <a:gd name="T5" fmla="*/ 164 h 424"/>
                  <a:gd name="T6" fmla="*/ 0 w 246"/>
                  <a:gd name="T7" fmla="*/ 424 h 424"/>
                  <a:gd name="T8" fmla="*/ 8 w 246"/>
                  <a:gd name="T9" fmla="*/ 418 h 424"/>
                  <a:gd name="T10" fmla="*/ 61 w 246"/>
                  <a:gd name="T11" fmla="*/ 371 h 424"/>
                  <a:gd name="T12" fmla="*/ 190 w 246"/>
                  <a:gd name="T13" fmla="*/ 130 h 424"/>
                  <a:gd name="T14" fmla="*/ 246 w 246"/>
                  <a:gd name="T15" fmla="*/ 0 h 42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6" h="423">
                    <a:moveTo>
                      <a:pt x="246" y="0"/>
                    </a:moveTo>
                    <a:cubicBezTo>
                      <a:pt x="243" y="5"/>
                      <a:pt x="240" y="11"/>
                      <a:pt x="237" y="16"/>
                    </a:cubicBezTo>
                    <a:cubicBezTo>
                      <a:pt x="211" y="67"/>
                      <a:pt x="180" y="114"/>
                      <a:pt x="153" y="164"/>
                    </a:cubicBezTo>
                    <a:cubicBezTo>
                      <a:pt x="107" y="252"/>
                      <a:pt x="70" y="352"/>
                      <a:pt x="0" y="424"/>
                    </a:cubicBezTo>
                    <a:cubicBezTo>
                      <a:pt x="3" y="422"/>
                      <a:pt x="5" y="420"/>
                      <a:pt x="8" y="418"/>
                    </a:cubicBezTo>
                    <a:cubicBezTo>
                      <a:pt x="27" y="403"/>
                      <a:pt x="44" y="387"/>
                      <a:pt x="61" y="371"/>
                    </a:cubicBezTo>
                    <a:cubicBezTo>
                      <a:pt x="123" y="302"/>
                      <a:pt x="152" y="213"/>
                      <a:pt x="190" y="130"/>
                    </a:cubicBezTo>
                    <a:cubicBezTo>
                      <a:pt x="209" y="87"/>
                      <a:pt x="227" y="43"/>
                      <a:pt x="246" y="0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65" name="Freeform 246"/>
              <p:cNvSpPr/>
              <p:nvPr/>
            </p:nvSpPr>
            <p:spPr bwMode="auto">
              <a:xfrm>
                <a:off x="9478315" y="1236108"/>
                <a:ext cx="192305" cy="406931"/>
              </a:xfrm>
              <a:custGeom>
                <a:gdLst>
                  <a:gd name="T0" fmla="*/ 84 w 184"/>
                  <a:gd name="T1" fmla="*/ 236 h 391"/>
                  <a:gd name="T2" fmla="*/ 0 w 184"/>
                  <a:gd name="T3" fmla="*/ 391 h 391"/>
                  <a:gd name="T4" fmla="*/ 36 w 184"/>
                  <a:gd name="T5" fmla="*/ 350 h 391"/>
                  <a:gd name="T6" fmla="*/ 146 w 184"/>
                  <a:gd name="T7" fmla="*/ 140 h 391"/>
                  <a:gd name="T8" fmla="*/ 184 w 184"/>
                  <a:gd name="T9" fmla="*/ 0 h 391"/>
                  <a:gd name="T10" fmla="*/ 130 w 184"/>
                  <a:gd name="T11" fmla="*/ 110 h 391"/>
                  <a:gd name="T12" fmla="*/ 84 w 184"/>
                  <a:gd name="T13" fmla="*/ 236 h 39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4" h="391">
                    <a:moveTo>
                      <a:pt x="84" y="236"/>
                    </a:moveTo>
                    <a:cubicBezTo>
                      <a:pt x="63" y="290"/>
                      <a:pt x="37" y="345"/>
                      <a:pt x="0" y="391"/>
                    </a:cubicBezTo>
                    <a:cubicBezTo>
                      <a:pt x="13" y="378"/>
                      <a:pt x="25" y="364"/>
                      <a:pt x="36" y="350"/>
                    </a:cubicBezTo>
                    <a:cubicBezTo>
                      <a:pt x="85" y="287"/>
                      <a:pt x="123" y="217"/>
                      <a:pt x="146" y="140"/>
                    </a:cubicBezTo>
                    <a:cubicBezTo>
                      <a:pt x="160" y="94"/>
                      <a:pt x="170" y="46"/>
                      <a:pt x="184" y="0"/>
                    </a:cubicBezTo>
                    <a:cubicBezTo>
                      <a:pt x="163" y="35"/>
                      <a:pt x="145" y="72"/>
                      <a:pt x="130" y="110"/>
                    </a:cubicBezTo>
                    <a:cubicBezTo>
                      <a:pt x="113" y="152"/>
                      <a:pt x="100" y="194"/>
                      <a:pt x="84" y="236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66" name="Freeform 247"/>
              <p:cNvSpPr/>
              <p:nvPr/>
            </p:nvSpPr>
            <p:spPr bwMode="auto">
              <a:xfrm>
                <a:off x="8597491" y="1878268"/>
                <a:ext cx="78982" cy="278155"/>
              </a:xfrm>
              <a:custGeom>
                <a:gdLst>
                  <a:gd name="T0" fmla="*/ 55 w 76"/>
                  <a:gd name="T1" fmla="*/ 121 h 267"/>
                  <a:gd name="T2" fmla="*/ 61 w 76"/>
                  <a:gd name="T3" fmla="*/ 2 h 267"/>
                  <a:gd name="T4" fmla="*/ 58 w 76"/>
                  <a:gd name="T5" fmla="*/ 0 h 267"/>
                  <a:gd name="T6" fmla="*/ 56 w 76"/>
                  <a:gd name="T7" fmla="*/ 1 h 267"/>
                  <a:gd name="T8" fmla="*/ 43 w 76"/>
                  <a:gd name="T9" fmla="*/ 2 h 267"/>
                  <a:gd name="T10" fmla="*/ 27 w 76"/>
                  <a:gd name="T11" fmla="*/ 112 h 267"/>
                  <a:gd name="T12" fmla="*/ 63 w 76"/>
                  <a:gd name="T13" fmla="*/ 189 h 267"/>
                  <a:gd name="T14" fmla="*/ 73 w 76"/>
                  <a:gd name="T15" fmla="*/ 258 h 267"/>
                  <a:gd name="T16" fmla="*/ 75 w 76"/>
                  <a:gd name="T17" fmla="*/ 267 h 267"/>
                  <a:gd name="T18" fmla="*/ 73 w 76"/>
                  <a:gd name="T19" fmla="*/ 194 h 267"/>
                  <a:gd name="T20" fmla="*/ 55 w 76"/>
                  <a:gd name="T21" fmla="*/ 121 h 26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6" h="267">
                    <a:moveTo>
                      <a:pt x="55" y="121"/>
                    </a:moveTo>
                    <a:cubicBezTo>
                      <a:pt x="42" y="81"/>
                      <a:pt x="32" y="36"/>
                      <a:pt x="61" y="2"/>
                    </a:cubicBezTo>
                    <a:cubicBezTo>
                      <a:pt x="60" y="1"/>
                      <a:pt x="59" y="1"/>
                      <a:pt x="58" y="0"/>
                    </a:cubicBezTo>
                    <a:cubicBezTo>
                      <a:pt x="57" y="0"/>
                      <a:pt x="57" y="1"/>
                      <a:pt x="56" y="1"/>
                    </a:cubicBezTo>
                    <a:cubicBezTo>
                      <a:pt x="52" y="1"/>
                      <a:pt x="47" y="1"/>
                      <a:pt x="43" y="2"/>
                    </a:cubicBezTo>
                    <a:cubicBezTo>
                      <a:pt x="0" y="19"/>
                      <a:pt x="10" y="75"/>
                      <a:pt x="27" y="112"/>
                    </a:cubicBezTo>
                    <a:cubicBezTo>
                      <a:pt x="39" y="138"/>
                      <a:pt x="55" y="162"/>
                      <a:pt x="63" y="189"/>
                    </a:cubicBezTo>
                    <a:cubicBezTo>
                      <a:pt x="70" y="212"/>
                      <a:pt x="73" y="235"/>
                      <a:pt x="73" y="258"/>
                    </a:cubicBezTo>
                    <a:cubicBezTo>
                      <a:pt x="74" y="261"/>
                      <a:pt x="75" y="264"/>
                      <a:pt x="75" y="267"/>
                    </a:cubicBezTo>
                    <a:cubicBezTo>
                      <a:pt x="75" y="242"/>
                      <a:pt x="76" y="218"/>
                      <a:pt x="73" y="194"/>
                    </a:cubicBezTo>
                    <a:cubicBezTo>
                      <a:pt x="70" y="168"/>
                      <a:pt x="62" y="145"/>
                      <a:pt x="55" y="121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67" name="Freeform 248"/>
              <p:cNvSpPr/>
              <p:nvPr/>
            </p:nvSpPr>
            <p:spPr bwMode="auto">
              <a:xfrm>
                <a:off x="9026742" y="1177730"/>
                <a:ext cx="661048" cy="640444"/>
              </a:xfrm>
              <a:custGeom>
                <a:gdLst>
                  <a:gd name="T0" fmla="*/ 469 w 632"/>
                  <a:gd name="T1" fmla="*/ 129 h 614"/>
                  <a:gd name="T2" fmla="*/ 386 w 632"/>
                  <a:gd name="T3" fmla="*/ 218 h 614"/>
                  <a:gd name="T4" fmla="*/ 306 w 632"/>
                  <a:gd name="T5" fmla="*/ 322 h 614"/>
                  <a:gd name="T6" fmla="*/ 217 w 632"/>
                  <a:gd name="T7" fmla="*/ 445 h 614"/>
                  <a:gd name="T8" fmla="*/ 104 w 632"/>
                  <a:gd name="T9" fmla="*/ 545 h 614"/>
                  <a:gd name="T10" fmla="*/ 0 w 632"/>
                  <a:gd name="T11" fmla="*/ 614 h 614"/>
                  <a:gd name="T12" fmla="*/ 67 w 632"/>
                  <a:gd name="T13" fmla="*/ 597 h 614"/>
                  <a:gd name="T14" fmla="*/ 119 w 632"/>
                  <a:gd name="T15" fmla="*/ 572 h 614"/>
                  <a:gd name="T16" fmla="*/ 203 w 632"/>
                  <a:gd name="T17" fmla="*/ 502 h 614"/>
                  <a:gd name="T18" fmla="*/ 279 w 632"/>
                  <a:gd name="T19" fmla="*/ 417 h 614"/>
                  <a:gd name="T20" fmla="*/ 356 w 632"/>
                  <a:gd name="T21" fmla="*/ 325 h 614"/>
                  <a:gd name="T22" fmla="*/ 499 w 632"/>
                  <a:gd name="T23" fmla="*/ 139 h 614"/>
                  <a:gd name="T24" fmla="*/ 632 w 632"/>
                  <a:gd name="T25" fmla="*/ 0 h 614"/>
                  <a:gd name="T26" fmla="*/ 563 w 632"/>
                  <a:gd name="T27" fmla="*/ 56 h 614"/>
                  <a:gd name="T28" fmla="*/ 469 w 632"/>
                  <a:gd name="T29" fmla="*/ 129 h 61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32" h="614">
                    <a:moveTo>
                      <a:pt x="469" y="129"/>
                    </a:moveTo>
                    <a:cubicBezTo>
                      <a:pt x="439" y="156"/>
                      <a:pt x="412" y="186"/>
                      <a:pt x="386" y="218"/>
                    </a:cubicBezTo>
                    <a:cubicBezTo>
                      <a:pt x="359" y="252"/>
                      <a:pt x="333" y="287"/>
                      <a:pt x="306" y="322"/>
                    </a:cubicBezTo>
                    <a:cubicBezTo>
                      <a:pt x="281" y="366"/>
                      <a:pt x="252" y="407"/>
                      <a:pt x="217" y="445"/>
                    </a:cubicBezTo>
                    <a:cubicBezTo>
                      <a:pt x="182" y="482"/>
                      <a:pt x="144" y="515"/>
                      <a:pt x="104" y="545"/>
                    </a:cubicBezTo>
                    <a:cubicBezTo>
                      <a:pt x="70" y="569"/>
                      <a:pt x="36" y="594"/>
                      <a:pt x="0" y="614"/>
                    </a:cubicBezTo>
                    <a:cubicBezTo>
                      <a:pt x="24" y="614"/>
                      <a:pt x="46" y="607"/>
                      <a:pt x="67" y="597"/>
                    </a:cubicBezTo>
                    <a:cubicBezTo>
                      <a:pt x="85" y="589"/>
                      <a:pt x="103" y="582"/>
                      <a:pt x="119" y="572"/>
                    </a:cubicBezTo>
                    <a:cubicBezTo>
                      <a:pt x="150" y="552"/>
                      <a:pt x="177" y="528"/>
                      <a:pt x="203" y="502"/>
                    </a:cubicBezTo>
                    <a:cubicBezTo>
                      <a:pt x="229" y="474"/>
                      <a:pt x="254" y="446"/>
                      <a:pt x="279" y="417"/>
                    </a:cubicBezTo>
                    <a:cubicBezTo>
                      <a:pt x="306" y="387"/>
                      <a:pt x="332" y="357"/>
                      <a:pt x="356" y="325"/>
                    </a:cubicBezTo>
                    <a:cubicBezTo>
                      <a:pt x="402" y="262"/>
                      <a:pt x="448" y="198"/>
                      <a:pt x="499" y="139"/>
                    </a:cubicBezTo>
                    <a:cubicBezTo>
                      <a:pt x="542" y="91"/>
                      <a:pt x="593" y="51"/>
                      <a:pt x="632" y="0"/>
                    </a:cubicBezTo>
                    <a:cubicBezTo>
                      <a:pt x="610" y="19"/>
                      <a:pt x="587" y="38"/>
                      <a:pt x="563" y="56"/>
                    </a:cubicBezTo>
                    <a:cubicBezTo>
                      <a:pt x="531" y="79"/>
                      <a:pt x="499" y="103"/>
                      <a:pt x="469" y="129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68" name="Freeform 249"/>
              <p:cNvSpPr/>
              <p:nvPr/>
            </p:nvSpPr>
            <p:spPr bwMode="auto">
              <a:xfrm>
                <a:off x="9239651" y="1807870"/>
                <a:ext cx="288457" cy="161399"/>
              </a:xfrm>
              <a:custGeom>
                <a:gdLst>
                  <a:gd name="T0" fmla="*/ 54 w 276"/>
                  <a:gd name="T1" fmla="*/ 1 h 154"/>
                  <a:gd name="T2" fmla="*/ 53 w 276"/>
                  <a:gd name="T3" fmla="*/ 0 h 154"/>
                  <a:gd name="T4" fmla="*/ 40 w 276"/>
                  <a:gd name="T5" fmla="*/ 7 h 154"/>
                  <a:gd name="T6" fmla="*/ 0 w 276"/>
                  <a:gd name="T7" fmla="*/ 21 h 154"/>
                  <a:gd name="T8" fmla="*/ 154 w 276"/>
                  <a:gd name="T9" fmla="*/ 96 h 154"/>
                  <a:gd name="T10" fmla="*/ 276 w 276"/>
                  <a:gd name="T11" fmla="*/ 154 h 154"/>
                  <a:gd name="T12" fmla="*/ 171 w 276"/>
                  <a:gd name="T13" fmla="*/ 85 h 154"/>
                  <a:gd name="T14" fmla="*/ 96 w 276"/>
                  <a:gd name="T15" fmla="*/ 37 h 154"/>
                  <a:gd name="T16" fmla="*/ 54 w 276"/>
                  <a:gd name="T17" fmla="*/ 1 h 15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6" h="154">
                    <a:moveTo>
                      <a:pt x="54" y="1"/>
                    </a:moveTo>
                    <a:cubicBezTo>
                      <a:pt x="54" y="1"/>
                      <a:pt x="54" y="1"/>
                      <a:pt x="53" y="0"/>
                    </a:cubicBezTo>
                    <a:cubicBezTo>
                      <a:pt x="49" y="3"/>
                      <a:pt x="45" y="5"/>
                      <a:pt x="40" y="7"/>
                    </a:cubicBezTo>
                    <a:cubicBezTo>
                      <a:pt x="27" y="13"/>
                      <a:pt x="14" y="17"/>
                      <a:pt x="0" y="21"/>
                    </a:cubicBezTo>
                    <a:cubicBezTo>
                      <a:pt x="49" y="50"/>
                      <a:pt x="103" y="72"/>
                      <a:pt x="154" y="96"/>
                    </a:cubicBezTo>
                    <a:cubicBezTo>
                      <a:pt x="195" y="115"/>
                      <a:pt x="236" y="133"/>
                      <a:pt x="276" y="154"/>
                    </a:cubicBezTo>
                    <a:cubicBezTo>
                      <a:pt x="243" y="128"/>
                      <a:pt x="205" y="107"/>
                      <a:pt x="171" y="85"/>
                    </a:cubicBezTo>
                    <a:cubicBezTo>
                      <a:pt x="145" y="70"/>
                      <a:pt x="120" y="54"/>
                      <a:pt x="96" y="37"/>
                    </a:cubicBezTo>
                    <a:cubicBezTo>
                      <a:pt x="81" y="27"/>
                      <a:pt x="65" y="16"/>
                      <a:pt x="54" y="1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69" name="Freeform 250"/>
              <p:cNvSpPr/>
              <p:nvPr/>
            </p:nvSpPr>
            <p:spPr bwMode="auto">
              <a:xfrm>
                <a:off x="8691926" y="1890286"/>
                <a:ext cx="108172" cy="286741"/>
              </a:xfrm>
              <a:custGeom>
                <a:gdLst>
                  <a:gd name="T0" fmla="*/ 40 w 103"/>
                  <a:gd name="T1" fmla="*/ 1 h 276"/>
                  <a:gd name="T2" fmla="*/ 61 w 103"/>
                  <a:gd name="T3" fmla="*/ 139 h 276"/>
                  <a:gd name="T4" fmla="*/ 42 w 103"/>
                  <a:gd name="T5" fmla="*/ 213 h 276"/>
                  <a:gd name="T6" fmla="*/ 0 w 103"/>
                  <a:gd name="T7" fmla="*/ 276 h 276"/>
                  <a:gd name="T8" fmla="*/ 76 w 103"/>
                  <a:gd name="T9" fmla="*/ 176 h 276"/>
                  <a:gd name="T10" fmla="*/ 59 w 103"/>
                  <a:gd name="T11" fmla="*/ 0 h 276"/>
                  <a:gd name="T12" fmla="*/ 40 w 103"/>
                  <a:gd name="T13" fmla="*/ 1 h 27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3" h="276">
                    <a:moveTo>
                      <a:pt x="40" y="1"/>
                    </a:moveTo>
                    <a:cubicBezTo>
                      <a:pt x="64" y="42"/>
                      <a:pt x="64" y="92"/>
                      <a:pt x="61" y="139"/>
                    </a:cubicBezTo>
                    <a:cubicBezTo>
                      <a:pt x="59" y="164"/>
                      <a:pt x="54" y="190"/>
                      <a:pt x="42" y="213"/>
                    </a:cubicBezTo>
                    <a:cubicBezTo>
                      <a:pt x="30" y="235"/>
                      <a:pt x="11" y="253"/>
                      <a:pt x="0" y="276"/>
                    </a:cubicBezTo>
                    <a:cubicBezTo>
                      <a:pt x="27" y="244"/>
                      <a:pt x="58" y="214"/>
                      <a:pt x="76" y="176"/>
                    </a:cubicBezTo>
                    <a:cubicBezTo>
                      <a:pt x="103" y="117"/>
                      <a:pt x="84" y="57"/>
                      <a:pt x="59" y="0"/>
                    </a:cubicBezTo>
                    <a:cubicBezTo>
                      <a:pt x="53" y="1"/>
                      <a:pt x="47" y="1"/>
                      <a:pt x="40" y="1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70" name="Freeform 251"/>
              <p:cNvSpPr/>
              <p:nvPr/>
            </p:nvSpPr>
            <p:spPr bwMode="auto">
              <a:xfrm>
                <a:off x="8781210" y="1890286"/>
                <a:ext cx="568330" cy="212909"/>
              </a:xfrm>
              <a:custGeom>
                <a:gdLst>
                  <a:gd name="T0" fmla="*/ 275 w 544"/>
                  <a:gd name="T1" fmla="*/ 134 h 204"/>
                  <a:gd name="T2" fmla="*/ 119 w 544"/>
                  <a:gd name="T3" fmla="*/ 123 h 204"/>
                  <a:gd name="T4" fmla="*/ 13 w 544"/>
                  <a:gd name="T5" fmla="*/ 0 h 204"/>
                  <a:gd name="T6" fmla="*/ 0 w 544"/>
                  <a:gd name="T7" fmla="*/ 6 h 204"/>
                  <a:gd name="T8" fmla="*/ 32 w 544"/>
                  <a:gd name="T9" fmla="*/ 64 h 204"/>
                  <a:gd name="T10" fmla="*/ 95 w 544"/>
                  <a:gd name="T11" fmla="*/ 124 h 204"/>
                  <a:gd name="T12" fmla="*/ 156 w 544"/>
                  <a:gd name="T13" fmla="*/ 162 h 204"/>
                  <a:gd name="T14" fmla="*/ 242 w 544"/>
                  <a:gd name="T15" fmla="*/ 174 h 204"/>
                  <a:gd name="T16" fmla="*/ 421 w 544"/>
                  <a:gd name="T17" fmla="*/ 165 h 204"/>
                  <a:gd name="T18" fmla="*/ 544 w 544"/>
                  <a:gd name="T19" fmla="*/ 204 h 204"/>
                  <a:gd name="T20" fmla="*/ 442 w 544"/>
                  <a:gd name="T21" fmla="*/ 148 h 204"/>
                  <a:gd name="T22" fmla="*/ 275 w 544"/>
                  <a:gd name="T23" fmla="*/ 134 h 20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44" h="204">
                    <a:moveTo>
                      <a:pt x="275" y="134"/>
                    </a:moveTo>
                    <a:cubicBezTo>
                      <a:pt x="223" y="141"/>
                      <a:pt x="168" y="152"/>
                      <a:pt x="119" y="123"/>
                    </a:cubicBezTo>
                    <a:cubicBezTo>
                      <a:pt x="72" y="95"/>
                      <a:pt x="38" y="48"/>
                      <a:pt x="13" y="0"/>
                    </a:cubicBezTo>
                    <a:cubicBezTo>
                      <a:pt x="9" y="1"/>
                      <a:pt x="4" y="3"/>
                      <a:pt x="0" y="6"/>
                    </a:cubicBezTo>
                    <a:cubicBezTo>
                      <a:pt x="4" y="28"/>
                      <a:pt x="18" y="47"/>
                      <a:pt x="32" y="64"/>
                    </a:cubicBezTo>
                    <a:cubicBezTo>
                      <a:pt x="51" y="86"/>
                      <a:pt x="72" y="106"/>
                      <a:pt x="95" y="124"/>
                    </a:cubicBezTo>
                    <a:cubicBezTo>
                      <a:pt x="114" y="138"/>
                      <a:pt x="134" y="153"/>
                      <a:pt x="156" y="162"/>
                    </a:cubicBezTo>
                    <a:cubicBezTo>
                      <a:pt x="183" y="173"/>
                      <a:pt x="213" y="175"/>
                      <a:pt x="242" y="174"/>
                    </a:cubicBezTo>
                    <a:cubicBezTo>
                      <a:pt x="301" y="173"/>
                      <a:pt x="362" y="158"/>
                      <a:pt x="421" y="165"/>
                    </a:cubicBezTo>
                    <a:cubicBezTo>
                      <a:pt x="465" y="170"/>
                      <a:pt x="505" y="185"/>
                      <a:pt x="544" y="204"/>
                    </a:cubicBezTo>
                    <a:cubicBezTo>
                      <a:pt x="512" y="181"/>
                      <a:pt x="479" y="161"/>
                      <a:pt x="442" y="148"/>
                    </a:cubicBezTo>
                    <a:cubicBezTo>
                      <a:pt x="388" y="128"/>
                      <a:pt x="332" y="126"/>
                      <a:pt x="275" y="134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71" name="Freeform 252"/>
              <p:cNvSpPr/>
              <p:nvPr/>
            </p:nvSpPr>
            <p:spPr bwMode="auto">
              <a:xfrm>
                <a:off x="8915136" y="1833626"/>
                <a:ext cx="582066" cy="144229"/>
              </a:xfrm>
              <a:custGeom>
                <a:gdLst>
                  <a:gd name="T0" fmla="*/ 79 w 557"/>
                  <a:gd name="T1" fmla="*/ 3 h 139"/>
                  <a:gd name="T2" fmla="*/ 79 w 557"/>
                  <a:gd name="T3" fmla="*/ 0 h 139"/>
                  <a:gd name="T4" fmla="*/ 38 w 557"/>
                  <a:gd name="T5" fmla="*/ 17 h 139"/>
                  <a:gd name="T6" fmla="*/ 8 w 557"/>
                  <a:gd name="T7" fmla="*/ 17 h 139"/>
                  <a:gd name="T8" fmla="*/ 0 w 557"/>
                  <a:gd name="T9" fmla="*/ 20 h 139"/>
                  <a:gd name="T10" fmla="*/ 231 w 557"/>
                  <a:gd name="T11" fmla="*/ 72 h 139"/>
                  <a:gd name="T12" fmla="*/ 254 w 557"/>
                  <a:gd name="T13" fmla="*/ 83 h 139"/>
                  <a:gd name="T14" fmla="*/ 256 w 557"/>
                  <a:gd name="T15" fmla="*/ 84 h 139"/>
                  <a:gd name="T16" fmla="*/ 261 w 557"/>
                  <a:gd name="T17" fmla="*/ 86 h 139"/>
                  <a:gd name="T18" fmla="*/ 281 w 557"/>
                  <a:gd name="T19" fmla="*/ 97 h 139"/>
                  <a:gd name="T20" fmla="*/ 557 w 557"/>
                  <a:gd name="T21" fmla="*/ 139 h 139"/>
                  <a:gd name="T22" fmla="*/ 401 w 557"/>
                  <a:gd name="T23" fmla="*/ 104 h 139"/>
                  <a:gd name="T24" fmla="*/ 79 w 557"/>
                  <a:gd name="T25" fmla="*/ 3 h 13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7" h="139">
                    <a:moveTo>
                      <a:pt x="79" y="3"/>
                    </a:moveTo>
                    <a:cubicBezTo>
                      <a:pt x="78" y="2"/>
                      <a:pt x="78" y="1"/>
                      <a:pt x="79" y="0"/>
                    </a:cubicBezTo>
                    <a:cubicBezTo>
                      <a:pt x="66" y="7"/>
                      <a:pt x="52" y="13"/>
                      <a:pt x="38" y="17"/>
                    </a:cubicBezTo>
                    <a:cubicBezTo>
                      <a:pt x="29" y="19"/>
                      <a:pt x="17" y="21"/>
                      <a:pt x="8" y="17"/>
                    </a:cubicBezTo>
                    <a:cubicBezTo>
                      <a:pt x="6" y="18"/>
                      <a:pt x="3" y="19"/>
                      <a:pt x="0" y="20"/>
                    </a:cubicBezTo>
                    <a:cubicBezTo>
                      <a:pt x="80" y="18"/>
                      <a:pt x="160" y="40"/>
                      <a:pt x="231" y="72"/>
                    </a:cubicBezTo>
                    <a:cubicBezTo>
                      <a:pt x="239" y="75"/>
                      <a:pt x="246" y="79"/>
                      <a:pt x="254" y="83"/>
                    </a:cubicBezTo>
                    <a:cubicBezTo>
                      <a:pt x="255" y="83"/>
                      <a:pt x="256" y="83"/>
                      <a:pt x="256" y="84"/>
                    </a:cubicBezTo>
                    <a:cubicBezTo>
                      <a:pt x="258" y="84"/>
                      <a:pt x="259" y="85"/>
                      <a:pt x="261" y="86"/>
                    </a:cubicBezTo>
                    <a:cubicBezTo>
                      <a:pt x="267" y="90"/>
                      <a:pt x="274" y="93"/>
                      <a:pt x="281" y="97"/>
                    </a:cubicBezTo>
                    <a:cubicBezTo>
                      <a:pt x="365" y="137"/>
                      <a:pt x="464" y="129"/>
                      <a:pt x="557" y="139"/>
                    </a:cubicBezTo>
                    <a:cubicBezTo>
                      <a:pt x="506" y="122"/>
                      <a:pt x="452" y="115"/>
                      <a:pt x="401" y="104"/>
                    </a:cubicBezTo>
                    <a:cubicBezTo>
                      <a:pt x="290" y="80"/>
                      <a:pt x="183" y="47"/>
                      <a:pt x="79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72" name="Freeform 253"/>
              <p:cNvSpPr/>
              <p:nvPr/>
            </p:nvSpPr>
            <p:spPr bwMode="auto">
              <a:xfrm>
                <a:off x="9107441" y="1831908"/>
                <a:ext cx="439554" cy="152814"/>
              </a:xfrm>
              <a:custGeom>
                <a:gdLst>
                  <a:gd name="T0" fmla="*/ 118 w 420"/>
                  <a:gd name="T1" fmla="*/ 0 h 147"/>
                  <a:gd name="T2" fmla="*/ 79 w 420"/>
                  <a:gd name="T3" fmla="*/ 4 h 147"/>
                  <a:gd name="T4" fmla="*/ 0 w 420"/>
                  <a:gd name="T5" fmla="*/ 1 h 147"/>
                  <a:gd name="T6" fmla="*/ 25 w 420"/>
                  <a:gd name="T7" fmla="*/ 15 h 147"/>
                  <a:gd name="T8" fmla="*/ 73 w 420"/>
                  <a:gd name="T9" fmla="*/ 32 h 147"/>
                  <a:gd name="T10" fmla="*/ 191 w 420"/>
                  <a:gd name="T11" fmla="*/ 67 h 147"/>
                  <a:gd name="T12" fmla="*/ 277 w 420"/>
                  <a:gd name="T13" fmla="*/ 91 h 147"/>
                  <a:gd name="T14" fmla="*/ 420 w 420"/>
                  <a:gd name="T15" fmla="*/ 147 h 147"/>
                  <a:gd name="T16" fmla="*/ 270 w 420"/>
                  <a:gd name="T17" fmla="*/ 74 h 147"/>
                  <a:gd name="T18" fmla="*/ 118 w 420"/>
                  <a:gd name="T19" fmla="*/ 0 h 14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0" h="147">
                    <a:moveTo>
                      <a:pt x="118" y="0"/>
                    </a:moveTo>
                    <a:cubicBezTo>
                      <a:pt x="105" y="2"/>
                      <a:pt x="92" y="4"/>
                      <a:pt x="79" y="4"/>
                    </a:cubicBezTo>
                    <a:cubicBezTo>
                      <a:pt x="53" y="5"/>
                      <a:pt x="26" y="3"/>
                      <a:pt x="0" y="1"/>
                    </a:cubicBezTo>
                    <a:cubicBezTo>
                      <a:pt x="7" y="7"/>
                      <a:pt x="17" y="11"/>
                      <a:pt x="25" y="15"/>
                    </a:cubicBezTo>
                    <a:cubicBezTo>
                      <a:pt x="41" y="22"/>
                      <a:pt x="57" y="27"/>
                      <a:pt x="73" y="32"/>
                    </a:cubicBezTo>
                    <a:cubicBezTo>
                      <a:pt x="112" y="45"/>
                      <a:pt x="151" y="56"/>
                      <a:pt x="191" y="67"/>
                    </a:cubicBezTo>
                    <a:cubicBezTo>
                      <a:pt x="219" y="75"/>
                      <a:pt x="248" y="82"/>
                      <a:pt x="277" y="91"/>
                    </a:cubicBezTo>
                    <a:cubicBezTo>
                      <a:pt x="326" y="106"/>
                      <a:pt x="373" y="126"/>
                      <a:pt x="420" y="147"/>
                    </a:cubicBezTo>
                    <a:cubicBezTo>
                      <a:pt x="372" y="120"/>
                      <a:pt x="320" y="98"/>
                      <a:pt x="270" y="74"/>
                    </a:cubicBezTo>
                    <a:cubicBezTo>
                      <a:pt x="219" y="51"/>
                      <a:pt x="166" y="29"/>
                      <a:pt x="118" y="0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73" name="Freeform 254"/>
              <p:cNvSpPr/>
              <p:nvPr/>
            </p:nvSpPr>
            <p:spPr bwMode="auto">
              <a:xfrm>
                <a:off x="9047346" y="693534"/>
                <a:ext cx="329665" cy="398345"/>
              </a:xfrm>
              <a:custGeom>
                <a:gdLst>
                  <a:gd name="T0" fmla="*/ 156 w 315"/>
                  <a:gd name="T1" fmla="*/ 186 h 382"/>
                  <a:gd name="T2" fmla="*/ 82 w 315"/>
                  <a:gd name="T3" fmla="*/ 246 h 382"/>
                  <a:gd name="T4" fmla="*/ 27 w 315"/>
                  <a:gd name="T5" fmla="*/ 323 h 382"/>
                  <a:gd name="T6" fmla="*/ 0 w 315"/>
                  <a:gd name="T7" fmla="*/ 382 h 382"/>
                  <a:gd name="T8" fmla="*/ 0 w 315"/>
                  <a:gd name="T9" fmla="*/ 381 h 382"/>
                  <a:gd name="T10" fmla="*/ 83 w 315"/>
                  <a:gd name="T11" fmla="*/ 301 h 382"/>
                  <a:gd name="T12" fmla="*/ 136 w 315"/>
                  <a:gd name="T13" fmla="*/ 237 h 382"/>
                  <a:gd name="T14" fmla="*/ 214 w 315"/>
                  <a:gd name="T15" fmla="*/ 158 h 382"/>
                  <a:gd name="T16" fmla="*/ 315 w 315"/>
                  <a:gd name="T17" fmla="*/ 0 h 382"/>
                  <a:gd name="T18" fmla="*/ 314 w 315"/>
                  <a:gd name="T19" fmla="*/ 1 h 382"/>
                  <a:gd name="T20" fmla="*/ 246 w 315"/>
                  <a:gd name="T21" fmla="*/ 100 h 382"/>
                  <a:gd name="T22" fmla="*/ 156 w 315"/>
                  <a:gd name="T23" fmla="*/ 186 h 38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15" h="382">
                    <a:moveTo>
                      <a:pt x="156" y="186"/>
                    </a:moveTo>
                    <a:cubicBezTo>
                      <a:pt x="131" y="206"/>
                      <a:pt x="104" y="224"/>
                      <a:pt x="82" y="246"/>
                    </a:cubicBezTo>
                    <a:cubicBezTo>
                      <a:pt x="60" y="269"/>
                      <a:pt x="42" y="295"/>
                      <a:pt x="27" y="323"/>
                    </a:cubicBezTo>
                    <a:cubicBezTo>
                      <a:pt x="17" y="342"/>
                      <a:pt x="8" y="362"/>
                      <a:pt x="0" y="382"/>
                    </a:cubicBezTo>
                    <a:cubicBezTo>
                      <a:pt x="0" y="382"/>
                      <a:pt x="0" y="382"/>
                      <a:pt x="0" y="381"/>
                    </a:cubicBezTo>
                    <a:cubicBezTo>
                      <a:pt x="21" y="349"/>
                      <a:pt x="51" y="323"/>
                      <a:pt x="83" y="301"/>
                    </a:cubicBezTo>
                    <a:cubicBezTo>
                      <a:pt x="91" y="274"/>
                      <a:pt x="115" y="255"/>
                      <a:pt x="136" y="237"/>
                    </a:cubicBezTo>
                    <a:cubicBezTo>
                      <a:pt x="163" y="212"/>
                      <a:pt x="190" y="186"/>
                      <a:pt x="214" y="158"/>
                    </a:cubicBezTo>
                    <a:cubicBezTo>
                      <a:pt x="254" y="111"/>
                      <a:pt x="285" y="55"/>
                      <a:pt x="315" y="0"/>
                    </a:cubicBezTo>
                    <a:cubicBezTo>
                      <a:pt x="315" y="0"/>
                      <a:pt x="315" y="1"/>
                      <a:pt x="314" y="1"/>
                    </a:cubicBezTo>
                    <a:cubicBezTo>
                      <a:pt x="294" y="35"/>
                      <a:pt x="272" y="70"/>
                      <a:pt x="246" y="100"/>
                    </a:cubicBezTo>
                    <a:cubicBezTo>
                      <a:pt x="219" y="132"/>
                      <a:pt x="188" y="161"/>
                      <a:pt x="156" y="186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74" name="Freeform 255"/>
              <p:cNvSpPr/>
              <p:nvPr/>
            </p:nvSpPr>
            <p:spPr bwMode="auto">
              <a:xfrm>
                <a:off x="8968364" y="688382"/>
                <a:ext cx="400063" cy="317647"/>
              </a:xfrm>
              <a:custGeom>
                <a:gdLst>
                  <a:gd name="T0" fmla="*/ 1 w 382"/>
                  <a:gd name="T1" fmla="*/ 238 h 304"/>
                  <a:gd name="T2" fmla="*/ 0 w 382"/>
                  <a:gd name="T3" fmla="*/ 239 h 304"/>
                  <a:gd name="T4" fmla="*/ 26 w 382"/>
                  <a:gd name="T5" fmla="*/ 304 h 304"/>
                  <a:gd name="T6" fmla="*/ 118 w 382"/>
                  <a:gd name="T7" fmla="*/ 199 h 304"/>
                  <a:gd name="T8" fmla="*/ 382 w 382"/>
                  <a:gd name="T9" fmla="*/ 0 h 304"/>
                  <a:gd name="T10" fmla="*/ 189 w 382"/>
                  <a:gd name="T11" fmla="*/ 90 h 304"/>
                  <a:gd name="T12" fmla="*/ 1 w 382"/>
                  <a:gd name="T13" fmla="*/ 238 h 30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2" h="304">
                    <a:moveTo>
                      <a:pt x="1" y="238"/>
                    </a:moveTo>
                    <a:cubicBezTo>
                      <a:pt x="1" y="238"/>
                      <a:pt x="1" y="239"/>
                      <a:pt x="0" y="239"/>
                    </a:cubicBezTo>
                    <a:cubicBezTo>
                      <a:pt x="12" y="259"/>
                      <a:pt x="21" y="281"/>
                      <a:pt x="26" y="304"/>
                    </a:cubicBezTo>
                    <a:cubicBezTo>
                      <a:pt x="51" y="264"/>
                      <a:pt x="81" y="228"/>
                      <a:pt x="118" y="199"/>
                    </a:cubicBezTo>
                    <a:cubicBezTo>
                      <a:pt x="204" y="131"/>
                      <a:pt x="315" y="88"/>
                      <a:pt x="382" y="0"/>
                    </a:cubicBezTo>
                    <a:cubicBezTo>
                      <a:pt x="327" y="43"/>
                      <a:pt x="253" y="65"/>
                      <a:pt x="189" y="90"/>
                    </a:cubicBezTo>
                    <a:cubicBezTo>
                      <a:pt x="117" y="118"/>
                      <a:pt x="23" y="154"/>
                      <a:pt x="1" y="238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75" name="Freeform 256"/>
              <p:cNvSpPr/>
              <p:nvPr/>
            </p:nvSpPr>
            <p:spPr bwMode="auto">
              <a:xfrm>
                <a:off x="8152785" y="806856"/>
                <a:ext cx="106454" cy="691954"/>
              </a:xfrm>
              <a:custGeom>
                <a:gdLst>
                  <a:gd name="T0" fmla="*/ 37 w 101"/>
                  <a:gd name="T1" fmla="*/ 107 h 664"/>
                  <a:gd name="T2" fmla="*/ 50 w 101"/>
                  <a:gd name="T3" fmla="*/ 224 h 664"/>
                  <a:gd name="T4" fmla="*/ 57 w 101"/>
                  <a:gd name="T5" fmla="*/ 348 h 664"/>
                  <a:gd name="T6" fmla="*/ 71 w 101"/>
                  <a:gd name="T7" fmla="*/ 558 h 664"/>
                  <a:gd name="T8" fmla="*/ 101 w 101"/>
                  <a:gd name="T9" fmla="*/ 664 h 664"/>
                  <a:gd name="T10" fmla="*/ 72 w 101"/>
                  <a:gd name="T11" fmla="*/ 499 h 664"/>
                  <a:gd name="T12" fmla="*/ 79 w 101"/>
                  <a:gd name="T13" fmla="*/ 389 h 664"/>
                  <a:gd name="T14" fmla="*/ 79 w 101"/>
                  <a:gd name="T15" fmla="*/ 351 h 664"/>
                  <a:gd name="T16" fmla="*/ 71 w 101"/>
                  <a:gd name="T17" fmla="*/ 224 h 664"/>
                  <a:gd name="T18" fmla="*/ 60 w 101"/>
                  <a:gd name="T19" fmla="*/ 150 h 664"/>
                  <a:gd name="T20" fmla="*/ 56 w 101"/>
                  <a:gd name="T21" fmla="*/ 144 h 664"/>
                  <a:gd name="T22" fmla="*/ 54 w 101"/>
                  <a:gd name="T23" fmla="*/ 143 h 664"/>
                  <a:gd name="T24" fmla="*/ 58 w 101"/>
                  <a:gd name="T25" fmla="*/ 136 h 664"/>
                  <a:gd name="T26" fmla="*/ 45 w 101"/>
                  <a:gd name="T27" fmla="*/ 87 h 664"/>
                  <a:gd name="T28" fmla="*/ 0 w 101"/>
                  <a:gd name="T29" fmla="*/ 0 h 664"/>
                  <a:gd name="T30" fmla="*/ 7 w 101"/>
                  <a:gd name="T31" fmla="*/ 14 h 664"/>
                  <a:gd name="T32" fmla="*/ 37 w 101"/>
                  <a:gd name="T33" fmla="*/ 107 h 66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0" h="664">
                    <a:moveTo>
                      <a:pt x="37" y="107"/>
                    </a:moveTo>
                    <a:cubicBezTo>
                      <a:pt x="45" y="145"/>
                      <a:pt x="48" y="185"/>
                      <a:pt x="50" y="224"/>
                    </a:cubicBezTo>
                    <a:cubicBezTo>
                      <a:pt x="53" y="265"/>
                      <a:pt x="55" y="307"/>
                      <a:pt x="57" y="348"/>
                    </a:cubicBezTo>
                    <a:cubicBezTo>
                      <a:pt x="59" y="419"/>
                      <a:pt x="56" y="489"/>
                      <a:pt x="71" y="558"/>
                    </a:cubicBezTo>
                    <a:cubicBezTo>
                      <a:pt x="78" y="594"/>
                      <a:pt x="88" y="630"/>
                      <a:pt x="101" y="664"/>
                    </a:cubicBezTo>
                    <a:cubicBezTo>
                      <a:pt x="83" y="611"/>
                      <a:pt x="72" y="554"/>
                      <a:pt x="72" y="499"/>
                    </a:cubicBezTo>
                    <a:cubicBezTo>
                      <a:pt x="72" y="462"/>
                      <a:pt x="76" y="426"/>
                      <a:pt x="79" y="389"/>
                    </a:cubicBezTo>
                    <a:cubicBezTo>
                      <a:pt x="80" y="377"/>
                      <a:pt x="79" y="364"/>
                      <a:pt x="79" y="351"/>
                    </a:cubicBezTo>
                    <a:cubicBezTo>
                      <a:pt x="78" y="309"/>
                      <a:pt x="76" y="266"/>
                      <a:pt x="71" y="224"/>
                    </a:cubicBezTo>
                    <a:cubicBezTo>
                      <a:pt x="68" y="199"/>
                      <a:pt x="65" y="175"/>
                      <a:pt x="60" y="150"/>
                    </a:cubicBezTo>
                    <a:cubicBezTo>
                      <a:pt x="59" y="148"/>
                      <a:pt x="58" y="146"/>
                      <a:pt x="56" y="144"/>
                    </a:cubicBezTo>
                    <a:cubicBezTo>
                      <a:pt x="55" y="143"/>
                      <a:pt x="55" y="143"/>
                      <a:pt x="54" y="143"/>
                    </a:cubicBezTo>
                    <a:cubicBezTo>
                      <a:pt x="51" y="140"/>
                      <a:pt x="54" y="137"/>
                      <a:pt x="58" y="136"/>
                    </a:cubicBezTo>
                    <a:cubicBezTo>
                      <a:pt x="54" y="119"/>
                      <a:pt x="50" y="103"/>
                      <a:pt x="45" y="87"/>
                    </a:cubicBezTo>
                    <a:cubicBezTo>
                      <a:pt x="37" y="60"/>
                      <a:pt x="18" y="23"/>
                      <a:pt x="0" y="0"/>
                    </a:cubicBezTo>
                    <a:cubicBezTo>
                      <a:pt x="1" y="3"/>
                      <a:pt x="7" y="13"/>
                      <a:pt x="7" y="14"/>
                    </a:cubicBezTo>
                    <a:cubicBezTo>
                      <a:pt x="20" y="44"/>
                      <a:pt x="30" y="75"/>
                      <a:pt x="37" y="107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76" name="Freeform 257"/>
              <p:cNvSpPr/>
              <p:nvPr/>
            </p:nvSpPr>
            <p:spPr bwMode="auto">
              <a:xfrm>
                <a:off x="8151069" y="796554"/>
                <a:ext cx="101304" cy="169984"/>
              </a:xfrm>
              <a:custGeom>
                <a:gdLst>
                  <a:gd name="T0" fmla="*/ 67 w 97"/>
                  <a:gd name="T1" fmla="*/ 146 h 164"/>
                  <a:gd name="T2" fmla="*/ 97 w 97"/>
                  <a:gd name="T3" fmla="*/ 164 h 164"/>
                  <a:gd name="T4" fmla="*/ 58 w 97"/>
                  <a:gd name="T5" fmla="*/ 74 h 164"/>
                  <a:gd name="T6" fmla="*/ 0 w 97"/>
                  <a:gd name="T7" fmla="*/ 0 h 164"/>
                  <a:gd name="T8" fmla="*/ 53 w 97"/>
                  <a:gd name="T9" fmla="*/ 92 h 164"/>
                  <a:gd name="T10" fmla="*/ 67 w 97"/>
                  <a:gd name="T11" fmla="*/ 146 h 16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7" h="164">
                    <a:moveTo>
                      <a:pt x="67" y="146"/>
                    </a:moveTo>
                    <a:cubicBezTo>
                      <a:pt x="77" y="152"/>
                      <a:pt x="87" y="158"/>
                      <a:pt x="97" y="164"/>
                    </a:cubicBezTo>
                    <a:cubicBezTo>
                      <a:pt x="86" y="133"/>
                      <a:pt x="74" y="103"/>
                      <a:pt x="58" y="74"/>
                    </a:cubicBezTo>
                    <a:cubicBezTo>
                      <a:pt x="46" y="52"/>
                      <a:pt x="20" y="16"/>
                      <a:pt x="0" y="0"/>
                    </a:cubicBezTo>
                    <a:cubicBezTo>
                      <a:pt x="19" y="23"/>
                      <a:pt x="45" y="64"/>
                      <a:pt x="53" y="92"/>
                    </a:cubicBezTo>
                    <a:cubicBezTo>
                      <a:pt x="59" y="110"/>
                      <a:pt x="63" y="128"/>
                      <a:pt x="67" y="146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77" name="Freeform 258"/>
              <p:cNvSpPr/>
              <p:nvPr/>
            </p:nvSpPr>
            <p:spPr bwMode="auto">
              <a:xfrm>
                <a:off x="8152785" y="818875"/>
                <a:ext cx="132210" cy="748615"/>
              </a:xfrm>
              <a:custGeom>
                <a:gdLst>
                  <a:gd name="T0" fmla="*/ 51 w 125"/>
                  <a:gd name="T1" fmla="*/ 349 h 720"/>
                  <a:gd name="T2" fmla="*/ 45 w 125"/>
                  <a:gd name="T3" fmla="*/ 230 h 720"/>
                  <a:gd name="T4" fmla="*/ 34 w 125"/>
                  <a:gd name="T5" fmla="*/ 115 h 720"/>
                  <a:gd name="T6" fmla="*/ 0 w 125"/>
                  <a:gd name="T7" fmla="*/ 0 h 720"/>
                  <a:gd name="T8" fmla="*/ 31 w 125"/>
                  <a:gd name="T9" fmla="*/ 259 h 720"/>
                  <a:gd name="T10" fmla="*/ 48 w 125"/>
                  <a:gd name="T11" fmla="*/ 505 h 720"/>
                  <a:gd name="T12" fmla="*/ 122 w 125"/>
                  <a:gd name="T13" fmla="*/ 715 h 720"/>
                  <a:gd name="T14" fmla="*/ 125 w 125"/>
                  <a:gd name="T15" fmla="*/ 720 h 720"/>
                  <a:gd name="T16" fmla="*/ 65 w 125"/>
                  <a:gd name="T17" fmla="*/ 549 h 720"/>
                  <a:gd name="T18" fmla="*/ 51 w 125"/>
                  <a:gd name="T19" fmla="*/ 349 h 72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5" h="720">
                    <a:moveTo>
                      <a:pt x="51" y="349"/>
                    </a:moveTo>
                    <a:cubicBezTo>
                      <a:pt x="50" y="310"/>
                      <a:pt x="48" y="270"/>
                      <a:pt x="45" y="230"/>
                    </a:cubicBezTo>
                    <a:cubicBezTo>
                      <a:pt x="43" y="192"/>
                      <a:pt x="41" y="152"/>
                      <a:pt x="34" y="115"/>
                    </a:cubicBezTo>
                    <a:cubicBezTo>
                      <a:pt x="29" y="83"/>
                      <a:pt x="11" y="29"/>
                      <a:pt x="0" y="0"/>
                    </a:cubicBezTo>
                    <a:cubicBezTo>
                      <a:pt x="21" y="76"/>
                      <a:pt x="30" y="180"/>
                      <a:pt x="31" y="259"/>
                    </a:cubicBezTo>
                    <a:cubicBezTo>
                      <a:pt x="32" y="341"/>
                      <a:pt x="37" y="424"/>
                      <a:pt x="48" y="505"/>
                    </a:cubicBezTo>
                    <a:cubicBezTo>
                      <a:pt x="58" y="579"/>
                      <a:pt x="83" y="652"/>
                      <a:pt x="122" y="715"/>
                    </a:cubicBezTo>
                    <a:cubicBezTo>
                      <a:pt x="123" y="717"/>
                      <a:pt x="124" y="718"/>
                      <a:pt x="125" y="720"/>
                    </a:cubicBezTo>
                    <a:cubicBezTo>
                      <a:pt x="97" y="666"/>
                      <a:pt x="77" y="609"/>
                      <a:pt x="65" y="549"/>
                    </a:cubicBezTo>
                    <a:cubicBezTo>
                      <a:pt x="52" y="483"/>
                      <a:pt x="53" y="417"/>
                      <a:pt x="51" y="349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78" name="Freeform 259"/>
              <p:cNvSpPr/>
              <p:nvPr/>
            </p:nvSpPr>
            <p:spPr bwMode="auto">
              <a:xfrm>
                <a:off x="8166521" y="803422"/>
                <a:ext cx="130493" cy="185437"/>
              </a:xfrm>
              <a:custGeom>
                <a:gdLst>
                  <a:gd name="T0" fmla="*/ 48 w 124"/>
                  <a:gd name="T1" fmla="*/ 66 h 178"/>
                  <a:gd name="T2" fmla="*/ 89 w 124"/>
                  <a:gd name="T3" fmla="*/ 161 h 178"/>
                  <a:gd name="T4" fmla="*/ 124 w 124"/>
                  <a:gd name="T5" fmla="*/ 178 h 178"/>
                  <a:gd name="T6" fmla="*/ 69 w 124"/>
                  <a:gd name="T7" fmla="*/ 67 h 178"/>
                  <a:gd name="T8" fmla="*/ 0 w 124"/>
                  <a:gd name="T9" fmla="*/ 0 h 178"/>
                  <a:gd name="T10" fmla="*/ 48 w 124"/>
                  <a:gd name="T11" fmla="*/ 66 h 17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4" h="178">
                    <a:moveTo>
                      <a:pt x="48" y="66"/>
                    </a:moveTo>
                    <a:cubicBezTo>
                      <a:pt x="64" y="96"/>
                      <a:pt x="77" y="128"/>
                      <a:pt x="89" y="161"/>
                    </a:cubicBezTo>
                    <a:cubicBezTo>
                      <a:pt x="101" y="167"/>
                      <a:pt x="113" y="172"/>
                      <a:pt x="124" y="178"/>
                    </a:cubicBezTo>
                    <a:cubicBezTo>
                      <a:pt x="111" y="139"/>
                      <a:pt x="95" y="100"/>
                      <a:pt x="69" y="67"/>
                    </a:cubicBezTo>
                    <a:cubicBezTo>
                      <a:pt x="52" y="45"/>
                      <a:pt x="27" y="15"/>
                      <a:pt x="0" y="0"/>
                    </a:cubicBezTo>
                    <a:cubicBezTo>
                      <a:pt x="19" y="17"/>
                      <a:pt x="36" y="44"/>
                      <a:pt x="48" y="66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79" name="Freeform 260"/>
              <p:cNvSpPr/>
              <p:nvPr/>
            </p:nvSpPr>
            <p:spPr bwMode="auto">
              <a:xfrm>
                <a:off x="8151069" y="829177"/>
                <a:ext cx="331383" cy="939203"/>
              </a:xfrm>
              <a:custGeom>
                <a:gdLst>
                  <a:gd name="T0" fmla="*/ 317 w 317"/>
                  <a:gd name="T1" fmla="*/ 902 h 902"/>
                  <a:gd name="T2" fmla="*/ 237 w 317"/>
                  <a:gd name="T3" fmla="*/ 843 h 902"/>
                  <a:gd name="T4" fmla="*/ 177 w 317"/>
                  <a:gd name="T5" fmla="*/ 779 h 902"/>
                  <a:gd name="T6" fmla="*/ 168 w 317"/>
                  <a:gd name="T7" fmla="*/ 768 h 902"/>
                  <a:gd name="T8" fmla="*/ 104 w 317"/>
                  <a:gd name="T9" fmla="*/ 679 h 902"/>
                  <a:gd name="T10" fmla="*/ 61 w 317"/>
                  <a:gd name="T11" fmla="*/ 574 h 902"/>
                  <a:gd name="T12" fmla="*/ 40 w 317"/>
                  <a:gd name="T13" fmla="*/ 450 h 902"/>
                  <a:gd name="T14" fmla="*/ 30 w 317"/>
                  <a:gd name="T15" fmla="*/ 328 h 902"/>
                  <a:gd name="T16" fmla="*/ 27 w 317"/>
                  <a:gd name="T17" fmla="*/ 205 h 902"/>
                  <a:gd name="T18" fmla="*/ 3 w 317"/>
                  <a:gd name="T19" fmla="*/ 0 h 902"/>
                  <a:gd name="T20" fmla="*/ 1 w 317"/>
                  <a:gd name="T21" fmla="*/ 255 h 902"/>
                  <a:gd name="T22" fmla="*/ 317 w 317"/>
                  <a:gd name="T23" fmla="*/ 902 h 90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17" h="902">
                    <a:moveTo>
                      <a:pt x="317" y="902"/>
                    </a:moveTo>
                    <a:cubicBezTo>
                      <a:pt x="297" y="886"/>
                      <a:pt x="260" y="862"/>
                      <a:pt x="237" y="843"/>
                    </a:cubicBezTo>
                    <a:cubicBezTo>
                      <a:pt x="214" y="825"/>
                      <a:pt x="195" y="802"/>
                      <a:pt x="177" y="779"/>
                    </a:cubicBezTo>
                    <a:cubicBezTo>
                      <a:pt x="174" y="776"/>
                      <a:pt x="171" y="772"/>
                      <a:pt x="168" y="768"/>
                    </a:cubicBezTo>
                    <a:cubicBezTo>
                      <a:pt x="141" y="743"/>
                      <a:pt x="121" y="711"/>
                      <a:pt x="104" y="679"/>
                    </a:cubicBezTo>
                    <a:cubicBezTo>
                      <a:pt x="87" y="645"/>
                      <a:pt x="72" y="610"/>
                      <a:pt x="61" y="574"/>
                    </a:cubicBezTo>
                    <a:cubicBezTo>
                      <a:pt x="49" y="534"/>
                      <a:pt x="44" y="492"/>
                      <a:pt x="40" y="450"/>
                    </a:cubicBezTo>
                    <a:cubicBezTo>
                      <a:pt x="36" y="410"/>
                      <a:pt x="32" y="369"/>
                      <a:pt x="30" y="328"/>
                    </a:cubicBezTo>
                    <a:cubicBezTo>
                      <a:pt x="28" y="287"/>
                      <a:pt x="28" y="246"/>
                      <a:pt x="27" y="205"/>
                    </a:cubicBezTo>
                    <a:cubicBezTo>
                      <a:pt x="26" y="134"/>
                      <a:pt x="19" y="68"/>
                      <a:pt x="3" y="0"/>
                    </a:cubicBezTo>
                    <a:cubicBezTo>
                      <a:pt x="12" y="86"/>
                      <a:pt x="0" y="168"/>
                      <a:pt x="1" y="255"/>
                    </a:cubicBezTo>
                    <a:cubicBezTo>
                      <a:pt x="4" y="490"/>
                      <a:pt x="79" y="800"/>
                      <a:pt x="317" y="90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80" name="Freeform 261"/>
              <p:cNvSpPr/>
              <p:nvPr/>
            </p:nvSpPr>
            <p:spPr bwMode="auto">
              <a:xfrm>
                <a:off x="7914122" y="872102"/>
                <a:ext cx="554594" cy="949505"/>
              </a:xfrm>
              <a:custGeom>
                <a:gdLst>
                  <a:gd name="T0" fmla="*/ 28 w 530"/>
                  <a:gd name="T1" fmla="*/ 47 h 912"/>
                  <a:gd name="T2" fmla="*/ 58 w 530"/>
                  <a:gd name="T3" fmla="*/ 106 h 912"/>
                  <a:gd name="T4" fmla="*/ 96 w 530"/>
                  <a:gd name="T5" fmla="*/ 255 h 912"/>
                  <a:gd name="T6" fmla="*/ 149 w 530"/>
                  <a:gd name="T7" fmla="*/ 503 h 912"/>
                  <a:gd name="T8" fmla="*/ 197 w 530"/>
                  <a:gd name="T9" fmla="*/ 612 h 912"/>
                  <a:gd name="T10" fmla="*/ 249 w 530"/>
                  <a:gd name="T11" fmla="*/ 716 h 912"/>
                  <a:gd name="T12" fmla="*/ 407 w 530"/>
                  <a:gd name="T13" fmla="*/ 861 h 912"/>
                  <a:gd name="T14" fmla="*/ 489 w 530"/>
                  <a:gd name="T15" fmla="*/ 897 h 912"/>
                  <a:gd name="T16" fmla="*/ 530 w 530"/>
                  <a:gd name="T17" fmla="*/ 912 h 912"/>
                  <a:gd name="T18" fmla="*/ 394 w 530"/>
                  <a:gd name="T19" fmla="*/ 848 h 912"/>
                  <a:gd name="T20" fmla="*/ 198 w 530"/>
                  <a:gd name="T21" fmla="*/ 569 h 912"/>
                  <a:gd name="T22" fmla="*/ 141 w 530"/>
                  <a:gd name="T23" fmla="*/ 377 h 912"/>
                  <a:gd name="T24" fmla="*/ 113 w 530"/>
                  <a:gd name="T25" fmla="*/ 240 h 912"/>
                  <a:gd name="T26" fmla="*/ 63 w 530"/>
                  <a:gd name="T27" fmla="*/ 84 h 912"/>
                  <a:gd name="T28" fmla="*/ 0 w 530"/>
                  <a:gd name="T29" fmla="*/ 0 h 912"/>
                  <a:gd name="T30" fmla="*/ 13 w 530"/>
                  <a:gd name="T31" fmla="*/ 19 h 912"/>
                  <a:gd name="T32" fmla="*/ 28 w 530"/>
                  <a:gd name="T33" fmla="*/ 47 h 91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30" h="912">
                    <a:moveTo>
                      <a:pt x="28" y="47"/>
                    </a:moveTo>
                    <a:cubicBezTo>
                      <a:pt x="39" y="66"/>
                      <a:pt x="50" y="85"/>
                      <a:pt x="58" y="106"/>
                    </a:cubicBezTo>
                    <a:cubicBezTo>
                      <a:pt x="77" y="153"/>
                      <a:pt x="87" y="205"/>
                      <a:pt x="96" y="255"/>
                    </a:cubicBezTo>
                    <a:cubicBezTo>
                      <a:pt x="112" y="338"/>
                      <a:pt x="121" y="423"/>
                      <a:pt x="149" y="503"/>
                    </a:cubicBezTo>
                    <a:cubicBezTo>
                      <a:pt x="162" y="541"/>
                      <a:pt x="180" y="576"/>
                      <a:pt x="197" y="612"/>
                    </a:cubicBezTo>
                    <a:cubicBezTo>
                      <a:pt x="213" y="647"/>
                      <a:pt x="228" y="683"/>
                      <a:pt x="249" y="716"/>
                    </a:cubicBezTo>
                    <a:cubicBezTo>
                      <a:pt x="286" y="777"/>
                      <a:pt x="343" y="828"/>
                      <a:pt x="407" y="861"/>
                    </a:cubicBezTo>
                    <a:cubicBezTo>
                      <a:pt x="433" y="875"/>
                      <a:pt x="461" y="887"/>
                      <a:pt x="489" y="897"/>
                    </a:cubicBezTo>
                    <a:cubicBezTo>
                      <a:pt x="502" y="903"/>
                      <a:pt x="516" y="908"/>
                      <a:pt x="530" y="912"/>
                    </a:cubicBezTo>
                    <a:cubicBezTo>
                      <a:pt x="484" y="893"/>
                      <a:pt x="436" y="876"/>
                      <a:pt x="394" y="848"/>
                    </a:cubicBezTo>
                    <a:cubicBezTo>
                      <a:pt x="299" y="781"/>
                      <a:pt x="239" y="676"/>
                      <a:pt x="198" y="569"/>
                    </a:cubicBezTo>
                    <a:cubicBezTo>
                      <a:pt x="174" y="507"/>
                      <a:pt x="155" y="442"/>
                      <a:pt x="141" y="377"/>
                    </a:cubicBezTo>
                    <a:cubicBezTo>
                      <a:pt x="132" y="332"/>
                      <a:pt x="124" y="286"/>
                      <a:pt x="113" y="240"/>
                    </a:cubicBezTo>
                    <a:cubicBezTo>
                      <a:pt x="101" y="187"/>
                      <a:pt x="86" y="133"/>
                      <a:pt x="63" y="84"/>
                    </a:cubicBezTo>
                    <a:cubicBezTo>
                      <a:pt x="49" y="54"/>
                      <a:pt x="30" y="18"/>
                      <a:pt x="0" y="0"/>
                    </a:cubicBezTo>
                    <a:cubicBezTo>
                      <a:pt x="4" y="7"/>
                      <a:pt x="9" y="13"/>
                      <a:pt x="13" y="19"/>
                    </a:cubicBezTo>
                    <a:cubicBezTo>
                      <a:pt x="18" y="28"/>
                      <a:pt x="23" y="37"/>
                      <a:pt x="28" y="47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81" name="Freeform 262"/>
              <p:cNvSpPr/>
              <p:nvPr/>
            </p:nvSpPr>
            <p:spPr bwMode="auto">
              <a:xfrm>
                <a:off x="8183692" y="805139"/>
                <a:ext cx="248967" cy="278155"/>
              </a:xfrm>
              <a:custGeom>
                <a:gdLst>
                  <a:gd name="T0" fmla="*/ 97 w 238"/>
                  <a:gd name="T1" fmla="*/ 73 h 268"/>
                  <a:gd name="T2" fmla="*/ 191 w 238"/>
                  <a:gd name="T3" fmla="*/ 228 h 268"/>
                  <a:gd name="T4" fmla="*/ 204 w 238"/>
                  <a:gd name="T5" fmla="*/ 238 h 268"/>
                  <a:gd name="T6" fmla="*/ 235 w 238"/>
                  <a:gd name="T7" fmla="*/ 268 h 268"/>
                  <a:gd name="T8" fmla="*/ 238 w 238"/>
                  <a:gd name="T9" fmla="*/ 240 h 268"/>
                  <a:gd name="T10" fmla="*/ 203 w 238"/>
                  <a:gd name="T11" fmla="*/ 168 h 268"/>
                  <a:gd name="T12" fmla="*/ 143 w 238"/>
                  <a:gd name="T13" fmla="*/ 96 h 268"/>
                  <a:gd name="T14" fmla="*/ 12 w 238"/>
                  <a:gd name="T15" fmla="*/ 4 h 268"/>
                  <a:gd name="T16" fmla="*/ 0 w 238"/>
                  <a:gd name="T17" fmla="*/ 0 h 268"/>
                  <a:gd name="T18" fmla="*/ 97 w 238"/>
                  <a:gd name="T19" fmla="*/ 73 h 26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8" h="268">
                    <a:moveTo>
                      <a:pt x="97" y="73"/>
                    </a:moveTo>
                    <a:cubicBezTo>
                      <a:pt x="138" y="118"/>
                      <a:pt x="165" y="173"/>
                      <a:pt x="191" y="228"/>
                    </a:cubicBezTo>
                    <a:cubicBezTo>
                      <a:pt x="195" y="231"/>
                      <a:pt x="200" y="234"/>
                      <a:pt x="204" y="238"/>
                    </a:cubicBezTo>
                    <a:cubicBezTo>
                      <a:pt x="215" y="247"/>
                      <a:pt x="226" y="257"/>
                      <a:pt x="235" y="268"/>
                    </a:cubicBezTo>
                    <a:cubicBezTo>
                      <a:pt x="236" y="259"/>
                      <a:pt x="237" y="250"/>
                      <a:pt x="238" y="240"/>
                    </a:cubicBezTo>
                    <a:cubicBezTo>
                      <a:pt x="232" y="214"/>
                      <a:pt x="218" y="190"/>
                      <a:pt x="203" y="168"/>
                    </a:cubicBezTo>
                    <a:cubicBezTo>
                      <a:pt x="185" y="143"/>
                      <a:pt x="166" y="117"/>
                      <a:pt x="143" y="96"/>
                    </a:cubicBezTo>
                    <a:cubicBezTo>
                      <a:pt x="104" y="58"/>
                      <a:pt x="63" y="26"/>
                      <a:pt x="12" y="4"/>
                    </a:cubicBezTo>
                    <a:cubicBezTo>
                      <a:pt x="6" y="2"/>
                      <a:pt x="5" y="2"/>
                      <a:pt x="0" y="0"/>
                    </a:cubicBezTo>
                    <a:cubicBezTo>
                      <a:pt x="42" y="17"/>
                      <a:pt x="66" y="38"/>
                      <a:pt x="97" y="7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82" name="Freeform 263"/>
              <p:cNvSpPr/>
              <p:nvPr/>
            </p:nvSpPr>
            <p:spPr bwMode="auto">
              <a:xfrm>
                <a:off x="7926141" y="854932"/>
                <a:ext cx="214626" cy="259268"/>
              </a:xfrm>
              <a:custGeom>
                <a:gdLst>
                  <a:gd name="T0" fmla="*/ 100 w 204"/>
                  <a:gd name="T1" fmla="*/ 57 h 250"/>
                  <a:gd name="T2" fmla="*/ 161 w 204"/>
                  <a:gd name="T3" fmla="*/ 160 h 250"/>
                  <a:gd name="T4" fmla="*/ 203 w 204"/>
                  <a:gd name="T5" fmla="*/ 250 h 250"/>
                  <a:gd name="T6" fmla="*/ 203 w 204"/>
                  <a:gd name="T7" fmla="*/ 184 h 250"/>
                  <a:gd name="T8" fmla="*/ 204 w 204"/>
                  <a:gd name="T9" fmla="*/ 144 h 250"/>
                  <a:gd name="T10" fmla="*/ 105 w 204"/>
                  <a:gd name="T11" fmla="*/ 41 h 250"/>
                  <a:gd name="T12" fmla="*/ 0 w 204"/>
                  <a:gd name="T13" fmla="*/ 0 h 250"/>
                  <a:gd name="T14" fmla="*/ 100 w 204"/>
                  <a:gd name="T15" fmla="*/ 57 h 25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4" h="250">
                    <a:moveTo>
                      <a:pt x="100" y="57"/>
                    </a:moveTo>
                    <a:cubicBezTo>
                      <a:pt x="126" y="86"/>
                      <a:pt x="143" y="126"/>
                      <a:pt x="161" y="160"/>
                    </a:cubicBezTo>
                    <a:cubicBezTo>
                      <a:pt x="177" y="189"/>
                      <a:pt x="191" y="219"/>
                      <a:pt x="203" y="250"/>
                    </a:cubicBezTo>
                    <a:cubicBezTo>
                      <a:pt x="203" y="228"/>
                      <a:pt x="203" y="206"/>
                      <a:pt x="203" y="184"/>
                    </a:cubicBezTo>
                    <a:cubicBezTo>
                      <a:pt x="203" y="171"/>
                      <a:pt x="204" y="158"/>
                      <a:pt x="204" y="144"/>
                    </a:cubicBezTo>
                    <a:cubicBezTo>
                      <a:pt x="177" y="105"/>
                      <a:pt x="144" y="69"/>
                      <a:pt x="105" y="41"/>
                    </a:cubicBezTo>
                    <a:cubicBezTo>
                      <a:pt x="75" y="19"/>
                      <a:pt x="38" y="0"/>
                      <a:pt x="0" y="0"/>
                    </a:cubicBezTo>
                    <a:cubicBezTo>
                      <a:pt x="37" y="6"/>
                      <a:pt x="77" y="31"/>
                      <a:pt x="100" y="57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83" name="Freeform 264"/>
              <p:cNvSpPr/>
              <p:nvPr/>
            </p:nvSpPr>
            <p:spPr bwMode="auto">
              <a:xfrm>
                <a:off x="8223183" y="818875"/>
                <a:ext cx="224928" cy="221494"/>
              </a:xfrm>
              <a:custGeom>
                <a:gdLst>
                  <a:gd name="T0" fmla="*/ 168 w 214"/>
                  <a:gd name="T1" fmla="*/ 150 h 213"/>
                  <a:gd name="T2" fmla="*/ 202 w 214"/>
                  <a:gd name="T3" fmla="*/ 213 h 213"/>
                  <a:gd name="T4" fmla="*/ 214 w 214"/>
                  <a:gd name="T5" fmla="*/ 167 h 213"/>
                  <a:gd name="T6" fmla="*/ 212 w 214"/>
                  <a:gd name="T7" fmla="*/ 166 h 213"/>
                  <a:gd name="T8" fmla="*/ 76 w 214"/>
                  <a:gd name="T9" fmla="*/ 41 h 213"/>
                  <a:gd name="T10" fmla="*/ 0 w 214"/>
                  <a:gd name="T11" fmla="*/ 0 h 213"/>
                  <a:gd name="T12" fmla="*/ 111 w 214"/>
                  <a:gd name="T13" fmla="*/ 81 h 213"/>
                  <a:gd name="T14" fmla="*/ 168 w 214"/>
                  <a:gd name="T15" fmla="*/ 150 h 21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4" h="213">
                    <a:moveTo>
                      <a:pt x="168" y="150"/>
                    </a:moveTo>
                    <a:cubicBezTo>
                      <a:pt x="182" y="169"/>
                      <a:pt x="195" y="190"/>
                      <a:pt x="202" y="213"/>
                    </a:cubicBezTo>
                    <a:cubicBezTo>
                      <a:pt x="205" y="198"/>
                      <a:pt x="209" y="182"/>
                      <a:pt x="214" y="167"/>
                    </a:cubicBezTo>
                    <a:cubicBezTo>
                      <a:pt x="213" y="167"/>
                      <a:pt x="212" y="166"/>
                      <a:pt x="212" y="166"/>
                    </a:cubicBezTo>
                    <a:cubicBezTo>
                      <a:pt x="173" y="119"/>
                      <a:pt x="127" y="76"/>
                      <a:pt x="76" y="41"/>
                    </a:cubicBezTo>
                    <a:cubicBezTo>
                      <a:pt x="55" y="27"/>
                      <a:pt x="24" y="11"/>
                      <a:pt x="0" y="0"/>
                    </a:cubicBezTo>
                    <a:cubicBezTo>
                      <a:pt x="38" y="21"/>
                      <a:pt x="81" y="52"/>
                      <a:pt x="111" y="81"/>
                    </a:cubicBezTo>
                    <a:cubicBezTo>
                      <a:pt x="132" y="102"/>
                      <a:pt x="151" y="125"/>
                      <a:pt x="168" y="150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84" name="Freeform 265"/>
              <p:cNvSpPr/>
              <p:nvPr/>
            </p:nvSpPr>
            <p:spPr bwMode="auto">
              <a:xfrm>
                <a:off x="7984519" y="1838776"/>
                <a:ext cx="475611" cy="278155"/>
              </a:xfrm>
              <a:custGeom>
                <a:gdLst>
                  <a:gd name="T0" fmla="*/ 450 w 454"/>
                  <a:gd name="T1" fmla="*/ 1 h 267"/>
                  <a:gd name="T2" fmla="*/ 365 w 454"/>
                  <a:gd name="T3" fmla="*/ 46 h 267"/>
                  <a:gd name="T4" fmla="*/ 267 w 454"/>
                  <a:gd name="T5" fmla="*/ 140 h 267"/>
                  <a:gd name="T6" fmla="*/ 157 w 454"/>
                  <a:gd name="T7" fmla="*/ 220 h 267"/>
                  <a:gd name="T8" fmla="*/ 89 w 454"/>
                  <a:gd name="T9" fmla="*/ 255 h 267"/>
                  <a:gd name="T10" fmla="*/ 6 w 454"/>
                  <a:gd name="T11" fmla="*/ 258 h 267"/>
                  <a:gd name="T12" fmla="*/ 4 w 454"/>
                  <a:gd name="T13" fmla="*/ 262 h 267"/>
                  <a:gd name="T14" fmla="*/ 122 w 454"/>
                  <a:gd name="T15" fmla="*/ 246 h 267"/>
                  <a:gd name="T16" fmla="*/ 233 w 454"/>
                  <a:gd name="T17" fmla="*/ 173 h 267"/>
                  <a:gd name="T18" fmla="*/ 331 w 454"/>
                  <a:gd name="T19" fmla="*/ 86 h 267"/>
                  <a:gd name="T20" fmla="*/ 384 w 454"/>
                  <a:gd name="T21" fmla="*/ 37 h 267"/>
                  <a:gd name="T22" fmla="*/ 450 w 454"/>
                  <a:gd name="T23" fmla="*/ 5 h 267"/>
                  <a:gd name="T24" fmla="*/ 450 w 454"/>
                  <a:gd name="T25" fmla="*/ 1 h 26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53" h="267">
                    <a:moveTo>
                      <a:pt x="450" y="1"/>
                    </a:moveTo>
                    <a:cubicBezTo>
                      <a:pt x="420" y="5"/>
                      <a:pt x="387" y="27"/>
                      <a:pt x="365" y="46"/>
                    </a:cubicBezTo>
                    <a:cubicBezTo>
                      <a:pt x="331" y="75"/>
                      <a:pt x="301" y="110"/>
                      <a:pt x="267" y="140"/>
                    </a:cubicBezTo>
                    <a:cubicBezTo>
                      <a:pt x="233" y="171"/>
                      <a:pt x="195" y="195"/>
                      <a:pt x="157" y="220"/>
                    </a:cubicBezTo>
                    <a:cubicBezTo>
                      <a:pt x="136" y="234"/>
                      <a:pt x="114" y="247"/>
                      <a:pt x="89" y="255"/>
                    </a:cubicBezTo>
                    <a:cubicBezTo>
                      <a:pt x="62" y="264"/>
                      <a:pt x="33" y="261"/>
                      <a:pt x="6" y="258"/>
                    </a:cubicBezTo>
                    <a:cubicBezTo>
                      <a:pt x="3" y="258"/>
                      <a:pt x="0" y="262"/>
                      <a:pt x="4" y="262"/>
                    </a:cubicBezTo>
                    <a:cubicBezTo>
                      <a:pt x="46" y="267"/>
                      <a:pt x="83" y="265"/>
                      <a:pt x="122" y="246"/>
                    </a:cubicBezTo>
                    <a:cubicBezTo>
                      <a:pt x="161" y="227"/>
                      <a:pt x="199" y="199"/>
                      <a:pt x="233" y="173"/>
                    </a:cubicBezTo>
                    <a:cubicBezTo>
                      <a:pt x="268" y="147"/>
                      <a:pt x="300" y="116"/>
                      <a:pt x="331" y="86"/>
                    </a:cubicBezTo>
                    <a:cubicBezTo>
                      <a:pt x="348" y="69"/>
                      <a:pt x="364" y="51"/>
                      <a:pt x="384" y="37"/>
                    </a:cubicBezTo>
                    <a:cubicBezTo>
                      <a:pt x="400" y="24"/>
                      <a:pt x="429" y="8"/>
                      <a:pt x="450" y="5"/>
                    </a:cubicBezTo>
                    <a:cubicBezTo>
                      <a:pt x="453" y="5"/>
                      <a:pt x="454" y="0"/>
                      <a:pt x="450" y="1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85" name="Freeform 266"/>
              <p:cNvSpPr/>
              <p:nvPr/>
            </p:nvSpPr>
            <p:spPr bwMode="auto">
              <a:xfrm>
                <a:off x="7989670" y="1842210"/>
                <a:ext cx="468743" cy="285023"/>
              </a:xfrm>
              <a:custGeom>
                <a:gdLst>
                  <a:gd name="T0" fmla="*/ 446 w 449"/>
                  <a:gd name="T1" fmla="*/ 0 h 274"/>
                  <a:gd name="T2" fmla="*/ 259 w 449"/>
                  <a:gd name="T3" fmla="*/ 109 h 274"/>
                  <a:gd name="T4" fmla="*/ 155 w 449"/>
                  <a:gd name="T5" fmla="*/ 202 h 274"/>
                  <a:gd name="T6" fmla="*/ 7 w 449"/>
                  <a:gd name="T7" fmla="*/ 257 h 274"/>
                  <a:gd name="T8" fmla="*/ 2 w 449"/>
                  <a:gd name="T9" fmla="*/ 260 h 274"/>
                  <a:gd name="T10" fmla="*/ 194 w 449"/>
                  <a:gd name="T11" fmla="*/ 174 h 274"/>
                  <a:gd name="T12" fmla="*/ 300 w 449"/>
                  <a:gd name="T13" fmla="*/ 76 h 274"/>
                  <a:gd name="T14" fmla="*/ 443 w 449"/>
                  <a:gd name="T15" fmla="*/ 2 h 274"/>
                  <a:gd name="T16" fmla="*/ 446 w 449"/>
                  <a:gd name="T17" fmla="*/ 0 h 27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9" h="274">
                    <a:moveTo>
                      <a:pt x="446" y="0"/>
                    </a:moveTo>
                    <a:cubicBezTo>
                      <a:pt x="373" y="1"/>
                      <a:pt x="308" y="62"/>
                      <a:pt x="259" y="109"/>
                    </a:cubicBezTo>
                    <a:cubicBezTo>
                      <a:pt x="225" y="141"/>
                      <a:pt x="192" y="173"/>
                      <a:pt x="155" y="202"/>
                    </a:cubicBezTo>
                    <a:cubicBezTo>
                      <a:pt x="113" y="233"/>
                      <a:pt x="62" y="268"/>
                      <a:pt x="7" y="257"/>
                    </a:cubicBezTo>
                    <a:cubicBezTo>
                      <a:pt x="5" y="257"/>
                      <a:pt x="0" y="259"/>
                      <a:pt x="2" y="260"/>
                    </a:cubicBezTo>
                    <a:cubicBezTo>
                      <a:pt x="74" y="274"/>
                      <a:pt x="143" y="217"/>
                      <a:pt x="194" y="174"/>
                    </a:cubicBezTo>
                    <a:cubicBezTo>
                      <a:pt x="231" y="143"/>
                      <a:pt x="264" y="108"/>
                      <a:pt x="300" y="76"/>
                    </a:cubicBezTo>
                    <a:cubicBezTo>
                      <a:pt x="338" y="42"/>
                      <a:pt x="390" y="3"/>
                      <a:pt x="443" y="2"/>
                    </a:cubicBezTo>
                    <a:cubicBezTo>
                      <a:pt x="445" y="2"/>
                      <a:pt x="449" y="0"/>
                      <a:pt x="446" y="0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86" name="Freeform 267"/>
              <p:cNvSpPr/>
              <p:nvPr/>
            </p:nvSpPr>
            <p:spPr bwMode="auto">
              <a:xfrm>
                <a:off x="8121879" y="1869682"/>
                <a:ext cx="410365" cy="254117"/>
              </a:xfrm>
              <a:custGeom>
                <a:gdLst>
                  <a:gd name="T0" fmla="*/ 386 w 392"/>
                  <a:gd name="T1" fmla="*/ 1 h 244"/>
                  <a:gd name="T2" fmla="*/ 242 w 392"/>
                  <a:gd name="T3" fmla="*/ 138 h 244"/>
                  <a:gd name="T4" fmla="*/ 6 w 392"/>
                  <a:gd name="T5" fmla="*/ 241 h 244"/>
                  <a:gd name="T6" fmla="*/ 3 w 392"/>
                  <a:gd name="T7" fmla="*/ 244 h 244"/>
                  <a:gd name="T8" fmla="*/ 207 w 392"/>
                  <a:gd name="T9" fmla="*/ 171 h 244"/>
                  <a:gd name="T10" fmla="*/ 291 w 392"/>
                  <a:gd name="T11" fmla="*/ 92 h 244"/>
                  <a:gd name="T12" fmla="*/ 389 w 392"/>
                  <a:gd name="T13" fmla="*/ 3 h 244"/>
                  <a:gd name="T14" fmla="*/ 386 w 392"/>
                  <a:gd name="T15" fmla="*/ 1 h 24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92" h="244">
                    <a:moveTo>
                      <a:pt x="386" y="1"/>
                    </a:moveTo>
                    <a:cubicBezTo>
                      <a:pt x="325" y="30"/>
                      <a:pt x="290" y="93"/>
                      <a:pt x="242" y="138"/>
                    </a:cubicBezTo>
                    <a:cubicBezTo>
                      <a:pt x="177" y="199"/>
                      <a:pt x="96" y="240"/>
                      <a:pt x="6" y="241"/>
                    </a:cubicBezTo>
                    <a:cubicBezTo>
                      <a:pt x="4" y="241"/>
                      <a:pt x="0" y="244"/>
                      <a:pt x="3" y="244"/>
                    </a:cubicBezTo>
                    <a:cubicBezTo>
                      <a:pt x="79" y="243"/>
                      <a:pt x="147" y="216"/>
                      <a:pt x="207" y="171"/>
                    </a:cubicBezTo>
                    <a:cubicBezTo>
                      <a:pt x="238" y="149"/>
                      <a:pt x="266" y="121"/>
                      <a:pt x="291" y="92"/>
                    </a:cubicBezTo>
                    <a:cubicBezTo>
                      <a:pt x="320" y="58"/>
                      <a:pt x="348" y="23"/>
                      <a:pt x="389" y="3"/>
                    </a:cubicBezTo>
                    <a:cubicBezTo>
                      <a:pt x="392" y="1"/>
                      <a:pt x="389" y="0"/>
                      <a:pt x="386" y="1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87" name="Freeform 268"/>
              <p:cNvSpPr/>
              <p:nvPr/>
            </p:nvSpPr>
            <p:spPr bwMode="auto">
              <a:xfrm>
                <a:off x="8829286" y="1881702"/>
                <a:ext cx="388044" cy="97870"/>
              </a:xfrm>
              <a:custGeom>
                <a:gdLst>
                  <a:gd name="T0" fmla="*/ 2 w 371"/>
                  <a:gd name="T1" fmla="*/ 3 h 93"/>
                  <a:gd name="T2" fmla="*/ 147 w 371"/>
                  <a:gd name="T3" fmla="*/ 39 h 93"/>
                  <a:gd name="T4" fmla="*/ 255 w 371"/>
                  <a:gd name="T5" fmla="*/ 50 h 93"/>
                  <a:gd name="T6" fmla="*/ 364 w 371"/>
                  <a:gd name="T7" fmla="*/ 92 h 93"/>
                  <a:gd name="T8" fmla="*/ 368 w 371"/>
                  <a:gd name="T9" fmla="*/ 89 h 93"/>
                  <a:gd name="T10" fmla="*/ 285 w 371"/>
                  <a:gd name="T11" fmla="*/ 54 h 93"/>
                  <a:gd name="T12" fmla="*/ 190 w 371"/>
                  <a:gd name="T13" fmla="*/ 37 h 93"/>
                  <a:gd name="T14" fmla="*/ 7 w 371"/>
                  <a:gd name="T15" fmla="*/ 1 h 93"/>
                  <a:gd name="T16" fmla="*/ 2 w 371"/>
                  <a:gd name="T17" fmla="*/ 3 h 9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1" h="93">
                    <a:moveTo>
                      <a:pt x="2" y="3"/>
                    </a:moveTo>
                    <a:cubicBezTo>
                      <a:pt x="40" y="39"/>
                      <a:pt x="98" y="39"/>
                      <a:pt x="147" y="39"/>
                    </a:cubicBezTo>
                    <a:cubicBezTo>
                      <a:pt x="183" y="39"/>
                      <a:pt x="219" y="42"/>
                      <a:pt x="255" y="50"/>
                    </a:cubicBezTo>
                    <a:cubicBezTo>
                      <a:pt x="293" y="58"/>
                      <a:pt x="328" y="76"/>
                      <a:pt x="364" y="92"/>
                    </a:cubicBezTo>
                    <a:cubicBezTo>
                      <a:pt x="365" y="93"/>
                      <a:pt x="371" y="90"/>
                      <a:pt x="368" y="89"/>
                    </a:cubicBezTo>
                    <a:cubicBezTo>
                      <a:pt x="341" y="77"/>
                      <a:pt x="314" y="62"/>
                      <a:pt x="285" y="54"/>
                    </a:cubicBezTo>
                    <a:cubicBezTo>
                      <a:pt x="254" y="45"/>
                      <a:pt x="222" y="40"/>
                      <a:pt x="190" y="37"/>
                    </a:cubicBezTo>
                    <a:cubicBezTo>
                      <a:pt x="130" y="33"/>
                      <a:pt x="56" y="46"/>
                      <a:pt x="7" y="1"/>
                    </a:cubicBezTo>
                    <a:cubicBezTo>
                      <a:pt x="6" y="0"/>
                      <a:pt x="0" y="2"/>
                      <a:pt x="2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88" name="Freeform 269"/>
              <p:cNvSpPr/>
              <p:nvPr/>
            </p:nvSpPr>
            <p:spPr bwMode="auto">
              <a:xfrm>
                <a:off x="8858476" y="1873116"/>
                <a:ext cx="405214" cy="135644"/>
              </a:xfrm>
              <a:custGeom>
                <a:gdLst>
                  <a:gd name="T0" fmla="*/ 1 w 388"/>
                  <a:gd name="T1" fmla="*/ 3 h 130"/>
                  <a:gd name="T2" fmla="*/ 186 w 388"/>
                  <a:gd name="T3" fmla="*/ 34 h 130"/>
                  <a:gd name="T4" fmla="*/ 288 w 388"/>
                  <a:gd name="T5" fmla="*/ 68 h 130"/>
                  <a:gd name="T6" fmla="*/ 382 w 388"/>
                  <a:gd name="T7" fmla="*/ 130 h 130"/>
                  <a:gd name="T8" fmla="*/ 387 w 388"/>
                  <a:gd name="T9" fmla="*/ 128 h 130"/>
                  <a:gd name="T10" fmla="*/ 293 w 388"/>
                  <a:gd name="T11" fmla="*/ 66 h 130"/>
                  <a:gd name="T12" fmla="*/ 203 w 388"/>
                  <a:gd name="T13" fmla="*/ 34 h 130"/>
                  <a:gd name="T14" fmla="*/ 6 w 388"/>
                  <a:gd name="T15" fmla="*/ 1 h 130"/>
                  <a:gd name="T16" fmla="*/ 1 w 388"/>
                  <a:gd name="T17" fmla="*/ 3 h 13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8" h="130">
                    <a:moveTo>
                      <a:pt x="1" y="3"/>
                    </a:moveTo>
                    <a:cubicBezTo>
                      <a:pt x="54" y="41"/>
                      <a:pt x="125" y="25"/>
                      <a:pt x="186" y="34"/>
                    </a:cubicBezTo>
                    <a:cubicBezTo>
                      <a:pt x="222" y="39"/>
                      <a:pt x="256" y="50"/>
                      <a:pt x="288" y="68"/>
                    </a:cubicBezTo>
                    <a:cubicBezTo>
                      <a:pt x="320" y="86"/>
                      <a:pt x="349" y="111"/>
                      <a:pt x="382" y="130"/>
                    </a:cubicBezTo>
                    <a:cubicBezTo>
                      <a:pt x="383" y="130"/>
                      <a:pt x="388" y="128"/>
                      <a:pt x="387" y="128"/>
                    </a:cubicBezTo>
                    <a:cubicBezTo>
                      <a:pt x="354" y="110"/>
                      <a:pt x="325" y="85"/>
                      <a:pt x="293" y="66"/>
                    </a:cubicBezTo>
                    <a:cubicBezTo>
                      <a:pt x="265" y="49"/>
                      <a:pt x="234" y="40"/>
                      <a:pt x="203" y="34"/>
                    </a:cubicBezTo>
                    <a:cubicBezTo>
                      <a:pt x="139" y="21"/>
                      <a:pt x="63" y="41"/>
                      <a:pt x="6" y="1"/>
                    </a:cubicBezTo>
                    <a:cubicBezTo>
                      <a:pt x="5" y="0"/>
                      <a:pt x="0" y="3"/>
                      <a:pt x="1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89" name="Freeform 270"/>
              <p:cNvSpPr/>
              <p:nvPr/>
            </p:nvSpPr>
            <p:spPr bwMode="auto">
              <a:xfrm>
                <a:off x="8903118" y="1862814"/>
                <a:ext cx="367439" cy="149380"/>
              </a:xfrm>
              <a:custGeom>
                <a:gdLst>
                  <a:gd name="T0" fmla="*/ 2 w 352"/>
                  <a:gd name="T1" fmla="*/ 4 h 143"/>
                  <a:gd name="T2" fmla="*/ 75 w 352"/>
                  <a:gd name="T3" fmla="*/ 21 h 143"/>
                  <a:gd name="T4" fmla="*/ 181 w 352"/>
                  <a:gd name="T5" fmla="*/ 42 h 143"/>
                  <a:gd name="T6" fmla="*/ 264 w 352"/>
                  <a:gd name="T7" fmla="*/ 87 h 143"/>
                  <a:gd name="T8" fmla="*/ 345 w 352"/>
                  <a:gd name="T9" fmla="*/ 142 h 143"/>
                  <a:gd name="T10" fmla="*/ 350 w 352"/>
                  <a:gd name="T11" fmla="*/ 139 h 143"/>
                  <a:gd name="T12" fmla="*/ 279 w 352"/>
                  <a:gd name="T13" fmla="*/ 92 h 143"/>
                  <a:gd name="T14" fmla="*/ 192 w 352"/>
                  <a:gd name="T15" fmla="*/ 42 h 143"/>
                  <a:gd name="T16" fmla="*/ 109 w 352"/>
                  <a:gd name="T17" fmla="*/ 19 h 143"/>
                  <a:gd name="T18" fmla="*/ 7 w 352"/>
                  <a:gd name="T19" fmla="*/ 1 h 143"/>
                  <a:gd name="T20" fmla="*/ 2 w 352"/>
                  <a:gd name="T21" fmla="*/ 4 h 14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2" h="143">
                    <a:moveTo>
                      <a:pt x="2" y="4"/>
                    </a:moveTo>
                    <a:cubicBezTo>
                      <a:pt x="25" y="16"/>
                      <a:pt x="50" y="19"/>
                      <a:pt x="75" y="21"/>
                    </a:cubicBezTo>
                    <a:cubicBezTo>
                      <a:pt x="113" y="23"/>
                      <a:pt x="146" y="27"/>
                      <a:pt x="181" y="42"/>
                    </a:cubicBezTo>
                    <a:cubicBezTo>
                      <a:pt x="210" y="54"/>
                      <a:pt x="237" y="71"/>
                      <a:pt x="264" y="87"/>
                    </a:cubicBezTo>
                    <a:cubicBezTo>
                      <a:pt x="291" y="105"/>
                      <a:pt x="321" y="121"/>
                      <a:pt x="345" y="142"/>
                    </a:cubicBezTo>
                    <a:cubicBezTo>
                      <a:pt x="347" y="143"/>
                      <a:pt x="352" y="141"/>
                      <a:pt x="350" y="139"/>
                    </a:cubicBezTo>
                    <a:cubicBezTo>
                      <a:pt x="329" y="121"/>
                      <a:pt x="303" y="107"/>
                      <a:pt x="279" y="92"/>
                    </a:cubicBezTo>
                    <a:cubicBezTo>
                      <a:pt x="251" y="73"/>
                      <a:pt x="223" y="56"/>
                      <a:pt x="192" y="42"/>
                    </a:cubicBezTo>
                    <a:cubicBezTo>
                      <a:pt x="166" y="30"/>
                      <a:pt x="139" y="22"/>
                      <a:pt x="109" y="19"/>
                    </a:cubicBezTo>
                    <a:cubicBezTo>
                      <a:pt x="74" y="16"/>
                      <a:pt x="39" y="18"/>
                      <a:pt x="7" y="1"/>
                    </a:cubicBezTo>
                    <a:cubicBezTo>
                      <a:pt x="5" y="0"/>
                      <a:pt x="0" y="3"/>
                      <a:pt x="2" y="4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90" name="Freeform 271"/>
              <p:cNvSpPr/>
              <p:nvPr/>
            </p:nvSpPr>
            <p:spPr bwMode="auto">
              <a:xfrm>
                <a:off x="8810400" y="1890286"/>
                <a:ext cx="516820" cy="199173"/>
              </a:xfrm>
              <a:custGeom>
                <a:gdLst>
                  <a:gd name="T0" fmla="*/ 0 w 494"/>
                  <a:gd name="T1" fmla="*/ 3 h 192"/>
                  <a:gd name="T2" fmla="*/ 197 w 494"/>
                  <a:gd name="T3" fmla="*/ 115 h 192"/>
                  <a:gd name="T4" fmla="*/ 360 w 494"/>
                  <a:gd name="T5" fmla="*/ 121 h 192"/>
                  <a:gd name="T6" fmla="*/ 488 w 494"/>
                  <a:gd name="T7" fmla="*/ 192 h 192"/>
                  <a:gd name="T8" fmla="*/ 493 w 494"/>
                  <a:gd name="T9" fmla="*/ 190 h 192"/>
                  <a:gd name="T10" fmla="*/ 379 w 494"/>
                  <a:gd name="T11" fmla="*/ 123 h 192"/>
                  <a:gd name="T12" fmla="*/ 244 w 494"/>
                  <a:gd name="T13" fmla="*/ 112 h 192"/>
                  <a:gd name="T14" fmla="*/ 94 w 494"/>
                  <a:gd name="T15" fmla="*/ 92 h 192"/>
                  <a:gd name="T16" fmla="*/ 6 w 494"/>
                  <a:gd name="T17" fmla="*/ 1 h 192"/>
                  <a:gd name="T18" fmla="*/ 0 w 494"/>
                  <a:gd name="T19" fmla="*/ 3 h 19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93" h="192">
                    <a:moveTo>
                      <a:pt x="0" y="3"/>
                    </a:moveTo>
                    <a:cubicBezTo>
                      <a:pt x="30" y="83"/>
                      <a:pt x="117" y="115"/>
                      <a:pt x="197" y="115"/>
                    </a:cubicBezTo>
                    <a:cubicBezTo>
                      <a:pt x="252" y="116"/>
                      <a:pt x="306" y="107"/>
                      <a:pt x="360" y="121"/>
                    </a:cubicBezTo>
                    <a:cubicBezTo>
                      <a:pt x="410" y="134"/>
                      <a:pt x="442" y="171"/>
                      <a:pt x="488" y="192"/>
                    </a:cubicBezTo>
                    <a:cubicBezTo>
                      <a:pt x="489" y="192"/>
                      <a:pt x="494" y="190"/>
                      <a:pt x="493" y="190"/>
                    </a:cubicBezTo>
                    <a:cubicBezTo>
                      <a:pt x="452" y="172"/>
                      <a:pt x="421" y="139"/>
                      <a:pt x="379" y="123"/>
                    </a:cubicBezTo>
                    <a:cubicBezTo>
                      <a:pt x="335" y="108"/>
                      <a:pt x="290" y="110"/>
                      <a:pt x="244" y="112"/>
                    </a:cubicBezTo>
                    <a:cubicBezTo>
                      <a:pt x="192" y="114"/>
                      <a:pt x="142" y="114"/>
                      <a:pt x="94" y="92"/>
                    </a:cubicBezTo>
                    <a:cubicBezTo>
                      <a:pt x="54" y="74"/>
                      <a:pt x="21" y="42"/>
                      <a:pt x="6" y="1"/>
                    </a:cubicBezTo>
                    <a:cubicBezTo>
                      <a:pt x="5" y="0"/>
                      <a:pt x="0" y="2"/>
                      <a:pt x="0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91" name="Freeform 272"/>
              <p:cNvSpPr/>
              <p:nvPr/>
            </p:nvSpPr>
            <p:spPr bwMode="auto">
              <a:xfrm>
                <a:off x="8817268" y="1890286"/>
                <a:ext cx="513386" cy="187154"/>
              </a:xfrm>
              <a:custGeom>
                <a:gdLst>
                  <a:gd name="T0" fmla="*/ 0 w 491"/>
                  <a:gd name="T1" fmla="*/ 2 h 181"/>
                  <a:gd name="T2" fmla="*/ 67 w 491"/>
                  <a:gd name="T3" fmla="*/ 66 h 181"/>
                  <a:gd name="T4" fmla="*/ 204 w 491"/>
                  <a:gd name="T5" fmla="*/ 88 h 181"/>
                  <a:gd name="T6" fmla="*/ 368 w 491"/>
                  <a:gd name="T7" fmla="*/ 110 h 181"/>
                  <a:gd name="T8" fmla="*/ 487 w 491"/>
                  <a:gd name="T9" fmla="*/ 181 h 181"/>
                  <a:gd name="T10" fmla="*/ 489 w 491"/>
                  <a:gd name="T11" fmla="*/ 179 h 181"/>
                  <a:gd name="T12" fmla="*/ 382 w 491"/>
                  <a:gd name="T13" fmla="*/ 113 h 181"/>
                  <a:gd name="T14" fmla="*/ 257 w 491"/>
                  <a:gd name="T15" fmla="*/ 88 h 181"/>
                  <a:gd name="T16" fmla="*/ 105 w 491"/>
                  <a:gd name="T17" fmla="*/ 76 h 181"/>
                  <a:gd name="T18" fmla="*/ 43 w 491"/>
                  <a:gd name="T19" fmla="*/ 50 h 181"/>
                  <a:gd name="T20" fmla="*/ 3 w 491"/>
                  <a:gd name="T21" fmla="*/ 2 h 181"/>
                  <a:gd name="T22" fmla="*/ 0 w 491"/>
                  <a:gd name="T23" fmla="*/ 2 h 18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91" h="181">
                    <a:moveTo>
                      <a:pt x="0" y="2"/>
                    </a:moveTo>
                    <a:cubicBezTo>
                      <a:pt x="1" y="32"/>
                      <a:pt x="43" y="55"/>
                      <a:pt x="67" y="66"/>
                    </a:cubicBezTo>
                    <a:cubicBezTo>
                      <a:pt x="108" y="85"/>
                      <a:pt x="159" y="87"/>
                      <a:pt x="204" y="88"/>
                    </a:cubicBezTo>
                    <a:cubicBezTo>
                      <a:pt x="259" y="91"/>
                      <a:pt x="316" y="89"/>
                      <a:pt x="368" y="110"/>
                    </a:cubicBezTo>
                    <a:cubicBezTo>
                      <a:pt x="411" y="126"/>
                      <a:pt x="449" y="155"/>
                      <a:pt x="487" y="181"/>
                    </a:cubicBezTo>
                    <a:cubicBezTo>
                      <a:pt x="488" y="181"/>
                      <a:pt x="491" y="180"/>
                      <a:pt x="489" y="179"/>
                    </a:cubicBezTo>
                    <a:cubicBezTo>
                      <a:pt x="454" y="156"/>
                      <a:pt x="420" y="131"/>
                      <a:pt x="382" y="113"/>
                    </a:cubicBezTo>
                    <a:cubicBezTo>
                      <a:pt x="342" y="94"/>
                      <a:pt x="300" y="90"/>
                      <a:pt x="257" y="88"/>
                    </a:cubicBezTo>
                    <a:cubicBezTo>
                      <a:pt x="206" y="86"/>
                      <a:pt x="155" y="87"/>
                      <a:pt x="105" y="76"/>
                    </a:cubicBezTo>
                    <a:cubicBezTo>
                      <a:pt x="82" y="71"/>
                      <a:pt x="63" y="62"/>
                      <a:pt x="43" y="50"/>
                    </a:cubicBezTo>
                    <a:cubicBezTo>
                      <a:pt x="27" y="39"/>
                      <a:pt x="3" y="23"/>
                      <a:pt x="3" y="2"/>
                    </a:cubicBezTo>
                    <a:cubicBezTo>
                      <a:pt x="3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92" name="Freeform 273"/>
              <p:cNvSpPr/>
              <p:nvPr/>
            </p:nvSpPr>
            <p:spPr bwMode="auto">
              <a:xfrm>
                <a:off x="9037044" y="1826758"/>
                <a:ext cx="477328" cy="149380"/>
              </a:xfrm>
              <a:custGeom>
                <a:gdLst>
                  <a:gd name="T0" fmla="*/ 1 w 457"/>
                  <a:gd name="T1" fmla="*/ 2 h 143"/>
                  <a:gd name="T2" fmla="*/ 56 w 457"/>
                  <a:gd name="T3" fmla="*/ 30 h 143"/>
                  <a:gd name="T4" fmla="*/ 112 w 457"/>
                  <a:gd name="T5" fmla="*/ 55 h 143"/>
                  <a:gd name="T6" fmla="*/ 173 w 457"/>
                  <a:gd name="T7" fmla="*/ 74 h 143"/>
                  <a:gd name="T8" fmla="*/ 454 w 457"/>
                  <a:gd name="T9" fmla="*/ 143 h 143"/>
                  <a:gd name="T10" fmla="*/ 456 w 457"/>
                  <a:gd name="T11" fmla="*/ 141 h 143"/>
                  <a:gd name="T12" fmla="*/ 211 w 457"/>
                  <a:gd name="T13" fmla="*/ 82 h 143"/>
                  <a:gd name="T14" fmla="*/ 140 w 457"/>
                  <a:gd name="T15" fmla="*/ 63 h 143"/>
                  <a:gd name="T16" fmla="*/ 79 w 457"/>
                  <a:gd name="T17" fmla="*/ 38 h 143"/>
                  <a:gd name="T18" fmla="*/ 40 w 457"/>
                  <a:gd name="T19" fmla="*/ 23 h 143"/>
                  <a:gd name="T20" fmla="*/ 3 w 457"/>
                  <a:gd name="T21" fmla="*/ 1 h 143"/>
                  <a:gd name="T22" fmla="*/ 1 w 457"/>
                  <a:gd name="T23" fmla="*/ 2 h 14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57" h="143">
                    <a:moveTo>
                      <a:pt x="1" y="2"/>
                    </a:moveTo>
                    <a:cubicBezTo>
                      <a:pt x="5" y="19"/>
                      <a:pt x="42" y="25"/>
                      <a:pt x="56" y="30"/>
                    </a:cubicBezTo>
                    <a:cubicBezTo>
                      <a:pt x="75" y="37"/>
                      <a:pt x="94" y="47"/>
                      <a:pt x="112" y="55"/>
                    </a:cubicBezTo>
                    <a:cubicBezTo>
                      <a:pt x="132" y="64"/>
                      <a:pt x="153" y="69"/>
                      <a:pt x="173" y="74"/>
                    </a:cubicBezTo>
                    <a:cubicBezTo>
                      <a:pt x="267" y="98"/>
                      <a:pt x="361" y="117"/>
                      <a:pt x="454" y="143"/>
                    </a:cubicBezTo>
                    <a:cubicBezTo>
                      <a:pt x="455" y="143"/>
                      <a:pt x="457" y="142"/>
                      <a:pt x="456" y="141"/>
                    </a:cubicBezTo>
                    <a:cubicBezTo>
                      <a:pt x="375" y="119"/>
                      <a:pt x="293" y="102"/>
                      <a:pt x="211" y="82"/>
                    </a:cubicBezTo>
                    <a:cubicBezTo>
                      <a:pt x="187" y="76"/>
                      <a:pt x="163" y="70"/>
                      <a:pt x="140" y="63"/>
                    </a:cubicBezTo>
                    <a:cubicBezTo>
                      <a:pt x="118" y="57"/>
                      <a:pt x="99" y="47"/>
                      <a:pt x="79" y="38"/>
                    </a:cubicBezTo>
                    <a:cubicBezTo>
                      <a:pt x="66" y="32"/>
                      <a:pt x="53" y="27"/>
                      <a:pt x="40" y="23"/>
                    </a:cubicBezTo>
                    <a:cubicBezTo>
                      <a:pt x="30" y="19"/>
                      <a:pt x="7" y="13"/>
                      <a:pt x="3" y="1"/>
                    </a:cubicBezTo>
                    <a:cubicBezTo>
                      <a:pt x="3" y="0"/>
                      <a:pt x="0" y="1"/>
                      <a:pt x="1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93" name="Freeform 274"/>
              <p:cNvSpPr/>
              <p:nvPr/>
            </p:nvSpPr>
            <p:spPr bwMode="auto">
              <a:xfrm>
                <a:off x="9057648" y="1826758"/>
                <a:ext cx="393195" cy="125342"/>
              </a:xfrm>
              <a:custGeom>
                <a:gdLst>
                  <a:gd name="T0" fmla="*/ 2 w 375"/>
                  <a:gd name="T1" fmla="*/ 2 h 120"/>
                  <a:gd name="T2" fmla="*/ 88 w 375"/>
                  <a:gd name="T3" fmla="*/ 39 h 120"/>
                  <a:gd name="T4" fmla="*/ 183 w 375"/>
                  <a:gd name="T5" fmla="*/ 69 h 120"/>
                  <a:gd name="T6" fmla="*/ 372 w 375"/>
                  <a:gd name="T7" fmla="*/ 120 h 120"/>
                  <a:gd name="T8" fmla="*/ 374 w 375"/>
                  <a:gd name="T9" fmla="*/ 118 h 120"/>
                  <a:gd name="T10" fmla="*/ 185 w 375"/>
                  <a:gd name="T11" fmla="*/ 67 h 120"/>
                  <a:gd name="T12" fmla="*/ 96 w 375"/>
                  <a:gd name="T13" fmla="*/ 40 h 120"/>
                  <a:gd name="T14" fmla="*/ 4 w 375"/>
                  <a:gd name="T15" fmla="*/ 1 h 120"/>
                  <a:gd name="T16" fmla="*/ 2 w 375"/>
                  <a:gd name="T17" fmla="*/ 2 h 12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5" h="120">
                    <a:moveTo>
                      <a:pt x="2" y="2"/>
                    </a:moveTo>
                    <a:cubicBezTo>
                      <a:pt x="33" y="11"/>
                      <a:pt x="59" y="28"/>
                      <a:pt x="88" y="39"/>
                    </a:cubicBezTo>
                    <a:cubicBezTo>
                      <a:pt x="119" y="50"/>
                      <a:pt x="151" y="59"/>
                      <a:pt x="183" y="69"/>
                    </a:cubicBezTo>
                    <a:cubicBezTo>
                      <a:pt x="246" y="87"/>
                      <a:pt x="309" y="102"/>
                      <a:pt x="372" y="120"/>
                    </a:cubicBezTo>
                    <a:cubicBezTo>
                      <a:pt x="373" y="120"/>
                      <a:pt x="375" y="119"/>
                      <a:pt x="374" y="118"/>
                    </a:cubicBezTo>
                    <a:cubicBezTo>
                      <a:pt x="311" y="100"/>
                      <a:pt x="247" y="85"/>
                      <a:pt x="185" y="67"/>
                    </a:cubicBezTo>
                    <a:cubicBezTo>
                      <a:pt x="155" y="58"/>
                      <a:pt x="125" y="50"/>
                      <a:pt x="96" y="40"/>
                    </a:cubicBezTo>
                    <a:cubicBezTo>
                      <a:pt x="64" y="28"/>
                      <a:pt x="36" y="10"/>
                      <a:pt x="4" y="1"/>
                    </a:cubicBezTo>
                    <a:cubicBezTo>
                      <a:pt x="3" y="0"/>
                      <a:pt x="0" y="2"/>
                      <a:pt x="2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94" name="Freeform 275"/>
              <p:cNvSpPr/>
              <p:nvPr/>
            </p:nvSpPr>
            <p:spPr bwMode="auto">
              <a:xfrm>
                <a:off x="8860192" y="599098"/>
                <a:ext cx="231796" cy="235230"/>
              </a:xfrm>
              <a:custGeom>
                <a:gdLst>
                  <a:gd name="T0" fmla="*/ 8 w 221"/>
                  <a:gd name="T1" fmla="*/ 222 h 226"/>
                  <a:gd name="T2" fmla="*/ 201 w 221"/>
                  <a:gd name="T3" fmla="*/ 5 h 226"/>
                  <a:gd name="T4" fmla="*/ 195 w 221"/>
                  <a:gd name="T5" fmla="*/ 3 h 226"/>
                  <a:gd name="T6" fmla="*/ 183 w 221"/>
                  <a:gd name="T7" fmla="*/ 210 h 226"/>
                  <a:gd name="T8" fmla="*/ 190 w 221"/>
                  <a:gd name="T9" fmla="*/ 210 h 226"/>
                  <a:gd name="T10" fmla="*/ 202 w 221"/>
                  <a:gd name="T11" fmla="*/ 4 h 226"/>
                  <a:gd name="T12" fmla="*/ 196 w 221"/>
                  <a:gd name="T13" fmla="*/ 2 h 226"/>
                  <a:gd name="T14" fmla="*/ 1 w 221"/>
                  <a:gd name="T15" fmla="*/ 223 h 226"/>
                  <a:gd name="T16" fmla="*/ 8 w 221"/>
                  <a:gd name="T17" fmla="*/ 222 h 22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1" h="226">
                    <a:moveTo>
                      <a:pt x="8" y="222"/>
                    </a:moveTo>
                    <a:cubicBezTo>
                      <a:pt x="34" y="127"/>
                      <a:pt x="128" y="63"/>
                      <a:pt x="201" y="5"/>
                    </a:cubicBezTo>
                    <a:cubicBezTo>
                      <a:pt x="199" y="4"/>
                      <a:pt x="197" y="4"/>
                      <a:pt x="195" y="3"/>
                    </a:cubicBezTo>
                    <a:cubicBezTo>
                      <a:pt x="168" y="71"/>
                      <a:pt x="213" y="143"/>
                      <a:pt x="183" y="210"/>
                    </a:cubicBezTo>
                    <a:cubicBezTo>
                      <a:pt x="181" y="213"/>
                      <a:pt x="189" y="213"/>
                      <a:pt x="190" y="210"/>
                    </a:cubicBezTo>
                    <a:cubicBezTo>
                      <a:pt x="221" y="143"/>
                      <a:pt x="175" y="71"/>
                      <a:pt x="202" y="4"/>
                    </a:cubicBezTo>
                    <a:cubicBezTo>
                      <a:pt x="204" y="0"/>
                      <a:pt x="198" y="1"/>
                      <a:pt x="196" y="2"/>
                    </a:cubicBezTo>
                    <a:cubicBezTo>
                      <a:pt x="122" y="61"/>
                      <a:pt x="27" y="126"/>
                      <a:pt x="1" y="223"/>
                    </a:cubicBezTo>
                    <a:cubicBezTo>
                      <a:pt x="0" y="226"/>
                      <a:pt x="7" y="225"/>
                      <a:pt x="8" y="22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95" name="Freeform 276"/>
              <p:cNvSpPr/>
              <p:nvPr/>
            </p:nvSpPr>
            <p:spPr bwMode="auto">
              <a:xfrm>
                <a:off x="8870494" y="607684"/>
                <a:ext cx="197456" cy="262702"/>
              </a:xfrm>
              <a:custGeom>
                <a:gdLst>
                  <a:gd name="T0" fmla="*/ 8 w 188"/>
                  <a:gd name="T1" fmla="*/ 222 h 253"/>
                  <a:gd name="T2" fmla="*/ 97 w 188"/>
                  <a:gd name="T3" fmla="*/ 92 h 253"/>
                  <a:gd name="T4" fmla="*/ 187 w 188"/>
                  <a:gd name="T5" fmla="*/ 3 h 253"/>
                  <a:gd name="T6" fmla="*/ 180 w 188"/>
                  <a:gd name="T7" fmla="*/ 3 h 253"/>
                  <a:gd name="T8" fmla="*/ 110 w 188"/>
                  <a:gd name="T9" fmla="*/ 103 h 253"/>
                  <a:gd name="T10" fmla="*/ 57 w 188"/>
                  <a:gd name="T11" fmla="*/ 168 h 253"/>
                  <a:gd name="T12" fmla="*/ 25 w 188"/>
                  <a:gd name="T13" fmla="*/ 251 h 253"/>
                  <a:gd name="T14" fmla="*/ 33 w 188"/>
                  <a:gd name="T15" fmla="*/ 249 h 253"/>
                  <a:gd name="T16" fmla="*/ 66 w 188"/>
                  <a:gd name="T17" fmla="*/ 164 h 253"/>
                  <a:gd name="T18" fmla="*/ 117 w 188"/>
                  <a:gd name="T19" fmla="*/ 103 h 253"/>
                  <a:gd name="T20" fmla="*/ 187 w 188"/>
                  <a:gd name="T21" fmla="*/ 3 h 253"/>
                  <a:gd name="T22" fmla="*/ 180 w 188"/>
                  <a:gd name="T23" fmla="*/ 3 h 253"/>
                  <a:gd name="T24" fmla="*/ 87 w 188"/>
                  <a:gd name="T25" fmla="*/ 95 h 253"/>
                  <a:gd name="T26" fmla="*/ 0 w 188"/>
                  <a:gd name="T27" fmla="*/ 223 h 253"/>
                  <a:gd name="T28" fmla="*/ 8 w 188"/>
                  <a:gd name="T29" fmla="*/ 222 h 25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8" h="253">
                    <a:moveTo>
                      <a:pt x="8" y="222"/>
                    </a:moveTo>
                    <a:cubicBezTo>
                      <a:pt x="28" y="171"/>
                      <a:pt x="56" y="128"/>
                      <a:pt x="97" y="92"/>
                    </a:cubicBezTo>
                    <a:cubicBezTo>
                      <a:pt x="129" y="64"/>
                      <a:pt x="161" y="38"/>
                      <a:pt x="187" y="3"/>
                    </a:cubicBezTo>
                    <a:cubicBezTo>
                      <a:pt x="184" y="3"/>
                      <a:pt x="182" y="3"/>
                      <a:pt x="180" y="3"/>
                    </a:cubicBezTo>
                    <a:cubicBezTo>
                      <a:pt x="158" y="37"/>
                      <a:pt x="135" y="70"/>
                      <a:pt x="110" y="103"/>
                    </a:cubicBezTo>
                    <a:cubicBezTo>
                      <a:pt x="93" y="125"/>
                      <a:pt x="73" y="145"/>
                      <a:pt x="57" y="168"/>
                    </a:cubicBezTo>
                    <a:cubicBezTo>
                      <a:pt x="40" y="193"/>
                      <a:pt x="31" y="222"/>
                      <a:pt x="25" y="251"/>
                    </a:cubicBezTo>
                    <a:cubicBezTo>
                      <a:pt x="25" y="253"/>
                      <a:pt x="33" y="252"/>
                      <a:pt x="33" y="249"/>
                    </a:cubicBezTo>
                    <a:cubicBezTo>
                      <a:pt x="39" y="219"/>
                      <a:pt x="49" y="190"/>
                      <a:pt x="66" y="164"/>
                    </a:cubicBezTo>
                    <a:cubicBezTo>
                      <a:pt x="81" y="142"/>
                      <a:pt x="101" y="124"/>
                      <a:pt x="117" y="103"/>
                    </a:cubicBezTo>
                    <a:cubicBezTo>
                      <a:pt x="142" y="70"/>
                      <a:pt x="164" y="37"/>
                      <a:pt x="187" y="3"/>
                    </a:cubicBezTo>
                    <a:cubicBezTo>
                      <a:pt x="188" y="0"/>
                      <a:pt x="181" y="2"/>
                      <a:pt x="180" y="3"/>
                    </a:cubicBezTo>
                    <a:cubicBezTo>
                      <a:pt x="154" y="39"/>
                      <a:pt x="120" y="66"/>
                      <a:pt x="87" y="95"/>
                    </a:cubicBezTo>
                    <a:cubicBezTo>
                      <a:pt x="47" y="131"/>
                      <a:pt x="20" y="173"/>
                      <a:pt x="0" y="223"/>
                    </a:cubicBezTo>
                    <a:cubicBezTo>
                      <a:pt x="0" y="225"/>
                      <a:pt x="7" y="224"/>
                      <a:pt x="8" y="22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96" name="Freeform 277"/>
              <p:cNvSpPr/>
              <p:nvPr/>
            </p:nvSpPr>
            <p:spPr bwMode="auto">
              <a:xfrm>
                <a:off x="8923722" y="605966"/>
                <a:ext cx="142512" cy="302193"/>
              </a:xfrm>
              <a:custGeom>
                <a:gdLst>
                  <a:gd name="T0" fmla="*/ 127 w 136"/>
                  <a:gd name="T1" fmla="*/ 3 h 290"/>
                  <a:gd name="T2" fmla="*/ 89 w 136"/>
                  <a:gd name="T3" fmla="*/ 82 h 290"/>
                  <a:gd name="T4" fmla="*/ 48 w 136"/>
                  <a:gd name="T5" fmla="*/ 147 h 290"/>
                  <a:gd name="T6" fmla="*/ 1 w 136"/>
                  <a:gd name="T7" fmla="*/ 286 h 290"/>
                  <a:gd name="T8" fmla="*/ 8 w 136"/>
                  <a:gd name="T9" fmla="*/ 285 h 290"/>
                  <a:gd name="T10" fmla="*/ 57 w 136"/>
                  <a:gd name="T11" fmla="*/ 145 h 290"/>
                  <a:gd name="T12" fmla="*/ 97 w 136"/>
                  <a:gd name="T13" fmla="*/ 83 h 290"/>
                  <a:gd name="T14" fmla="*/ 134 w 136"/>
                  <a:gd name="T15" fmla="*/ 4 h 290"/>
                  <a:gd name="T16" fmla="*/ 127 w 136"/>
                  <a:gd name="T17" fmla="*/ 3 h 29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6" h="290">
                    <a:moveTo>
                      <a:pt x="127" y="3"/>
                    </a:moveTo>
                    <a:cubicBezTo>
                      <a:pt x="114" y="29"/>
                      <a:pt x="103" y="56"/>
                      <a:pt x="89" y="82"/>
                    </a:cubicBezTo>
                    <a:cubicBezTo>
                      <a:pt x="78" y="105"/>
                      <a:pt x="61" y="125"/>
                      <a:pt x="48" y="147"/>
                    </a:cubicBezTo>
                    <a:cubicBezTo>
                      <a:pt x="23" y="188"/>
                      <a:pt x="0" y="237"/>
                      <a:pt x="1" y="286"/>
                    </a:cubicBezTo>
                    <a:cubicBezTo>
                      <a:pt x="1" y="290"/>
                      <a:pt x="9" y="288"/>
                      <a:pt x="8" y="285"/>
                    </a:cubicBezTo>
                    <a:cubicBezTo>
                      <a:pt x="7" y="236"/>
                      <a:pt x="32" y="186"/>
                      <a:pt x="57" y="145"/>
                    </a:cubicBezTo>
                    <a:cubicBezTo>
                      <a:pt x="70" y="124"/>
                      <a:pt x="85" y="105"/>
                      <a:pt x="97" y="83"/>
                    </a:cubicBezTo>
                    <a:cubicBezTo>
                      <a:pt x="110" y="57"/>
                      <a:pt x="121" y="30"/>
                      <a:pt x="134" y="4"/>
                    </a:cubicBezTo>
                    <a:cubicBezTo>
                      <a:pt x="136" y="0"/>
                      <a:pt x="128" y="0"/>
                      <a:pt x="127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97" name="Freeform 278"/>
              <p:cNvSpPr/>
              <p:nvPr/>
            </p:nvSpPr>
            <p:spPr bwMode="auto">
              <a:xfrm>
                <a:off x="8940892" y="609400"/>
                <a:ext cx="121908" cy="305627"/>
              </a:xfrm>
              <a:custGeom>
                <a:gdLst>
                  <a:gd name="T0" fmla="*/ 109 w 118"/>
                  <a:gd name="T1" fmla="*/ 3 h 293"/>
                  <a:gd name="T2" fmla="*/ 64 w 118"/>
                  <a:gd name="T3" fmla="*/ 148 h 293"/>
                  <a:gd name="T4" fmla="*/ 2 w 118"/>
                  <a:gd name="T5" fmla="*/ 290 h 293"/>
                  <a:gd name="T6" fmla="*/ 9 w 118"/>
                  <a:gd name="T7" fmla="*/ 290 h 293"/>
                  <a:gd name="T8" fmla="*/ 67 w 118"/>
                  <a:gd name="T9" fmla="*/ 160 h 293"/>
                  <a:gd name="T10" fmla="*/ 117 w 118"/>
                  <a:gd name="T11" fmla="*/ 2 h 293"/>
                  <a:gd name="T12" fmla="*/ 109 w 118"/>
                  <a:gd name="T13" fmla="*/ 3 h 29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8" h="293">
                    <a:moveTo>
                      <a:pt x="109" y="3"/>
                    </a:moveTo>
                    <a:cubicBezTo>
                      <a:pt x="92" y="51"/>
                      <a:pt x="79" y="99"/>
                      <a:pt x="64" y="148"/>
                    </a:cubicBezTo>
                    <a:cubicBezTo>
                      <a:pt x="48" y="197"/>
                      <a:pt x="27" y="244"/>
                      <a:pt x="2" y="290"/>
                    </a:cubicBezTo>
                    <a:cubicBezTo>
                      <a:pt x="0" y="293"/>
                      <a:pt x="8" y="292"/>
                      <a:pt x="9" y="290"/>
                    </a:cubicBezTo>
                    <a:cubicBezTo>
                      <a:pt x="32" y="248"/>
                      <a:pt x="52" y="205"/>
                      <a:pt x="67" y="160"/>
                    </a:cubicBezTo>
                    <a:cubicBezTo>
                      <a:pt x="85" y="108"/>
                      <a:pt x="98" y="54"/>
                      <a:pt x="117" y="2"/>
                    </a:cubicBezTo>
                    <a:cubicBezTo>
                      <a:pt x="118" y="0"/>
                      <a:pt x="110" y="1"/>
                      <a:pt x="109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98" name="Freeform 279"/>
              <p:cNvSpPr/>
              <p:nvPr/>
            </p:nvSpPr>
            <p:spPr bwMode="auto">
              <a:xfrm>
                <a:off x="9009572" y="607684"/>
                <a:ext cx="58378" cy="236947"/>
              </a:xfrm>
              <a:custGeom>
                <a:gdLst>
                  <a:gd name="T0" fmla="*/ 46 w 55"/>
                  <a:gd name="T1" fmla="*/ 3 h 228"/>
                  <a:gd name="T2" fmla="*/ 2 w 55"/>
                  <a:gd name="T3" fmla="*/ 225 h 228"/>
                  <a:gd name="T4" fmla="*/ 9 w 55"/>
                  <a:gd name="T5" fmla="*/ 225 h 228"/>
                  <a:gd name="T6" fmla="*/ 54 w 55"/>
                  <a:gd name="T7" fmla="*/ 3 h 228"/>
                  <a:gd name="T8" fmla="*/ 46 w 55"/>
                  <a:gd name="T9" fmla="*/ 3 h 22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228">
                    <a:moveTo>
                      <a:pt x="46" y="3"/>
                    </a:moveTo>
                    <a:cubicBezTo>
                      <a:pt x="20" y="74"/>
                      <a:pt x="38" y="157"/>
                      <a:pt x="2" y="225"/>
                    </a:cubicBezTo>
                    <a:cubicBezTo>
                      <a:pt x="0" y="228"/>
                      <a:pt x="8" y="228"/>
                      <a:pt x="9" y="225"/>
                    </a:cubicBezTo>
                    <a:cubicBezTo>
                      <a:pt x="45" y="157"/>
                      <a:pt x="28" y="74"/>
                      <a:pt x="54" y="3"/>
                    </a:cubicBezTo>
                    <a:cubicBezTo>
                      <a:pt x="55" y="0"/>
                      <a:pt x="47" y="1"/>
                      <a:pt x="46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99" name="Freeform 280"/>
              <p:cNvSpPr/>
              <p:nvPr/>
            </p:nvSpPr>
            <p:spPr bwMode="auto">
              <a:xfrm>
                <a:off x="7630815" y="1095313"/>
                <a:ext cx="693671" cy="697104"/>
              </a:xfrm>
              <a:custGeom>
                <a:gdLst>
                  <a:gd name="T0" fmla="*/ 293 w 663"/>
                  <a:gd name="T1" fmla="*/ 94 h 670"/>
                  <a:gd name="T2" fmla="*/ 4 w 663"/>
                  <a:gd name="T3" fmla="*/ 39 h 670"/>
                  <a:gd name="T4" fmla="*/ 1 w 663"/>
                  <a:gd name="T5" fmla="*/ 40 h 670"/>
                  <a:gd name="T6" fmla="*/ 117 w 663"/>
                  <a:gd name="T7" fmla="*/ 249 h 670"/>
                  <a:gd name="T8" fmla="*/ 228 w 663"/>
                  <a:gd name="T9" fmla="*/ 452 h 670"/>
                  <a:gd name="T10" fmla="*/ 660 w 663"/>
                  <a:gd name="T11" fmla="*/ 670 h 670"/>
                  <a:gd name="T12" fmla="*/ 662 w 663"/>
                  <a:gd name="T13" fmla="*/ 668 h 670"/>
                  <a:gd name="T14" fmla="*/ 151 w 663"/>
                  <a:gd name="T15" fmla="*/ 328 h 670"/>
                  <a:gd name="T16" fmla="*/ 27 w 663"/>
                  <a:gd name="T17" fmla="*/ 62 h 670"/>
                  <a:gd name="T18" fmla="*/ 6 w 663"/>
                  <a:gd name="T19" fmla="*/ 42 h 670"/>
                  <a:gd name="T20" fmla="*/ 29 w 663"/>
                  <a:gd name="T21" fmla="*/ 48 h 670"/>
                  <a:gd name="T22" fmla="*/ 83 w 663"/>
                  <a:gd name="T23" fmla="*/ 51 h 670"/>
                  <a:gd name="T24" fmla="*/ 215 w 663"/>
                  <a:gd name="T25" fmla="*/ 48 h 670"/>
                  <a:gd name="T26" fmla="*/ 291 w 663"/>
                  <a:gd name="T27" fmla="*/ 95 h 670"/>
                  <a:gd name="T28" fmla="*/ 293 w 663"/>
                  <a:gd name="T29" fmla="*/ 94 h 67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63" h="670">
                    <a:moveTo>
                      <a:pt x="293" y="94"/>
                    </a:moveTo>
                    <a:cubicBezTo>
                      <a:pt x="223" y="0"/>
                      <a:pt x="97" y="74"/>
                      <a:pt x="4" y="39"/>
                    </a:cubicBezTo>
                    <a:cubicBezTo>
                      <a:pt x="3" y="38"/>
                      <a:pt x="0" y="39"/>
                      <a:pt x="1" y="40"/>
                    </a:cubicBezTo>
                    <a:cubicBezTo>
                      <a:pt x="62" y="93"/>
                      <a:pt x="88" y="176"/>
                      <a:pt x="117" y="249"/>
                    </a:cubicBezTo>
                    <a:cubicBezTo>
                      <a:pt x="145" y="323"/>
                      <a:pt x="175" y="391"/>
                      <a:pt x="228" y="452"/>
                    </a:cubicBezTo>
                    <a:cubicBezTo>
                      <a:pt x="335" y="577"/>
                      <a:pt x="500" y="647"/>
                      <a:pt x="660" y="670"/>
                    </a:cubicBezTo>
                    <a:cubicBezTo>
                      <a:pt x="661" y="670"/>
                      <a:pt x="663" y="668"/>
                      <a:pt x="662" y="668"/>
                    </a:cubicBezTo>
                    <a:cubicBezTo>
                      <a:pt x="452" y="638"/>
                      <a:pt x="244" y="527"/>
                      <a:pt x="151" y="328"/>
                    </a:cubicBezTo>
                    <a:cubicBezTo>
                      <a:pt x="110" y="240"/>
                      <a:pt x="91" y="138"/>
                      <a:pt x="27" y="62"/>
                    </a:cubicBezTo>
                    <a:cubicBezTo>
                      <a:pt x="21" y="55"/>
                      <a:pt x="14" y="45"/>
                      <a:pt x="6" y="42"/>
                    </a:cubicBezTo>
                    <a:cubicBezTo>
                      <a:pt x="13" y="44"/>
                      <a:pt x="21" y="46"/>
                      <a:pt x="29" y="48"/>
                    </a:cubicBezTo>
                    <a:cubicBezTo>
                      <a:pt x="46" y="51"/>
                      <a:pt x="65" y="51"/>
                      <a:pt x="83" y="51"/>
                    </a:cubicBezTo>
                    <a:cubicBezTo>
                      <a:pt x="127" y="49"/>
                      <a:pt x="171" y="41"/>
                      <a:pt x="215" y="48"/>
                    </a:cubicBezTo>
                    <a:cubicBezTo>
                      <a:pt x="246" y="53"/>
                      <a:pt x="272" y="70"/>
                      <a:pt x="291" y="95"/>
                    </a:cubicBezTo>
                    <a:cubicBezTo>
                      <a:pt x="291" y="96"/>
                      <a:pt x="294" y="95"/>
                      <a:pt x="293" y="94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00" name="Freeform 281"/>
              <p:cNvSpPr/>
              <p:nvPr/>
            </p:nvSpPr>
            <p:spPr bwMode="auto">
              <a:xfrm>
                <a:off x="7642835" y="1141672"/>
                <a:ext cx="619840" cy="626708"/>
              </a:xfrm>
              <a:custGeom>
                <a:gdLst>
                  <a:gd name="T0" fmla="*/ 1 w 594"/>
                  <a:gd name="T1" fmla="*/ 2 h 601"/>
                  <a:gd name="T2" fmla="*/ 131 w 594"/>
                  <a:gd name="T3" fmla="*/ 146 h 601"/>
                  <a:gd name="T4" fmla="*/ 252 w 594"/>
                  <a:gd name="T5" fmla="*/ 350 h 601"/>
                  <a:gd name="T6" fmla="*/ 396 w 594"/>
                  <a:gd name="T7" fmla="*/ 504 h 601"/>
                  <a:gd name="T8" fmla="*/ 590 w 594"/>
                  <a:gd name="T9" fmla="*/ 601 h 601"/>
                  <a:gd name="T10" fmla="*/ 592 w 594"/>
                  <a:gd name="T11" fmla="*/ 599 h 601"/>
                  <a:gd name="T12" fmla="*/ 398 w 594"/>
                  <a:gd name="T13" fmla="*/ 503 h 601"/>
                  <a:gd name="T14" fmla="*/ 251 w 594"/>
                  <a:gd name="T15" fmla="*/ 344 h 601"/>
                  <a:gd name="T16" fmla="*/ 134 w 594"/>
                  <a:gd name="T17" fmla="*/ 145 h 601"/>
                  <a:gd name="T18" fmla="*/ 3 w 594"/>
                  <a:gd name="T19" fmla="*/ 1 h 601"/>
                  <a:gd name="T20" fmla="*/ 1 w 594"/>
                  <a:gd name="T21" fmla="*/ 2 h 60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94" h="601">
                    <a:moveTo>
                      <a:pt x="1" y="2"/>
                    </a:moveTo>
                    <a:cubicBezTo>
                      <a:pt x="51" y="42"/>
                      <a:pt x="95" y="93"/>
                      <a:pt x="131" y="146"/>
                    </a:cubicBezTo>
                    <a:cubicBezTo>
                      <a:pt x="176" y="212"/>
                      <a:pt x="207" y="285"/>
                      <a:pt x="252" y="350"/>
                    </a:cubicBezTo>
                    <a:cubicBezTo>
                      <a:pt x="292" y="409"/>
                      <a:pt x="340" y="461"/>
                      <a:pt x="396" y="504"/>
                    </a:cubicBezTo>
                    <a:cubicBezTo>
                      <a:pt x="454" y="550"/>
                      <a:pt x="521" y="576"/>
                      <a:pt x="590" y="601"/>
                    </a:cubicBezTo>
                    <a:cubicBezTo>
                      <a:pt x="591" y="601"/>
                      <a:pt x="594" y="600"/>
                      <a:pt x="592" y="599"/>
                    </a:cubicBezTo>
                    <a:cubicBezTo>
                      <a:pt x="523" y="574"/>
                      <a:pt x="457" y="548"/>
                      <a:pt x="398" y="503"/>
                    </a:cubicBezTo>
                    <a:cubicBezTo>
                      <a:pt x="340" y="459"/>
                      <a:pt x="292" y="404"/>
                      <a:pt x="251" y="344"/>
                    </a:cubicBezTo>
                    <a:cubicBezTo>
                      <a:pt x="207" y="280"/>
                      <a:pt x="177" y="209"/>
                      <a:pt x="134" y="145"/>
                    </a:cubicBezTo>
                    <a:cubicBezTo>
                      <a:pt x="98" y="91"/>
                      <a:pt x="54" y="41"/>
                      <a:pt x="3" y="1"/>
                    </a:cubicBezTo>
                    <a:cubicBezTo>
                      <a:pt x="3" y="0"/>
                      <a:pt x="0" y="1"/>
                      <a:pt x="1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01" name="Freeform 282"/>
              <p:cNvSpPr/>
              <p:nvPr/>
            </p:nvSpPr>
            <p:spPr bwMode="auto">
              <a:xfrm>
                <a:off x="7639401" y="1138238"/>
                <a:ext cx="595802" cy="609538"/>
              </a:xfrm>
              <a:custGeom>
                <a:gdLst>
                  <a:gd name="T0" fmla="*/ 0 w 569"/>
                  <a:gd name="T1" fmla="*/ 2 h 585"/>
                  <a:gd name="T2" fmla="*/ 160 w 569"/>
                  <a:gd name="T3" fmla="*/ 131 h 585"/>
                  <a:gd name="T4" fmla="*/ 281 w 569"/>
                  <a:gd name="T5" fmla="*/ 326 h 585"/>
                  <a:gd name="T6" fmla="*/ 398 w 569"/>
                  <a:gd name="T7" fmla="*/ 488 h 585"/>
                  <a:gd name="T8" fmla="*/ 566 w 569"/>
                  <a:gd name="T9" fmla="*/ 585 h 585"/>
                  <a:gd name="T10" fmla="*/ 568 w 569"/>
                  <a:gd name="T11" fmla="*/ 584 h 585"/>
                  <a:gd name="T12" fmla="*/ 396 w 569"/>
                  <a:gd name="T13" fmla="*/ 483 h 585"/>
                  <a:gd name="T14" fmla="*/ 279 w 569"/>
                  <a:gd name="T15" fmla="*/ 314 h 585"/>
                  <a:gd name="T16" fmla="*/ 167 w 569"/>
                  <a:gd name="T17" fmla="*/ 134 h 585"/>
                  <a:gd name="T18" fmla="*/ 3 w 569"/>
                  <a:gd name="T19" fmla="*/ 1 h 585"/>
                  <a:gd name="T20" fmla="*/ 0 w 569"/>
                  <a:gd name="T21" fmla="*/ 2 h 58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69" h="585">
                    <a:moveTo>
                      <a:pt x="0" y="2"/>
                    </a:moveTo>
                    <a:cubicBezTo>
                      <a:pt x="58" y="39"/>
                      <a:pt x="114" y="80"/>
                      <a:pt x="160" y="131"/>
                    </a:cubicBezTo>
                    <a:cubicBezTo>
                      <a:pt x="213" y="189"/>
                      <a:pt x="245" y="257"/>
                      <a:pt x="281" y="326"/>
                    </a:cubicBezTo>
                    <a:cubicBezTo>
                      <a:pt x="313" y="384"/>
                      <a:pt x="349" y="441"/>
                      <a:pt x="398" y="488"/>
                    </a:cubicBezTo>
                    <a:cubicBezTo>
                      <a:pt x="444" y="532"/>
                      <a:pt x="504" y="567"/>
                      <a:pt x="566" y="585"/>
                    </a:cubicBezTo>
                    <a:cubicBezTo>
                      <a:pt x="566" y="585"/>
                      <a:pt x="569" y="584"/>
                      <a:pt x="568" y="584"/>
                    </a:cubicBezTo>
                    <a:cubicBezTo>
                      <a:pt x="504" y="565"/>
                      <a:pt x="444" y="529"/>
                      <a:pt x="396" y="483"/>
                    </a:cubicBezTo>
                    <a:cubicBezTo>
                      <a:pt x="347" y="435"/>
                      <a:pt x="311" y="375"/>
                      <a:pt x="279" y="314"/>
                    </a:cubicBezTo>
                    <a:cubicBezTo>
                      <a:pt x="245" y="251"/>
                      <a:pt x="214" y="189"/>
                      <a:pt x="167" y="134"/>
                    </a:cubicBezTo>
                    <a:cubicBezTo>
                      <a:pt x="120" y="81"/>
                      <a:pt x="62" y="38"/>
                      <a:pt x="3" y="1"/>
                    </a:cubicBezTo>
                    <a:cubicBezTo>
                      <a:pt x="2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02" name="Freeform 283"/>
              <p:cNvSpPr/>
              <p:nvPr/>
            </p:nvSpPr>
            <p:spPr bwMode="auto">
              <a:xfrm>
                <a:off x="7653137" y="1151974"/>
                <a:ext cx="631858" cy="630142"/>
              </a:xfrm>
              <a:custGeom>
                <a:gdLst>
                  <a:gd name="T0" fmla="*/ 1 w 605"/>
                  <a:gd name="T1" fmla="*/ 2 h 604"/>
                  <a:gd name="T2" fmla="*/ 148 w 605"/>
                  <a:gd name="T3" fmla="*/ 245 h 604"/>
                  <a:gd name="T4" fmla="*/ 317 w 605"/>
                  <a:gd name="T5" fmla="*/ 468 h 604"/>
                  <a:gd name="T6" fmla="*/ 493 w 605"/>
                  <a:gd name="T7" fmla="*/ 572 h 604"/>
                  <a:gd name="T8" fmla="*/ 602 w 605"/>
                  <a:gd name="T9" fmla="*/ 604 h 604"/>
                  <a:gd name="T10" fmla="*/ 604 w 605"/>
                  <a:gd name="T11" fmla="*/ 602 h 604"/>
                  <a:gd name="T12" fmla="*/ 495 w 605"/>
                  <a:gd name="T13" fmla="*/ 571 h 604"/>
                  <a:gd name="T14" fmla="*/ 315 w 605"/>
                  <a:gd name="T15" fmla="*/ 463 h 604"/>
                  <a:gd name="T16" fmla="*/ 145 w 605"/>
                  <a:gd name="T17" fmla="*/ 234 h 604"/>
                  <a:gd name="T18" fmla="*/ 3 w 605"/>
                  <a:gd name="T19" fmla="*/ 1 h 604"/>
                  <a:gd name="T20" fmla="*/ 1 w 605"/>
                  <a:gd name="T21" fmla="*/ 2 h 60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05" h="604">
                    <a:moveTo>
                      <a:pt x="1" y="2"/>
                    </a:moveTo>
                    <a:cubicBezTo>
                      <a:pt x="72" y="66"/>
                      <a:pt x="106" y="161"/>
                      <a:pt x="148" y="245"/>
                    </a:cubicBezTo>
                    <a:cubicBezTo>
                      <a:pt x="190" y="329"/>
                      <a:pt x="246" y="406"/>
                      <a:pt x="317" y="468"/>
                    </a:cubicBezTo>
                    <a:cubicBezTo>
                      <a:pt x="369" y="512"/>
                      <a:pt x="429" y="548"/>
                      <a:pt x="493" y="572"/>
                    </a:cubicBezTo>
                    <a:cubicBezTo>
                      <a:pt x="529" y="586"/>
                      <a:pt x="565" y="593"/>
                      <a:pt x="602" y="604"/>
                    </a:cubicBezTo>
                    <a:cubicBezTo>
                      <a:pt x="603" y="604"/>
                      <a:pt x="605" y="603"/>
                      <a:pt x="604" y="602"/>
                    </a:cubicBezTo>
                    <a:cubicBezTo>
                      <a:pt x="567" y="591"/>
                      <a:pt x="531" y="584"/>
                      <a:pt x="495" y="571"/>
                    </a:cubicBezTo>
                    <a:cubicBezTo>
                      <a:pt x="429" y="546"/>
                      <a:pt x="369" y="509"/>
                      <a:pt x="315" y="463"/>
                    </a:cubicBezTo>
                    <a:cubicBezTo>
                      <a:pt x="242" y="400"/>
                      <a:pt x="188" y="320"/>
                      <a:pt x="145" y="234"/>
                    </a:cubicBezTo>
                    <a:cubicBezTo>
                      <a:pt x="106" y="152"/>
                      <a:pt x="72" y="63"/>
                      <a:pt x="3" y="1"/>
                    </a:cubicBezTo>
                    <a:cubicBezTo>
                      <a:pt x="3" y="0"/>
                      <a:pt x="0" y="1"/>
                      <a:pt x="1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03" name="Freeform 284"/>
              <p:cNvSpPr/>
              <p:nvPr/>
            </p:nvSpPr>
            <p:spPr bwMode="auto">
              <a:xfrm>
                <a:off x="7637683" y="1138238"/>
                <a:ext cx="472177" cy="523687"/>
              </a:xfrm>
              <a:custGeom>
                <a:gdLst>
                  <a:gd name="T0" fmla="*/ 1 w 453"/>
                  <a:gd name="T1" fmla="*/ 2 h 504"/>
                  <a:gd name="T2" fmla="*/ 269 w 453"/>
                  <a:gd name="T3" fmla="*/ 221 h 504"/>
                  <a:gd name="T4" fmla="*/ 450 w 453"/>
                  <a:gd name="T5" fmla="*/ 503 h 504"/>
                  <a:gd name="T6" fmla="*/ 453 w 453"/>
                  <a:gd name="T7" fmla="*/ 502 h 504"/>
                  <a:gd name="T8" fmla="*/ 266 w 453"/>
                  <a:gd name="T9" fmla="*/ 210 h 504"/>
                  <a:gd name="T10" fmla="*/ 3 w 453"/>
                  <a:gd name="T11" fmla="*/ 0 h 504"/>
                  <a:gd name="T12" fmla="*/ 1 w 453"/>
                  <a:gd name="T13" fmla="*/ 2 h 50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2" h="503">
                    <a:moveTo>
                      <a:pt x="1" y="2"/>
                    </a:moveTo>
                    <a:cubicBezTo>
                      <a:pt x="114" y="40"/>
                      <a:pt x="209" y="119"/>
                      <a:pt x="269" y="221"/>
                    </a:cubicBezTo>
                    <a:cubicBezTo>
                      <a:pt x="326" y="317"/>
                      <a:pt x="361" y="431"/>
                      <a:pt x="450" y="503"/>
                    </a:cubicBezTo>
                    <a:cubicBezTo>
                      <a:pt x="451" y="504"/>
                      <a:pt x="453" y="503"/>
                      <a:pt x="453" y="502"/>
                    </a:cubicBezTo>
                    <a:cubicBezTo>
                      <a:pt x="361" y="428"/>
                      <a:pt x="325" y="309"/>
                      <a:pt x="266" y="210"/>
                    </a:cubicBezTo>
                    <a:cubicBezTo>
                      <a:pt x="208" y="112"/>
                      <a:pt x="111" y="37"/>
                      <a:pt x="3" y="0"/>
                    </a:cubicBezTo>
                    <a:cubicBezTo>
                      <a:pt x="2" y="0"/>
                      <a:pt x="0" y="1"/>
                      <a:pt x="1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04" name="Freeform 285"/>
              <p:cNvSpPr/>
              <p:nvPr/>
            </p:nvSpPr>
            <p:spPr bwMode="auto">
              <a:xfrm>
                <a:off x="7637683" y="1138238"/>
                <a:ext cx="338251" cy="278155"/>
              </a:xfrm>
              <a:custGeom>
                <a:gdLst>
                  <a:gd name="T0" fmla="*/ 2 w 324"/>
                  <a:gd name="T1" fmla="*/ 2 h 267"/>
                  <a:gd name="T2" fmla="*/ 321 w 324"/>
                  <a:gd name="T3" fmla="*/ 266 h 267"/>
                  <a:gd name="T4" fmla="*/ 324 w 324"/>
                  <a:gd name="T5" fmla="*/ 265 h 267"/>
                  <a:gd name="T6" fmla="*/ 4 w 324"/>
                  <a:gd name="T7" fmla="*/ 0 h 267"/>
                  <a:gd name="T8" fmla="*/ 2 w 324"/>
                  <a:gd name="T9" fmla="*/ 2 h 26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4" h="267">
                    <a:moveTo>
                      <a:pt x="2" y="2"/>
                    </a:moveTo>
                    <a:cubicBezTo>
                      <a:pt x="150" y="25"/>
                      <a:pt x="266" y="128"/>
                      <a:pt x="321" y="266"/>
                    </a:cubicBezTo>
                    <a:cubicBezTo>
                      <a:pt x="322" y="267"/>
                      <a:pt x="324" y="266"/>
                      <a:pt x="324" y="265"/>
                    </a:cubicBezTo>
                    <a:cubicBezTo>
                      <a:pt x="269" y="127"/>
                      <a:pt x="152" y="23"/>
                      <a:pt x="4" y="0"/>
                    </a:cubicBezTo>
                    <a:cubicBezTo>
                      <a:pt x="3" y="0"/>
                      <a:pt x="0" y="2"/>
                      <a:pt x="2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05" name="Freeform 286"/>
              <p:cNvSpPr/>
              <p:nvPr/>
            </p:nvSpPr>
            <p:spPr bwMode="auto">
              <a:xfrm>
                <a:off x="7639401" y="1138238"/>
                <a:ext cx="305627" cy="175135"/>
              </a:xfrm>
              <a:custGeom>
                <a:gdLst>
                  <a:gd name="T0" fmla="*/ 2 w 293"/>
                  <a:gd name="T1" fmla="*/ 2 h 167"/>
                  <a:gd name="T2" fmla="*/ 289 w 293"/>
                  <a:gd name="T3" fmla="*/ 166 h 167"/>
                  <a:gd name="T4" fmla="*/ 292 w 293"/>
                  <a:gd name="T5" fmla="*/ 165 h 167"/>
                  <a:gd name="T6" fmla="*/ 3 w 293"/>
                  <a:gd name="T7" fmla="*/ 0 h 167"/>
                  <a:gd name="T8" fmla="*/ 2 w 293"/>
                  <a:gd name="T9" fmla="*/ 2 h 16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3" h="167">
                    <a:moveTo>
                      <a:pt x="2" y="2"/>
                    </a:moveTo>
                    <a:cubicBezTo>
                      <a:pt x="114" y="24"/>
                      <a:pt x="237" y="51"/>
                      <a:pt x="289" y="166"/>
                    </a:cubicBezTo>
                    <a:cubicBezTo>
                      <a:pt x="290" y="167"/>
                      <a:pt x="293" y="166"/>
                      <a:pt x="292" y="165"/>
                    </a:cubicBezTo>
                    <a:cubicBezTo>
                      <a:pt x="239" y="50"/>
                      <a:pt x="116" y="23"/>
                      <a:pt x="3" y="0"/>
                    </a:cubicBezTo>
                    <a:cubicBezTo>
                      <a:pt x="2" y="0"/>
                      <a:pt x="0" y="2"/>
                      <a:pt x="2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06" name="Freeform 287"/>
              <p:cNvSpPr/>
              <p:nvPr/>
            </p:nvSpPr>
            <p:spPr bwMode="auto">
              <a:xfrm>
                <a:off x="7675458" y="1145106"/>
                <a:ext cx="269571" cy="115040"/>
              </a:xfrm>
              <a:custGeom>
                <a:gdLst>
                  <a:gd name="T0" fmla="*/ 2 w 257"/>
                  <a:gd name="T1" fmla="*/ 2 h 111"/>
                  <a:gd name="T2" fmla="*/ 253 w 257"/>
                  <a:gd name="T3" fmla="*/ 110 h 111"/>
                  <a:gd name="T4" fmla="*/ 256 w 257"/>
                  <a:gd name="T5" fmla="*/ 109 h 111"/>
                  <a:gd name="T6" fmla="*/ 4 w 257"/>
                  <a:gd name="T7" fmla="*/ 1 h 111"/>
                  <a:gd name="T8" fmla="*/ 2 w 257"/>
                  <a:gd name="T9" fmla="*/ 2 h 11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7" h="110">
                    <a:moveTo>
                      <a:pt x="2" y="2"/>
                    </a:moveTo>
                    <a:cubicBezTo>
                      <a:pt x="101" y="1"/>
                      <a:pt x="194" y="26"/>
                      <a:pt x="253" y="110"/>
                    </a:cubicBezTo>
                    <a:cubicBezTo>
                      <a:pt x="254" y="111"/>
                      <a:pt x="257" y="110"/>
                      <a:pt x="256" y="109"/>
                    </a:cubicBezTo>
                    <a:cubicBezTo>
                      <a:pt x="197" y="24"/>
                      <a:pt x="103" y="0"/>
                      <a:pt x="4" y="1"/>
                    </a:cubicBezTo>
                    <a:cubicBezTo>
                      <a:pt x="3" y="1"/>
                      <a:pt x="0" y="2"/>
                      <a:pt x="2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07" name="Freeform 288"/>
              <p:cNvSpPr/>
              <p:nvPr/>
            </p:nvSpPr>
            <p:spPr bwMode="auto">
              <a:xfrm>
                <a:off x="8904834" y="861800"/>
                <a:ext cx="523688" cy="980411"/>
              </a:xfrm>
              <a:custGeom>
                <a:gdLst>
                  <a:gd name="T0" fmla="*/ 102 w 500"/>
                  <a:gd name="T1" fmla="*/ 348 h 943"/>
                  <a:gd name="T2" fmla="*/ 458 w 500"/>
                  <a:gd name="T3" fmla="*/ 7 h 943"/>
                  <a:gd name="T4" fmla="*/ 448 w 500"/>
                  <a:gd name="T5" fmla="*/ 7 h 943"/>
                  <a:gd name="T6" fmla="*/ 472 w 500"/>
                  <a:gd name="T7" fmla="*/ 165 h 943"/>
                  <a:gd name="T8" fmla="*/ 485 w 500"/>
                  <a:gd name="T9" fmla="*/ 342 h 943"/>
                  <a:gd name="T10" fmla="*/ 374 w 500"/>
                  <a:gd name="T11" fmla="*/ 655 h 943"/>
                  <a:gd name="T12" fmla="*/ 193 w 500"/>
                  <a:gd name="T13" fmla="*/ 836 h 943"/>
                  <a:gd name="T14" fmla="*/ 103 w 500"/>
                  <a:gd name="T15" fmla="*/ 895 h 943"/>
                  <a:gd name="T16" fmla="*/ 13 w 500"/>
                  <a:gd name="T17" fmla="*/ 934 h 943"/>
                  <a:gd name="T18" fmla="*/ 9 w 500"/>
                  <a:gd name="T19" fmla="*/ 933 h 943"/>
                  <a:gd name="T20" fmla="*/ 9 w 500"/>
                  <a:gd name="T21" fmla="*/ 940 h 943"/>
                  <a:gd name="T22" fmla="*/ 196 w 500"/>
                  <a:gd name="T23" fmla="*/ 728 h 943"/>
                  <a:gd name="T24" fmla="*/ 101 w 500"/>
                  <a:gd name="T25" fmla="*/ 346 h 943"/>
                  <a:gd name="T26" fmla="*/ 91 w 500"/>
                  <a:gd name="T27" fmla="*/ 351 h 943"/>
                  <a:gd name="T28" fmla="*/ 188 w 500"/>
                  <a:gd name="T29" fmla="*/ 717 h 943"/>
                  <a:gd name="T30" fmla="*/ 4 w 500"/>
                  <a:gd name="T31" fmla="*/ 934 h 943"/>
                  <a:gd name="T32" fmla="*/ 5 w 500"/>
                  <a:gd name="T33" fmla="*/ 941 h 943"/>
                  <a:gd name="T34" fmla="*/ 74 w 500"/>
                  <a:gd name="T35" fmla="*/ 919 h 943"/>
                  <a:gd name="T36" fmla="*/ 167 w 500"/>
                  <a:gd name="T37" fmla="*/ 863 h 943"/>
                  <a:gd name="T38" fmla="*/ 336 w 500"/>
                  <a:gd name="T39" fmla="*/ 719 h 943"/>
                  <a:gd name="T40" fmla="*/ 479 w 500"/>
                  <a:gd name="T41" fmla="*/ 446 h 943"/>
                  <a:gd name="T42" fmla="*/ 499 w 500"/>
                  <a:gd name="T43" fmla="*/ 277 h 943"/>
                  <a:gd name="T44" fmla="*/ 473 w 500"/>
                  <a:gd name="T45" fmla="*/ 117 h 943"/>
                  <a:gd name="T46" fmla="*/ 459 w 500"/>
                  <a:gd name="T47" fmla="*/ 5 h 943"/>
                  <a:gd name="T48" fmla="*/ 449 w 500"/>
                  <a:gd name="T49" fmla="*/ 5 h 943"/>
                  <a:gd name="T50" fmla="*/ 91 w 500"/>
                  <a:gd name="T51" fmla="*/ 349 h 943"/>
                  <a:gd name="T52" fmla="*/ 102 w 500"/>
                  <a:gd name="T53" fmla="*/ 348 h 94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00" h="943">
                    <a:moveTo>
                      <a:pt x="102" y="348"/>
                    </a:moveTo>
                    <a:cubicBezTo>
                      <a:pt x="136" y="163"/>
                      <a:pt x="341" y="125"/>
                      <a:pt x="458" y="7"/>
                    </a:cubicBezTo>
                    <a:cubicBezTo>
                      <a:pt x="455" y="7"/>
                      <a:pt x="451" y="7"/>
                      <a:pt x="448" y="7"/>
                    </a:cubicBezTo>
                    <a:cubicBezTo>
                      <a:pt x="447" y="61"/>
                      <a:pt x="460" y="113"/>
                      <a:pt x="472" y="165"/>
                    </a:cubicBezTo>
                    <a:cubicBezTo>
                      <a:pt x="485" y="224"/>
                      <a:pt x="490" y="281"/>
                      <a:pt x="485" y="342"/>
                    </a:cubicBezTo>
                    <a:cubicBezTo>
                      <a:pt x="476" y="454"/>
                      <a:pt x="437" y="562"/>
                      <a:pt x="374" y="655"/>
                    </a:cubicBezTo>
                    <a:cubicBezTo>
                      <a:pt x="327" y="727"/>
                      <a:pt x="263" y="787"/>
                      <a:pt x="193" y="836"/>
                    </a:cubicBezTo>
                    <a:cubicBezTo>
                      <a:pt x="164" y="857"/>
                      <a:pt x="134" y="877"/>
                      <a:pt x="103" y="895"/>
                    </a:cubicBezTo>
                    <a:cubicBezTo>
                      <a:pt x="77" y="910"/>
                      <a:pt x="44" y="933"/>
                      <a:pt x="13" y="934"/>
                    </a:cubicBezTo>
                    <a:cubicBezTo>
                      <a:pt x="12" y="934"/>
                      <a:pt x="10" y="934"/>
                      <a:pt x="9" y="933"/>
                    </a:cubicBezTo>
                    <a:cubicBezTo>
                      <a:pt x="9" y="935"/>
                      <a:pt x="9" y="938"/>
                      <a:pt x="9" y="940"/>
                    </a:cubicBezTo>
                    <a:cubicBezTo>
                      <a:pt x="95" y="902"/>
                      <a:pt x="169" y="816"/>
                      <a:pt x="196" y="728"/>
                    </a:cubicBezTo>
                    <a:cubicBezTo>
                      <a:pt x="236" y="597"/>
                      <a:pt x="192" y="445"/>
                      <a:pt x="101" y="346"/>
                    </a:cubicBezTo>
                    <a:cubicBezTo>
                      <a:pt x="98" y="343"/>
                      <a:pt x="88" y="347"/>
                      <a:pt x="91" y="351"/>
                    </a:cubicBezTo>
                    <a:cubicBezTo>
                      <a:pt x="180" y="448"/>
                      <a:pt x="219" y="589"/>
                      <a:pt x="188" y="717"/>
                    </a:cubicBezTo>
                    <a:cubicBezTo>
                      <a:pt x="166" y="807"/>
                      <a:pt x="90" y="897"/>
                      <a:pt x="4" y="934"/>
                    </a:cubicBezTo>
                    <a:cubicBezTo>
                      <a:pt x="1" y="936"/>
                      <a:pt x="0" y="940"/>
                      <a:pt x="5" y="941"/>
                    </a:cubicBezTo>
                    <a:cubicBezTo>
                      <a:pt x="28" y="943"/>
                      <a:pt x="54" y="929"/>
                      <a:pt x="74" y="919"/>
                    </a:cubicBezTo>
                    <a:cubicBezTo>
                      <a:pt x="106" y="903"/>
                      <a:pt x="137" y="883"/>
                      <a:pt x="167" y="863"/>
                    </a:cubicBezTo>
                    <a:cubicBezTo>
                      <a:pt x="229" y="822"/>
                      <a:pt x="286" y="776"/>
                      <a:pt x="336" y="719"/>
                    </a:cubicBezTo>
                    <a:cubicBezTo>
                      <a:pt x="404" y="642"/>
                      <a:pt x="453" y="546"/>
                      <a:pt x="479" y="446"/>
                    </a:cubicBezTo>
                    <a:cubicBezTo>
                      <a:pt x="493" y="392"/>
                      <a:pt x="500" y="334"/>
                      <a:pt x="499" y="277"/>
                    </a:cubicBezTo>
                    <a:cubicBezTo>
                      <a:pt x="499" y="223"/>
                      <a:pt x="484" y="170"/>
                      <a:pt x="473" y="117"/>
                    </a:cubicBezTo>
                    <a:cubicBezTo>
                      <a:pt x="465" y="80"/>
                      <a:pt x="459" y="43"/>
                      <a:pt x="459" y="5"/>
                    </a:cubicBezTo>
                    <a:cubicBezTo>
                      <a:pt x="459" y="0"/>
                      <a:pt x="451" y="3"/>
                      <a:pt x="449" y="5"/>
                    </a:cubicBezTo>
                    <a:cubicBezTo>
                      <a:pt x="331" y="124"/>
                      <a:pt x="125" y="161"/>
                      <a:pt x="91" y="349"/>
                    </a:cubicBezTo>
                    <a:cubicBezTo>
                      <a:pt x="90" y="354"/>
                      <a:pt x="101" y="352"/>
                      <a:pt x="102" y="348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08" name="Freeform 289"/>
              <p:cNvSpPr/>
              <p:nvPr/>
            </p:nvSpPr>
            <p:spPr bwMode="auto">
              <a:xfrm>
                <a:off x="9019874" y="873819"/>
                <a:ext cx="358855" cy="377741"/>
              </a:xfrm>
              <a:custGeom>
                <a:gdLst>
                  <a:gd name="T0" fmla="*/ 330 w 344"/>
                  <a:gd name="T1" fmla="*/ 3 h 363"/>
                  <a:gd name="T2" fmla="*/ 315 w 344"/>
                  <a:gd name="T3" fmla="*/ 21 h 363"/>
                  <a:gd name="T4" fmla="*/ 284 w 344"/>
                  <a:gd name="T5" fmla="*/ 50 h 363"/>
                  <a:gd name="T6" fmla="*/ 219 w 344"/>
                  <a:gd name="T7" fmla="*/ 97 h 363"/>
                  <a:gd name="T8" fmla="*/ 124 w 344"/>
                  <a:gd name="T9" fmla="*/ 169 h 363"/>
                  <a:gd name="T10" fmla="*/ 0 w 344"/>
                  <a:gd name="T11" fmla="*/ 358 h 363"/>
                  <a:gd name="T12" fmla="*/ 11 w 344"/>
                  <a:gd name="T13" fmla="*/ 356 h 363"/>
                  <a:gd name="T14" fmla="*/ 144 w 344"/>
                  <a:gd name="T15" fmla="*/ 162 h 363"/>
                  <a:gd name="T16" fmla="*/ 244 w 344"/>
                  <a:gd name="T17" fmla="*/ 88 h 363"/>
                  <a:gd name="T18" fmla="*/ 303 w 344"/>
                  <a:gd name="T19" fmla="*/ 45 h 363"/>
                  <a:gd name="T20" fmla="*/ 339 w 344"/>
                  <a:gd name="T21" fmla="*/ 6 h 363"/>
                  <a:gd name="T22" fmla="*/ 330 w 344"/>
                  <a:gd name="T23" fmla="*/ 3 h 36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44" h="363">
                    <a:moveTo>
                      <a:pt x="330" y="3"/>
                    </a:moveTo>
                    <a:cubicBezTo>
                      <a:pt x="324" y="9"/>
                      <a:pt x="320" y="14"/>
                      <a:pt x="315" y="21"/>
                    </a:cubicBezTo>
                    <a:cubicBezTo>
                      <a:pt x="306" y="33"/>
                      <a:pt x="296" y="41"/>
                      <a:pt x="284" y="50"/>
                    </a:cubicBezTo>
                    <a:cubicBezTo>
                      <a:pt x="263" y="66"/>
                      <a:pt x="241" y="81"/>
                      <a:pt x="219" y="97"/>
                    </a:cubicBezTo>
                    <a:cubicBezTo>
                      <a:pt x="187" y="120"/>
                      <a:pt x="155" y="143"/>
                      <a:pt x="124" y="169"/>
                    </a:cubicBezTo>
                    <a:cubicBezTo>
                      <a:pt x="67" y="216"/>
                      <a:pt x="5" y="280"/>
                      <a:pt x="0" y="358"/>
                    </a:cubicBezTo>
                    <a:cubicBezTo>
                      <a:pt x="0" y="363"/>
                      <a:pt x="11" y="361"/>
                      <a:pt x="11" y="356"/>
                    </a:cubicBezTo>
                    <a:cubicBezTo>
                      <a:pt x="16" y="275"/>
                      <a:pt x="84" y="210"/>
                      <a:pt x="144" y="162"/>
                    </a:cubicBezTo>
                    <a:cubicBezTo>
                      <a:pt x="177" y="136"/>
                      <a:pt x="211" y="112"/>
                      <a:pt x="244" y="88"/>
                    </a:cubicBezTo>
                    <a:cubicBezTo>
                      <a:pt x="264" y="74"/>
                      <a:pt x="284" y="60"/>
                      <a:pt x="303" y="45"/>
                    </a:cubicBezTo>
                    <a:cubicBezTo>
                      <a:pt x="318" y="34"/>
                      <a:pt x="326" y="19"/>
                      <a:pt x="339" y="6"/>
                    </a:cubicBezTo>
                    <a:cubicBezTo>
                      <a:pt x="344" y="1"/>
                      <a:pt x="333" y="0"/>
                      <a:pt x="330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09" name="Freeform 290"/>
              <p:cNvSpPr/>
              <p:nvPr/>
            </p:nvSpPr>
            <p:spPr bwMode="auto">
              <a:xfrm>
                <a:off x="9021591" y="873819"/>
                <a:ext cx="355421" cy="396629"/>
              </a:xfrm>
              <a:custGeom>
                <a:gdLst>
                  <a:gd name="T0" fmla="*/ 327 w 340"/>
                  <a:gd name="T1" fmla="*/ 4 h 381"/>
                  <a:gd name="T2" fmla="*/ 159 w 340"/>
                  <a:gd name="T3" fmla="*/ 167 h 381"/>
                  <a:gd name="T4" fmla="*/ 71 w 340"/>
                  <a:gd name="T5" fmla="*/ 263 h 381"/>
                  <a:gd name="T6" fmla="*/ 2 w 340"/>
                  <a:gd name="T7" fmla="*/ 376 h 381"/>
                  <a:gd name="T8" fmla="*/ 13 w 340"/>
                  <a:gd name="T9" fmla="*/ 376 h 381"/>
                  <a:gd name="T10" fmla="*/ 84 w 340"/>
                  <a:gd name="T11" fmla="*/ 260 h 381"/>
                  <a:gd name="T12" fmla="*/ 176 w 340"/>
                  <a:gd name="T13" fmla="*/ 162 h 381"/>
                  <a:gd name="T14" fmla="*/ 338 w 340"/>
                  <a:gd name="T15" fmla="*/ 5 h 381"/>
                  <a:gd name="T16" fmla="*/ 327 w 340"/>
                  <a:gd name="T17" fmla="*/ 4 h 38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0" h="381">
                    <a:moveTo>
                      <a:pt x="327" y="4"/>
                    </a:moveTo>
                    <a:cubicBezTo>
                      <a:pt x="290" y="76"/>
                      <a:pt x="217" y="115"/>
                      <a:pt x="159" y="167"/>
                    </a:cubicBezTo>
                    <a:cubicBezTo>
                      <a:pt x="127" y="195"/>
                      <a:pt x="98" y="229"/>
                      <a:pt x="71" y="263"/>
                    </a:cubicBezTo>
                    <a:cubicBezTo>
                      <a:pt x="43" y="297"/>
                      <a:pt x="19" y="334"/>
                      <a:pt x="2" y="376"/>
                    </a:cubicBezTo>
                    <a:cubicBezTo>
                      <a:pt x="0" y="381"/>
                      <a:pt x="11" y="380"/>
                      <a:pt x="13" y="376"/>
                    </a:cubicBezTo>
                    <a:cubicBezTo>
                      <a:pt x="30" y="334"/>
                      <a:pt x="56" y="296"/>
                      <a:pt x="84" y="260"/>
                    </a:cubicBezTo>
                    <a:cubicBezTo>
                      <a:pt x="112" y="225"/>
                      <a:pt x="143" y="191"/>
                      <a:pt x="176" y="162"/>
                    </a:cubicBezTo>
                    <a:cubicBezTo>
                      <a:pt x="234" y="113"/>
                      <a:pt x="302" y="75"/>
                      <a:pt x="338" y="5"/>
                    </a:cubicBezTo>
                    <a:cubicBezTo>
                      <a:pt x="340" y="0"/>
                      <a:pt x="329" y="0"/>
                      <a:pt x="327" y="4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10" name="Freeform 291"/>
              <p:cNvSpPr/>
              <p:nvPr/>
            </p:nvSpPr>
            <p:spPr bwMode="auto">
              <a:xfrm>
                <a:off x="9047346" y="885838"/>
                <a:ext cx="326231" cy="405213"/>
              </a:xfrm>
              <a:custGeom>
                <a:gdLst>
                  <a:gd name="T0" fmla="*/ 297 w 311"/>
                  <a:gd name="T1" fmla="*/ 4 h 389"/>
                  <a:gd name="T2" fmla="*/ 229 w 311"/>
                  <a:gd name="T3" fmla="*/ 74 h 389"/>
                  <a:gd name="T4" fmla="*/ 137 w 311"/>
                  <a:gd name="T5" fmla="*/ 159 h 389"/>
                  <a:gd name="T6" fmla="*/ 2 w 311"/>
                  <a:gd name="T7" fmla="*/ 385 h 389"/>
                  <a:gd name="T8" fmla="*/ 13 w 311"/>
                  <a:gd name="T9" fmla="*/ 384 h 389"/>
                  <a:gd name="T10" fmla="*/ 155 w 311"/>
                  <a:gd name="T11" fmla="*/ 151 h 389"/>
                  <a:gd name="T12" fmla="*/ 249 w 311"/>
                  <a:gd name="T13" fmla="*/ 68 h 389"/>
                  <a:gd name="T14" fmla="*/ 307 w 311"/>
                  <a:gd name="T15" fmla="*/ 5 h 389"/>
                  <a:gd name="T16" fmla="*/ 297 w 311"/>
                  <a:gd name="T17" fmla="*/ 4 h 38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1" h="389">
                    <a:moveTo>
                      <a:pt x="297" y="4"/>
                    </a:moveTo>
                    <a:cubicBezTo>
                      <a:pt x="277" y="32"/>
                      <a:pt x="256" y="53"/>
                      <a:pt x="229" y="74"/>
                    </a:cubicBezTo>
                    <a:cubicBezTo>
                      <a:pt x="195" y="99"/>
                      <a:pt x="165" y="127"/>
                      <a:pt x="137" y="159"/>
                    </a:cubicBezTo>
                    <a:cubicBezTo>
                      <a:pt x="78" y="225"/>
                      <a:pt x="29" y="300"/>
                      <a:pt x="2" y="385"/>
                    </a:cubicBezTo>
                    <a:cubicBezTo>
                      <a:pt x="0" y="389"/>
                      <a:pt x="12" y="388"/>
                      <a:pt x="13" y="384"/>
                    </a:cubicBezTo>
                    <a:cubicBezTo>
                      <a:pt x="42" y="296"/>
                      <a:pt x="94" y="219"/>
                      <a:pt x="155" y="151"/>
                    </a:cubicBezTo>
                    <a:cubicBezTo>
                      <a:pt x="183" y="120"/>
                      <a:pt x="215" y="94"/>
                      <a:pt x="249" y="68"/>
                    </a:cubicBezTo>
                    <a:cubicBezTo>
                      <a:pt x="272" y="50"/>
                      <a:pt x="290" y="29"/>
                      <a:pt x="307" y="5"/>
                    </a:cubicBezTo>
                    <a:cubicBezTo>
                      <a:pt x="311" y="0"/>
                      <a:pt x="299" y="1"/>
                      <a:pt x="297" y="4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11" name="Freeform 292"/>
              <p:cNvSpPr/>
              <p:nvPr/>
            </p:nvSpPr>
            <p:spPr bwMode="auto">
              <a:xfrm>
                <a:off x="9079969" y="884121"/>
                <a:ext cx="291891" cy="472177"/>
              </a:xfrm>
              <a:custGeom>
                <a:gdLst>
                  <a:gd name="T0" fmla="*/ 265 w 278"/>
                  <a:gd name="T1" fmla="*/ 6 h 453"/>
                  <a:gd name="T2" fmla="*/ 125 w 278"/>
                  <a:gd name="T3" fmla="*/ 228 h 453"/>
                  <a:gd name="T4" fmla="*/ 1 w 278"/>
                  <a:gd name="T5" fmla="*/ 448 h 453"/>
                  <a:gd name="T6" fmla="*/ 12 w 278"/>
                  <a:gd name="T7" fmla="*/ 447 h 453"/>
                  <a:gd name="T8" fmla="*/ 147 w 278"/>
                  <a:gd name="T9" fmla="*/ 214 h 453"/>
                  <a:gd name="T10" fmla="*/ 277 w 278"/>
                  <a:gd name="T11" fmla="*/ 5 h 453"/>
                  <a:gd name="T12" fmla="*/ 265 w 278"/>
                  <a:gd name="T13" fmla="*/ 6 h 45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8" h="452">
                    <a:moveTo>
                      <a:pt x="265" y="6"/>
                    </a:moveTo>
                    <a:cubicBezTo>
                      <a:pt x="237" y="91"/>
                      <a:pt x="180" y="159"/>
                      <a:pt x="125" y="228"/>
                    </a:cubicBezTo>
                    <a:cubicBezTo>
                      <a:pt x="71" y="295"/>
                      <a:pt x="23" y="365"/>
                      <a:pt x="1" y="448"/>
                    </a:cubicBezTo>
                    <a:cubicBezTo>
                      <a:pt x="0" y="453"/>
                      <a:pt x="11" y="451"/>
                      <a:pt x="12" y="447"/>
                    </a:cubicBezTo>
                    <a:cubicBezTo>
                      <a:pt x="36" y="357"/>
                      <a:pt x="89" y="285"/>
                      <a:pt x="147" y="214"/>
                    </a:cubicBezTo>
                    <a:cubicBezTo>
                      <a:pt x="199" y="150"/>
                      <a:pt x="250" y="85"/>
                      <a:pt x="277" y="5"/>
                    </a:cubicBezTo>
                    <a:cubicBezTo>
                      <a:pt x="278" y="0"/>
                      <a:pt x="267" y="2"/>
                      <a:pt x="265" y="6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12" name="Freeform 293"/>
              <p:cNvSpPr/>
              <p:nvPr/>
            </p:nvSpPr>
            <p:spPr bwMode="auto">
              <a:xfrm>
                <a:off x="9093705" y="877253"/>
                <a:ext cx="281589" cy="501366"/>
              </a:xfrm>
              <a:custGeom>
                <a:gdLst>
                  <a:gd name="T0" fmla="*/ 259 w 270"/>
                  <a:gd name="T1" fmla="*/ 4 h 483"/>
                  <a:gd name="T2" fmla="*/ 152 w 270"/>
                  <a:gd name="T3" fmla="*/ 230 h 483"/>
                  <a:gd name="T4" fmla="*/ 3 w 270"/>
                  <a:gd name="T5" fmla="*/ 481 h 483"/>
                  <a:gd name="T6" fmla="*/ 13 w 270"/>
                  <a:gd name="T7" fmla="*/ 480 h 483"/>
                  <a:gd name="T8" fmla="*/ 161 w 270"/>
                  <a:gd name="T9" fmla="*/ 233 h 483"/>
                  <a:gd name="T10" fmla="*/ 270 w 270"/>
                  <a:gd name="T11" fmla="*/ 2 h 483"/>
                  <a:gd name="T12" fmla="*/ 259 w 270"/>
                  <a:gd name="T13" fmla="*/ 4 h 48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0" h="482">
                    <a:moveTo>
                      <a:pt x="259" y="4"/>
                    </a:moveTo>
                    <a:cubicBezTo>
                      <a:pt x="220" y="78"/>
                      <a:pt x="189" y="155"/>
                      <a:pt x="152" y="230"/>
                    </a:cubicBezTo>
                    <a:cubicBezTo>
                      <a:pt x="110" y="317"/>
                      <a:pt x="66" y="407"/>
                      <a:pt x="3" y="481"/>
                    </a:cubicBezTo>
                    <a:cubicBezTo>
                      <a:pt x="0" y="483"/>
                      <a:pt x="11" y="482"/>
                      <a:pt x="13" y="480"/>
                    </a:cubicBezTo>
                    <a:cubicBezTo>
                      <a:pt x="75" y="407"/>
                      <a:pt x="119" y="319"/>
                      <a:pt x="161" y="233"/>
                    </a:cubicBezTo>
                    <a:cubicBezTo>
                      <a:pt x="198" y="157"/>
                      <a:pt x="231" y="77"/>
                      <a:pt x="270" y="2"/>
                    </a:cubicBezTo>
                    <a:cubicBezTo>
                      <a:pt x="270" y="0"/>
                      <a:pt x="260" y="1"/>
                      <a:pt x="259" y="4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13" name="Freeform 294"/>
              <p:cNvSpPr/>
              <p:nvPr/>
            </p:nvSpPr>
            <p:spPr bwMode="auto">
              <a:xfrm>
                <a:off x="9098857" y="878970"/>
                <a:ext cx="278155" cy="535706"/>
              </a:xfrm>
              <a:custGeom>
                <a:gdLst>
                  <a:gd name="T0" fmla="*/ 252 w 265"/>
                  <a:gd name="T1" fmla="*/ 5 h 514"/>
                  <a:gd name="T2" fmla="*/ 157 w 265"/>
                  <a:gd name="T3" fmla="*/ 258 h 514"/>
                  <a:gd name="T4" fmla="*/ 4 w 265"/>
                  <a:gd name="T5" fmla="*/ 509 h 514"/>
                  <a:gd name="T6" fmla="*/ 14 w 265"/>
                  <a:gd name="T7" fmla="*/ 510 h 514"/>
                  <a:gd name="T8" fmla="*/ 167 w 265"/>
                  <a:gd name="T9" fmla="*/ 258 h 514"/>
                  <a:gd name="T10" fmla="*/ 263 w 265"/>
                  <a:gd name="T11" fmla="*/ 4 h 514"/>
                  <a:gd name="T12" fmla="*/ 252 w 265"/>
                  <a:gd name="T13" fmla="*/ 5 h 51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5" h="514">
                    <a:moveTo>
                      <a:pt x="252" y="5"/>
                    </a:moveTo>
                    <a:cubicBezTo>
                      <a:pt x="223" y="91"/>
                      <a:pt x="196" y="176"/>
                      <a:pt x="157" y="258"/>
                    </a:cubicBezTo>
                    <a:cubicBezTo>
                      <a:pt x="114" y="346"/>
                      <a:pt x="62" y="431"/>
                      <a:pt x="4" y="509"/>
                    </a:cubicBezTo>
                    <a:cubicBezTo>
                      <a:pt x="0" y="514"/>
                      <a:pt x="12" y="513"/>
                      <a:pt x="14" y="510"/>
                    </a:cubicBezTo>
                    <a:cubicBezTo>
                      <a:pt x="73" y="431"/>
                      <a:pt x="124" y="346"/>
                      <a:pt x="167" y="258"/>
                    </a:cubicBezTo>
                    <a:cubicBezTo>
                      <a:pt x="207" y="177"/>
                      <a:pt x="235" y="90"/>
                      <a:pt x="263" y="4"/>
                    </a:cubicBezTo>
                    <a:cubicBezTo>
                      <a:pt x="265" y="0"/>
                      <a:pt x="253" y="1"/>
                      <a:pt x="252" y="5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14" name="Freeform 295"/>
              <p:cNvSpPr/>
              <p:nvPr/>
            </p:nvSpPr>
            <p:spPr bwMode="auto">
              <a:xfrm>
                <a:off x="9109159" y="877253"/>
                <a:ext cx="266137" cy="573480"/>
              </a:xfrm>
              <a:custGeom>
                <a:gdLst>
                  <a:gd name="T0" fmla="*/ 243 w 255"/>
                  <a:gd name="T1" fmla="*/ 6 h 552"/>
                  <a:gd name="T2" fmla="*/ 168 w 255"/>
                  <a:gd name="T3" fmla="*/ 261 h 552"/>
                  <a:gd name="T4" fmla="*/ 5 w 255"/>
                  <a:gd name="T5" fmla="*/ 547 h 552"/>
                  <a:gd name="T6" fmla="*/ 14 w 255"/>
                  <a:gd name="T7" fmla="*/ 549 h 552"/>
                  <a:gd name="T8" fmla="*/ 178 w 255"/>
                  <a:gd name="T9" fmla="*/ 262 h 552"/>
                  <a:gd name="T10" fmla="*/ 254 w 255"/>
                  <a:gd name="T11" fmla="*/ 5 h 552"/>
                  <a:gd name="T12" fmla="*/ 243 w 255"/>
                  <a:gd name="T13" fmla="*/ 6 h 55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5" h="552">
                    <a:moveTo>
                      <a:pt x="243" y="6"/>
                    </a:moveTo>
                    <a:cubicBezTo>
                      <a:pt x="226" y="93"/>
                      <a:pt x="199" y="179"/>
                      <a:pt x="168" y="261"/>
                    </a:cubicBezTo>
                    <a:cubicBezTo>
                      <a:pt x="129" y="363"/>
                      <a:pt x="81" y="468"/>
                      <a:pt x="5" y="547"/>
                    </a:cubicBezTo>
                    <a:cubicBezTo>
                      <a:pt x="0" y="552"/>
                      <a:pt x="11" y="552"/>
                      <a:pt x="14" y="549"/>
                    </a:cubicBezTo>
                    <a:cubicBezTo>
                      <a:pt x="91" y="470"/>
                      <a:pt x="139" y="364"/>
                      <a:pt x="178" y="262"/>
                    </a:cubicBezTo>
                    <a:cubicBezTo>
                      <a:pt x="210" y="179"/>
                      <a:pt x="237" y="93"/>
                      <a:pt x="254" y="5"/>
                    </a:cubicBezTo>
                    <a:cubicBezTo>
                      <a:pt x="255" y="0"/>
                      <a:pt x="244" y="2"/>
                      <a:pt x="243" y="6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15" name="Freeform 296"/>
              <p:cNvSpPr/>
              <p:nvPr/>
            </p:nvSpPr>
            <p:spPr bwMode="auto">
              <a:xfrm>
                <a:off x="9110875" y="878970"/>
                <a:ext cx="269571" cy="655896"/>
              </a:xfrm>
              <a:custGeom>
                <a:gdLst>
                  <a:gd name="T0" fmla="*/ 245 w 258"/>
                  <a:gd name="T1" fmla="*/ 6 h 631"/>
                  <a:gd name="T2" fmla="*/ 4 w 258"/>
                  <a:gd name="T3" fmla="*/ 624 h 631"/>
                  <a:gd name="T4" fmla="*/ 14 w 258"/>
                  <a:gd name="T5" fmla="*/ 627 h 631"/>
                  <a:gd name="T6" fmla="*/ 257 w 258"/>
                  <a:gd name="T7" fmla="*/ 5 h 631"/>
                  <a:gd name="T8" fmla="*/ 245 w 258"/>
                  <a:gd name="T9" fmla="*/ 6 h 63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8" h="631">
                    <a:moveTo>
                      <a:pt x="245" y="6"/>
                    </a:moveTo>
                    <a:cubicBezTo>
                      <a:pt x="206" y="223"/>
                      <a:pt x="158" y="456"/>
                      <a:pt x="4" y="624"/>
                    </a:cubicBezTo>
                    <a:cubicBezTo>
                      <a:pt x="0" y="629"/>
                      <a:pt x="10" y="631"/>
                      <a:pt x="14" y="627"/>
                    </a:cubicBezTo>
                    <a:cubicBezTo>
                      <a:pt x="168" y="458"/>
                      <a:pt x="217" y="224"/>
                      <a:pt x="257" y="5"/>
                    </a:cubicBezTo>
                    <a:cubicBezTo>
                      <a:pt x="258" y="0"/>
                      <a:pt x="246" y="1"/>
                      <a:pt x="245" y="6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16" name="Freeform 297"/>
              <p:cNvSpPr/>
              <p:nvPr/>
            </p:nvSpPr>
            <p:spPr bwMode="auto">
              <a:xfrm>
                <a:off x="9100573" y="894423"/>
                <a:ext cx="278155" cy="693670"/>
              </a:xfrm>
              <a:custGeom>
                <a:gdLst>
                  <a:gd name="T0" fmla="*/ 255 w 266"/>
                  <a:gd name="T1" fmla="*/ 6 h 667"/>
                  <a:gd name="T2" fmla="*/ 196 w 266"/>
                  <a:gd name="T3" fmla="*/ 364 h 667"/>
                  <a:gd name="T4" fmla="*/ 5 w 266"/>
                  <a:gd name="T5" fmla="*/ 662 h 667"/>
                  <a:gd name="T6" fmla="*/ 14 w 266"/>
                  <a:gd name="T7" fmla="*/ 664 h 667"/>
                  <a:gd name="T8" fmla="*/ 204 w 266"/>
                  <a:gd name="T9" fmla="*/ 374 h 667"/>
                  <a:gd name="T10" fmla="*/ 266 w 266"/>
                  <a:gd name="T11" fmla="*/ 5 h 667"/>
                  <a:gd name="T12" fmla="*/ 255 w 266"/>
                  <a:gd name="T13" fmla="*/ 6 h 66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6" h="667">
                    <a:moveTo>
                      <a:pt x="255" y="6"/>
                    </a:moveTo>
                    <a:cubicBezTo>
                      <a:pt x="246" y="127"/>
                      <a:pt x="233" y="249"/>
                      <a:pt x="196" y="364"/>
                    </a:cubicBezTo>
                    <a:cubicBezTo>
                      <a:pt x="160" y="479"/>
                      <a:pt x="95" y="581"/>
                      <a:pt x="5" y="662"/>
                    </a:cubicBezTo>
                    <a:cubicBezTo>
                      <a:pt x="0" y="666"/>
                      <a:pt x="11" y="667"/>
                      <a:pt x="14" y="664"/>
                    </a:cubicBezTo>
                    <a:cubicBezTo>
                      <a:pt x="103" y="585"/>
                      <a:pt x="166" y="486"/>
                      <a:pt x="204" y="374"/>
                    </a:cubicBezTo>
                    <a:cubicBezTo>
                      <a:pt x="244" y="255"/>
                      <a:pt x="257" y="129"/>
                      <a:pt x="266" y="5"/>
                    </a:cubicBezTo>
                    <a:cubicBezTo>
                      <a:pt x="266" y="0"/>
                      <a:pt x="255" y="2"/>
                      <a:pt x="255" y="6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17" name="Freeform 298"/>
              <p:cNvSpPr/>
              <p:nvPr/>
            </p:nvSpPr>
            <p:spPr bwMode="auto">
              <a:xfrm>
                <a:off x="9074819" y="892707"/>
                <a:ext cx="310779" cy="774370"/>
              </a:xfrm>
              <a:custGeom>
                <a:gdLst>
                  <a:gd name="T0" fmla="*/ 284 w 298"/>
                  <a:gd name="T1" fmla="*/ 5 h 743"/>
                  <a:gd name="T2" fmla="*/ 230 w 298"/>
                  <a:gd name="T3" fmla="*/ 451 h 743"/>
                  <a:gd name="T4" fmla="*/ 5 w 298"/>
                  <a:gd name="T5" fmla="*/ 740 h 743"/>
                  <a:gd name="T6" fmla="*/ 13 w 298"/>
                  <a:gd name="T7" fmla="*/ 740 h 743"/>
                  <a:gd name="T8" fmla="*/ 237 w 298"/>
                  <a:gd name="T9" fmla="*/ 459 h 743"/>
                  <a:gd name="T10" fmla="*/ 295 w 298"/>
                  <a:gd name="T11" fmla="*/ 2 h 743"/>
                  <a:gd name="T12" fmla="*/ 284 w 298"/>
                  <a:gd name="T13" fmla="*/ 5 h 74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8" h="743">
                    <a:moveTo>
                      <a:pt x="284" y="5"/>
                    </a:moveTo>
                    <a:cubicBezTo>
                      <a:pt x="286" y="154"/>
                      <a:pt x="286" y="310"/>
                      <a:pt x="230" y="451"/>
                    </a:cubicBezTo>
                    <a:cubicBezTo>
                      <a:pt x="185" y="564"/>
                      <a:pt x="111" y="678"/>
                      <a:pt x="5" y="740"/>
                    </a:cubicBezTo>
                    <a:cubicBezTo>
                      <a:pt x="0" y="743"/>
                      <a:pt x="11" y="741"/>
                      <a:pt x="13" y="740"/>
                    </a:cubicBezTo>
                    <a:cubicBezTo>
                      <a:pt x="119" y="679"/>
                      <a:pt x="190" y="570"/>
                      <a:pt x="237" y="459"/>
                    </a:cubicBezTo>
                    <a:cubicBezTo>
                      <a:pt x="298" y="316"/>
                      <a:pt x="297" y="155"/>
                      <a:pt x="295" y="2"/>
                    </a:cubicBezTo>
                    <a:cubicBezTo>
                      <a:pt x="295" y="0"/>
                      <a:pt x="284" y="2"/>
                      <a:pt x="284" y="5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18" name="Freeform 299"/>
              <p:cNvSpPr/>
              <p:nvPr/>
            </p:nvSpPr>
            <p:spPr bwMode="auto">
              <a:xfrm>
                <a:off x="9018157" y="932197"/>
                <a:ext cx="398346" cy="817295"/>
              </a:xfrm>
              <a:custGeom>
                <a:gdLst>
                  <a:gd name="T0" fmla="*/ 337 w 381"/>
                  <a:gd name="T1" fmla="*/ 7 h 785"/>
                  <a:gd name="T2" fmla="*/ 296 w 381"/>
                  <a:gd name="T3" fmla="*/ 470 h 785"/>
                  <a:gd name="T4" fmla="*/ 162 w 381"/>
                  <a:gd name="T5" fmla="*/ 663 h 785"/>
                  <a:gd name="T6" fmla="*/ 75 w 381"/>
                  <a:gd name="T7" fmla="*/ 738 h 785"/>
                  <a:gd name="T8" fmla="*/ 3 w 381"/>
                  <a:gd name="T9" fmla="*/ 781 h 785"/>
                  <a:gd name="T10" fmla="*/ 13 w 381"/>
                  <a:gd name="T11" fmla="*/ 781 h 785"/>
                  <a:gd name="T12" fmla="*/ 60 w 381"/>
                  <a:gd name="T13" fmla="*/ 754 h 785"/>
                  <a:gd name="T14" fmla="*/ 95 w 381"/>
                  <a:gd name="T15" fmla="*/ 732 h 785"/>
                  <a:gd name="T16" fmla="*/ 173 w 381"/>
                  <a:gd name="T17" fmla="*/ 663 h 785"/>
                  <a:gd name="T18" fmla="*/ 304 w 381"/>
                  <a:gd name="T19" fmla="*/ 474 h 785"/>
                  <a:gd name="T20" fmla="*/ 348 w 381"/>
                  <a:gd name="T21" fmla="*/ 4 h 785"/>
                  <a:gd name="T22" fmla="*/ 337 w 381"/>
                  <a:gd name="T23" fmla="*/ 7 h 78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81" h="785">
                    <a:moveTo>
                      <a:pt x="337" y="7"/>
                    </a:moveTo>
                    <a:cubicBezTo>
                      <a:pt x="369" y="159"/>
                      <a:pt x="364" y="328"/>
                      <a:pt x="296" y="470"/>
                    </a:cubicBezTo>
                    <a:cubicBezTo>
                      <a:pt x="262" y="541"/>
                      <a:pt x="216" y="606"/>
                      <a:pt x="162" y="663"/>
                    </a:cubicBezTo>
                    <a:cubicBezTo>
                      <a:pt x="136" y="691"/>
                      <a:pt x="107" y="717"/>
                      <a:pt x="75" y="738"/>
                    </a:cubicBezTo>
                    <a:cubicBezTo>
                      <a:pt x="52" y="753"/>
                      <a:pt x="20" y="760"/>
                      <a:pt x="3" y="781"/>
                    </a:cubicBezTo>
                    <a:cubicBezTo>
                      <a:pt x="0" y="785"/>
                      <a:pt x="11" y="783"/>
                      <a:pt x="13" y="781"/>
                    </a:cubicBezTo>
                    <a:cubicBezTo>
                      <a:pt x="25" y="767"/>
                      <a:pt x="44" y="762"/>
                      <a:pt x="60" y="754"/>
                    </a:cubicBezTo>
                    <a:cubicBezTo>
                      <a:pt x="73" y="748"/>
                      <a:pt x="84" y="740"/>
                      <a:pt x="95" y="732"/>
                    </a:cubicBezTo>
                    <a:cubicBezTo>
                      <a:pt x="124" y="712"/>
                      <a:pt x="149" y="688"/>
                      <a:pt x="173" y="663"/>
                    </a:cubicBezTo>
                    <a:cubicBezTo>
                      <a:pt x="226" y="607"/>
                      <a:pt x="270" y="543"/>
                      <a:pt x="304" y="474"/>
                    </a:cubicBezTo>
                    <a:cubicBezTo>
                      <a:pt x="376" y="332"/>
                      <a:pt x="381" y="157"/>
                      <a:pt x="348" y="4"/>
                    </a:cubicBezTo>
                    <a:cubicBezTo>
                      <a:pt x="348" y="0"/>
                      <a:pt x="336" y="3"/>
                      <a:pt x="337" y="7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19" name="Freeform 300"/>
              <p:cNvSpPr/>
              <p:nvPr/>
            </p:nvSpPr>
            <p:spPr bwMode="auto">
              <a:xfrm>
                <a:off x="9064517" y="877253"/>
                <a:ext cx="310779" cy="448139"/>
              </a:xfrm>
              <a:custGeom>
                <a:gdLst>
                  <a:gd name="T0" fmla="*/ 283 w 297"/>
                  <a:gd name="T1" fmla="*/ 4 h 431"/>
                  <a:gd name="T2" fmla="*/ 181 w 297"/>
                  <a:gd name="T3" fmla="*/ 137 h 431"/>
                  <a:gd name="T4" fmla="*/ 126 w 297"/>
                  <a:gd name="T5" fmla="*/ 194 h 431"/>
                  <a:gd name="T6" fmla="*/ 80 w 297"/>
                  <a:gd name="T7" fmla="*/ 251 h 431"/>
                  <a:gd name="T8" fmla="*/ 21 w 297"/>
                  <a:gd name="T9" fmla="*/ 366 h 431"/>
                  <a:gd name="T10" fmla="*/ 5 w 297"/>
                  <a:gd name="T11" fmla="*/ 409 h 431"/>
                  <a:gd name="T12" fmla="*/ 0 w 297"/>
                  <a:gd name="T13" fmla="*/ 425 h 431"/>
                  <a:gd name="T14" fmla="*/ 12 w 297"/>
                  <a:gd name="T15" fmla="*/ 425 h 431"/>
                  <a:gd name="T16" fmla="*/ 12 w 297"/>
                  <a:gd name="T17" fmla="*/ 425 h 431"/>
                  <a:gd name="T18" fmla="*/ 1 w 297"/>
                  <a:gd name="T19" fmla="*/ 424 h 431"/>
                  <a:gd name="T20" fmla="*/ 1 w 297"/>
                  <a:gd name="T21" fmla="*/ 424 h 431"/>
                  <a:gd name="T22" fmla="*/ 12 w 297"/>
                  <a:gd name="T23" fmla="*/ 424 h 431"/>
                  <a:gd name="T24" fmla="*/ 17 w 297"/>
                  <a:gd name="T25" fmla="*/ 408 h 431"/>
                  <a:gd name="T26" fmla="*/ 34 w 297"/>
                  <a:gd name="T27" fmla="*/ 363 h 431"/>
                  <a:gd name="T28" fmla="*/ 95 w 297"/>
                  <a:gd name="T29" fmla="*/ 246 h 431"/>
                  <a:gd name="T30" fmla="*/ 202 w 297"/>
                  <a:gd name="T31" fmla="*/ 130 h 431"/>
                  <a:gd name="T32" fmla="*/ 294 w 297"/>
                  <a:gd name="T33" fmla="*/ 6 h 431"/>
                  <a:gd name="T34" fmla="*/ 283 w 297"/>
                  <a:gd name="T35" fmla="*/ 4 h 43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97" h="431">
                    <a:moveTo>
                      <a:pt x="283" y="4"/>
                    </a:moveTo>
                    <a:cubicBezTo>
                      <a:pt x="257" y="54"/>
                      <a:pt x="223" y="101"/>
                      <a:pt x="181" y="137"/>
                    </a:cubicBezTo>
                    <a:cubicBezTo>
                      <a:pt x="160" y="154"/>
                      <a:pt x="143" y="174"/>
                      <a:pt x="126" y="194"/>
                    </a:cubicBezTo>
                    <a:cubicBezTo>
                      <a:pt x="110" y="213"/>
                      <a:pt x="94" y="231"/>
                      <a:pt x="80" y="251"/>
                    </a:cubicBezTo>
                    <a:cubicBezTo>
                      <a:pt x="55" y="287"/>
                      <a:pt x="37" y="326"/>
                      <a:pt x="21" y="366"/>
                    </a:cubicBezTo>
                    <a:cubicBezTo>
                      <a:pt x="15" y="380"/>
                      <a:pt x="10" y="394"/>
                      <a:pt x="5" y="409"/>
                    </a:cubicBezTo>
                    <a:cubicBezTo>
                      <a:pt x="4" y="413"/>
                      <a:pt x="1" y="420"/>
                      <a:pt x="0" y="425"/>
                    </a:cubicBezTo>
                    <a:cubicBezTo>
                      <a:pt x="0" y="431"/>
                      <a:pt x="10" y="429"/>
                      <a:pt x="12" y="425"/>
                    </a:cubicBezTo>
                    <a:cubicBezTo>
                      <a:pt x="12" y="425"/>
                      <a:pt x="12" y="425"/>
                      <a:pt x="12" y="425"/>
                    </a:cubicBezTo>
                    <a:cubicBezTo>
                      <a:pt x="15" y="419"/>
                      <a:pt x="3" y="419"/>
                      <a:pt x="1" y="424"/>
                    </a:cubicBezTo>
                    <a:cubicBezTo>
                      <a:pt x="1" y="424"/>
                      <a:pt x="1" y="424"/>
                      <a:pt x="1" y="424"/>
                    </a:cubicBezTo>
                    <a:cubicBezTo>
                      <a:pt x="4" y="424"/>
                      <a:pt x="8" y="424"/>
                      <a:pt x="12" y="424"/>
                    </a:cubicBezTo>
                    <a:cubicBezTo>
                      <a:pt x="12" y="419"/>
                      <a:pt x="15" y="412"/>
                      <a:pt x="17" y="408"/>
                    </a:cubicBezTo>
                    <a:cubicBezTo>
                      <a:pt x="22" y="393"/>
                      <a:pt x="28" y="378"/>
                      <a:pt x="34" y="363"/>
                    </a:cubicBezTo>
                    <a:cubicBezTo>
                      <a:pt x="50" y="322"/>
                      <a:pt x="70" y="282"/>
                      <a:pt x="95" y="246"/>
                    </a:cubicBezTo>
                    <a:cubicBezTo>
                      <a:pt x="126" y="203"/>
                      <a:pt x="164" y="165"/>
                      <a:pt x="202" y="130"/>
                    </a:cubicBezTo>
                    <a:cubicBezTo>
                      <a:pt x="240" y="95"/>
                      <a:pt x="270" y="51"/>
                      <a:pt x="294" y="6"/>
                    </a:cubicBezTo>
                    <a:cubicBezTo>
                      <a:pt x="297" y="0"/>
                      <a:pt x="286" y="0"/>
                      <a:pt x="283" y="4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20" name="Freeform 301"/>
              <p:cNvSpPr/>
              <p:nvPr/>
            </p:nvSpPr>
            <p:spPr bwMode="auto">
              <a:xfrm>
                <a:off x="8226617" y="961387"/>
                <a:ext cx="279873" cy="817295"/>
              </a:xfrm>
              <a:custGeom>
                <a:gdLst>
                  <a:gd name="T0" fmla="*/ 1 w 267"/>
                  <a:gd name="T1" fmla="*/ 5 h 786"/>
                  <a:gd name="T2" fmla="*/ 33 w 267"/>
                  <a:gd name="T3" fmla="*/ 209 h 786"/>
                  <a:gd name="T4" fmla="*/ 29 w 267"/>
                  <a:gd name="T5" fmla="*/ 420 h 786"/>
                  <a:gd name="T6" fmla="*/ 111 w 267"/>
                  <a:gd name="T7" fmla="*/ 636 h 786"/>
                  <a:gd name="T8" fmla="*/ 179 w 267"/>
                  <a:gd name="T9" fmla="*/ 719 h 786"/>
                  <a:gd name="T10" fmla="*/ 260 w 267"/>
                  <a:gd name="T11" fmla="*/ 784 h 786"/>
                  <a:gd name="T12" fmla="*/ 264 w 267"/>
                  <a:gd name="T13" fmla="*/ 781 h 786"/>
                  <a:gd name="T14" fmla="*/ 181 w 267"/>
                  <a:gd name="T15" fmla="*/ 713 h 786"/>
                  <a:gd name="T16" fmla="*/ 116 w 267"/>
                  <a:gd name="T17" fmla="*/ 634 h 786"/>
                  <a:gd name="T18" fmla="*/ 34 w 267"/>
                  <a:gd name="T19" fmla="*/ 406 h 786"/>
                  <a:gd name="T20" fmla="*/ 41 w 267"/>
                  <a:gd name="T21" fmla="*/ 186 h 786"/>
                  <a:gd name="T22" fmla="*/ 7 w 267"/>
                  <a:gd name="T23" fmla="*/ 2 h 786"/>
                  <a:gd name="T24" fmla="*/ 1 w 267"/>
                  <a:gd name="T25" fmla="*/ 5 h 78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7" h="786">
                    <a:moveTo>
                      <a:pt x="1" y="5"/>
                    </a:moveTo>
                    <a:cubicBezTo>
                      <a:pt x="43" y="61"/>
                      <a:pt x="37" y="143"/>
                      <a:pt x="33" y="209"/>
                    </a:cubicBezTo>
                    <a:cubicBezTo>
                      <a:pt x="29" y="280"/>
                      <a:pt x="21" y="349"/>
                      <a:pt x="29" y="420"/>
                    </a:cubicBezTo>
                    <a:cubicBezTo>
                      <a:pt x="39" y="499"/>
                      <a:pt x="66" y="570"/>
                      <a:pt x="111" y="636"/>
                    </a:cubicBezTo>
                    <a:cubicBezTo>
                      <a:pt x="131" y="666"/>
                      <a:pt x="153" y="694"/>
                      <a:pt x="179" y="719"/>
                    </a:cubicBezTo>
                    <a:cubicBezTo>
                      <a:pt x="204" y="743"/>
                      <a:pt x="232" y="763"/>
                      <a:pt x="260" y="784"/>
                    </a:cubicBezTo>
                    <a:cubicBezTo>
                      <a:pt x="261" y="786"/>
                      <a:pt x="267" y="783"/>
                      <a:pt x="264" y="781"/>
                    </a:cubicBezTo>
                    <a:cubicBezTo>
                      <a:pt x="236" y="759"/>
                      <a:pt x="207" y="738"/>
                      <a:pt x="181" y="713"/>
                    </a:cubicBezTo>
                    <a:cubicBezTo>
                      <a:pt x="156" y="690"/>
                      <a:pt x="136" y="662"/>
                      <a:pt x="116" y="634"/>
                    </a:cubicBezTo>
                    <a:cubicBezTo>
                      <a:pt x="69" y="565"/>
                      <a:pt x="43" y="489"/>
                      <a:pt x="34" y="406"/>
                    </a:cubicBezTo>
                    <a:cubicBezTo>
                      <a:pt x="26" y="333"/>
                      <a:pt x="37" y="259"/>
                      <a:pt x="41" y="186"/>
                    </a:cubicBezTo>
                    <a:cubicBezTo>
                      <a:pt x="43" y="126"/>
                      <a:pt x="45" y="53"/>
                      <a:pt x="7" y="2"/>
                    </a:cubicBezTo>
                    <a:cubicBezTo>
                      <a:pt x="5" y="0"/>
                      <a:pt x="0" y="2"/>
                      <a:pt x="1" y="5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21" name="Freeform 302"/>
              <p:cNvSpPr/>
              <p:nvPr/>
            </p:nvSpPr>
            <p:spPr bwMode="auto">
              <a:xfrm>
                <a:off x="8233485" y="968255"/>
                <a:ext cx="343401" cy="865371"/>
              </a:xfrm>
              <a:custGeom>
                <a:gdLst>
                  <a:gd name="T0" fmla="*/ 2 w 329"/>
                  <a:gd name="T1" fmla="*/ 3 h 831"/>
                  <a:gd name="T2" fmla="*/ 137 w 329"/>
                  <a:gd name="T3" fmla="*/ 236 h 831"/>
                  <a:gd name="T4" fmla="*/ 138 w 329"/>
                  <a:gd name="T5" fmla="*/ 463 h 831"/>
                  <a:gd name="T6" fmla="*/ 168 w 329"/>
                  <a:gd name="T7" fmla="*/ 657 h 831"/>
                  <a:gd name="T8" fmla="*/ 322 w 329"/>
                  <a:gd name="T9" fmla="*/ 830 h 831"/>
                  <a:gd name="T10" fmla="*/ 327 w 329"/>
                  <a:gd name="T11" fmla="*/ 827 h 831"/>
                  <a:gd name="T12" fmla="*/ 171 w 329"/>
                  <a:gd name="T13" fmla="*/ 646 h 831"/>
                  <a:gd name="T14" fmla="*/ 145 w 329"/>
                  <a:gd name="T15" fmla="*/ 447 h 831"/>
                  <a:gd name="T16" fmla="*/ 154 w 329"/>
                  <a:gd name="T17" fmla="*/ 346 h 831"/>
                  <a:gd name="T18" fmla="*/ 140 w 329"/>
                  <a:gd name="T19" fmla="*/ 223 h 831"/>
                  <a:gd name="T20" fmla="*/ 7 w 329"/>
                  <a:gd name="T21" fmla="*/ 1 h 831"/>
                  <a:gd name="T22" fmla="*/ 2 w 329"/>
                  <a:gd name="T23" fmla="*/ 3 h 83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29" h="831">
                    <a:moveTo>
                      <a:pt x="2" y="3"/>
                    </a:moveTo>
                    <a:cubicBezTo>
                      <a:pt x="62" y="71"/>
                      <a:pt x="113" y="148"/>
                      <a:pt x="137" y="236"/>
                    </a:cubicBezTo>
                    <a:cubicBezTo>
                      <a:pt x="157" y="312"/>
                      <a:pt x="141" y="386"/>
                      <a:pt x="138" y="463"/>
                    </a:cubicBezTo>
                    <a:cubicBezTo>
                      <a:pt x="136" y="529"/>
                      <a:pt x="142" y="595"/>
                      <a:pt x="168" y="657"/>
                    </a:cubicBezTo>
                    <a:cubicBezTo>
                      <a:pt x="199" y="729"/>
                      <a:pt x="257" y="786"/>
                      <a:pt x="322" y="830"/>
                    </a:cubicBezTo>
                    <a:cubicBezTo>
                      <a:pt x="323" y="831"/>
                      <a:pt x="329" y="828"/>
                      <a:pt x="327" y="827"/>
                    </a:cubicBezTo>
                    <a:cubicBezTo>
                      <a:pt x="260" y="781"/>
                      <a:pt x="202" y="723"/>
                      <a:pt x="171" y="646"/>
                    </a:cubicBezTo>
                    <a:cubicBezTo>
                      <a:pt x="145" y="583"/>
                      <a:pt x="142" y="514"/>
                      <a:pt x="145" y="447"/>
                    </a:cubicBezTo>
                    <a:cubicBezTo>
                      <a:pt x="147" y="413"/>
                      <a:pt x="151" y="380"/>
                      <a:pt x="154" y="346"/>
                    </a:cubicBezTo>
                    <a:cubicBezTo>
                      <a:pt x="157" y="304"/>
                      <a:pt x="151" y="263"/>
                      <a:pt x="140" y="223"/>
                    </a:cubicBezTo>
                    <a:cubicBezTo>
                      <a:pt x="116" y="139"/>
                      <a:pt x="65" y="65"/>
                      <a:pt x="7" y="1"/>
                    </a:cubicBezTo>
                    <a:cubicBezTo>
                      <a:pt x="6" y="0"/>
                      <a:pt x="0" y="2"/>
                      <a:pt x="2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22" name="Freeform 303"/>
              <p:cNvSpPr/>
              <p:nvPr/>
            </p:nvSpPr>
            <p:spPr bwMode="auto">
              <a:xfrm>
                <a:off x="8228334" y="964821"/>
                <a:ext cx="267853" cy="279873"/>
              </a:xfrm>
              <a:custGeom>
                <a:gdLst>
                  <a:gd name="T0" fmla="*/ 1 w 256"/>
                  <a:gd name="T1" fmla="*/ 3 h 270"/>
                  <a:gd name="T2" fmla="*/ 149 w 256"/>
                  <a:gd name="T3" fmla="*/ 99 h 270"/>
                  <a:gd name="T4" fmla="*/ 249 w 256"/>
                  <a:gd name="T5" fmla="*/ 268 h 270"/>
                  <a:gd name="T6" fmla="*/ 255 w 256"/>
                  <a:gd name="T7" fmla="*/ 267 h 270"/>
                  <a:gd name="T8" fmla="*/ 159 w 256"/>
                  <a:gd name="T9" fmla="*/ 101 h 270"/>
                  <a:gd name="T10" fmla="*/ 7 w 256"/>
                  <a:gd name="T11" fmla="*/ 1 h 270"/>
                  <a:gd name="T12" fmla="*/ 1 w 256"/>
                  <a:gd name="T13" fmla="*/ 3 h 27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6" h="270">
                    <a:moveTo>
                      <a:pt x="1" y="3"/>
                    </a:moveTo>
                    <a:cubicBezTo>
                      <a:pt x="51" y="35"/>
                      <a:pt x="106" y="56"/>
                      <a:pt x="149" y="99"/>
                    </a:cubicBezTo>
                    <a:cubicBezTo>
                      <a:pt x="194" y="144"/>
                      <a:pt x="235" y="205"/>
                      <a:pt x="249" y="268"/>
                    </a:cubicBezTo>
                    <a:cubicBezTo>
                      <a:pt x="249" y="270"/>
                      <a:pt x="256" y="268"/>
                      <a:pt x="255" y="267"/>
                    </a:cubicBezTo>
                    <a:cubicBezTo>
                      <a:pt x="241" y="204"/>
                      <a:pt x="201" y="148"/>
                      <a:pt x="159" y="101"/>
                    </a:cubicBezTo>
                    <a:cubicBezTo>
                      <a:pt x="117" y="55"/>
                      <a:pt x="58" y="34"/>
                      <a:pt x="7" y="1"/>
                    </a:cubicBezTo>
                    <a:cubicBezTo>
                      <a:pt x="5" y="0"/>
                      <a:pt x="0" y="2"/>
                      <a:pt x="1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23" name="Freeform 304"/>
              <p:cNvSpPr/>
              <p:nvPr/>
            </p:nvSpPr>
            <p:spPr bwMode="auto">
              <a:xfrm>
                <a:off x="8231768" y="968255"/>
                <a:ext cx="252401" cy="791540"/>
              </a:xfrm>
              <a:custGeom>
                <a:gdLst>
                  <a:gd name="T0" fmla="*/ 1 w 241"/>
                  <a:gd name="T1" fmla="*/ 3 h 761"/>
                  <a:gd name="T2" fmla="*/ 68 w 241"/>
                  <a:gd name="T3" fmla="*/ 200 h 761"/>
                  <a:gd name="T4" fmla="*/ 69 w 241"/>
                  <a:gd name="T5" fmla="*/ 409 h 761"/>
                  <a:gd name="T6" fmla="*/ 126 w 241"/>
                  <a:gd name="T7" fmla="*/ 593 h 761"/>
                  <a:gd name="T8" fmla="*/ 234 w 241"/>
                  <a:gd name="T9" fmla="*/ 759 h 761"/>
                  <a:gd name="T10" fmla="*/ 240 w 241"/>
                  <a:gd name="T11" fmla="*/ 757 h 761"/>
                  <a:gd name="T12" fmla="*/ 128 w 241"/>
                  <a:gd name="T13" fmla="*/ 583 h 761"/>
                  <a:gd name="T14" fmla="*/ 74 w 241"/>
                  <a:gd name="T15" fmla="*/ 396 h 761"/>
                  <a:gd name="T16" fmla="*/ 73 w 241"/>
                  <a:gd name="T17" fmla="*/ 187 h 761"/>
                  <a:gd name="T18" fmla="*/ 7 w 241"/>
                  <a:gd name="T19" fmla="*/ 1 h 761"/>
                  <a:gd name="T20" fmla="*/ 1 w 241"/>
                  <a:gd name="T21" fmla="*/ 3 h 76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1" h="761">
                    <a:moveTo>
                      <a:pt x="1" y="3"/>
                    </a:moveTo>
                    <a:cubicBezTo>
                      <a:pt x="42" y="61"/>
                      <a:pt x="61" y="131"/>
                      <a:pt x="68" y="200"/>
                    </a:cubicBezTo>
                    <a:cubicBezTo>
                      <a:pt x="74" y="270"/>
                      <a:pt x="62" y="340"/>
                      <a:pt x="69" y="409"/>
                    </a:cubicBezTo>
                    <a:cubicBezTo>
                      <a:pt x="75" y="475"/>
                      <a:pt x="97" y="534"/>
                      <a:pt x="126" y="593"/>
                    </a:cubicBezTo>
                    <a:cubicBezTo>
                      <a:pt x="155" y="653"/>
                      <a:pt x="187" y="711"/>
                      <a:pt x="234" y="759"/>
                    </a:cubicBezTo>
                    <a:cubicBezTo>
                      <a:pt x="235" y="761"/>
                      <a:pt x="241" y="759"/>
                      <a:pt x="240" y="757"/>
                    </a:cubicBezTo>
                    <a:cubicBezTo>
                      <a:pt x="191" y="707"/>
                      <a:pt x="159" y="645"/>
                      <a:pt x="128" y="583"/>
                    </a:cubicBezTo>
                    <a:cubicBezTo>
                      <a:pt x="99" y="523"/>
                      <a:pt x="80" y="462"/>
                      <a:pt x="74" y="396"/>
                    </a:cubicBezTo>
                    <a:cubicBezTo>
                      <a:pt x="68" y="326"/>
                      <a:pt x="80" y="256"/>
                      <a:pt x="73" y="187"/>
                    </a:cubicBezTo>
                    <a:cubicBezTo>
                      <a:pt x="66" y="121"/>
                      <a:pt x="45" y="55"/>
                      <a:pt x="7" y="1"/>
                    </a:cubicBezTo>
                    <a:cubicBezTo>
                      <a:pt x="6" y="0"/>
                      <a:pt x="0" y="2"/>
                      <a:pt x="1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24" name="Freeform 305"/>
              <p:cNvSpPr/>
              <p:nvPr/>
            </p:nvSpPr>
            <p:spPr bwMode="auto">
              <a:xfrm>
                <a:off x="8250655" y="999161"/>
                <a:ext cx="248967" cy="779521"/>
              </a:xfrm>
              <a:custGeom>
                <a:gdLst>
                  <a:gd name="T0" fmla="*/ 1 w 237"/>
                  <a:gd name="T1" fmla="*/ 3 h 749"/>
                  <a:gd name="T2" fmla="*/ 33 w 237"/>
                  <a:gd name="T3" fmla="*/ 198 h 749"/>
                  <a:gd name="T4" fmla="*/ 30 w 237"/>
                  <a:gd name="T5" fmla="*/ 393 h 749"/>
                  <a:gd name="T6" fmla="*/ 105 w 237"/>
                  <a:gd name="T7" fmla="*/ 582 h 749"/>
                  <a:gd name="T8" fmla="*/ 157 w 237"/>
                  <a:gd name="T9" fmla="*/ 669 h 749"/>
                  <a:gd name="T10" fmla="*/ 229 w 237"/>
                  <a:gd name="T11" fmla="*/ 747 h 749"/>
                  <a:gd name="T12" fmla="*/ 235 w 237"/>
                  <a:gd name="T13" fmla="*/ 745 h 749"/>
                  <a:gd name="T14" fmla="*/ 165 w 237"/>
                  <a:gd name="T15" fmla="*/ 671 h 749"/>
                  <a:gd name="T16" fmla="*/ 107 w 237"/>
                  <a:gd name="T17" fmla="*/ 574 h 749"/>
                  <a:gd name="T18" fmla="*/ 35 w 237"/>
                  <a:gd name="T19" fmla="*/ 386 h 749"/>
                  <a:gd name="T20" fmla="*/ 39 w 237"/>
                  <a:gd name="T21" fmla="*/ 185 h 749"/>
                  <a:gd name="T22" fmla="*/ 7 w 237"/>
                  <a:gd name="T23" fmla="*/ 2 h 749"/>
                  <a:gd name="T24" fmla="*/ 1 w 237"/>
                  <a:gd name="T25" fmla="*/ 3 h 74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36" h="749">
                    <a:moveTo>
                      <a:pt x="1" y="3"/>
                    </a:moveTo>
                    <a:cubicBezTo>
                      <a:pt x="29" y="64"/>
                      <a:pt x="34" y="133"/>
                      <a:pt x="33" y="198"/>
                    </a:cubicBezTo>
                    <a:cubicBezTo>
                      <a:pt x="33" y="264"/>
                      <a:pt x="19" y="328"/>
                      <a:pt x="30" y="393"/>
                    </a:cubicBezTo>
                    <a:cubicBezTo>
                      <a:pt x="42" y="460"/>
                      <a:pt x="73" y="523"/>
                      <a:pt x="105" y="582"/>
                    </a:cubicBezTo>
                    <a:cubicBezTo>
                      <a:pt x="120" y="612"/>
                      <a:pt x="137" y="641"/>
                      <a:pt x="157" y="669"/>
                    </a:cubicBezTo>
                    <a:cubicBezTo>
                      <a:pt x="177" y="698"/>
                      <a:pt x="204" y="723"/>
                      <a:pt x="229" y="747"/>
                    </a:cubicBezTo>
                    <a:cubicBezTo>
                      <a:pt x="231" y="749"/>
                      <a:pt x="237" y="746"/>
                      <a:pt x="235" y="745"/>
                    </a:cubicBezTo>
                    <a:cubicBezTo>
                      <a:pt x="211" y="721"/>
                      <a:pt x="186" y="698"/>
                      <a:pt x="165" y="671"/>
                    </a:cubicBezTo>
                    <a:cubicBezTo>
                      <a:pt x="142" y="641"/>
                      <a:pt x="125" y="608"/>
                      <a:pt x="107" y="574"/>
                    </a:cubicBezTo>
                    <a:cubicBezTo>
                      <a:pt x="76" y="515"/>
                      <a:pt x="47" y="453"/>
                      <a:pt x="35" y="386"/>
                    </a:cubicBezTo>
                    <a:cubicBezTo>
                      <a:pt x="24" y="319"/>
                      <a:pt x="39" y="252"/>
                      <a:pt x="39" y="185"/>
                    </a:cubicBezTo>
                    <a:cubicBezTo>
                      <a:pt x="39" y="124"/>
                      <a:pt x="33" y="58"/>
                      <a:pt x="7" y="2"/>
                    </a:cubicBezTo>
                    <a:cubicBezTo>
                      <a:pt x="6" y="0"/>
                      <a:pt x="0" y="1"/>
                      <a:pt x="1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25" name="Freeform 306"/>
              <p:cNvSpPr/>
              <p:nvPr/>
            </p:nvSpPr>
            <p:spPr bwMode="auto">
              <a:xfrm>
                <a:off x="8250655" y="990575"/>
                <a:ext cx="135644" cy="571764"/>
              </a:xfrm>
              <a:custGeom>
                <a:gdLst>
                  <a:gd name="T0" fmla="*/ 1 w 130"/>
                  <a:gd name="T1" fmla="*/ 3 h 549"/>
                  <a:gd name="T2" fmla="*/ 97 w 130"/>
                  <a:gd name="T3" fmla="*/ 233 h 549"/>
                  <a:gd name="T4" fmla="*/ 124 w 130"/>
                  <a:gd name="T5" fmla="*/ 547 h 549"/>
                  <a:gd name="T6" fmla="*/ 130 w 130"/>
                  <a:gd name="T7" fmla="*/ 545 h 549"/>
                  <a:gd name="T8" fmla="*/ 104 w 130"/>
                  <a:gd name="T9" fmla="*/ 238 h 549"/>
                  <a:gd name="T10" fmla="*/ 7 w 130"/>
                  <a:gd name="T11" fmla="*/ 2 h 549"/>
                  <a:gd name="T12" fmla="*/ 1 w 130"/>
                  <a:gd name="T13" fmla="*/ 3 h 54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0" h="549">
                    <a:moveTo>
                      <a:pt x="1" y="3"/>
                    </a:moveTo>
                    <a:cubicBezTo>
                      <a:pt x="46" y="75"/>
                      <a:pt x="81" y="149"/>
                      <a:pt x="97" y="233"/>
                    </a:cubicBezTo>
                    <a:cubicBezTo>
                      <a:pt x="117" y="336"/>
                      <a:pt x="94" y="445"/>
                      <a:pt x="124" y="547"/>
                    </a:cubicBezTo>
                    <a:cubicBezTo>
                      <a:pt x="124" y="549"/>
                      <a:pt x="130" y="547"/>
                      <a:pt x="130" y="545"/>
                    </a:cubicBezTo>
                    <a:cubicBezTo>
                      <a:pt x="101" y="446"/>
                      <a:pt x="121" y="339"/>
                      <a:pt x="104" y="238"/>
                    </a:cubicBezTo>
                    <a:cubicBezTo>
                      <a:pt x="90" y="151"/>
                      <a:pt x="53" y="76"/>
                      <a:pt x="7" y="2"/>
                    </a:cubicBezTo>
                    <a:cubicBezTo>
                      <a:pt x="6" y="0"/>
                      <a:pt x="0" y="2"/>
                      <a:pt x="1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26" name="Freeform 307"/>
              <p:cNvSpPr/>
              <p:nvPr/>
            </p:nvSpPr>
            <p:spPr bwMode="auto">
              <a:xfrm>
                <a:off x="8242070" y="981991"/>
                <a:ext cx="152814" cy="606104"/>
              </a:xfrm>
              <a:custGeom>
                <a:gdLst>
                  <a:gd name="T0" fmla="*/ 1 w 146"/>
                  <a:gd name="T1" fmla="*/ 4 h 581"/>
                  <a:gd name="T2" fmla="*/ 82 w 146"/>
                  <a:gd name="T3" fmla="*/ 256 h 581"/>
                  <a:gd name="T4" fmla="*/ 93 w 146"/>
                  <a:gd name="T5" fmla="*/ 420 h 581"/>
                  <a:gd name="T6" fmla="*/ 139 w 146"/>
                  <a:gd name="T7" fmla="*/ 579 h 581"/>
                  <a:gd name="T8" fmla="*/ 145 w 146"/>
                  <a:gd name="T9" fmla="*/ 577 h 581"/>
                  <a:gd name="T10" fmla="*/ 87 w 146"/>
                  <a:gd name="T11" fmla="*/ 248 h 581"/>
                  <a:gd name="T12" fmla="*/ 7 w 146"/>
                  <a:gd name="T13" fmla="*/ 2 h 581"/>
                  <a:gd name="T14" fmla="*/ 1 w 146"/>
                  <a:gd name="T15" fmla="*/ 4 h 58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6" h="581">
                    <a:moveTo>
                      <a:pt x="1" y="4"/>
                    </a:moveTo>
                    <a:cubicBezTo>
                      <a:pt x="57" y="78"/>
                      <a:pt x="74" y="166"/>
                      <a:pt x="82" y="256"/>
                    </a:cubicBezTo>
                    <a:cubicBezTo>
                      <a:pt x="87" y="310"/>
                      <a:pt x="87" y="365"/>
                      <a:pt x="93" y="420"/>
                    </a:cubicBezTo>
                    <a:cubicBezTo>
                      <a:pt x="100" y="474"/>
                      <a:pt x="115" y="530"/>
                      <a:pt x="139" y="579"/>
                    </a:cubicBezTo>
                    <a:cubicBezTo>
                      <a:pt x="140" y="581"/>
                      <a:pt x="146" y="579"/>
                      <a:pt x="145" y="577"/>
                    </a:cubicBezTo>
                    <a:cubicBezTo>
                      <a:pt x="94" y="474"/>
                      <a:pt x="97" y="361"/>
                      <a:pt x="87" y="248"/>
                    </a:cubicBezTo>
                    <a:cubicBezTo>
                      <a:pt x="80" y="160"/>
                      <a:pt x="61" y="74"/>
                      <a:pt x="7" y="2"/>
                    </a:cubicBezTo>
                    <a:cubicBezTo>
                      <a:pt x="6" y="0"/>
                      <a:pt x="0" y="2"/>
                      <a:pt x="1" y="4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27" name="Freeform 308"/>
              <p:cNvSpPr/>
              <p:nvPr/>
            </p:nvSpPr>
            <p:spPr bwMode="auto">
              <a:xfrm>
                <a:off x="8233485" y="971689"/>
                <a:ext cx="212909" cy="336533"/>
              </a:xfrm>
              <a:custGeom>
                <a:gdLst>
                  <a:gd name="T0" fmla="*/ 2 w 203"/>
                  <a:gd name="T1" fmla="*/ 3 h 324"/>
                  <a:gd name="T2" fmla="*/ 62 w 203"/>
                  <a:gd name="T3" fmla="*/ 51 h 324"/>
                  <a:gd name="T4" fmla="*/ 116 w 203"/>
                  <a:gd name="T5" fmla="*/ 117 h 324"/>
                  <a:gd name="T6" fmla="*/ 196 w 203"/>
                  <a:gd name="T7" fmla="*/ 322 h 324"/>
                  <a:gd name="T8" fmla="*/ 202 w 203"/>
                  <a:gd name="T9" fmla="*/ 321 h 324"/>
                  <a:gd name="T10" fmla="*/ 119 w 203"/>
                  <a:gd name="T11" fmla="*/ 110 h 324"/>
                  <a:gd name="T12" fmla="*/ 68 w 203"/>
                  <a:gd name="T13" fmla="*/ 48 h 324"/>
                  <a:gd name="T14" fmla="*/ 7 w 203"/>
                  <a:gd name="T15" fmla="*/ 1 h 324"/>
                  <a:gd name="T16" fmla="*/ 2 w 203"/>
                  <a:gd name="T17" fmla="*/ 3 h 32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3" h="324">
                    <a:moveTo>
                      <a:pt x="2" y="3"/>
                    </a:moveTo>
                    <a:cubicBezTo>
                      <a:pt x="26" y="12"/>
                      <a:pt x="45" y="33"/>
                      <a:pt x="62" y="51"/>
                    </a:cubicBezTo>
                    <a:cubicBezTo>
                      <a:pt x="82" y="71"/>
                      <a:pt x="100" y="94"/>
                      <a:pt x="116" y="117"/>
                    </a:cubicBezTo>
                    <a:cubicBezTo>
                      <a:pt x="158" y="178"/>
                      <a:pt x="179" y="251"/>
                      <a:pt x="196" y="322"/>
                    </a:cubicBezTo>
                    <a:cubicBezTo>
                      <a:pt x="197" y="324"/>
                      <a:pt x="203" y="322"/>
                      <a:pt x="202" y="321"/>
                    </a:cubicBezTo>
                    <a:cubicBezTo>
                      <a:pt x="185" y="247"/>
                      <a:pt x="162" y="173"/>
                      <a:pt x="119" y="110"/>
                    </a:cubicBezTo>
                    <a:cubicBezTo>
                      <a:pt x="103" y="88"/>
                      <a:pt x="86" y="68"/>
                      <a:pt x="68" y="48"/>
                    </a:cubicBezTo>
                    <a:cubicBezTo>
                      <a:pt x="51" y="30"/>
                      <a:pt x="31" y="9"/>
                      <a:pt x="7" y="1"/>
                    </a:cubicBezTo>
                    <a:cubicBezTo>
                      <a:pt x="5" y="0"/>
                      <a:pt x="0" y="3"/>
                      <a:pt x="2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28" name="Freeform 309"/>
              <p:cNvSpPr/>
              <p:nvPr/>
            </p:nvSpPr>
            <p:spPr bwMode="auto">
              <a:xfrm>
                <a:off x="8243787" y="983707"/>
                <a:ext cx="235230" cy="278155"/>
              </a:xfrm>
              <a:custGeom>
                <a:gdLst>
                  <a:gd name="T0" fmla="*/ 4 w 224"/>
                  <a:gd name="T1" fmla="*/ 4 h 267"/>
                  <a:gd name="T2" fmla="*/ 61 w 224"/>
                  <a:gd name="T3" fmla="*/ 38 h 267"/>
                  <a:gd name="T4" fmla="*/ 112 w 224"/>
                  <a:gd name="T5" fmla="*/ 89 h 267"/>
                  <a:gd name="T6" fmla="*/ 217 w 224"/>
                  <a:gd name="T7" fmla="*/ 265 h 267"/>
                  <a:gd name="T8" fmla="*/ 223 w 224"/>
                  <a:gd name="T9" fmla="*/ 263 h 267"/>
                  <a:gd name="T10" fmla="*/ 113 w 224"/>
                  <a:gd name="T11" fmla="*/ 82 h 267"/>
                  <a:gd name="T12" fmla="*/ 59 w 224"/>
                  <a:gd name="T13" fmla="*/ 28 h 267"/>
                  <a:gd name="T14" fmla="*/ 7 w 224"/>
                  <a:gd name="T15" fmla="*/ 0 h 267"/>
                  <a:gd name="T16" fmla="*/ 4 w 224"/>
                  <a:gd name="T17" fmla="*/ 4 h 26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4" h="267">
                    <a:moveTo>
                      <a:pt x="4" y="4"/>
                    </a:moveTo>
                    <a:cubicBezTo>
                      <a:pt x="25" y="4"/>
                      <a:pt x="46" y="25"/>
                      <a:pt x="61" y="38"/>
                    </a:cubicBezTo>
                    <a:cubicBezTo>
                      <a:pt x="79" y="53"/>
                      <a:pt x="97" y="71"/>
                      <a:pt x="112" y="89"/>
                    </a:cubicBezTo>
                    <a:cubicBezTo>
                      <a:pt x="155" y="142"/>
                      <a:pt x="189" y="203"/>
                      <a:pt x="217" y="265"/>
                    </a:cubicBezTo>
                    <a:cubicBezTo>
                      <a:pt x="218" y="267"/>
                      <a:pt x="224" y="266"/>
                      <a:pt x="223" y="263"/>
                    </a:cubicBezTo>
                    <a:cubicBezTo>
                      <a:pt x="194" y="199"/>
                      <a:pt x="159" y="136"/>
                      <a:pt x="113" y="82"/>
                    </a:cubicBezTo>
                    <a:cubicBezTo>
                      <a:pt x="97" y="62"/>
                      <a:pt x="78" y="45"/>
                      <a:pt x="59" y="28"/>
                    </a:cubicBezTo>
                    <a:cubicBezTo>
                      <a:pt x="45" y="17"/>
                      <a:pt x="26" y="0"/>
                      <a:pt x="7" y="0"/>
                    </a:cubicBezTo>
                    <a:cubicBezTo>
                      <a:pt x="4" y="0"/>
                      <a:pt x="0" y="4"/>
                      <a:pt x="4" y="4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29" name="Freeform 310"/>
              <p:cNvSpPr/>
              <p:nvPr/>
            </p:nvSpPr>
            <p:spPr bwMode="auto">
              <a:xfrm>
                <a:off x="8657585" y="1054105"/>
                <a:ext cx="70398" cy="827597"/>
              </a:xfrm>
              <a:custGeom>
                <a:gdLst>
                  <a:gd name="T0" fmla="*/ 58 w 67"/>
                  <a:gd name="T1" fmla="*/ 3 h 796"/>
                  <a:gd name="T2" fmla="*/ 59 w 67"/>
                  <a:gd name="T3" fmla="*/ 90 h 796"/>
                  <a:gd name="T4" fmla="*/ 47 w 67"/>
                  <a:gd name="T5" fmla="*/ 193 h 796"/>
                  <a:gd name="T6" fmla="*/ 21 w 67"/>
                  <a:gd name="T7" fmla="*/ 397 h 796"/>
                  <a:gd name="T8" fmla="*/ 11 w 67"/>
                  <a:gd name="T9" fmla="*/ 597 h 796"/>
                  <a:gd name="T10" fmla="*/ 15 w 67"/>
                  <a:gd name="T11" fmla="*/ 793 h 796"/>
                  <a:gd name="T12" fmla="*/ 21 w 67"/>
                  <a:gd name="T13" fmla="*/ 792 h 796"/>
                  <a:gd name="T14" fmla="*/ 18 w 67"/>
                  <a:gd name="T15" fmla="*/ 590 h 796"/>
                  <a:gd name="T16" fmla="*/ 27 w 67"/>
                  <a:gd name="T17" fmla="*/ 389 h 796"/>
                  <a:gd name="T18" fmla="*/ 52 w 67"/>
                  <a:gd name="T19" fmla="*/ 193 h 796"/>
                  <a:gd name="T20" fmla="*/ 65 w 67"/>
                  <a:gd name="T21" fmla="*/ 96 h 796"/>
                  <a:gd name="T22" fmla="*/ 63 w 67"/>
                  <a:gd name="T23" fmla="*/ 3 h 796"/>
                  <a:gd name="T24" fmla="*/ 58 w 67"/>
                  <a:gd name="T25" fmla="*/ 3 h 79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7" h="796">
                    <a:moveTo>
                      <a:pt x="58" y="3"/>
                    </a:moveTo>
                    <a:cubicBezTo>
                      <a:pt x="53" y="32"/>
                      <a:pt x="58" y="61"/>
                      <a:pt x="59" y="90"/>
                    </a:cubicBezTo>
                    <a:cubicBezTo>
                      <a:pt x="61" y="124"/>
                      <a:pt x="53" y="160"/>
                      <a:pt x="47" y="193"/>
                    </a:cubicBezTo>
                    <a:cubicBezTo>
                      <a:pt x="33" y="261"/>
                      <a:pt x="24" y="328"/>
                      <a:pt x="21" y="397"/>
                    </a:cubicBezTo>
                    <a:cubicBezTo>
                      <a:pt x="18" y="464"/>
                      <a:pt x="18" y="530"/>
                      <a:pt x="11" y="597"/>
                    </a:cubicBezTo>
                    <a:cubicBezTo>
                      <a:pt x="5" y="663"/>
                      <a:pt x="0" y="728"/>
                      <a:pt x="15" y="793"/>
                    </a:cubicBezTo>
                    <a:cubicBezTo>
                      <a:pt x="16" y="796"/>
                      <a:pt x="21" y="794"/>
                      <a:pt x="21" y="792"/>
                    </a:cubicBezTo>
                    <a:cubicBezTo>
                      <a:pt x="6" y="725"/>
                      <a:pt x="11" y="657"/>
                      <a:pt x="18" y="590"/>
                    </a:cubicBezTo>
                    <a:cubicBezTo>
                      <a:pt x="24" y="523"/>
                      <a:pt x="24" y="456"/>
                      <a:pt x="27" y="389"/>
                    </a:cubicBezTo>
                    <a:cubicBezTo>
                      <a:pt x="29" y="322"/>
                      <a:pt x="39" y="258"/>
                      <a:pt x="52" y="193"/>
                    </a:cubicBezTo>
                    <a:cubicBezTo>
                      <a:pt x="59" y="161"/>
                      <a:pt x="64" y="129"/>
                      <a:pt x="65" y="96"/>
                    </a:cubicBezTo>
                    <a:cubicBezTo>
                      <a:pt x="67" y="65"/>
                      <a:pt x="58" y="34"/>
                      <a:pt x="63" y="3"/>
                    </a:cubicBezTo>
                    <a:cubicBezTo>
                      <a:pt x="64" y="0"/>
                      <a:pt x="58" y="1"/>
                      <a:pt x="58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30" name="Freeform 311"/>
              <p:cNvSpPr/>
              <p:nvPr/>
            </p:nvSpPr>
            <p:spPr bwMode="auto">
              <a:xfrm>
                <a:off x="8521942" y="1038651"/>
                <a:ext cx="202607" cy="832748"/>
              </a:xfrm>
              <a:custGeom>
                <a:gdLst>
                  <a:gd name="T0" fmla="*/ 186 w 194"/>
                  <a:gd name="T1" fmla="*/ 3 h 801"/>
                  <a:gd name="T2" fmla="*/ 118 w 194"/>
                  <a:gd name="T3" fmla="*/ 210 h 801"/>
                  <a:gd name="T4" fmla="*/ 61 w 194"/>
                  <a:gd name="T5" fmla="*/ 295 h 801"/>
                  <a:gd name="T6" fmla="*/ 24 w 194"/>
                  <a:gd name="T7" fmla="*/ 380 h 801"/>
                  <a:gd name="T8" fmla="*/ 10 w 194"/>
                  <a:gd name="T9" fmla="*/ 584 h 801"/>
                  <a:gd name="T10" fmla="*/ 96 w 194"/>
                  <a:gd name="T11" fmla="*/ 799 h 801"/>
                  <a:gd name="T12" fmla="*/ 102 w 194"/>
                  <a:gd name="T13" fmla="*/ 798 h 801"/>
                  <a:gd name="T14" fmla="*/ 16 w 194"/>
                  <a:gd name="T15" fmla="*/ 589 h 801"/>
                  <a:gd name="T16" fmla="*/ 31 w 194"/>
                  <a:gd name="T17" fmla="*/ 374 h 801"/>
                  <a:gd name="T18" fmla="*/ 133 w 194"/>
                  <a:gd name="T19" fmla="*/ 195 h 801"/>
                  <a:gd name="T20" fmla="*/ 191 w 194"/>
                  <a:gd name="T21" fmla="*/ 2 h 801"/>
                  <a:gd name="T22" fmla="*/ 186 w 194"/>
                  <a:gd name="T23" fmla="*/ 3 h 80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4" h="801">
                    <a:moveTo>
                      <a:pt x="186" y="3"/>
                    </a:moveTo>
                    <a:cubicBezTo>
                      <a:pt x="188" y="77"/>
                      <a:pt x="156" y="149"/>
                      <a:pt x="118" y="210"/>
                    </a:cubicBezTo>
                    <a:cubicBezTo>
                      <a:pt x="100" y="239"/>
                      <a:pt x="78" y="265"/>
                      <a:pt x="61" y="295"/>
                    </a:cubicBezTo>
                    <a:cubicBezTo>
                      <a:pt x="45" y="321"/>
                      <a:pt x="33" y="350"/>
                      <a:pt x="24" y="380"/>
                    </a:cubicBezTo>
                    <a:cubicBezTo>
                      <a:pt x="3" y="444"/>
                      <a:pt x="0" y="517"/>
                      <a:pt x="10" y="584"/>
                    </a:cubicBezTo>
                    <a:cubicBezTo>
                      <a:pt x="21" y="661"/>
                      <a:pt x="56" y="733"/>
                      <a:pt x="96" y="799"/>
                    </a:cubicBezTo>
                    <a:cubicBezTo>
                      <a:pt x="97" y="801"/>
                      <a:pt x="103" y="799"/>
                      <a:pt x="102" y="798"/>
                    </a:cubicBezTo>
                    <a:cubicBezTo>
                      <a:pt x="63" y="733"/>
                      <a:pt x="30" y="664"/>
                      <a:pt x="16" y="589"/>
                    </a:cubicBezTo>
                    <a:cubicBezTo>
                      <a:pt x="3" y="518"/>
                      <a:pt x="10" y="442"/>
                      <a:pt x="31" y="374"/>
                    </a:cubicBezTo>
                    <a:cubicBezTo>
                      <a:pt x="52" y="306"/>
                      <a:pt x="97" y="255"/>
                      <a:pt x="133" y="195"/>
                    </a:cubicBezTo>
                    <a:cubicBezTo>
                      <a:pt x="166" y="137"/>
                      <a:pt x="194" y="69"/>
                      <a:pt x="191" y="2"/>
                    </a:cubicBezTo>
                    <a:cubicBezTo>
                      <a:pt x="191" y="0"/>
                      <a:pt x="186" y="1"/>
                      <a:pt x="186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31" name="Freeform 312"/>
              <p:cNvSpPr/>
              <p:nvPr/>
            </p:nvSpPr>
            <p:spPr bwMode="auto">
              <a:xfrm>
                <a:off x="8705662" y="1033501"/>
                <a:ext cx="132210" cy="856787"/>
              </a:xfrm>
              <a:custGeom>
                <a:gdLst>
                  <a:gd name="T0" fmla="*/ 19 w 127"/>
                  <a:gd name="T1" fmla="*/ 9 h 823"/>
                  <a:gd name="T2" fmla="*/ 89 w 127"/>
                  <a:gd name="T3" fmla="*/ 186 h 823"/>
                  <a:gd name="T4" fmla="*/ 113 w 127"/>
                  <a:gd name="T5" fmla="*/ 426 h 823"/>
                  <a:gd name="T6" fmla="*/ 67 w 127"/>
                  <a:gd name="T7" fmla="*/ 655 h 823"/>
                  <a:gd name="T8" fmla="*/ 26 w 127"/>
                  <a:gd name="T9" fmla="*/ 741 h 823"/>
                  <a:gd name="T10" fmla="*/ 6 w 127"/>
                  <a:gd name="T11" fmla="*/ 817 h 823"/>
                  <a:gd name="T12" fmla="*/ 18 w 127"/>
                  <a:gd name="T13" fmla="*/ 814 h 823"/>
                  <a:gd name="T14" fmla="*/ 45 w 127"/>
                  <a:gd name="T15" fmla="*/ 728 h 823"/>
                  <a:gd name="T16" fmla="*/ 85 w 127"/>
                  <a:gd name="T17" fmla="*/ 637 h 823"/>
                  <a:gd name="T18" fmla="*/ 125 w 127"/>
                  <a:gd name="T19" fmla="*/ 411 h 823"/>
                  <a:gd name="T20" fmla="*/ 102 w 127"/>
                  <a:gd name="T21" fmla="*/ 189 h 823"/>
                  <a:gd name="T22" fmla="*/ 30 w 127"/>
                  <a:gd name="T23" fmla="*/ 6 h 823"/>
                  <a:gd name="T24" fmla="*/ 19 w 127"/>
                  <a:gd name="T25" fmla="*/ 9 h 82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7" h="823">
                    <a:moveTo>
                      <a:pt x="19" y="9"/>
                    </a:moveTo>
                    <a:cubicBezTo>
                      <a:pt x="41" y="68"/>
                      <a:pt x="73" y="125"/>
                      <a:pt x="89" y="186"/>
                    </a:cubicBezTo>
                    <a:cubicBezTo>
                      <a:pt x="110" y="263"/>
                      <a:pt x="116" y="346"/>
                      <a:pt x="113" y="426"/>
                    </a:cubicBezTo>
                    <a:cubicBezTo>
                      <a:pt x="110" y="505"/>
                      <a:pt x="95" y="582"/>
                      <a:pt x="67" y="655"/>
                    </a:cubicBezTo>
                    <a:cubicBezTo>
                      <a:pt x="55" y="685"/>
                      <a:pt x="41" y="713"/>
                      <a:pt x="26" y="741"/>
                    </a:cubicBezTo>
                    <a:cubicBezTo>
                      <a:pt x="14" y="764"/>
                      <a:pt x="0" y="791"/>
                      <a:pt x="6" y="817"/>
                    </a:cubicBezTo>
                    <a:cubicBezTo>
                      <a:pt x="8" y="823"/>
                      <a:pt x="19" y="820"/>
                      <a:pt x="18" y="814"/>
                    </a:cubicBezTo>
                    <a:cubicBezTo>
                      <a:pt x="11" y="784"/>
                      <a:pt x="31" y="753"/>
                      <a:pt x="45" y="728"/>
                    </a:cubicBezTo>
                    <a:cubicBezTo>
                      <a:pt x="60" y="699"/>
                      <a:pt x="74" y="668"/>
                      <a:pt x="85" y="637"/>
                    </a:cubicBezTo>
                    <a:cubicBezTo>
                      <a:pt x="111" y="564"/>
                      <a:pt x="122" y="488"/>
                      <a:pt x="125" y="411"/>
                    </a:cubicBezTo>
                    <a:cubicBezTo>
                      <a:pt x="127" y="337"/>
                      <a:pt x="119" y="261"/>
                      <a:pt x="102" y="189"/>
                    </a:cubicBezTo>
                    <a:cubicBezTo>
                      <a:pt x="87" y="125"/>
                      <a:pt x="53" y="67"/>
                      <a:pt x="30" y="6"/>
                    </a:cubicBezTo>
                    <a:cubicBezTo>
                      <a:pt x="28" y="0"/>
                      <a:pt x="17" y="4"/>
                      <a:pt x="19" y="9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32" name="Freeform 313"/>
              <p:cNvSpPr/>
              <p:nvPr/>
            </p:nvSpPr>
            <p:spPr bwMode="auto">
              <a:xfrm>
                <a:off x="8722832" y="1064407"/>
                <a:ext cx="163116" cy="827597"/>
              </a:xfrm>
              <a:custGeom>
                <a:gdLst>
                  <a:gd name="T0" fmla="*/ 13 w 156"/>
                  <a:gd name="T1" fmla="*/ 9 h 795"/>
                  <a:gd name="T2" fmla="*/ 142 w 156"/>
                  <a:gd name="T3" fmla="*/ 390 h 795"/>
                  <a:gd name="T4" fmla="*/ 3 w 156"/>
                  <a:gd name="T5" fmla="*/ 790 h 795"/>
                  <a:gd name="T6" fmla="*/ 14 w 156"/>
                  <a:gd name="T7" fmla="*/ 791 h 795"/>
                  <a:gd name="T8" fmla="*/ 118 w 156"/>
                  <a:gd name="T9" fmla="*/ 581 h 795"/>
                  <a:gd name="T10" fmla="*/ 153 w 156"/>
                  <a:gd name="T11" fmla="*/ 383 h 795"/>
                  <a:gd name="T12" fmla="*/ 23 w 156"/>
                  <a:gd name="T13" fmla="*/ 4 h 795"/>
                  <a:gd name="T14" fmla="*/ 13 w 156"/>
                  <a:gd name="T15" fmla="*/ 9 h 79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6" h="795">
                    <a:moveTo>
                      <a:pt x="13" y="9"/>
                    </a:moveTo>
                    <a:cubicBezTo>
                      <a:pt x="87" y="121"/>
                      <a:pt x="136" y="255"/>
                      <a:pt x="142" y="390"/>
                    </a:cubicBezTo>
                    <a:cubicBezTo>
                      <a:pt x="148" y="538"/>
                      <a:pt x="68" y="663"/>
                      <a:pt x="3" y="790"/>
                    </a:cubicBezTo>
                    <a:cubicBezTo>
                      <a:pt x="0" y="795"/>
                      <a:pt x="12" y="795"/>
                      <a:pt x="14" y="791"/>
                    </a:cubicBezTo>
                    <a:cubicBezTo>
                      <a:pt x="50" y="722"/>
                      <a:pt x="89" y="654"/>
                      <a:pt x="118" y="581"/>
                    </a:cubicBezTo>
                    <a:cubicBezTo>
                      <a:pt x="144" y="517"/>
                      <a:pt x="156" y="452"/>
                      <a:pt x="153" y="383"/>
                    </a:cubicBezTo>
                    <a:cubicBezTo>
                      <a:pt x="148" y="249"/>
                      <a:pt x="97" y="115"/>
                      <a:pt x="23" y="4"/>
                    </a:cubicBezTo>
                    <a:cubicBezTo>
                      <a:pt x="20" y="0"/>
                      <a:pt x="9" y="4"/>
                      <a:pt x="13" y="9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33" name="Freeform 314"/>
              <p:cNvSpPr/>
              <p:nvPr/>
            </p:nvSpPr>
            <p:spPr bwMode="auto">
              <a:xfrm>
                <a:off x="8727983" y="1074709"/>
                <a:ext cx="199173" cy="813861"/>
              </a:xfrm>
              <a:custGeom>
                <a:gdLst>
                  <a:gd name="T0" fmla="*/ 45 w 191"/>
                  <a:gd name="T1" fmla="*/ 9 h 782"/>
                  <a:gd name="T2" fmla="*/ 105 w 191"/>
                  <a:gd name="T3" fmla="*/ 117 h 782"/>
                  <a:gd name="T4" fmla="*/ 173 w 191"/>
                  <a:gd name="T5" fmla="*/ 327 h 782"/>
                  <a:gd name="T6" fmla="*/ 139 w 191"/>
                  <a:gd name="T7" fmla="*/ 579 h 782"/>
                  <a:gd name="T8" fmla="*/ 5 w 191"/>
                  <a:gd name="T9" fmla="*/ 776 h 782"/>
                  <a:gd name="T10" fmla="*/ 14 w 191"/>
                  <a:gd name="T11" fmla="*/ 779 h 782"/>
                  <a:gd name="T12" fmla="*/ 148 w 191"/>
                  <a:gd name="T13" fmla="*/ 586 h 782"/>
                  <a:gd name="T14" fmla="*/ 186 w 191"/>
                  <a:gd name="T15" fmla="*/ 338 h 782"/>
                  <a:gd name="T16" fmla="*/ 157 w 191"/>
                  <a:gd name="T17" fmla="*/ 210 h 782"/>
                  <a:gd name="T18" fmla="*/ 120 w 191"/>
                  <a:gd name="T19" fmla="*/ 121 h 782"/>
                  <a:gd name="T20" fmla="*/ 56 w 191"/>
                  <a:gd name="T21" fmla="*/ 5 h 782"/>
                  <a:gd name="T22" fmla="*/ 45 w 191"/>
                  <a:gd name="T23" fmla="*/ 9 h 78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1" h="782">
                    <a:moveTo>
                      <a:pt x="45" y="9"/>
                    </a:moveTo>
                    <a:cubicBezTo>
                      <a:pt x="68" y="43"/>
                      <a:pt x="86" y="81"/>
                      <a:pt x="105" y="117"/>
                    </a:cubicBezTo>
                    <a:cubicBezTo>
                      <a:pt x="139" y="182"/>
                      <a:pt x="165" y="254"/>
                      <a:pt x="173" y="327"/>
                    </a:cubicBezTo>
                    <a:cubicBezTo>
                      <a:pt x="182" y="412"/>
                      <a:pt x="169" y="499"/>
                      <a:pt x="139" y="579"/>
                    </a:cubicBezTo>
                    <a:cubicBezTo>
                      <a:pt x="111" y="654"/>
                      <a:pt x="61" y="719"/>
                      <a:pt x="5" y="776"/>
                    </a:cubicBezTo>
                    <a:cubicBezTo>
                      <a:pt x="0" y="781"/>
                      <a:pt x="11" y="782"/>
                      <a:pt x="14" y="779"/>
                    </a:cubicBezTo>
                    <a:cubicBezTo>
                      <a:pt x="70" y="723"/>
                      <a:pt x="118" y="660"/>
                      <a:pt x="148" y="586"/>
                    </a:cubicBezTo>
                    <a:cubicBezTo>
                      <a:pt x="180" y="507"/>
                      <a:pt x="191" y="422"/>
                      <a:pt x="186" y="338"/>
                    </a:cubicBezTo>
                    <a:cubicBezTo>
                      <a:pt x="182" y="294"/>
                      <a:pt x="173" y="251"/>
                      <a:pt x="157" y="210"/>
                    </a:cubicBezTo>
                    <a:cubicBezTo>
                      <a:pt x="146" y="181"/>
                      <a:pt x="134" y="150"/>
                      <a:pt x="120" y="121"/>
                    </a:cubicBezTo>
                    <a:cubicBezTo>
                      <a:pt x="100" y="82"/>
                      <a:pt x="80" y="41"/>
                      <a:pt x="56" y="5"/>
                    </a:cubicBezTo>
                    <a:cubicBezTo>
                      <a:pt x="53" y="0"/>
                      <a:pt x="42" y="5"/>
                      <a:pt x="45" y="9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34" name="Freeform 315"/>
              <p:cNvSpPr/>
              <p:nvPr/>
            </p:nvSpPr>
            <p:spPr bwMode="auto">
              <a:xfrm>
                <a:off x="8497904" y="1019765"/>
                <a:ext cx="228362" cy="860221"/>
              </a:xfrm>
              <a:custGeom>
                <a:gdLst>
                  <a:gd name="T0" fmla="*/ 203 w 219"/>
                  <a:gd name="T1" fmla="*/ 7 h 827"/>
                  <a:gd name="T2" fmla="*/ 113 w 219"/>
                  <a:gd name="T3" fmla="*/ 223 h 827"/>
                  <a:gd name="T4" fmla="*/ 17 w 219"/>
                  <a:gd name="T5" fmla="*/ 428 h 827"/>
                  <a:gd name="T6" fmla="*/ 30 w 219"/>
                  <a:gd name="T7" fmla="*/ 645 h 827"/>
                  <a:gd name="T8" fmla="*/ 131 w 219"/>
                  <a:gd name="T9" fmla="*/ 823 h 827"/>
                  <a:gd name="T10" fmla="*/ 140 w 219"/>
                  <a:gd name="T11" fmla="*/ 817 h 827"/>
                  <a:gd name="T12" fmla="*/ 38 w 219"/>
                  <a:gd name="T13" fmla="*/ 630 h 827"/>
                  <a:gd name="T14" fmla="*/ 19 w 219"/>
                  <a:gd name="T15" fmla="*/ 524 h 827"/>
                  <a:gd name="T16" fmla="*/ 33 w 219"/>
                  <a:gd name="T17" fmla="*/ 408 h 827"/>
                  <a:gd name="T18" fmla="*/ 138 w 219"/>
                  <a:gd name="T19" fmla="*/ 204 h 827"/>
                  <a:gd name="T20" fmla="*/ 215 w 219"/>
                  <a:gd name="T21" fmla="*/ 6 h 827"/>
                  <a:gd name="T22" fmla="*/ 203 w 219"/>
                  <a:gd name="T23" fmla="*/ 7 h 82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19" h="826">
                    <a:moveTo>
                      <a:pt x="203" y="7"/>
                    </a:moveTo>
                    <a:cubicBezTo>
                      <a:pt x="208" y="88"/>
                      <a:pt x="158" y="159"/>
                      <a:pt x="113" y="223"/>
                    </a:cubicBezTo>
                    <a:cubicBezTo>
                      <a:pt x="70" y="286"/>
                      <a:pt x="34" y="353"/>
                      <a:pt x="17" y="428"/>
                    </a:cubicBezTo>
                    <a:cubicBezTo>
                      <a:pt x="0" y="502"/>
                      <a:pt x="11" y="573"/>
                      <a:pt x="30" y="645"/>
                    </a:cubicBezTo>
                    <a:cubicBezTo>
                      <a:pt x="48" y="712"/>
                      <a:pt x="77" y="777"/>
                      <a:pt x="131" y="823"/>
                    </a:cubicBezTo>
                    <a:cubicBezTo>
                      <a:pt x="134" y="827"/>
                      <a:pt x="144" y="821"/>
                      <a:pt x="140" y="817"/>
                    </a:cubicBezTo>
                    <a:cubicBezTo>
                      <a:pt x="84" y="769"/>
                      <a:pt x="56" y="700"/>
                      <a:pt x="38" y="630"/>
                    </a:cubicBezTo>
                    <a:cubicBezTo>
                      <a:pt x="29" y="596"/>
                      <a:pt x="21" y="560"/>
                      <a:pt x="19" y="524"/>
                    </a:cubicBezTo>
                    <a:cubicBezTo>
                      <a:pt x="17" y="485"/>
                      <a:pt x="23" y="446"/>
                      <a:pt x="33" y="408"/>
                    </a:cubicBezTo>
                    <a:cubicBezTo>
                      <a:pt x="53" y="332"/>
                      <a:pt x="94" y="268"/>
                      <a:pt x="138" y="204"/>
                    </a:cubicBezTo>
                    <a:cubicBezTo>
                      <a:pt x="178" y="145"/>
                      <a:pt x="219" y="80"/>
                      <a:pt x="215" y="6"/>
                    </a:cubicBezTo>
                    <a:cubicBezTo>
                      <a:pt x="214" y="0"/>
                      <a:pt x="203" y="2"/>
                      <a:pt x="203" y="7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35" name="Freeform 316"/>
              <p:cNvSpPr/>
              <p:nvPr/>
            </p:nvSpPr>
            <p:spPr bwMode="auto">
              <a:xfrm>
                <a:off x="9426804" y="959669"/>
                <a:ext cx="267853" cy="248966"/>
              </a:xfrm>
              <a:custGeom>
                <a:gdLst>
                  <a:gd name="T0" fmla="*/ 10 w 256"/>
                  <a:gd name="T1" fmla="*/ 116 h 240"/>
                  <a:gd name="T2" fmla="*/ 253 w 256"/>
                  <a:gd name="T3" fmla="*/ 4 h 240"/>
                  <a:gd name="T4" fmla="*/ 246 w 256"/>
                  <a:gd name="T5" fmla="*/ 4 h 240"/>
                  <a:gd name="T6" fmla="*/ 142 w 256"/>
                  <a:gd name="T7" fmla="*/ 237 h 240"/>
                  <a:gd name="T8" fmla="*/ 150 w 256"/>
                  <a:gd name="T9" fmla="*/ 237 h 240"/>
                  <a:gd name="T10" fmla="*/ 255 w 256"/>
                  <a:gd name="T11" fmla="*/ 3 h 240"/>
                  <a:gd name="T12" fmla="*/ 248 w 256"/>
                  <a:gd name="T13" fmla="*/ 2 h 240"/>
                  <a:gd name="T14" fmla="*/ 2 w 256"/>
                  <a:gd name="T15" fmla="*/ 116 h 240"/>
                  <a:gd name="T16" fmla="*/ 10 w 256"/>
                  <a:gd name="T17" fmla="*/ 116 h 24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6" h="240">
                    <a:moveTo>
                      <a:pt x="10" y="116"/>
                    </a:moveTo>
                    <a:cubicBezTo>
                      <a:pt x="75" y="47"/>
                      <a:pt x="174" y="47"/>
                      <a:pt x="253" y="4"/>
                    </a:cubicBezTo>
                    <a:cubicBezTo>
                      <a:pt x="251" y="4"/>
                      <a:pt x="248" y="4"/>
                      <a:pt x="246" y="4"/>
                    </a:cubicBezTo>
                    <a:cubicBezTo>
                      <a:pt x="222" y="84"/>
                      <a:pt x="198" y="173"/>
                      <a:pt x="142" y="237"/>
                    </a:cubicBezTo>
                    <a:cubicBezTo>
                      <a:pt x="140" y="240"/>
                      <a:pt x="148" y="239"/>
                      <a:pt x="150" y="237"/>
                    </a:cubicBezTo>
                    <a:cubicBezTo>
                      <a:pt x="206" y="172"/>
                      <a:pt x="231" y="83"/>
                      <a:pt x="255" y="3"/>
                    </a:cubicBezTo>
                    <a:cubicBezTo>
                      <a:pt x="256" y="0"/>
                      <a:pt x="249" y="2"/>
                      <a:pt x="248" y="2"/>
                    </a:cubicBezTo>
                    <a:cubicBezTo>
                      <a:pt x="167" y="45"/>
                      <a:pt x="68" y="46"/>
                      <a:pt x="2" y="116"/>
                    </a:cubicBezTo>
                    <a:cubicBezTo>
                      <a:pt x="0" y="118"/>
                      <a:pt x="9" y="118"/>
                      <a:pt x="10" y="116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36" name="Freeform 317"/>
              <p:cNvSpPr/>
              <p:nvPr/>
            </p:nvSpPr>
            <p:spPr bwMode="auto">
              <a:xfrm>
                <a:off x="9433672" y="964821"/>
                <a:ext cx="254117" cy="161399"/>
              </a:xfrm>
              <a:custGeom>
                <a:gdLst>
                  <a:gd name="T0" fmla="*/ 10 w 243"/>
                  <a:gd name="T1" fmla="*/ 150 h 154"/>
                  <a:gd name="T2" fmla="*/ 104 w 243"/>
                  <a:gd name="T3" fmla="*/ 80 h 154"/>
                  <a:gd name="T4" fmla="*/ 238 w 243"/>
                  <a:gd name="T5" fmla="*/ 6 h 154"/>
                  <a:gd name="T6" fmla="*/ 232 w 243"/>
                  <a:gd name="T7" fmla="*/ 2 h 154"/>
                  <a:gd name="T8" fmla="*/ 85 w 243"/>
                  <a:gd name="T9" fmla="*/ 82 h 154"/>
                  <a:gd name="T10" fmla="*/ 1 w 243"/>
                  <a:gd name="T11" fmla="*/ 150 h 154"/>
                  <a:gd name="T12" fmla="*/ 10 w 243"/>
                  <a:gd name="T13" fmla="*/ 150 h 15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3" h="154">
                    <a:moveTo>
                      <a:pt x="10" y="150"/>
                    </a:moveTo>
                    <a:cubicBezTo>
                      <a:pt x="22" y="110"/>
                      <a:pt x="71" y="96"/>
                      <a:pt x="104" y="80"/>
                    </a:cubicBezTo>
                    <a:cubicBezTo>
                      <a:pt x="150" y="57"/>
                      <a:pt x="195" y="33"/>
                      <a:pt x="238" y="6"/>
                    </a:cubicBezTo>
                    <a:cubicBezTo>
                      <a:pt x="243" y="2"/>
                      <a:pt x="236" y="0"/>
                      <a:pt x="232" y="2"/>
                    </a:cubicBezTo>
                    <a:cubicBezTo>
                      <a:pt x="185" y="31"/>
                      <a:pt x="135" y="59"/>
                      <a:pt x="85" y="82"/>
                    </a:cubicBezTo>
                    <a:cubicBezTo>
                      <a:pt x="53" y="97"/>
                      <a:pt x="12" y="113"/>
                      <a:pt x="1" y="150"/>
                    </a:cubicBezTo>
                    <a:cubicBezTo>
                      <a:pt x="0" y="154"/>
                      <a:pt x="9" y="153"/>
                      <a:pt x="10" y="150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37" name="Freeform 318"/>
              <p:cNvSpPr/>
              <p:nvPr/>
            </p:nvSpPr>
            <p:spPr bwMode="auto">
              <a:xfrm>
                <a:off x="9440540" y="963103"/>
                <a:ext cx="252401" cy="192305"/>
              </a:xfrm>
              <a:custGeom>
                <a:gdLst>
                  <a:gd name="T0" fmla="*/ 233 w 241"/>
                  <a:gd name="T1" fmla="*/ 2 h 184"/>
                  <a:gd name="T2" fmla="*/ 103 w 241"/>
                  <a:gd name="T3" fmla="*/ 99 h 184"/>
                  <a:gd name="T4" fmla="*/ 1 w 241"/>
                  <a:gd name="T5" fmla="*/ 182 h 184"/>
                  <a:gd name="T6" fmla="*/ 10 w 241"/>
                  <a:gd name="T7" fmla="*/ 181 h 184"/>
                  <a:gd name="T8" fmla="*/ 112 w 241"/>
                  <a:gd name="T9" fmla="*/ 98 h 184"/>
                  <a:gd name="T10" fmla="*/ 236 w 241"/>
                  <a:gd name="T11" fmla="*/ 5 h 184"/>
                  <a:gd name="T12" fmla="*/ 233 w 241"/>
                  <a:gd name="T13" fmla="*/ 2 h 18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1" h="184">
                    <a:moveTo>
                      <a:pt x="233" y="2"/>
                    </a:moveTo>
                    <a:cubicBezTo>
                      <a:pt x="182" y="24"/>
                      <a:pt x="151" y="73"/>
                      <a:pt x="103" y="99"/>
                    </a:cubicBezTo>
                    <a:cubicBezTo>
                      <a:pt x="63" y="119"/>
                      <a:pt x="16" y="136"/>
                      <a:pt x="1" y="182"/>
                    </a:cubicBezTo>
                    <a:cubicBezTo>
                      <a:pt x="0" y="184"/>
                      <a:pt x="9" y="183"/>
                      <a:pt x="10" y="181"/>
                    </a:cubicBezTo>
                    <a:cubicBezTo>
                      <a:pt x="25" y="135"/>
                      <a:pt x="73" y="118"/>
                      <a:pt x="112" y="98"/>
                    </a:cubicBezTo>
                    <a:cubicBezTo>
                      <a:pt x="158" y="74"/>
                      <a:pt x="188" y="25"/>
                      <a:pt x="236" y="5"/>
                    </a:cubicBezTo>
                    <a:cubicBezTo>
                      <a:pt x="241" y="2"/>
                      <a:pt x="236" y="0"/>
                      <a:pt x="233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38" name="Freeform 319"/>
              <p:cNvSpPr/>
              <p:nvPr/>
            </p:nvSpPr>
            <p:spPr bwMode="auto">
              <a:xfrm>
                <a:off x="9438824" y="964821"/>
                <a:ext cx="248967" cy="221494"/>
              </a:xfrm>
              <a:custGeom>
                <a:gdLst>
                  <a:gd name="T0" fmla="*/ 228 w 239"/>
                  <a:gd name="T1" fmla="*/ 3 h 213"/>
                  <a:gd name="T2" fmla="*/ 120 w 239"/>
                  <a:gd name="T3" fmla="*/ 119 h 213"/>
                  <a:gd name="T4" fmla="*/ 3 w 239"/>
                  <a:gd name="T5" fmla="*/ 207 h 213"/>
                  <a:gd name="T6" fmla="*/ 10 w 239"/>
                  <a:gd name="T7" fmla="*/ 210 h 213"/>
                  <a:gd name="T8" fmla="*/ 131 w 239"/>
                  <a:gd name="T9" fmla="*/ 119 h 213"/>
                  <a:gd name="T10" fmla="*/ 234 w 239"/>
                  <a:gd name="T11" fmla="*/ 7 h 213"/>
                  <a:gd name="T12" fmla="*/ 228 w 239"/>
                  <a:gd name="T13" fmla="*/ 3 h 21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9" h="213">
                    <a:moveTo>
                      <a:pt x="228" y="3"/>
                    </a:moveTo>
                    <a:cubicBezTo>
                      <a:pt x="186" y="35"/>
                      <a:pt x="162" y="86"/>
                      <a:pt x="120" y="119"/>
                    </a:cubicBezTo>
                    <a:cubicBezTo>
                      <a:pt x="82" y="149"/>
                      <a:pt x="33" y="166"/>
                      <a:pt x="3" y="207"/>
                    </a:cubicBezTo>
                    <a:cubicBezTo>
                      <a:pt x="0" y="212"/>
                      <a:pt x="8" y="213"/>
                      <a:pt x="10" y="210"/>
                    </a:cubicBezTo>
                    <a:cubicBezTo>
                      <a:pt x="41" y="168"/>
                      <a:pt x="91" y="150"/>
                      <a:pt x="131" y="119"/>
                    </a:cubicBezTo>
                    <a:cubicBezTo>
                      <a:pt x="171" y="87"/>
                      <a:pt x="193" y="38"/>
                      <a:pt x="234" y="7"/>
                    </a:cubicBezTo>
                    <a:cubicBezTo>
                      <a:pt x="239" y="3"/>
                      <a:pt x="232" y="0"/>
                      <a:pt x="228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39" name="Freeform 320"/>
              <p:cNvSpPr/>
              <p:nvPr/>
            </p:nvSpPr>
            <p:spPr bwMode="auto">
              <a:xfrm>
                <a:off x="9433672" y="964821"/>
                <a:ext cx="255835" cy="255834"/>
              </a:xfrm>
              <a:custGeom>
                <a:gdLst>
                  <a:gd name="T0" fmla="*/ 235 w 244"/>
                  <a:gd name="T1" fmla="*/ 2 h 245"/>
                  <a:gd name="T2" fmla="*/ 200 w 244"/>
                  <a:gd name="T3" fmla="*/ 36 h 245"/>
                  <a:gd name="T4" fmla="*/ 154 w 244"/>
                  <a:gd name="T5" fmla="*/ 107 h 245"/>
                  <a:gd name="T6" fmla="*/ 4 w 244"/>
                  <a:gd name="T7" fmla="*/ 241 h 245"/>
                  <a:gd name="T8" fmla="*/ 11 w 244"/>
                  <a:gd name="T9" fmla="*/ 243 h 245"/>
                  <a:gd name="T10" fmla="*/ 149 w 244"/>
                  <a:gd name="T11" fmla="*/ 125 h 245"/>
                  <a:gd name="T12" fmla="*/ 192 w 244"/>
                  <a:gd name="T13" fmla="*/ 61 h 245"/>
                  <a:gd name="T14" fmla="*/ 239 w 244"/>
                  <a:gd name="T15" fmla="*/ 6 h 245"/>
                  <a:gd name="T16" fmla="*/ 235 w 244"/>
                  <a:gd name="T17" fmla="*/ 2 h 24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4" h="245">
                    <a:moveTo>
                      <a:pt x="235" y="2"/>
                    </a:moveTo>
                    <a:cubicBezTo>
                      <a:pt x="220" y="8"/>
                      <a:pt x="210" y="23"/>
                      <a:pt x="200" y="36"/>
                    </a:cubicBezTo>
                    <a:cubicBezTo>
                      <a:pt x="184" y="59"/>
                      <a:pt x="170" y="84"/>
                      <a:pt x="154" y="107"/>
                    </a:cubicBezTo>
                    <a:cubicBezTo>
                      <a:pt x="116" y="164"/>
                      <a:pt x="51" y="194"/>
                      <a:pt x="4" y="241"/>
                    </a:cubicBezTo>
                    <a:cubicBezTo>
                      <a:pt x="0" y="245"/>
                      <a:pt x="8" y="245"/>
                      <a:pt x="11" y="243"/>
                    </a:cubicBezTo>
                    <a:cubicBezTo>
                      <a:pt x="53" y="200"/>
                      <a:pt x="111" y="173"/>
                      <a:pt x="149" y="125"/>
                    </a:cubicBezTo>
                    <a:cubicBezTo>
                      <a:pt x="165" y="105"/>
                      <a:pt x="178" y="82"/>
                      <a:pt x="192" y="61"/>
                    </a:cubicBezTo>
                    <a:cubicBezTo>
                      <a:pt x="204" y="43"/>
                      <a:pt x="218" y="14"/>
                      <a:pt x="239" y="6"/>
                    </a:cubicBezTo>
                    <a:cubicBezTo>
                      <a:pt x="244" y="3"/>
                      <a:pt x="239" y="0"/>
                      <a:pt x="235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40" name="Freeform 321"/>
              <p:cNvSpPr/>
              <p:nvPr/>
            </p:nvSpPr>
            <p:spPr bwMode="auto">
              <a:xfrm>
                <a:off x="9442258" y="963103"/>
                <a:ext cx="248967" cy="288457"/>
              </a:xfrm>
              <a:custGeom>
                <a:gdLst>
                  <a:gd name="T0" fmla="*/ 230 w 238"/>
                  <a:gd name="T1" fmla="*/ 1 h 277"/>
                  <a:gd name="T2" fmla="*/ 190 w 238"/>
                  <a:gd name="T3" fmla="*/ 44 h 277"/>
                  <a:gd name="T4" fmla="*/ 152 w 238"/>
                  <a:gd name="T5" fmla="*/ 128 h 277"/>
                  <a:gd name="T6" fmla="*/ 88 w 238"/>
                  <a:gd name="T7" fmla="*/ 210 h 277"/>
                  <a:gd name="T8" fmla="*/ 4 w 238"/>
                  <a:gd name="T9" fmla="*/ 273 h 277"/>
                  <a:gd name="T10" fmla="*/ 11 w 238"/>
                  <a:gd name="T11" fmla="*/ 275 h 277"/>
                  <a:gd name="T12" fmla="*/ 150 w 238"/>
                  <a:gd name="T13" fmla="*/ 149 h 277"/>
                  <a:gd name="T14" fmla="*/ 185 w 238"/>
                  <a:gd name="T15" fmla="*/ 70 h 277"/>
                  <a:gd name="T16" fmla="*/ 233 w 238"/>
                  <a:gd name="T17" fmla="*/ 5 h 277"/>
                  <a:gd name="T18" fmla="*/ 230 w 238"/>
                  <a:gd name="T19" fmla="*/ 1 h 27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8" h="277">
                    <a:moveTo>
                      <a:pt x="230" y="1"/>
                    </a:moveTo>
                    <a:cubicBezTo>
                      <a:pt x="211" y="10"/>
                      <a:pt x="199" y="27"/>
                      <a:pt x="190" y="44"/>
                    </a:cubicBezTo>
                    <a:cubicBezTo>
                      <a:pt x="175" y="71"/>
                      <a:pt x="164" y="100"/>
                      <a:pt x="152" y="128"/>
                    </a:cubicBezTo>
                    <a:cubicBezTo>
                      <a:pt x="137" y="161"/>
                      <a:pt x="117" y="188"/>
                      <a:pt x="88" y="210"/>
                    </a:cubicBezTo>
                    <a:cubicBezTo>
                      <a:pt x="59" y="231"/>
                      <a:pt x="29" y="247"/>
                      <a:pt x="4" y="273"/>
                    </a:cubicBezTo>
                    <a:cubicBezTo>
                      <a:pt x="0" y="277"/>
                      <a:pt x="9" y="277"/>
                      <a:pt x="11" y="275"/>
                    </a:cubicBezTo>
                    <a:cubicBezTo>
                      <a:pt x="55" y="229"/>
                      <a:pt x="119" y="208"/>
                      <a:pt x="150" y="149"/>
                    </a:cubicBezTo>
                    <a:cubicBezTo>
                      <a:pt x="164" y="123"/>
                      <a:pt x="173" y="96"/>
                      <a:pt x="185" y="70"/>
                    </a:cubicBezTo>
                    <a:cubicBezTo>
                      <a:pt x="195" y="47"/>
                      <a:pt x="209" y="16"/>
                      <a:pt x="233" y="5"/>
                    </a:cubicBezTo>
                    <a:cubicBezTo>
                      <a:pt x="238" y="3"/>
                      <a:pt x="233" y="0"/>
                      <a:pt x="230" y="1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41" name="Freeform 322"/>
              <p:cNvSpPr/>
              <p:nvPr/>
            </p:nvSpPr>
            <p:spPr bwMode="auto">
              <a:xfrm>
                <a:off x="9531542" y="957953"/>
                <a:ext cx="166550" cy="257551"/>
              </a:xfrm>
              <a:custGeom>
                <a:gdLst>
                  <a:gd name="T0" fmla="*/ 149 w 159"/>
                  <a:gd name="T1" fmla="*/ 2 h 248"/>
                  <a:gd name="T2" fmla="*/ 101 w 159"/>
                  <a:gd name="T3" fmla="*/ 106 h 248"/>
                  <a:gd name="T4" fmla="*/ 4 w 159"/>
                  <a:gd name="T5" fmla="*/ 241 h 248"/>
                  <a:gd name="T6" fmla="*/ 10 w 159"/>
                  <a:gd name="T7" fmla="*/ 245 h 248"/>
                  <a:gd name="T8" fmla="*/ 96 w 159"/>
                  <a:gd name="T9" fmla="*/ 135 h 248"/>
                  <a:gd name="T10" fmla="*/ 120 w 159"/>
                  <a:gd name="T11" fmla="*/ 75 h 248"/>
                  <a:gd name="T12" fmla="*/ 154 w 159"/>
                  <a:gd name="T13" fmla="*/ 6 h 248"/>
                  <a:gd name="T14" fmla="*/ 149 w 159"/>
                  <a:gd name="T15" fmla="*/ 2 h 24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9" h="248">
                    <a:moveTo>
                      <a:pt x="149" y="2"/>
                    </a:moveTo>
                    <a:cubicBezTo>
                      <a:pt x="116" y="26"/>
                      <a:pt x="115" y="71"/>
                      <a:pt x="101" y="106"/>
                    </a:cubicBezTo>
                    <a:cubicBezTo>
                      <a:pt x="81" y="157"/>
                      <a:pt x="48" y="207"/>
                      <a:pt x="4" y="241"/>
                    </a:cubicBezTo>
                    <a:cubicBezTo>
                      <a:pt x="0" y="245"/>
                      <a:pt x="7" y="248"/>
                      <a:pt x="10" y="245"/>
                    </a:cubicBezTo>
                    <a:cubicBezTo>
                      <a:pt x="47" y="215"/>
                      <a:pt x="74" y="177"/>
                      <a:pt x="96" y="135"/>
                    </a:cubicBezTo>
                    <a:cubicBezTo>
                      <a:pt x="106" y="116"/>
                      <a:pt x="114" y="96"/>
                      <a:pt x="120" y="75"/>
                    </a:cubicBezTo>
                    <a:cubicBezTo>
                      <a:pt x="127" y="49"/>
                      <a:pt x="132" y="23"/>
                      <a:pt x="154" y="6"/>
                    </a:cubicBezTo>
                    <a:cubicBezTo>
                      <a:pt x="159" y="3"/>
                      <a:pt x="152" y="0"/>
                      <a:pt x="149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42" name="Freeform 323"/>
              <p:cNvSpPr/>
              <p:nvPr/>
            </p:nvSpPr>
            <p:spPr bwMode="auto">
              <a:xfrm>
                <a:off x="8454979" y="662628"/>
                <a:ext cx="520254" cy="460158"/>
              </a:xfrm>
              <a:custGeom>
                <a:gdLst>
                  <a:gd name="T0" fmla="*/ 4 w 498"/>
                  <a:gd name="T1" fmla="*/ 440 h 442"/>
                  <a:gd name="T2" fmla="*/ 33 w 498"/>
                  <a:gd name="T3" fmla="*/ 312 h 442"/>
                  <a:gd name="T4" fmla="*/ 108 w 498"/>
                  <a:gd name="T5" fmla="*/ 194 h 442"/>
                  <a:gd name="T6" fmla="*/ 200 w 498"/>
                  <a:gd name="T7" fmla="*/ 119 h 442"/>
                  <a:gd name="T8" fmla="*/ 232 w 498"/>
                  <a:gd name="T9" fmla="*/ 4 h 442"/>
                  <a:gd name="T10" fmla="*/ 228 w 498"/>
                  <a:gd name="T11" fmla="*/ 5 h 442"/>
                  <a:gd name="T12" fmla="*/ 369 w 498"/>
                  <a:gd name="T13" fmla="*/ 179 h 442"/>
                  <a:gd name="T14" fmla="*/ 495 w 498"/>
                  <a:gd name="T15" fmla="*/ 393 h 442"/>
                  <a:gd name="T16" fmla="*/ 498 w 498"/>
                  <a:gd name="T17" fmla="*/ 393 h 442"/>
                  <a:gd name="T18" fmla="*/ 400 w 498"/>
                  <a:gd name="T19" fmla="*/ 200 h 442"/>
                  <a:gd name="T20" fmla="*/ 240 w 498"/>
                  <a:gd name="T21" fmla="*/ 42 h 442"/>
                  <a:gd name="T22" fmla="*/ 233 w 498"/>
                  <a:gd name="T23" fmla="*/ 15 h 442"/>
                  <a:gd name="T24" fmla="*/ 229 w 498"/>
                  <a:gd name="T25" fmla="*/ 23 h 442"/>
                  <a:gd name="T26" fmla="*/ 228 w 498"/>
                  <a:gd name="T27" fmla="*/ 42 h 442"/>
                  <a:gd name="T28" fmla="*/ 197 w 498"/>
                  <a:gd name="T29" fmla="*/ 118 h 442"/>
                  <a:gd name="T30" fmla="*/ 92 w 498"/>
                  <a:gd name="T31" fmla="*/ 206 h 442"/>
                  <a:gd name="T32" fmla="*/ 30 w 498"/>
                  <a:gd name="T33" fmla="*/ 312 h 442"/>
                  <a:gd name="T34" fmla="*/ 0 w 498"/>
                  <a:gd name="T35" fmla="*/ 440 h 442"/>
                  <a:gd name="T36" fmla="*/ 4 w 498"/>
                  <a:gd name="T37" fmla="*/ 440 h 44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98" h="442">
                    <a:moveTo>
                      <a:pt x="4" y="440"/>
                    </a:moveTo>
                    <a:cubicBezTo>
                      <a:pt x="6" y="396"/>
                      <a:pt x="17" y="353"/>
                      <a:pt x="33" y="312"/>
                    </a:cubicBezTo>
                    <a:cubicBezTo>
                      <a:pt x="50" y="270"/>
                      <a:pt x="74" y="226"/>
                      <a:pt x="108" y="194"/>
                    </a:cubicBezTo>
                    <a:cubicBezTo>
                      <a:pt x="137" y="167"/>
                      <a:pt x="176" y="152"/>
                      <a:pt x="200" y="119"/>
                    </a:cubicBezTo>
                    <a:cubicBezTo>
                      <a:pt x="224" y="86"/>
                      <a:pt x="236" y="44"/>
                      <a:pt x="232" y="4"/>
                    </a:cubicBezTo>
                    <a:cubicBezTo>
                      <a:pt x="231" y="2"/>
                      <a:pt x="228" y="3"/>
                      <a:pt x="228" y="5"/>
                    </a:cubicBezTo>
                    <a:cubicBezTo>
                      <a:pt x="238" y="88"/>
                      <a:pt x="309" y="131"/>
                      <a:pt x="369" y="179"/>
                    </a:cubicBezTo>
                    <a:cubicBezTo>
                      <a:pt x="437" y="232"/>
                      <a:pt x="493" y="303"/>
                      <a:pt x="495" y="393"/>
                    </a:cubicBezTo>
                    <a:cubicBezTo>
                      <a:pt x="495" y="395"/>
                      <a:pt x="498" y="395"/>
                      <a:pt x="498" y="393"/>
                    </a:cubicBezTo>
                    <a:cubicBezTo>
                      <a:pt x="497" y="316"/>
                      <a:pt x="456" y="251"/>
                      <a:pt x="400" y="200"/>
                    </a:cubicBezTo>
                    <a:cubicBezTo>
                      <a:pt x="345" y="150"/>
                      <a:pt x="269" y="114"/>
                      <a:pt x="240" y="42"/>
                    </a:cubicBezTo>
                    <a:cubicBezTo>
                      <a:pt x="237" y="33"/>
                      <a:pt x="235" y="24"/>
                      <a:pt x="233" y="15"/>
                    </a:cubicBezTo>
                    <a:cubicBezTo>
                      <a:pt x="230" y="0"/>
                      <a:pt x="229" y="20"/>
                      <a:pt x="229" y="23"/>
                    </a:cubicBezTo>
                    <a:cubicBezTo>
                      <a:pt x="229" y="29"/>
                      <a:pt x="229" y="36"/>
                      <a:pt x="228" y="42"/>
                    </a:cubicBezTo>
                    <a:cubicBezTo>
                      <a:pt x="224" y="69"/>
                      <a:pt x="212" y="95"/>
                      <a:pt x="197" y="118"/>
                    </a:cubicBezTo>
                    <a:cubicBezTo>
                      <a:pt x="171" y="156"/>
                      <a:pt x="123" y="173"/>
                      <a:pt x="92" y="206"/>
                    </a:cubicBezTo>
                    <a:cubicBezTo>
                      <a:pt x="64" y="236"/>
                      <a:pt x="45" y="275"/>
                      <a:pt x="30" y="312"/>
                    </a:cubicBezTo>
                    <a:cubicBezTo>
                      <a:pt x="13" y="353"/>
                      <a:pt x="2" y="396"/>
                      <a:pt x="0" y="440"/>
                    </a:cubicBezTo>
                    <a:cubicBezTo>
                      <a:pt x="0" y="442"/>
                      <a:pt x="4" y="442"/>
                      <a:pt x="4" y="440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43" name="Freeform 324"/>
              <p:cNvSpPr/>
              <p:nvPr/>
            </p:nvSpPr>
            <p:spPr bwMode="auto">
              <a:xfrm>
                <a:off x="8487602" y="667778"/>
                <a:ext cx="209475" cy="508234"/>
              </a:xfrm>
              <a:custGeom>
                <a:gdLst>
                  <a:gd name="T0" fmla="*/ 196 w 200"/>
                  <a:gd name="T1" fmla="*/ 3 h 488"/>
                  <a:gd name="T2" fmla="*/ 163 w 200"/>
                  <a:gd name="T3" fmla="*/ 134 h 488"/>
                  <a:gd name="T4" fmla="*/ 74 w 200"/>
                  <a:gd name="T5" fmla="*/ 241 h 488"/>
                  <a:gd name="T6" fmla="*/ 0 w 200"/>
                  <a:gd name="T7" fmla="*/ 486 h 488"/>
                  <a:gd name="T8" fmla="*/ 4 w 200"/>
                  <a:gd name="T9" fmla="*/ 486 h 488"/>
                  <a:gd name="T10" fmla="*/ 19 w 200"/>
                  <a:gd name="T11" fmla="*/ 368 h 488"/>
                  <a:gd name="T12" fmla="*/ 84 w 200"/>
                  <a:gd name="T13" fmla="*/ 232 h 488"/>
                  <a:gd name="T14" fmla="*/ 175 w 200"/>
                  <a:gd name="T15" fmla="*/ 121 h 488"/>
                  <a:gd name="T16" fmla="*/ 199 w 200"/>
                  <a:gd name="T17" fmla="*/ 2 h 488"/>
                  <a:gd name="T18" fmla="*/ 196 w 200"/>
                  <a:gd name="T19" fmla="*/ 3 h 48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0" h="488">
                    <a:moveTo>
                      <a:pt x="196" y="3"/>
                    </a:moveTo>
                    <a:cubicBezTo>
                      <a:pt x="196" y="50"/>
                      <a:pt x="190" y="95"/>
                      <a:pt x="163" y="134"/>
                    </a:cubicBezTo>
                    <a:cubicBezTo>
                      <a:pt x="137" y="172"/>
                      <a:pt x="101" y="203"/>
                      <a:pt x="74" y="241"/>
                    </a:cubicBezTo>
                    <a:cubicBezTo>
                      <a:pt x="22" y="313"/>
                      <a:pt x="7" y="399"/>
                      <a:pt x="0" y="486"/>
                    </a:cubicBezTo>
                    <a:cubicBezTo>
                      <a:pt x="0" y="488"/>
                      <a:pt x="4" y="487"/>
                      <a:pt x="4" y="486"/>
                    </a:cubicBezTo>
                    <a:cubicBezTo>
                      <a:pt x="7" y="446"/>
                      <a:pt x="12" y="406"/>
                      <a:pt x="19" y="368"/>
                    </a:cubicBezTo>
                    <a:cubicBezTo>
                      <a:pt x="30" y="318"/>
                      <a:pt x="54" y="272"/>
                      <a:pt x="84" y="232"/>
                    </a:cubicBezTo>
                    <a:cubicBezTo>
                      <a:pt x="112" y="193"/>
                      <a:pt x="150" y="162"/>
                      <a:pt x="175" y="121"/>
                    </a:cubicBezTo>
                    <a:cubicBezTo>
                      <a:pt x="197" y="85"/>
                      <a:pt x="200" y="43"/>
                      <a:pt x="199" y="2"/>
                    </a:cubicBezTo>
                    <a:cubicBezTo>
                      <a:pt x="199" y="0"/>
                      <a:pt x="196" y="1"/>
                      <a:pt x="196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44" name="Freeform 325"/>
              <p:cNvSpPr/>
              <p:nvPr/>
            </p:nvSpPr>
            <p:spPr bwMode="auto">
              <a:xfrm>
                <a:off x="8530527" y="695250"/>
                <a:ext cx="166550" cy="496215"/>
              </a:xfrm>
              <a:custGeom>
                <a:gdLst>
                  <a:gd name="T0" fmla="*/ 156 w 160"/>
                  <a:gd name="T1" fmla="*/ 2 h 477"/>
                  <a:gd name="T2" fmla="*/ 133 w 160"/>
                  <a:gd name="T3" fmla="*/ 133 h 477"/>
                  <a:gd name="T4" fmla="*/ 65 w 160"/>
                  <a:gd name="T5" fmla="*/ 246 h 477"/>
                  <a:gd name="T6" fmla="*/ 6 w 160"/>
                  <a:gd name="T7" fmla="*/ 476 h 477"/>
                  <a:gd name="T8" fmla="*/ 10 w 160"/>
                  <a:gd name="T9" fmla="*/ 475 h 477"/>
                  <a:gd name="T10" fmla="*/ 23 w 160"/>
                  <a:gd name="T11" fmla="*/ 341 h 477"/>
                  <a:gd name="T12" fmla="*/ 78 w 160"/>
                  <a:gd name="T13" fmla="*/ 232 h 477"/>
                  <a:gd name="T14" fmla="*/ 139 w 160"/>
                  <a:gd name="T15" fmla="*/ 128 h 477"/>
                  <a:gd name="T16" fmla="*/ 159 w 160"/>
                  <a:gd name="T17" fmla="*/ 2 h 477"/>
                  <a:gd name="T18" fmla="*/ 156 w 160"/>
                  <a:gd name="T19" fmla="*/ 2 h 47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0" h="477">
                    <a:moveTo>
                      <a:pt x="156" y="2"/>
                    </a:moveTo>
                    <a:cubicBezTo>
                      <a:pt x="157" y="47"/>
                      <a:pt x="150" y="91"/>
                      <a:pt x="133" y="133"/>
                    </a:cubicBezTo>
                    <a:cubicBezTo>
                      <a:pt x="116" y="174"/>
                      <a:pt x="89" y="209"/>
                      <a:pt x="65" y="246"/>
                    </a:cubicBezTo>
                    <a:cubicBezTo>
                      <a:pt x="20" y="316"/>
                      <a:pt x="0" y="392"/>
                      <a:pt x="6" y="476"/>
                    </a:cubicBezTo>
                    <a:cubicBezTo>
                      <a:pt x="7" y="477"/>
                      <a:pt x="10" y="477"/>
                      <a:pt x="10" y="475"/>
                    </a:cubicBezTo>
                    <a:cubicBezTo>
                      <a:pt x="7" y="430"/>
                      <a:pt x="9" y="385"/>
                      <a:pt x="23" y="341"/>
                    </a:cubicBezTo>
                    <a:cubicBezTo>
                      <a:pt x="35" y="302"/>
                      <a:pt x="55" y="266"/>
                      <a:pt x="78" y="232"/>
                    </a:cubicBezTo>
                    <a:cubicBezTo>
                      <a:pt x="101" y="198"/>
                      <a:pt x="123" y="166"/>
                      <a:pt x="139" y="128"/>
                    </a:cubicBezTo>
                    <a:cubicBezTo>
                      <a:pt x="155" y="88"/>
                      <a:pt x="160" y="45"/>
                      <a:pt x="159" y="2"/>
                    </a:cubicBezTo>
                    <a:cubicBezTo>
                      <a:pt x="159" y="0"/>
                      <a:pt x="156" y="0"/>
                      <a:pt x="156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45" name="Freeform 326"/>
              <p:cNvSpPr/>
              <p:nvPr/>
            </p:nvSpPr>
            <p:spPr bwMode="auto">
              <a:xfrm>
                <a:off x="8559717" y="700402"/>
                <a:ext cx="139078" cy="473894"/>
              </a:xfrm>
              <a:custGeom>
                <a:gdLst>
                  <a:gd name="T0" fmla="*/ 129 w 133"/>
                  <a:gd name="T1" fmla="*/ 1 h 456"/>
                  <a:gd name="T2" fmla="*/ 77 w 133"/>
                  <a:gd name="T3" fmla="*/ 234 h 456"/>
                  <a:gd name="T4" fmla="*/ 5 w 133"/>
                  <a:gd name="T5" fmla="*/ 455 h 456"/>
                  <a:gd name="T6" fmla="*/ 9 w 133"/>
                  <a:gd name="T7" fmla="*/ 454 h 456"/>
                  <a:gd name="T8" fmla="*/ 83 w 133"/>
                  <a:gd name="T9" fmla="*/ 228 h 456"/>
                  <a:gd name="T10" fmla="*/ 133 w 133"/>
                  <a:gd name="T11" fmla="*/ 0 h 456"/>
                  <a:gd name="T12" fmla="*/ 129 w 133"/>
                  <a:gd name="T13" fmla="*/ 1 h 45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3" h="456">
                    <a:moveTo>
                      <a:pt x="129" y="1"/>
                    </a:moveTo>
                    <a:cubicBezTo>
                      <a:pt x="129" y="81"/>
                      <a:pt x="115" y="163"/>
                      <a:pt x="77" y="234"/>
                    </a:cubicBezTo>
                    <a:cubicBezTo>
                      <a:pt x="40" y="304"/>
                      <a:pt x="0" y="374"/>
                      <a:pt x="5" y="455"/>
                    </a:cubicBezTo>
                    <a:cubicBezTo>
                      <a:pt x="5" y="456"/>
                      <a:pt x="9" y="455"/>
                      <a:pt x="9" y="454"/>
                    </a:cubicBezTo>
                    <a:cubicBezTo>
                      <a:pt x="3" y="371"/>
                      <a:pt x="45" y="299"/>
                      <a:pt x="83" y="228"/>
                    </a:cubicBezTo>
                    <a:cubicBezTo>
                      <a:pt x="121" y="160"/>
                      <a:pt x="132" y="77"/>
                      <a:pt x="133" y="0"/>
                    </a:cubicBezTo>
                    <a:cubicBezTo>
                      <a:pt x="133" y="0"/>
                      <a:pt x="129" y="0"/>
                      <a:pt x="129" y="1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46" name="Freeform 327"/>
              <p:cNvSpPr/>
              <p:nvPr/>
            </p:nvSpPr>
            <p:spPr bwMode="auto">
              <a:xfrm>
                <a:off x="8611227" y="727874"/>
                <a:ext cx="89284" cy="401779"/>
              </a:xfrm>
              <a:custGeom>
                <a:gdLst>
                  <a:gd name="T0" fmla="*/ 82 w 86"/>
                  <a:gd name="T1" fmla="*/ 2 h 386"/>
                  <a:gd name="T2" fmla="*/ 7 w 86"/>
                  <a:gd name="T3" fmla="*/ 385 h 386"/>
                  <a:gd name="T4" fmla="*/ 11 w 86"/>
                  <a:gd name="T5" fmla="*/ 384 h 386"/>
                  <a:gd name="T6" fmla="*/ 85 w 86"/>
                  <a:gd name="T7" fmla="*/ 1 h 386"/>
                  <a:gd name="T8" fmla="*/ 82 w 86"/>
                  <a:gd name="T9" fmla="*/ 2 h 38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386">
                    <a:moveTo>
                      <a:pt x="82" y="2"/>
                    </a:moveTo>
                    <a:cubicBezTo>
                      <a:pt x="83" y="134"/>
                      <a:pt x="0" y="252"/>
                      <a:pt x="7" y="385"/>
                    </a:cubicBezTo>
                    <a:cubicBezTo>
                      <a:pt x="7" y="386"/>
                      <a:pt x="11" y="385"/>
                      <a:pt x="11" y="384"/>
                    </a:cubicBezTo>
                    <a:cubicBezTo>
                      <a:pt x="3" y="251"/>
                      <a:pt x="86" y="134"/>
                      <a:pt x="85" y="1"/>
                    </a:cubicBezTo>
                    <a:cubicBezTo>
                      <a:pt x="85" y="0"/>
                      <a:pt x="82" y="1"/>
                      <a:pt x="82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47" name="Freeform 328"/>
              <p:cNvSpPr/>
              <p:nvPr/>
            </p:nvSpPr>
            <p:spPr bwMode="auto">
              <a:xfrm>
                <a:off x="8667887" y="710704"/>
                <a:ext cx="32624" cy="374307"/>
              </a:xfrm>
              <a:custGeom>
                <a:gdLst>
                  <a:gd name="T0" fmla="*/ 26 w 31"/>
                  <a:gd name="T1" fmla="*/ 2 h 360"/>
                  <a:gd name="T2" fmla="*/ 0 w 31"/>
                  <a:gd name="T3" fmla="*/ 360 h 360"/>
                  <a:gd name="T4" fmla="*/ 3 w 31"/>
                  <a:gd name="T5" fmla="*/ 359 h 360"/>
                  <a:gd name="T6" fmla="*/ 30 w 31"/>
                  <a:gd name="T7" fmla="*/ 1 h 360"/>
                  <a:gd name="T8" fmla="*/ 26 w 31"/>
                  <a:gd name="T9" fmla="*/ 2 h 36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60">
                    <a:moveTo>
                      <a:pt x="26" y="2"/>
                    </a:moveTo>
                    <a:cubicBezTo>
                      <a:pt x="28" y="122"/>
                      <a:pt x="0" y="240"/>
                      <a:pt x="0" y="360"/>
                    </a:cubicBezTo>
                    <a:cubicBezTo>
                      <a:pt x="0" y="360"/>
                      <a:pt x="3" y="360"/>
                      <a:pt x="3" y="359"/>
                    </a:cubicBezTo>
                    <a:cubicBezTo>
                      <a:pt x="4" y="239"/>
                      <a:pt x="31" y="121"/>
                      <a:pt x="30" y="1"/>
                    </a:cubicBezTo>
                    <a:cubicBezTo>
                      <a:pt x="30" y="0"/>
                      <a:pt x="26" y="1"/>
                      <a:pt x="26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48" name="Freeform 329"/>
              <p:cNvSpPr/>
              <p:nvPr/>
            </p:nvSpPr>
            <p:spPr bwMode="auto">
              <a:xfrm>
                <a:off x="8691926" y="688382"/>
                <a:ext cx="13736" cy="365723"/>
              </a:xfrm>
              <a:custGeom>
                <a:gdLst>
                  <a:gd name="T0" fmla="*/ 4 w 14"/>
                  <a:gd name="T1" fmla="*/ 2 h 352"/>
                  <a:gd name="T2" fmla="*/ 9 w 14"/>
                  <a:gd name="T3" fmla="*/ 170 h 352"/>
                  <a:gd name="T4" fmla="*/ 5 w 14"/>
                  <a:gd name="T5" fmla="*/ 350 h 352"/>
                  <a:gd name="T6" fmla="*/ 8 w 14"/>
                  <a:gd name="T7" fmla="*/ 349 h 352"/>
                  <a:gd name="T8" fmla="*/ 13 w 14"/>
                  <a:gd name="T9" fmla="*/ 169 h 352"/>
                  <a:gd name="T10" fmla="*/ 8 w 14"/>
                  <a:gd name="T11" fmla="*/ 2 h 352"/>
                  <a:gd name="T12" fmla="*/ 4 w 14"/>
                  <a:gd name="T13" fmla="*/ 2 h 35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352">
                    <a:moveTo>
                      <a:pt x="4" y="2"/>
                    </a:moveTo>
                    <a:cubicBezTo>
                      <a:pt x="2" y="58"/>
                      <a:pt x="10" y="114"/>
                      <a:pt x="9" y="170"/>
                    </a:cubicBezTo>
                    <a:cubicBezTo>
                      <a:pt x="9" y="230"/>
                      <a:pt x="0" y="290"/>
                      <a:pt x="5" y="350"/>
                    </a:cubicBezTo>
                    <a:cubicBezTo>
                      <a:pt x="5" y="352"/>
                      <a:pt x="8" y="351"/>
                      <a:pt x="8" y="349"/>
                    </a:cubicBezTo>
                    <a:cubicBezTo>
                      <a:pt x="4" y="289"/>
                      <a:pt x="12" y="229"/>
                      <a:pt x="13" y="169"/>
                    </a:cubicBezTo>
                    <a:cubicBezTo>
                      <a:pt x="14" y="113"/>
                      <a:pt x="6" y="58"/>
                      <a:pt x="8" y="2"/>
                    </a:cubicBezTo>
                    <a:cubicBezTo>
                      <a:pt x="8" y="0"/>
                      <a:pt x="4" y="0"/>
                      <a:pt x="4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49" name="Freeform 330"/>
              <p:cNvSpPr/>
              <p:nvPr/>
            </p:nvSpPr>
            <p:spPr bwMode="auto">
              <a:xfrm>
                <a:off x="8697077" y="705552"/>
                <a:ext cx="51510" cy="329665"/>
              </a:xfrm>
              <a:custGeom>
                <a:gdLst>
                  <a:gd name="T0" fmla="*/ 0 w 50"/>
                  <a:gd name="T1" fmla="*/ 2 h 317"/>
                  <a:gd name="T2" fmla="*/ 24 w 50"/>
                  <a:gd name="T3" fmla="*/ 316 h 317"/>
                  <a:gd name="T4" fmla="*/ 27 w 50"/>
                  <a:gd name="T5" fmla="*/ 316 h 317"/>
                  <a:gd name="T6" fmla="*/ 4 w 50"/>
                  <a:gd name="T7" fmla="*/ 1 h 317"/>
                  <a:gd name="T8" fmla="*/ 0 w 50"/>
                  <a:gd name="T9" fmla="*/ 2 h 31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317">
                    <a:moveTo>
                      <a:pt x="0" y="2"/>
                    </a:moveTo>
                    <a:cubicBezTo>
                      <a:pt x="10" y="105"/>
                      <a:pt x="47" y="213"/>
                      <a:pt x="24" y="316"/>
                    </a:cubicBezTo>
                    <a:cubicBezTo>
                      <a:pt x="23" y="317"/>
                      <a:pt x="27" y="317"/>
                      <a:pt x="27" y="316"/>
                    </a:cubicBezTo>
                    <a:cubicBezTo>
                      <a:pt x="50" y="213"/>
                      <a:pt x="14" y="104"/>
                      <a:pt x="4" y="1"/>
                    </a:cubicBezTo>
                    <a:cubicBezTo>
                      <a:pt x="4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50" name="Freeform 331"/>
              <p:cNvSpPr/>
              <p:nvPr/>
            </p:nvSpPr>
            <p:spPr bwMode="auto">
              <a:xfrm>
                <a:off x="8688492" y="683232"/>
                <a:ext cx="82416" cy="396629"/>
              </a:xfrm>
              <a:custGeom>
                <a:gdLst>
                  <a:gd name="T0" fmla="*/ 6 w 79"/>
                  <a:gd name="T1" fmla="*/ 1 h 382"/>
                  <a:gd name="T2" fmla="*/ 15 w 79"/>
                  <a:gd name="T3" fmla="*/ 63 h 382"/>
                  <a:gd name="T4" fmla="*/ 49 w 79"/>
                  <a:gd name="T5" fmla="*/ 145 h 382"/>
                  <a:gd name="T6" fmla="*/ 67 w 79"/>
                  <a:gd name="T7" fmla="*/ 245 h 382"/>
                  <a:gd name="T8" fmla="*/ 75 w 79"/>
                  <a:gd name="T9" fmla="*/ 381 h 382"/>
                  <a:gd name="T10" fmla="*/ 79 w 79"/>
                  <a:gd name="T11" fmla="*/ 380 h 382"/>
                  <a:gd name="T12" fmla="*/ 72 w 79"/>
                  <a:gd name="T13" fmla="*/ 251 h 382"/>
                  <a:gd name="T14" fmla="*/ 54 w 79"/>
                  <a:gd name="T15" fmla="*/ 148 h 382"/>
                  <a:gd name="T16" fmla="*/ 22 w 79"/>
                  <a:gd name="T17" fmla="*/ 72 h 382"/>
                  <a:gd name="T18" fmla="*/ 10 w 79"/>
                  <a:gd name="T19" fmla="*/ 1 h 382"/>
                  <a:gd name="T20" fmla="*/ 6 w 79"/>
                  <a:gd name="T21" fmla="*/ 1 h 38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9" h="382">
                    <a:moveTo>
                      <a:pt x="6" y="1"/>
                    </a:moveTo>
                    <a:cubicBezTo>
                      <a:pt x="0" y="22"/>
                      <a:pt x="8" y="44"/>
                      <a:pt x="15" y="63"/>
                    </a:cubicBezTo>
                    <a:cubicBezTo>
                      <a:pt x="25" y="91"/>
                      <a:pt x="38" y="118"/>
                      <a:pt x="49" y="145"/>
                    </a:cubicBezTo>
                    <a:cubicBezTo>
                      <a:pt x="61" y="177"/>
                      <a:pt x="64" y="211"/>
                      <a:pt x="67" y="245"/>
                    </a:cubicBezTo>
                    <a:cubicBezTo>
                      <a:pt x="73" y="290"/>
                      <a:pt x="74" y="336"/>
                      <a:pt x="75" y="381"/>
                    </a:cubicBezTo>
                    <a:cubicBezTo>
                      <a:pt x="75" y="382"/>
                      <a:pt x="79" y="381"/>
                      <a:pt x="79" y="380"/>
                    </a:cubicBezTo>
                    <a:cubicBezTo>
                      <a:pt x="78" y="337"/>
                      <a:pt x="76" y="294"/>
                      <a:pt x="72" y="251"/>
                    </a:cubicBezTo>
                    <a:cubicBezTo>
                      <a:pt x="68" y="217"/>
                      <a:pt x="65" y="181"/>
                      <a:pt x="54" y="148"/>
                    </a:cubicBezTo>
                    <a:cubicBezTo>
                      <a:pt x="44" y="122"/>
                      <a:pt x="32" y="97"/>
                      <a:pt x="22" y="72"/>
                    </a:cubicBezTo>
                    <a:cubicBezTo>
                      <a:pt x="14" y="50"/>
                      <a:pt x="3" y="23"/>
                      <a:pt x="10" y="1"/>
                    </a:cubicBezTo>
                    <a:cubicBezTo>
                      <a:pt x="10" y="0"/>
                      <a:pt x="6" y="0"/>
                      <a:pt x="6" y="1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51" name="Freeform 332"/>
              <p:cNvSpPr/>
              <p:nvPr/>
            </p:nvSpPr>
            <p:spPr bwMode="auto">
              <a:xfrm>
                <a:off x="8693643" y="705552"/>
                <a:ext cx="127058" cy="401779"/>
              </a:xfrm>
              <a:custGeom>
                <a:gdLst>
                  <a:gd name="T0" fmla="*/ 1 w 122"/>
                  <a:gd name="T1" fmla="*/ 2 h 386"/>
                  <a:gd name="T2" fmla="*/ 39 w 122"/>
                  <a:gd name="T3" fmla="*/ 86 h 386"/>
                  <a:gd name="T4" fmla="*/ 90 w 122"/>
                  <a:gd name="T5" fmla="*/ 185 h 386"/>
                  <a:gd name="T6" fmla="*/ 112 w 122"/>
                  <a:gd name="T7" fmla="*/ 385 h 386"/>
                  <a:gd name="T8" fmla="*/ 115 w 122"/>
                  <a:gd name="T9" fmla="*/ 384 h 386"/>
                  <a:gd name="T10" fmla="*/ 96 w 122"/>
                  <a:gd name="T11" fmla="*/ 191 h 386"/>
                  <a:gd name="T12" fmla="*/ 52 w 122"/>
                  <a:gd name="T13" fmla="*/ 101 h 386"/>
                  <a:gd name="T14" fmla="*/ 4 w 122"/>
                  <a:gd name="T15" fmla="*/ 1 h 386"/>
                  <a:gd name="T16" fmla="*/ 1 w 122"/>
                  <a:gd name="T17" fmla="*/ 2 h 38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2" h="386">
                    <a:moveTo>
                      <a:pt x="1" y="2"/>
                    </a:moveTo>
                    <a:cubicBezTo>
                      <a:pt x="12" y="31"/>
                      <a:pt x="23" y="59"/>
                      <a:pt x="39" y="86"/>
                    </a:cubicBezTo>
                    <a:cubicBezTo>
                      <a:pt x="59" y="118"/>
                      <a:pt x="78" y="149"/>
                      <a:pt x="90" y="185"/>
                    </a:cubicBezTo>
                    <a:cubicBezTo>
                      <a:pt x="112" y="248"/>
                      <a:pt x="118" y="318"/>
                      <a:pt x="112" y="385"/>
                    </a:cubicBezTo>
                    <a:cubicBezTo>
                      <a:pt x="111" y="386"/>
                      <a:pt x="115" y="386"/>
                      <a:pt x="115" y="384"/>
                    </a:cubicBezTo>
                    <a:cubicBezTo>
                      <a:pt x="122" y="319"/>
                      <a:pt x="115" y="253"/>
                      <a:pt x="96" y="191"/>
                    </a:cubicBezTo>
                    <a:cubicBezTo>
                      <a:pt x="86" y="158"/>
                      <a:pt x="71" y="129"/>
                      <a:pt x="52" y="101"/>
                    </a:cubicBezTo>
                    <a:cubicBezTo>
                      <a:pt x="32" y="69"/>
                      <a:pt x="18" y="36"/>
                      <a:pt x="4" y="1"/>
                    </a:cubicBezTo>
                    <a:cubicBezTo>
                      <a:pt x="4" y="0"/>
                      <a:pt x="0" y="1"/>
                      <a:pt x="1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52" name="Freeform 333"/>
              <p:cNvSpPr/>
              <p:nvPr/>
            </p:nvSpPr>
            <p:spPr bwMode="auto">
              <a:xfrm>
                <a:off x="8697077" y="695250"/>
                <a:ext cx="164833" cy="441271"/>
              </a:xfrm>
              <a:custGeom>
                <a:gdLst>
                  <a:gd name="T0" fmla="*/ 0 w 157"/>
                  <a:gd name="T1" fmla="*/ 2 h 425"/>
                  <a:gd name="T2" fmla="*/ 32 w 157"/>
                  <a:gd name="T3" fmla="*/ 73 h 425"/>
                  <a:gd name="T4" fmla="*/ 95 w 157"/>
                  <a:gd name="T5" fmla="*/ 166 h 425"/>
                  <a:gd name="T6" fmla="*/ 142 w 157"/>
                  <a:gd name="T7" fmla="*/ 264 h 425"/>
                  <a:gd name="T8" fmla="*/ 152 w 157"/>
                  <a:gd name="T9" fmla="*/ 423 h 425"/>
                  <a:gd name="T10" fmla="*/ 155 w 157"/>
                  <a:gd name="T11" fmla="*/ 423 h 425"/>
                  <a:gd name="T12" fmla="*/ 149 w 157"/>
                  <a:gd name="T13" fmla="*/ 277 h 425"/>
                  <a:gd name="T14" fmla="*/ 110 w 157"/>
                  <a:gd name="T15" fmla="*/ 181 h 425"/>
                  <a:gd name="T16" fmla="*/ 46 w 157"/>
                  <a:gd name="T17" fmla="*/ 88 h 425"/>
                  <a:gd name="T18" fmla="*/ 4 w 157"/>
                  <a:gd name="T19" fmla="*/ 1 h 425"/>
                  <a:gd name="T20" fmla="*/ 0 w 157"/>
                  <a:gd name="T21" fmla="*/ 2 h 42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7" h="425">
                    <a:moveTo>
                      <a:pt x="0" y="2"/>
                    </a:moveTo>
                    <a:cubicBezTo>
                      <a:pt x="3" y="28"/>
                      <a:pt x="18" y="52"/>
                      <a:pt x="32" y="73"/>
                    </a:cubicBezTo>
                    <a:cubicBezTo>
                      <a:pt x="52" y="105"/>
                      <a:pt x="74" y="135"/>
                      <a:pt x="95" y="166"/>
                    </a:cubicBezTo>
                    <a:cubicBezTo>
                      <a:pt x="116" y="197"/>
                      <a:pt x="134" y="228"/>
                      <a:pt x="142" y="264"/>
                    </a:cubicBezTo>
                    <a:cubicBezTo>
                      <a:pt x="155" y="316"/>
                      <a:pt x="154" y="370"/>
                      <a:pt x="152" y="423"/>
                    </a:cubicBezTo>
                    <a:cubicBezTo>
                      <a:pt x="152" y="425"/>
                      <a:pt x="155" y="424"/>
                      <a:pt x="155" y="423"/>
                    </a:cubicBezTo>
                    <a:cubicBezTo>
                      <a:pt x="157" y="374"/>
                      <a:pt x="157" y="325"/>
                      <a:pt x="149" y="277"/>
                    </a:cubicBezTo>
                    <a:cubicBezTo>
                      <a:pt x="142" y="241"/>
                      <a:pt x="129" y="212"/>
                      <a:pt x="110" y="181"/>
                    </a:cubicBezTo>
                    <a:cubicBezTo>
                      <a:pt x="89" y="150"/>
                      <a:pt x="67" y="119"/>
                      <a:pt x="46" y="88"/>
                    </a:cubicBezTo>
                    <a:cubicBezTo>
                      <a:pt x="28" y="62"/>
                      <a:pt x="7" y="33"/>
                      <a:pt x="4" y="1"/>
                    </a:cubicBezTo>
                    <a:cubicBezTo>
                      <a:pt x="4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53" name="Freeform 334"/>
              <p:cNvSpPr/>
              <p:nvPr/>
            </p:nvSpPr>
            <p:spPr bwMode="auto">
              <a:xfrm>
                <a:off x="8697077" y="705552"/>
                <a:ext cx="195739" cy="442988"/>
              </a:xfrm>
              <a:custGeom>
                <a:gdLst>
                  <a:gd name="T0" fmla="*/ 0 w 187"/>
                  <a:gd name="T1" fmla="*/ 2 h 425"/>
                  <a:gd name="T2" fmla="*/ 130 w 187"/>
                  <a:gd name="T3" fmla="*/ 174 h 425"/>
                  <a:gd name="T4" fmla="*/ 174 w 187"/>
                  <a:gd name="T5" fmla="*/ 273 h 425"/>
                  <a:gd name="T6" fmla="*/ 182 w 187"/>
                  <a:gd name="T7" fmla="*/ 424 h 425"/>
                  <a:gd name="T8" fmla="*/ 186 w 187"/>
                  <a:gd name="T9" fmla="*/ 423 h 425"/>
                  <a:gd name="T10" fmla="*/ 179 w 187"/>
                  <a:gd name="T11" fmla="*/ 279 h 425"/>
                  <a:gd name="T12" fmla="*/ 139 w 187"/>
                  <a:gd name="T13" fmla="*/ 181 h 425"/>
                  <a:gd name="T14" fmla="*/ 4 w 187"/>
                  <a:gd name="T15" fmla="*/ 1 h 425"/>
                  <a:gd name="T16" fmla="*/ 0 w 187"/>
                  <a:gd name="T17" fmla="*/ 2 h 42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7" h="425">
                    <a:moveTo>
                      <a:pt x="0" y="2"/>
                    </a:moveTo>
                    <a:cubicBezTo>
                      <a:pt x="33" y="66"/>
                      <a:pt x="87" y="117"/>
                      <a:pt x="130" y="174"/>
                    </a:cubicBezTo>
                    <a:cubicBezTo>
                      <a:pt x="153" y="205"/>
                      <a:pt x="166" y="235"/>
                      <a:pt x="174" y="273"/>
                    </a:cubicBezTo>
                    <a:cubicBezTo>
                      <a:pt x="184" y="322"/>
                      <a:pt x="182" y="374"/>
                      <a:pt x="182" y="424"/>
                    </a:cubicBezTo>
                    <a:cubicBezTo>
                      <a:pt x="182" y="425"/>
                      <a:pt x="186" y="424"/>
                      <a:pt x="186" y="423"/>
                    </a:cubicBezTo>
                    <a:cubicBezTo>
                      <a:pt x="185" y="375"/>
                      <a:pt x="187" y="327"/>
                      <a:pt x="179" y="279"/>
                    </a:cubicBezTo>
                    <a:cubicBezTo>
                      <a:pt x="173" y="242"/>
                      <a:pt x="160" y="211"/>
                      <a:pt x="139" y="181"/>
                    </a:cubicBezTo>
                    <a:cubicBezTo>
                      <a:pt x="96" y="120"/>
                      <a:pt x="38" y="68"/>
                      <a:pt x="4" y="1"/>
                    </a:cubicBezTo>
                    <a:cubicBezTo>
                      <a:pt x="3" y="0"/>
                      <a:pt x="0" y="2"/>
                      <a:pt x="0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54" name="Freeform 335"/>
              <p:cNvSpPr/>
              <p:nvPr/>
            </p:nvSpPr>
            <p:spPr bwMode="auto">
              <a:xfrm>
                <a:off x="8729700" y="757063"/>
                <a:ext cx="214626" cy="417233"/>
              </a:xfrm>
              <a:custGeom>
                <a:gdLst>
                  <a:gd name="T0" fmla="*/ 1 w 205"/>
                  <a:gd name="T1" fmla="*/ 2 h 401"/>
                  <a:gd name="T2" fmla="*/ 170 w 205"/>
                  <a:gd name="T3" fmla="*/ 204 h 401"/>
                  <a:gd name="T4" fmla="*/ 193 w 205"/>
                  <a:gd name="T5" fmla="*/ 400 h 401"/>
                  <a:gd name="T6" fmla="*/ 197 w 205"/>
                  <a:gd name="T7" fmla="*/ 400 h 401"/>
                  <a:gd name="T8" fmla="*/ 174 w 205"/>
                  <a:gd name="T9" fmla="*/ 203 h 401"/>
                  <a:gd name="T10" fmla="*/ 4 w 205"/>
                  <a:gd name="T11" fmla="*/ 1 h 401"/>
                  <a:gd name="T12" fmla="*/ 1 w 205"/>
                  <a:gd name="T13" fmla="*/ 2 h 40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5" h="401">
                    <a:moveTo>
                      <a:pt x="1" y="2"/>
                    </a:moveTo>
                    <a:cubicBezTo>
                      <a:pt x="66" y="61"/>
                      <a:pt x="132" y="124"/>
                      <a:pt x="170" y="204"/>
                    </a:cubicBezTo>
                    <a:cubicBezTo>
                      <a:pt x="199" y="266"/>
                      <a:pt x="201" y="334"/>
                      <a:pt x="193" y="400"/>
                    </a:cubicBezTo>
                    <a:cubicBezTo>
                      <a:pt x="193" y="401"/>
                      <a:pt x="197" y="401"/>
                      <a:pt x="197" y="400"/>
                    </a:cubicBezTo>
                    <a:cubicBezTo>
                      <a:pt x="205" y="332"/>
                      <a:pt x="202" y="266"/>
                      <a:pt x="174" y="203"/>
                    </a:cubicBezTo>
                    <a:cubicBezTo>
                      <a:pt x="137" y="123"/>
                      <a:pt x="68" y="59"/>
                      <a:pt x="4" y="1"/>
                    </a:cubicBezTo>
                    <a:cubicBezTo>
                      <a:pt x="3" y="0"/>
                      <a:pt x="0" y="1"/>
                      <a:pt x="1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55" name="Freeform 336"/>
              <p:cNvSpPr/>
              <p:nvPr/>
            </p:nvSpPr>
            <p:spPr bwMode="auto">
              <a:xfrm>
                <a:off x="8334788" y="638590"/>
                <a:ext cx="243815" cy="230079"/>
              </a:xfrm>
              <a:custGeom>
                <a:gdLst>
                  <a:gd name="T0" fmla="*/ 5 w 232"/>
                  <a:gd name="T1" fmla="*/ 219 h 222"/>
                  <a:gd name="T2" fmla="*/ 50 w 232"/>
                  <a:gd name="T3" fmla="*/ 2 h 222"/>
                  <a:gd name="T4" fmla="*/ 45 w 232"/>
                  <a:gd name="T5" fmla="*/ 3 h 222"/>
                  <a:gd name="T6" fmla="*/ 227 w 232"/>
                  <a:gd name="T7" fmla="*/ 194 h 222"/>
                  <a:gd name="T8" fmla="*/ 232 w 232"/>
                  <a:gd name="T9" fmla="*/ 193 h 222"/>
                  <a:gd name="T10" fmla="*/ 49 w 232"/>
                  <a:gd name="T11" fmla="*/ 1 h 222"/>
                  <a:gd name="T12" fmla="*/ 45 w 232"/>
                  <a:gd name="T13" fmla="*/ 3 h 222"/>
                  <a:gd name="T14" fmla="*/ 0 w 232"/>
                  <a:gd name="T15" fmla="*/ 219 h 222"/>
                  <a:gd name="T16" fmla="*/ 5 w 232"/>
                  <a:gd name="T17" fmla="*/ 219 h 22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1" h="221">
                    <a:moveTo>
                      <a:pt x="5" y="219"/>
                    </a:moveTo>
                    <a:cubicBezTo>
                      <a:pt x="10" y="145"/>
                      <a:pt x="44" y="76"/>
                      <a:pt x="50" y="2"/>
                    </a:cubicBezTo>
                    <a:cubicBezTo>
                      <a:pt x="48" y="3"/>
                      <a:pt x="47" y="3"/>
                      <a:pt x="45" y="3"/>
                    </a:cubicBezTo>
                    <a:cubicBezTo>
                      <a:pt x="90" y="84"/>
                      <a:pt x="199" y="100"/>
                      <a:pt x="227" y="194"/>
                    </a:cubicBezTo>
                    <a:cubicBezTo>
                      <a:pt x="228" y="196"/>
                      <a:pt x="232" y="195"/>
                      <a:pt x="232" y="193"/>
                    </a:cubicBezTo>
                    <a:cubicBezTo>
                      <a:pt x="204" y="99"/>
                      <a:pt x="94" y="83"/>
                      <a:pt x="49" y="1"/>
                    </a:cubicBezTo>
                    <a:cubicBezTo>
                      <a:pt x="49" y="0"/>
                      <a:pt x="45" y="1"/>
                      <a:pt x="45" y="3"/>
                    </a:cubicBezTo>
                    <a:cubicBezTo>
                      <a:pt x="40" y="77"/>
                      <a:pt x="5" y="145"/>
                      <a:pt x="0" y="219"/>
                    </a:cubicBezTo>
                    <a:cubicBezTo>
                      <a:pt x="0" y="222"/>
                      <a:pt x="5" y="221"/>
                      <a:pt x="5" y="219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56" name="Freeform 337"/>
              <p:cNvSpPr/>
              <p:nvPr/>
            </p:nvSpPr>
            <p:spPr bwMode="auto">
              <a:xfrm>
                <a:off x="8357110" y="652326"/>
                <a:ext cx="34340" cy="248966"/>
              </a:xfrm>
              <a:custGeom>
                <a:gdLst>
                  <a:gd name="T0" fmla="*/ 17 w 32"/>
                  <a:gd name="T1" fmla="*/ 236 h 239"/>
                  <a:gd name="T2" fmla="*/ 18 w 32"/>
                  <a:gd name="T3" fmla="*/ 115 h 239"/>
                  <a:gd name="T4" fmla="*/ 30 w 32"/>
                  <a:gd name="T5" fmla="*/ 2 h 239"/>
                  <a:gd name="T6" fmla="*/ 25 w 32"/>
                  <a:gd name="T7" fmla="*/ 3 h 239"/>
                  <a:gd name="T8" fmla="*/ 13 w 32"/>
                  <a:gd name="T9" fmla="*/ 120 h 239"/>
                  <a:gd name="T10" fmla="*/ 12 w 32"/>
                  <a:gd name="T11" fmla="*/ 237 h 239"/>
                  <a:gd name="T12" fmla="*/ 17 w 32"/>
                  <a:gd name="T13" fmla="*/ 236 h 23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239">
                    <a:moveTo>
                      <a:pt x="17" y="236"/>
                    </a:moveTo>
                    <a:cubicBezTo>
                      <a:pt x="4" y="198"/>
                      <a:pt x="13" y="153"/>
                      <a:pt x="18" y="115"/>
                    </a:cubicBezTo>
                    <a:cubicBezTo>
                      <a:pt x="23" y="78"/>
                      <a:pt x="32" y="39"/>
                      <a:pt x="30" y="2"/>
                    </a:cubicBezTo>
                    <a:cubicBezTo>
                      <a:pt x="30" y="0"/>
                      <a:pt x="25" y="1"/>
                      <a:pt x="25" y="3"/>
                    </a:cubicBezTo>
                    <a:cubicBezTo>
                      <a:pt x="28" y="42"/>
                      <a:pt x="18" y="82"/>
                      <a:pt x="13" y="120"/>
                    </a:cubicBezTo>
                    <a:cubicBezTo>
                      <a:pt x="8" y="157"/>
                      <a:pt x="0" y="201"/>
                      <a:pt x="12" y="237"/>
                    </a:cubicBezTo>
                    <a:cubicBezTo>
                      <a:pt x="13" y="239"/>
                      <a:pt x="18" y="237"/>
                      <a:pt x="17" y="236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57" name="Freeform 338"/>
              <p:cNvSpPr/>
              <p:nvPr/>
            </p:nvSpPr>
            <p:spPr bwMode="auto">
              <a:xfrm>
                <a:off x="8381148" y="642024"/>
                <a:ext cx="84134" cy="334817"/>
              </a:xfrm>
              <a:custGeom>
                <a:gdLst>
                  <a:gd name="T0" fmla="*/ 0 w 80"/>
                  <a:gd name="T1" fmla="*/ 4 h 323"/>
                  <a:gd name="T2" fmla="*/ 15 w 80"/>
                  <a:gd name="T3" fmla="*/ 63 h 323"/>
                  <a:gd name="T4" fmla="*/ 23 w 80"/>
                  <a:gd name="T5" fmla="*/ 156 h 323"/>
                  <a:gd name="T6" fmla="*/ 74 w 80"/>
                  <a:gd name="T7" fmla="*/ 321 h 323"/>
                  <a:gd name="T8" fmla="*/ 79 w 80"/>
                  <a:gd name="T9" fmla="*/ 319 h 323"/>
                  <a:gd name="T10" fmla="*/ 27 w 80"/>
                  <a:gd name="T11" fmla="*/ 148 h 323"/>
                  <a:gd name="T12" fmla="*/ 20 w 80"/>
                  <a:gd name="T13" fmla="*/ 62 h 323"/>
                  <a:gd name="T14" fmla="*/ 5 w 80"/>
                  <a:gd name="T15" fmla="*/ 3 h 323"/>
                  <a:gd name="T16" fmla="*/ 0 w 80"/>
                  <a:gd name="T17" fmla="*/ 4 h 32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0" h="323">
                    <a:moveTo>
                      <a:pt x="0" y="4"/>
                    </a:moveTo>
                    <a:cubicBezTo>
                      <a:pt x="4" y="24"/>
                      <a:pt x="12" y="43"/>
                      <a:pt x="15" y="63"/>
                    </a:cubicBezTo>
                    <a:cubicBezTo>
                      <a:pt x="19" y="94"/>
                      <a:pt x="19" y="125"/>
                      <a:pt x="23" y="156"/>
                    </a:cubicBezTo>
                    <a:cubicBezTo>
                      <a:pt x="31" y="214"/>
                      <a:pt x="48" y="269"/>
                      <a:pt x="74" y="321"/>
                    </a:cubicBezTo>
                    <a:cubicBezTo>
                      <a:pt x="75" y="323"/>
                      <a:pt x="80" y="321"/>
                      <a:pt x="79" y="319"/>
                    </a:cubicBezTo>
                    <a:cubicBezTo>
                      <a:pt x="52" y="265"/>
                      <a:pt x="36" y="208"/>
                      <a:pt x="27" y="148"/>
                    </a:cubicBezTo>
                    <a:cubicBezTo>
                      <a:pt x="23" y="119"/>
                      <a:pt x="23" y="91"/>
                      <a:pt x="20" y="62"/>
                    </a:cubicBezTo>
                    <a:cubicBezTo>
                      <a:pt x="17" y="41"/>
                      <a:pt x="8" y="23"/>
                      <a:pt x="5" y="3"/>
                    </a:cubicBezTo>
                    <a:cubicBezTo>
                      <a:pt x="5" y="0"/>
                      <a:pt x="0" y="2"/>
                      <a:pt x="0" y="4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58" name="Freeform 339"/>
              <p:cNvSpPr/>
              <p:nvPr/>
            </p:nvSpPr>
            <p:spPr bwMode="auto">
              <a:xfrm>
                <a:off x="8386298" y="648892"/>
                <a:ext cx="106454" cy="293609"/>
              </a:xfrm>
              <a:custGeom>
                <a:gdLst>
                  <a:gd name="T0" fmla="*/ 0 w 102"/>
                  <a:gd name="T1" fmla="*/ 3 h 283"/>
                  <a:gd name="T2" fmla="*/ 37 w 102"/>
                  <a:gd name="T3" fmla="*/ 130 h 283"/>
                  <a:gd name="T4" fmla="*/ 97 w 102"/>
                  <a:gd name="T5" fmla="*/ 282 h 283"/>
                  <a:gd name="T6" fmla="*/ 101 w 102"/>
                  <a:gd name="T7" fmla="*/ 281 h 283"/>
                  <a:gd name="T8" fmla="*/ 43 w 102"/>
                  <a:gd name="T9" fmla="*/ 133 h 283"/>
                  <a:gd name="T10" fmla="*/ 5 w 102"/>
                  <a:gd name="T11" fmla="*/ 1 h 283"/>
                  <a:gd name="T12" fmla="*/ 0 w 102"/>
                  <a:gd name="T13" fmla="*/ 3 h 28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2" h="283">
                    <a:moveTo>
                      <a:pt x="0" y="3"/>
                    </a:moveTo>
                    <a:cubicBezTo>
                      <a:pt x="18" y="43"/>
                      <a:pt x="24" y="88"/>
                      <a:pt x="37" y="130"/>
                    </a:cubicBezTo>
                    <a:cubicBezTo>
                      <a:pt x="53" y="181"/>
                      <a:pt x="68" y="236"/>
                      <a:pt x="97" y="282"/>
                    </a:cubicBezTo>
                    <a:cubicBezTo>
                      <a:pt x="97" y="283"/>
                      <a:pt x="102" y="281"/>
                      <a:pt x="101" y="281"/>
                    </a:cubicBezTo>
                    <a:cubicBezTo>
                      <a:pt x="74" y="236"/>
                      <a:pt x="61" y="182"/>
                      <a:pt x="43" y="133"/>
                    </a:cubicBezTo>
                    <a:cubicBezTo>
                      <a:pt x="28" y="90"/>
                      <a:pt x="24" y="43"/>
                      <a:pt x="5" y="1"/>
                    </a:cubicBezTo>
                    <a:cubicBezTo>
                      <a:pt x="5" y="0"/>
                      <a:pt x="0" y="1"/>
                      <a:pt x="0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59" name="Freeform 340"/>
              <p:cNvSpPr/>
              <p:nvPr/>
            </p:nvSpPr>
            <p:spPr bwMode="auto">
              <a:xfrm>
                <a:off x="8382864" y="642024"/>
                <a:ext cx="127058" cy="274721"/>
              </a:xfrm>
              <a:custGeom>
                <a:gdLst>
                  <a:gd name="T0" fmla="*/ 1 w 121"/>
                  <a:gd name="T1" fmla="*/ 3 h 264"/>
                  <a:gd name="T2" fmla="*/ 115 w 121"/>
                  <a:gd name="T3" fmla="*/ 262 h 264"/>
                  <a:gd name="T4" fmla="*/ 120 w 121"/>
                  <a:gd name="T5" fmla="*/ 261 h 264"/>
                  <a:gd name="T6" fmla="*/ 6 w 121"/>
                  <a:gd name="T7" fmla="*/ 2 h 264"/>
                  <a:gd name="T8" fmla="*/ 1 w 121"/>
                  <a:gd name="T9" fmla="*/ 3 h 26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264">
                    <a:moveTo>
                      <a:pt x="1" y="3"/>
                    </a:moveTo>
                    <a:cubicBezTo>
                      <a:pt x="44" y="87"/>
                      <a:pt x="72" y="178"/>
                      <a:pt x="115" y="262"/>
                    </a:cubicBezTo>
                    <a:cubicBezTo>
                      <a:pt x="116" y="264"/>
                      <a:pt x="121" y="262"/>
                      <a:pt x="120" y="261"/>
                    </a:cubicBezTo>
                    <a:cubicBezTo>
                      <a:pt x="76" y="177"/>
                      <a:pt x="48" y="86"/>
                      <a:pt x="6" y="2"/>
                    </a:cubicBezTo>
                    <a:cubicBezTo>
                      <a:pt x="5" y="0"/>
                      <a:pt x="0" y="1"/>
                      <a:pt x="1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60" name="Freeform 341"/>
              <p:cNvSpPr/>
              <p:nvPr/>
            </p:nvSpPr>
            <p:spPr bwMode="auto">
              <a:xfrm>
                <a:off x="8377714" y="648892"/>
                <a:ext cx="32624" cy="278155"/>
              </a:xfrm>
              <a:custGeom>
                <a:gdLst>
                  <a:gd name="T0" fmla="*/ 8 w 32"/>
                  <a:gd name="T1" fmla="*/ 3 h 268"/>
                  <a:gd name="T2" fmla="*/ 7 w 32"/>
                  <a:gd name="T3" fmla="*/ 135 h 268"/>
                  <a:gd name="T4" fmla="*/ 27 w 32"/>
                  <a:gd name="T5" fmla="*/ 266 h 268"/>
                  <a:gd name="T6" fmla="*/ 32 w 32"/>
                  <a:gd name="T7" fmla="*/ 265 h 268"/>
                  <a:gd name="T8" fmla="*/ 11 w 32"/>
                  <a:gd name="T9" fmla="*/ 133 h 268"/>
                  <a:gd name="T10" fmla="*/ 12 w 32"/>
                  <a:gd name="T11" fmla="*/ 1 h 268"/>
                  <a:gd name="T12" fmla="*/ 8 w 32"/>
                  <a:gd name="T13" fmla="*/ 3 h 26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268">
                    <a:moveTo>
                      <a:pt x="8" y="3"/>
                    </a:moveTo>
                    <a:cubicBezTo>
                      <a:pt x="20" y="44"/>
                      <a:pt x="10" y="92"/>
                      <a:pt x="7" y="135"/>
                    </a:cubicBezTo>
                    <a:cubicBezTo>
                      <a:pt x="3" y="178"/>
                      <a:pt x="0" y="230"/>
                      <a:pt x="27" y="266"/>
                    </a:cubicBezTo>
                    <a:cubicBezTo>
                      <a:pt x="28" y="268"/>
                      <a:pt x="32" y="266"/>
                      <a:pt x="32" y="265"/>
                    </a:cubicBezTo>
                    <a:cubicBezTo>
                      <a:pt x="4" y="229"/>
                      <a:pt x="8" y="177"/>
                      <a:pt x="11" y="133"/>
                    </a:cubicBezTo>
                    <a:cubicBezTo>
                      <a:pt x="14" y="91"/>
                      <a:pt x="25" y="43"/>
                      <a:pt x="12" y="1"/>
                    </a:cubicBezTo>
                    <a:cubicBezTo>
                      <a:pt x="12" y="0"/>
                      <a:pt x="7" y="1"/>
                      <a:pt x="8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61" name="Freeform 342"/>
              <p:cNvSpPr/>
              <p:nvPr/>
            </p:nvSpPr>
            <p:spPr bwMode="auto">
              <a:xfrm>
                <a:off x="8386298" y="647174"/>
                <a:ext cx="139078" cy="248966"/>
              </a:xfrm>
              <a:custGeom>
                <a:gdLst>
                  <a:gd name="T0" fmla="*/ 2 w 134"/>
                  <a:gd name="T1" fmla="*/ 4 h 239"/>
                  <a:gd name="T2" fmla="*/ 129 w 134"/>
                  <a:gd name="T3" fmla="*/ 237 h 239"/>
                  <a:gd name="T4" fmla="*/ 133 w 134"/>
                  <a:gd name="T5" fmla="*/ 235 h 239"/>
                  <a:gd name="T6" fmla="*/ 6 w 134"/>
                  <a:gd name="T7" fmla="*/ 2 h 239"/>
                  <a:gd name="T8" fmla="*/ 2 w 134"/>
                  <a:gd name="T9" fmla="*/ 4 h 23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4" h="239">
                    <a:moveTo>
                      <a:pt x="2" y="4"/>
                    </a:moveTo>
                    <a:cubicBezTo>
                      <a:pt x="50" y="77"/>
                      <a:pt x="101" y="153"/>
                      <a:pt x="129" y="237"/>
                    </a:cubicBezTo>
                    <a:cubicBezTo>
                      <a:pt x="129" y="239"/>
                      <a:pt x="134" y="237"/>
                      <a:pt x="133" y="235"/>
                    </a:cubicBezTo>
                    <a:cubicBezTo>
                      <a:pt x="105" y="151"/>
                      <a:pt x="55" y="75"/>
                      <a:pt x="6" y="2"/>
                    </a:cubicBezTo>
                    <a:cubicBezTo>
                      <a:pt x="5" y="0"/>
                      <a:pt x="0" y="2"/>
                      <a:pt x="2" y="4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62" name="Freeform 343"/>
              <p:cNvSpPr/>
              <p:nvPr/>
            </p:nvSpPr>
            <p:spPr bwMode="auto">
              <a:xfrm>
                <a:off x="8389732" y="652326"/>
                <a:ext cx="151097" cy="221494"/>
              </a:xfrm>
              <a:custGeom>
                <a:gdLst>
                  <a:gd name="T0" fmla="*/ 1 w 146"/>
                  <a:gd name="T1" fmla="*/ 4 h 213"/>
                  <a:gd name="T2" fmla="*/ 140 w 146"/>
                  <a:gd name="T3" fmla="*/ 211 h 213"/>
                  <a:gd name="T4" fmla="*/ 145 w 146"/>
                  <a:gd name="T5" fmla="*/ 210 h 213"/>
                  <a:gd name="T6" fmla="*/ 6 w 146"/>
                  <a:gd name="T7" fmla="*/ 2 h 213"/>
                  <a:gd name="T8" fmla="*/ 1 w 146"/>
                  <a:gd name="T9" fmla="*/ 4 h 21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213">
                    <a:moveTo>
                      <a:pt x="1" y="4"/>
                    </a:moveTo>
                    <a:cubicBezTo>
                      <a:pt x="60" y="62"/>
                      <a:pt x="118" y="130"/>
                      <a:pt x="140" y="211"/>
                    </a:cubicBezTo>
                    <a:cubicBezTo>
                      <a:pt x="141" y="213"/>
                      <a:pt x="146" y="212"/>
                      <a:pt x="145" y="210"/>
                    </a:cubicBezTo>
                    <a:cubicBezTo>
                      <a:pt x="123" y="129"/>
                      <a:pt x="64" y="60"/>
                      <a:pt x="6" y="2"/>
                    </a:cubicBezTo>
                    <a:cubicBezTo>
                      <a:pt x="4" y="0"/>
                      <a:pt x="0" y="2"/>
                      <a:pt x="1" y="4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63" name="Freeform 344"/>
              <p:cNvSpPr/>
              <p:nvPr/>
            </p:nvSpPr>
            <p:spPr bwMode="auto">
              <a:xfrm>
                <a:off x="8401752" y="664344"/>
                <a:ext cx="157965" cy="194022"/>
              </a:xfrm>
              <a:custGeom>
                <a:gdLst>
                  <a:gd name="T0" fmla="*/ 0 w 151"/>
                  <a:gd name="T1" fmla="*/ 3 h 186"/>
                  <a:gd name="T2" fmla="*/ 145 w 151"/>
                  <a:gd name="T3" fmla="*/ 184 h 186"/>
                  <a:gd name="T4" fmla="*/ 150 w 151"/>
                  <a:gd name="T5" fmla="*/ 183 h 186"/>
                  <a:gd name="T6" fmla="*/ 5 w 151"/>
                  <a:gd name="T7" fmla="*/ 1 h 186"/>
                  <a:gd name="T8" fmla="*/ 0 w 151"/>
                  <a:gd name="T9" fmla="*/ 3 h 18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1" h="186">
                    <a:moveTo>
                      <a:pt x="0" y="3"/>
                    </a:moveTo>
                    <a:cubicBezTo>
                      <a:pt x="56" y="53"/>
                      <a:pt x="122" y="110"/>
                      <a:pt x="145" y="184"/>
                    </a:cubicBezTo>
                    <a:cubicBezTo>
                      <a:pt x="146" y="186"/>
                      <a:pt x="151" y="184"/>
                      <a:pt x="150" y="183"/>
                    </a:cubicBezTo>
                    <a:cubicBezTo>
                      <a:pt x="127" y="109"/>
                      <a:pt x="61" y="51"/>
                      <a:pt x="5" y="1"/>
                    </a:cubicBezTo>
                    <a:cubicBezTo>
                      <a:pt x="4" y="0"/>
                      <a:pt x="0" y="2"/>
                      <a:pt x="0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</p:grpSp>
      </p:grpSp>
      <p:pic>
        <p:nvPicPr>
          <p:cNvPr id="164" name="图片 163" descr="荀子像"/>
          <p:cNvPicPr>
            <a:picLocks noChangeAspect="1" noChangeArrowheads="1"/>
          </p:cNvPicPr>
          <p:nvPr/>
        </p:nvPicPr>
        <p:blipFill>
          <a:blip r:embed="rId4">
            <a:lum bright="18000"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5802" y="862317"/>
            <a:ext cx="3881312" cy="3493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5" name="矩形 164"/>
          <p:cNvSpPr>
            <a:spLocks noChangeArrowheads="1"/>
          </p:cNvSpPr>
          <p:nvPr/>
        </p:nvSpPr>
        <p:spPr bwMode="auto">
          <a:xfrm>
            <a:off x="4567114" y="862317"/>
            <a:ext cx="7068670" cy="4187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defPPr/>
          </a:lstStyle>
          <a:p>
            <a:pPr marL="457200" indent="-457200">
              <a:lnSpc>
                <a:spcPct val="100000"/>
              </a:lnSpc>
              <a:spcBef>
                <a:spcPct val="0"/>
              </a:spcBef>
            </a:pPr>
            <a:r>
              <a:rPr lang="zh-CN" altLang="en-US" sz="3200" b="1">
                <a:solidFill>
                  <a:schemeClr val="tx2"/>
                </a:solidFill>
                <a:latin typeface="+mn-ea"/>
              </a:rPr>
              <a:t>      </a:t>
            </a:r>
            <a:r>
              <a:rPr lang="zh-CN" altLang="en-US" sz="3200" b="1">
                <a:latin typeface="+mn-ea"/>
              </a:rPr>
              <a:t>荀子（约公元前</a:t>
            </a:r>
            <a:r>
              <a:rPr lang="en-US" altLang="zh-CN" sz="3200" b="1">
                <a:latin typeface="+mn-ea"/>
              </a:rPr>
              <a:t>313</a:t>
            </a:r>
            <a:r>
              <a:rPr lang="zh-CN" altLang="en-US" sz="3200" b="1">
                <a:latin typeface="+mn-ea"/>
              </a:rPr>
              <a:t>年－公元前</a:t>
            </a:r>
            <a:r>
              <a:rPr lang="en-US" altLang="zh-CN" sz="3200" b="1">
                <a:latin typeface="+mn-ea"/>
              </a:rPr>
              <a:t>238</a:t>
            </a:r>
            <a:r>
              <a:rPr lang="zh-CN" altLang="en-US" sz="3200" b="1">
                <a:latin typeface="+mn-ea"/>
              </a:rPr>
              <a:t>年），</a:t>
            </a:r>
            <a:r>
              <a:rPr lang="zh-CN" altLang="en-US" sz="3200" b="1">
                <a:solidFill>
                  <a:srgbClr val="A50021"/>
                </a:solidFill>
                <a:latin typeface="+mn-ea"/>
              </a:rPr>
              <a:t>战国</a:t>
            </a:r>
            <a:r>
              <a:rPr lang="zh-CN" altLang="en-US" sz="3200" b="1">
                <a:latin typeface="+mn-ea"/>
              </a:rPr>
              <a:t>末期伟大的思想家、教育家、文学家，</a:t>
            </a:r>
            <a:r>
              <a:rPr lang="zh-CN" altLang="en-US" sz="3200" b="1">
                <a:solidFill>
                  <a:srgbClr val="A50021"/>
                </a:solidFill>
                <a:latin typeface="+mn-ea"/>
              </a:rPr>
              <a:t>赵</a:t>
            </a:r>
            <a:r>
              <a:rPr lang="zh-CN" altLang="en-US" sz="3200" b="1">
                <a:latin typeface="+mn-ea"/>
              </a:rPr>
              <a:t>国（今山西安泽）人 ，名况，字卿，时人尊称“荀卿”。齐襄王时，荀子游学于齐。在齐国的文化中心稷下（今山东临淄西门）讲学，曾三次出任齐国稷下学宫的祭酒（知识分子集团领袖）。</a:t>
            </a:r>
            <a:endParaRPr lang="zh-CN" altLang="en-US" sz="3200" b="1">
              <a:solidFill>
                <a:schemeClr val="tx2"/>
              </a:solidFill>
              <a:latin typeface="+mn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  <p:cond evt="onBegin" delay="0">
                          <p:tn val="15"/>
                        </p:cond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  <p:cond evt="onBegin" delay="0">
                          <p:tn val="20"/>
                        </p:cond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165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431800" y="620713"/>
          <a:ext cx="11152717" cy="607060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75" name="文档" r:id="rId2" imgW="8613775" imgH="6266815" progId="Word.Document.8">
                  <p:embed/>
                </p:oleObj>
              </mc:Choice>
              <mc:Fallback>
                <p:oleObj name="文档" r:id="rId2" imgW="8613775" imgH="6266815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431800" y="620713"/>
                        <a:ext cx="11152717" cy="6070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6483" name="Object 3"/>
          <p:cNvGraphicFramePr>
            <a:graphicFrameLocks noChangeAspect="1"/>
          </p:cNvGraphicFramePr>
          <p:nvPr/>
        </p:nvGraphicFramePr>
        <p:xfrm>
          <a:off x="6479117" y="1700214"/>
          <a:ext cx="3198283" cy="700087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76" name="文档" r:id="rId4" imgW="2402840" imgH="701675" progId="Word.Document.8">
                  <p:embed/>
                </p:oleObj>
              </mc:Choice>
              <mc:Fallback>
                <p:oleObj name="文档" r:id="rId4" imgW="2402840" imgH="701675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6479117" y="1700214"/>
                        <a:ext cx="3198283" cy="7000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6484" name="Object 4"/>
          <p:cNvGraphicFramePr>
            <a:graphicFrameLocks noChangeAspect="1"/>
          </p:cNvGraphicFramePr>
          <p:nvPr/>
        </p:nvGraphicFramePr>
        <p:xfrm>
          <a:off x="6383867" y="2297114"/>
          <a:ext cx="3198284" cy="700087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77" name="文档" r:id="rId6" imgW="2402840" imgH="701675" progId="Word.Document.8">
                  <p:embed/>
                </p:oleObj>
              </mc:Choice>
              <mc:Fallback>
                <p:oleObj name="文档" r:id="rId6" imgW="2402840" imgH="701675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6383867" y="2297114"/>
                        <a:ext cx="3198284" cy="7000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6485" name="Object 5"/>
          <p:cNvGraphicFramePr>
            <a:graphicFrameLocks noChangeAspect="1"/>
          </p:cNvGraphicFramePr>
          <p:nvPr/>
        </p:nvGraphicFramePr>
        <p:xfrm>
          <a:off x="6191251" y="3429000"/>
          <a:ext cx="3198283" cy="700088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78" name="文档" r:id="rId8" imgW="2402840" imgH="701675" progId="Word.Document.8">
                  <p:embed/>
                </p:oleObj>
              </mc:Choice>
              <mc:Fallback>
                <p:oleObj name="文档" r:id="rId8" imgW="2402840" imgH="701675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6191251" y="3429000"/>
                        <a:ext cx="3198283" cy="7000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6486" name="Object 6"/>
          <p:cNvGraphicFramePr>
            <a:graphicFrameLocks noChangeAspect="1"/>
          </p:cNvGraphicFramePr>
          <p:nvPr/>
        </p:nvGraphicFramePr>
        <p:xfrm>
          <a:off x="6191251" y="4508500"/>
          <a:ext cx="3198283" cy="700088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79" name="文档" r:id="rId10" imgW="2402840" imgH="701675" progId="Word.Document.8">
                  <p:embed/>
                </p:oleObj>
              </mc:Choice>
              <mc:Fallback>
                <p:oleObj name="文档" r:id="rId10" imgW="2402840" imgH="701675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6191251" y="4508500"/>
                        <a:ext cx="3198283" cy="7000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6487" name="Object 7"/>
          <p:cNvGraphicFramePr>
            <a:graphicFrameLocks noChangeAspect="1"/>
          </p:cNvGraphicFramePr>
          <p:nvPr/>
        </p:nvGraphicFramePr>
        <p:xfrm>
          <a:off x="5808134" y="5734050"/>
          <a:ext cx="3198284" cy="700088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80" name="文档" r:id="rId12" imgW="2402840" imgH="701675" progId="Word.Document.8">
                  <p:embed/>
                </p:oleObj>
              </mc:Choice>
              <mc:Fallback>
                <p:oleObj name="文档" r:id="rId12" imgW="2402840" imgH="701675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5808134" y="5734050"/>
                        <a:ext cx="3198284" cy="7000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6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76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76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76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18434" name="Object 4"/>
          <p:cNvGraphicFramePr>
            <a:graphicFrameLocks noChangeAspect="1"/>
          </p:cNvGraphicFramePr>
          <p:nvPr/>
        </p:nvGraphicFramePr>
        <p:xfrm>
          <a:off x="429685" y="550863"/>
          <a:ext cx="11152716" cy="624840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81" name="文档" r:id="rId2" imgW="8619490" imgH="6452870" progId="Word.Document.8">
                  <p:embed/>
                </p:oleObj>
              </mc:Choice>
              <mc:Fallback>
                <p:oleObj name="文档" r:id="rId2" imgW="8619490" imgH="645287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429685" y="550863"/>
                        <a:ext cx="11152716" cy="6248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fade/>
  </p:transition>
  <p:timing/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19458" name="Object 4"/>
          <p:cNvGraphicFramePr>
            <a:graphicFrameLocks noChangeAspect="1"/>
          </p:cNvGraphicFramePr>
          <p:nvPr/>
        </p:nvGraphicFramePr>
        <p:xfrm>
          <a:off x="431800" y="1989138"/>
          <a:ext cx="11152717" cy="3344862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82" name="文档" r:id="rId2" imgW="8607425" imgH="3453130" progId="Word.Document.8">
                  <p:embed/>
                </p:oleObj>
              </mc:Choice>
              <mc:Fallback>
                <p:oleObj name="文档" r:id="rId2" imgW="8607425" imgH="345313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431800" y="1989138"/>
                        <a:ext cx="11152717" cy="33448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9459" name="New picture" hidden="1"/>
          <p:cNvPicPr/>
          <p:nvPr/>
        </p:nvPicPr>
        <p:blipFill>
          <a:blip r:embed="rId4"/>
          <a:stretch>
            <a:fillRect/>
          </a:stretch>
        </p:blipFill>
        <p:spPr>
          <a:xfrm>
            <a:off x="12395200" y="12065000"/>
            <a:ext cx="381000" cy="266700"/>
          </a:xfrm>
          <a:prstGeom prst="cube">
            <a:avLst/>
          </a:prstGeom>
        </p:spPr>
      </p:pic>
    </p:spTree>
  </p:cSld>
  <p:clrMapOvr>
    <a:masterClrMapping/>
  </p:clrMapOvr>
  <p:transition spd="slow">
    <p:fade/>
  </p:transition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" name="任意多边形 22"/>
          <p:cNvSpPr/>
          <p:nvPr/>
        </p:nvSpPr>
        <p:spPr>
          <a:xfrm>
            <a:off x="1438579" y="4513274"/>
            <a:ext cx="1796991" cy="1030309"/>
          </a:xfrm>
          <a:custGeom>
            <a:gdLst>
              <a:gd name="connsiteX0" fmla="*/ 263311 w 3278889"/>
              <a:gd name="connsiteY0" fmla="*/ 933095 h 1879959"/>
              <a:gd name="connsiteX1" fmla="*/ 1051102 w 3278889"/>
              <a:gd name="connsiteY1" fmla="*/ 4627 h 1879959"/>
              <a:gd name="connsiteX2" fmla="*/ 1656013 w 3278889"/>
              <a:gd name="connsiteY2" fmla="*/ 567335 h 1879959"/>
              <a:gd name="connsiteX3" fmla="*/ 2232788 w 3278889"/>
              <a:gd name="connsiteY3" fmla="*/ 384455 h 1879959"/>
              <a:gd name="connsiteX4" fmla="*/ 3104985 w 3278889"/>
              <a:gd name="connsiteY4" fmla="*/ 806485 h 1879959"/>
              <a:gd name="connsiteX5" fmla="*/ 2992444 w 3278889"/>
              <a:gd name="connsiteY5" fmla="*/ 1805291 h 1879959"/>
              <a:gd name="connsiteX6" fmla="*/ 221108 w 3278889"/>
              <a:gd name="connsiteY6" fmla="*/ 1706818 h 1879959"/>
              <a:gd name="connsiteX7" fmla="*/ 263311 w 3278889"/>
              <a:gd name="connsiteY7" fmla="*/ 933095 h 187995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78889" h="1879959">
                <a:moveTo>
                  <a:pt x="263311" y="933095"/>
                </a:moveTo>
                <a:cubicBezTo>
                  <a:pt x="401643" y="649397"/>
                  <a:pt x="818985" y="65587"/>
                  <a:pt x="1051102" y="4627"/>
                </a:cubicBezTo>
                <a:cubicBezTo>
                  <a:pt x="1283219" y="-56333"/>
                  <a:pt x="1459065" y="504030"/>
                  <a:pt x="1656013" y="567335"/>
                </a:cubicBezTo>
                <a:cubicBezTo>
                  <a:pt x="1852961" y="630640"/>
                  <a:pt x="1991293" y="344597"/>
                  <a:pt x="2232788" y="384455"/>
                </a:cubicBezTo>
                <a:cubicBezTo>
                  <a:pt x="2474283" y="424313"/>
                  <a:pt x="2978376" y="569679"/>
                  <a:pt x="3104985" y="806485"/>
                </a:cubicBezTo>
                <a:cubicBezTo>
                  <a:pt x="3231594" y="1043291"/>
                  <a:pt x="3473090" y="1655236"/>
                  <a:pt x="2992444" y="1805291"/>
                </a:cubicBezTo>
                <a:cubicBezTo>
                  <a:pt x="2511798" y="1955347"/>
                  <a:pt x="671274" y="1856873"/>
                  <a:pt x="221108" y="1706818"/>
                </a:cubicBezTo>
                <a:cubicBezTo>
                  <a:pt x="-229058" y="1556763"/>
                  <a:pt x="124979" y="1216793"/>
                  <a:pt x="263311" y="933095"/>
                </a:cubicBezTo>
                <a:close/>
              </a:path>
            </a:pathLst>
          </a:custGeom>
          <a:gradFill>
            <a:gsLst>
              <a:gs pos="0">
                <a:srgbClr val="72202A">
                  <a:alpha val="53000"/>
                </a:srgbClr>
              </a:gs>
              <a:gs pos="64000">
                <a:srgbClr val="FFFFFF">
                  <a:alpha val="0"/>
                </a:srgbClr>
              </a:gs>
              <a:gs pos="100000">
                <a:schemeClr val="bg1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lang="zh-CN" altLang="en-US"/>
          </a:p>
        </p:txBody>
      </p:sp>
      <p:grpSp>
        <p:nvGrpSpPr>
          <p:cNvPr id="371" name="组合 370"/>
          <p:cNvGrpSpPr/>
          <p:nvPr/>
        </p:nvGrpSpPr>
        <p:grpSpPr>
          <a:xfrm>
            <a:off x="8415462" y="4717512"/>
            <a:ext cx="3073746" cy="1452159"/>
            <a:chOff x="5833735" y="2868599"/>
            <a:chExt cx="3073745" cy="1452159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8750"/>
            <a:stretch>
              <a:fillRect/>
            </a:stretch>
          </p:blipFill>
          <p:spPr>
            <a:xfrm>
              <a:off x="5833735" y="2868599"/>
              <a:ext cx="1652612" cy="663869"/>
            </a:xfrm>
            <a:prstGeom prst="rect">
              <a:avLst/>
            </a:prstGeom>
          </p:spPr>
        </p:pic>
        <p:grpSp>
          <p:nvGrpSpPr>
            <p:cNvPr id="370" name="组合 369"/>
            <p:cNvGrpSpPr/>
            <p:nvPr/>
          </p:nvGrpSpPr>
          <p:grpSpPr>
            <a:xfrm>
              <a:off x="8057599" y="3672054"/>
              <a:ext cx="849881" cy="648704"/>
              <a:chOff x="7630815" y="599098"/>
              <a:chExt cx="2067277" cy="1577929"/>
            </a:xfrm>
          </p:grpSpPr>
          <p:sp>
            <p:nvSpPr>
              <p:cNvPr id="29" name="Freeform 210"/>
              <p:cNvSpPr/>
              <p:nvPr/>
            </p:nvSpPr>
            <p:spPr bwMode="auto">
              <a:xfrm>
                <a:off x="9316916" y="715854"/>
                <a:ext cx="73832" cy="194022"/>
              </a:xfrm>
              <a:custGeom>
                <a:gdLst>
                  <a:gd name="T0" fmla="*/ 17 w 70"/>
                  <a:gd name="T1" fmla="*/ 175 h 187"/>
                  <a:gd name="T2" fmla="*/ 18 w 70"/>
                  <a:gd name="T3" fmla="*/ 173 h 187"/>
                  <a:gd name="T4" fmla="*/ 70 w 70"/>
                  <a:gd name="T5" fmla="*/ 0 h 187"/>
                  <a:gd name="T6" fmla="*/ 0 w 70"/>
                  <a:gd name="T7" fmla="*/ 187 h 187"/>
                  <a:gd name="T8" fmla="*/ 17 w 70"/>
                  <a:gd name="T9" fmla="*/ 175 h 18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187">
                    <a:moveTo>
                      <a:pt x="17" y="175"/>
                    </a:moveTo>
                    <a:cubicBezTo>
                      <a:pt x="17" y="175"/>
                      <a:pt x="17" y="174"/>
                      <a:pt x="18" y="173"/>
                    </a:cubicBezTo>
                    <a:cubicBezTo>
                      <a:pt x="51" y="122"/>
                      <a:pt x="62" y="60"/>
                      <a:pt x="70" y="0"/>
                    </a:cubicBezTo>
                    <a:cubicBezTo>
                      <a:pt x="56" y="66"/>
                      <a:pt x="35" y="129"/>
                      <a:pt x="0" y="187"/>
                    </a:cubicBezTo>
                    <a:cubicBezTo>
                      <a:pt x="6" y="183"/>
                      <a:pt x="12" y="179"/>
                      <a:pt x="17" y="175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30" name="Freeform 211"/>
              <p:cNvSpPr/>
              <p:nvPr/>
            </p:nvSpPr>
            <p:spPr bwMode="auto">
              <a:xfrm>
                <a:off x="9392464" y="750194"/>
                <a:ext cx="12020" cy="164833"/>
              </a:xfrm>
              <a:custGeom>
                <a:gdLst>
                  <a:gd name="T0" fmla="*/ 3 w 11"/>
                  <a:gd name="T1" fmla="*/ 159 h 159"/>
                  <a:gd name="T2" fmla="*/ 6 w 11"/>
                  <a:gd name="T3" fmla="*/ 0 h 159"/>
                  <a:gd name="T4" fmla="*/ 1 w 11"/>
                  <a:gd name="T5" fmla="*/ 94 h 159"/>
                  <a:gd name="T6" fmla="*/ 3 w 11"/>
                  <a:gd name="T7" fmla="*/ 159 h 15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59">
                    <a:moveTo>
                      <a:pt x="3" y="159"/>
                    </a:moveTo>
                    <a:cubicBezTo>
                      <a:pt x="9" y="106"/>
                      <a:pt x="11" y="53"/>
                      <a:pt x="6" y="0"/>
                    </a:cubicBezTo>
                    <a:cubicBezTo>
                      <a:pt x="6" y="35"/>
                      <a:pt x="5" y="60"/>
                      <a:pt x="1" y="94"/>
                    </a:cubicBezTo>
                    <a:cubicBezTo>
                      <a:pt x="1" y="99"/>
                      <a:pt x="0" y="140"/>
                      <a:pt x="3" y="159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31" name="Freeform 212"/>
              <p:cNvSpPr/>
              <p:nvPr/>
            </p:nvSpPr>
            <p:spPr bwMode="auto">
              <a:xfrm>
                <a:off x="9273991" y="721006"/>
                <a:ext cx="108172" cy="212909"/>
              </a:xfrm>
              <a:custGeom>
                <a:gdLst>
                  <a:gd name="T0" fmla="*/ 0 w 104"/>
                  <a:gd name="T1" fmla="*/ 204 h 204"/>
                  <a:gd name="T2" fmla="*/ 32 w 104"/>
                  <a:gd name="T3" fmla="*/ 186 h 204"/>
                  <a:gd name="T4" fmla="*/ 104 w 104"/>
                  <a:gd name="T5" fmla="*/ 0 h 204"/>
                  <a:gd name="T6" fmla="*/ 69 w 104"/>
                  <a:gd name="T7" fmla="*/ 94 h 204"/>
                  <a:gd name="T8" fmla="*/ 0 w 104"/>
                  <a:gd name="T9" fmla="*/ 204 h 20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" h="204">
                    <a:moveTo>
                      <a:pt x="0" y="204"/>
                    </a:moveTo>
                    <a:cubicBezTo>
                      <a:pt x="11" y="198"/>
                      <a:pt x="21" y="192"/>
                      <a:pt x="32" y="186"/>
                    </a:cubicBezTo>
                    <a:cubicBezTo>
                      <a:pt x="69" y="129"/>
                      <a:pt x="90" y="65"/>
                      <a:pt x="104" y="0"/>
                    </a:cubicBezTo>
                    <a:cubicBezTo>
                      <a:pt x="95" y="32"/>
                      <a:pt x="84" y="63"/>
                      <a:pt x="69" y="94"/>
                    </a:cubicBezTo>
                    <a:cubicBezTo>
                      <a:pt x="50" y="132"/>
                      <a:pt x="28" y="171"/>
                      <a:pt x="0" y="204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32" name="Freeform 213"/>
              <p:cNvSpPr/>
              <p:nvPr/>
            </p:nvSpPr>
            <p:spPr bwMode="auto">
              <a:xfrm>
                <a:off x="9347822" y="739892"/>
                <a:ext cx="46360" cy="144229"/>
              </a:xfrm>
              <a:custGeom>
                <a:gdLst>
                  <a:gd name="T0" fmla="*/ 26 w 45"/>
                  <a:gd name="T1" fmla="*/ 117 h 138"/>
                  <a:gd name="T2" fmla="*/ 45 w 45"/>
                  <a:gd name="T3" fmla="*/ 0 h 138"/>
                  <a:gd name="T4" fmla="*/ 0 w 45"/>
                  <a:gd name="T5" fmla="*/ 138 h 138"/>
                  <a:gd name="T6" fmla="*/ 26 w 45"/>
                  <a:gd name="T7" fmla="*/ 117 h 13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138">
                    <a:moveTo>
                      <a:pt x="26" y="117"/>
                    </a:moveTo>
                    <a:cubicBezTo>
                      <a:pt x="43" y="80"/>
                      <a:pt x="45" y="40"/>
                      <a:pt x="45" y="0"/>
                    </a:cubicBezTo>
                    <a:cubicBezTo>
                      <a:pt x="37" y="49"/>
                      <a:pt x="25" y="96"/>
                      <a:pt x="0" y="138"/>
                    </a:cubicBezTo>
                    <a:cubicBezTo>
                      <a:pt x="9" y="132"/>
                      <a:pt x="18" y="125"/>
                      <a:pt x="26" y="117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33" name="Freeform 214"/>
              <p:cNvSpPr/>
              <p:nvPr/>
            </p:nvSpPr>
            <p:spPr bwMode="auto">
              <a:xfrm>
                <a:off x="9177839" y="1586377"/>
                <a:ext cx="109888" cy="118474"/>
              </a:xfrm>
              <a:custGeom>
                <a:gdLst>
                  <a:gd name="T0" fmla="*/ 0 w 105"/>
                  <a:gd name="T1" fmla="*/ 113 h 113"/>
                  <a:gd name="T2" fmla="*/ 105 w 105"/>
                  <a:gd name="T3" fmla="*/ 0 h 113"/>
                  <a:gd name="T4" fmla="*/ 89 w 105"/>
                  <a:gd name="T5" fmla="*/ 20 h 113"/>
                  <a:gd name="T6" fmla="*/ 0 w 105"/>
                  <a:gd name="T7" fmla="*/ 113 h 11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5" h="113">
                    <a:moveTo>
                      <a:pt x="0" y="113"/>
                    </a:moveTo>
                    <a:cubicBezTo>
                      <a:pt x="39" y="80"/>
                      <a:pt x="74" y="42"/>
                      <a:pt x="105" y="0"/>
                    </a:cubicBezTo>
                    <a:cubicBezTo>
                      <a:pt x="100" y="7"/>
                      <a:pt x="94" y="13"/>
                      <a:pt x="89" y="20"/>
                    </a:cubicBezTo>
                    <a:cubicBezTo>
                      <a:pt x="60" y="52"/>
                      <a:pt x="31" y="83"/>
                      <a:pt x="0" y="11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34" name="Freeform 215"/>
              <p:cNvSpPr/>
              <p:nvPr/>
            </p:nvSpPr>
            <p:spPr bwMode="auto">
              <a:xfrm>
                <a:off x="9425088" y="1200050"/>
                <a:ext cx="207758" cy="109888"/>
              </a:xfrm>
              <a:custGeom>
                <a:gdLst>
                  <a:gd name="T0" fmla="*/ 138 w 199"/>
                  <a:gd name="T1" fmla="*/ 36 h 107"/>
                  <a:gd name="T2" fmla="*/ 199 w 199"/>
                  <a:gd name="T3" fmla="*/ 0 h 107"/>
                  <a:gd name="T4" fmla="*/ 142 w 199"/>
                  <a:gd name="T5" fmla="*/ 20 h 107"/>
                  <a:gd name="T6" fmla="*/ 6 w 199"/>
                  <a:gd name="T7" fmla="*/ 76 h 107"/>
                  <a:gd name="T8" fmla="*/ 0 w 199"/>
                  <a:gd name="T9" fmla="*/ 107 h 107"/>
                  <a:gd name="T10" fmla="*/ 138 w 199"/>
                  <a:gd name="T11" fmla="*/ 36 h 10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9" h="107">
                    <a:moveTo>
                      <a:pt x="138" y="36"/>
                    </a:moveTo>
                    <a:cubicBezTo>
                      <a:pt x="159" y="26"/>
                      <a:pt x="179" y="13"/>
                      <a:pt x="199" y="0"/>
                    </a:cubicBezTo>
                    <a:cubicBezTo>
                      <a:pt x="180" y="8"/>
                      <a:pt x="161" y="14"/>
                      <a:pt x="142" y="20"/>
                    </a:cubicBezTo>
                    <a:cubicBezTo>
                      <a:pt x="95" y="35"/>
                      <a:pt x="48" y="49"/>
                      <a:pt x="6" y="76"/>
                    </a:cubicBezTo>
                    <a:cubicBezTo>
                      <a:pt x="4" y="86"/>
                      <a:pt x="3" y="97"/>
                      <a:pt x="0" y="107"/>
                    </a:cubicBezTo>
                    <a:cubicBezTo>
                      <a:pt x="46" y="84"/>
                      <a:pt x="92" y="60"/>
                      <a:pt x="138" y="36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35" name="Freeform 216"/>
              <p:cNvSpPr/>
              <p:nvPr/>
            </p:nvSpPr>
            <p:spPr bwMode="auto">
              <a:xfrm>
                <a:off x="9073101" y="1308222"/>
                <a:ext cx="518536" cy="520253"/>
              </a:xfrm>
              <a:custGeom>
                <a:gdLst>
                  <a:gd name="T0" fmla="*/ 285 w 496"/>
                  <a:gd name="T1" fmla="*/ 264 h 501"/>
                  <a:gd name="T2" fmla="*/ 208 w 496"/>
                  <a:gd name="T3" fmla="*/ 364 h 501"/>
                  <a:gd name="T4" fmla="*/ 131 w 496"/>
                  <a:gd name="T5" fmla="*/ 447 h 501"/>
                  <a:gd name="T6" fmla="*/ 49 w 496"/>
                  <a:gd name="T7" fmla="*/ 486 h 501"/>
                  <a:gd name="T8" fmla="*/ 0 w 496"/>
                  <a:gd name="T9" fmla="*/ 498 h 501"/>
                  <a:gd name="T10" fmla="*/ 45 w 496"/>
                  <a:gd name="T11" fmla="*/ 500 h 501"/>
                  <a:gd name="T12" fmla="*/ 67 w 496"/>
                  <a:gd name="T13" fmla="*/ 501 h 501"/>
                  <a:gd name="T14" fmla="*/ 143 w 496"/>
                  <a:gd name="T15" fmla="*/ 482 h 501"/>
                  <a:gd name="T16" fmla="*/ 225 w 496"/>
                  <a:gd name="T17" fmla="*/ 413 h 501"/>
                  <a:gd name="T18" fmla="*/ 339 w 496"/>
                  <a:gd name="T19" fmla="*/ 238 h 501"/>
                  <a:gd name="T20" fmla="*/ 456 w 496"/>
                  <a:gd name="T21" fmla="*/ 62 h 501"/>
                  <a:gd name="T22" fmla="*/ 496 w 496"/>
                  <a:gd name="T23" fmla="*/ 0 h 501"/>
                  <a:gd name="T24" fmla="*/ 439 w 496"/>
                  <a:gd name="T25" fmla="*/ 66 h 501"/>
                  <a:gd name="T26" fmla="*/ 285 w 496"/>
                  <a:gd name="T27" fmla="*/ 264 h 50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96" h="501">
                    <a:moveTo>
                      <a:pt x="285" y="264"/>
                    </a:moveTo>
                    <a:cubicBezTo>
                      <a:pt x="260" y="298"/>
                      <a:pt x="235" y="332"/>
                      <a:pt x="208" y="364"/>
                    </a:cubicBezTo>
                    <a:cubicBezTo>
                      <a:pt x="185" y="393"/>
                      <a:pt x="161" y="424"/>
                      <a:pt x="131" y="447"/>
                    </a:cubicBezTo>
                    <a:cubicBezTo>
                      <a:pt x="106" y="466"/>
                      <a:pt x="79" y="480"/>
                      <a:pt x="49" y="486"/>
                    </a:cubicBezTo>
                    <a:cubicBezTo>
                      <a:pt x="33" y="490"/>
                      <a:pt x="16" y="495"/>
                      <a:pt x="0" y="498"/>
                    </a:cubicBezTo>
                    <a:cubicBezTo>
                      <a:pt x="15" y="498"/>
                      <a:pt x="30" y="499"/>
                      <a:pt x="45" y="500"/>
                    </a:cubicBezTo>
                    <a:cubicBezTo>
                      <a:pt x="52" y="500"/>
                      <a:pt x="60" y="501"/>
                      <a:pt x="67" y="501"/>
                    </a:cubicBezTo>
                    <a:cubicBezTo>
                      <a:pt x="93" y="500"/>
                      <a:pt x="119" y="495"/>
                      <a:pt x="143" y="482"/>
                    </a:cubicBezTo>
                    <a:cubicBezTo>
                      <a:pt x="174" y="465"/>
                      <a:pt x="202" y="440"/>
                      <a:pt x="225" y="413"/>
                    </a:cubicBezTo>
                    <a:cubicBezTo>
                      <a:pt x="270" y="360"/>
                      <a:pt x="303" y="298"/>
                      <a:pt x="339" y="238"/>
                    </a:cubicBezTo>
                    <a:cubicBezTo>
                      <a:pt x="375" y="178"/>
                      <a:pt x="417" y="121"/>
                      <a:pt x="456" y="62"/>
                    </a:cubicBezTo>
                    <a:cubicBezTo>
                      <a:pt x="469" y="41"/>
                      <a:pt x="482" y="21"/>
                      <a:pt x="496" y="0"/>
                    </a:cubicBezTo>
                    <a:cubicBezTo>
                      <a:pt x="477" y="22"/>
                      <a:pt x="458" y="44"/>
                      <a:pt x="439" y="66"/>
                    </a:cubicBezTo>
                    <a:cubicBezTo>
                      <a:pt x="384" y="129"/>
                      <a:pt x="334" y="196"/>
                      <a:pt x="285" y="264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36" name="Freeform 217"/>
              <p:cNvSpPr/>
              <p:nvPr/>
            </p:nvSpPr>
            <p:spPr bwMode="auto">
              <a:xfrm>
                <a:off x="8806966" y="1883418"/>
                <a:ext cx="528838" cy="187154"/>
              </a:xfrm>
              <a:custGeom>
                <a:gdLst>
                  <a:gd name="T0" fmla="*/ 4 w 505"/>
                  <a:gd name="T1" fmla="*/ 0 h 180"/>
                  <a:gd name="T2" fmla="*/ 0 w 505"/>
                  <a:gd name="T3" fmla="*/ 2 h 180"/>
                  <a:gd name="T4" fmla="*/ 272 w 505"/>
                  <a:gd name="T5" fmla="*/ 84 h 180"/>
                  <a:gd name="T6" fmla="*/ 425 w 505"/>
                  <a:gd name="T7" fmla="*/ 123 h 180"/>
                  <a:gd name="T8" fmla="*/ 505 w 505"/>
                  <a:gd name="T9" fmla="*/ 180 h 180"/>
                  <a:gd name="T10" fmla="*/ 426 w 505"/>
                  <a:gd name="T11" fmla="*/ 109 h 180"/>
                  <a:gd name="T12" fmla="*/ 335 w 505"/>
                  <a:gd name="T13" fmla="*/ 68 h 180"/>
                  <a:gd name="T14" fmla="*/ 273 w 505"/>
                  <a:gd name="T15" fmla="*/ 60 h 180"/>
                  <a:gd name="T16" fmla="*/ 120 w 505"/>
                  <a:gd name="T17" fmla="*/ 46 h 180"/>
                  <a:gd name="T18" fmla="*/ 6 w 505"/>
                  <a:gd name="T19" fmla="*/ 1 h 180"/>
                  <a:gd name="T20" fmla="*/ 6 w 505"/>
                  <a:gd name="T21" fmla="*/ 0 h 180"/>
                  <a:gd name="T22" fmla="*/ 4 w 505"/>
                  <a:gd name="T23" fmla="*/ 0 h 18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05" h="180">
                    <a:moveTo>
                      <a:pt x="4" y="0"/>
                    </a:moveTo>
                    <a:cubicBezTo>
                      <a:pt x="3" y="1"/>
                      <a:pt x="2" y="1"/>
                      <a:pt x="0" y="2"/>
                    </a:cubicBezTo>
                    <a:cubicBezTo>
                      <a:pt x="65" y="84"/>
                      <a:pt x="176" y="84"/>
                      <a:pt x="272" y="84"/>
                    </a:cubicBezTo>
                    <a:cubicBezTo>
                      <a:pt x="327" y="84"/>
                      <a:pt x="377" y="96"/>
                      <a:pt x="425" y="123"/>
                    </a:cubicBezTo>
                    <a:cubicBezTo>
                      <a:pt x="453" y="140"/>
                      <a:pt x="480" y="159"/>
                      <a:pt x="505" y="180"/>
                    </a:cubicBezTo>
                    <a:cubicBezTo>
                      <a:pt x="480" y="154"/>
                      <a:pt x="455" y="129"/>
                      <a:pt x="426" y="109"/>
                    </a:cubicBezTo>
                    <a:cubicBezTo>
                      <a:pt x="399" y="89"/>
                      <a:pt x="368" y="74"/>
                      <a:pt x="335" y="68"/>
                    </a:cubicBezTo>
                    <a:cubicBezTo>
                      <a:pt x="314" y="64"/>
                      <a:pt x="294" y="62"/>
                      <a:pt x="273" y="60"/>
                    </a:cubicBezTo>
                    <a:cubicBezTo>
                      <a:pt x="222" y="57"/>
                      <a:pt x="171" y="54"/>
                      <a:pt x="120" y="46"/>
                    </a:cubicBezTo>
                    <a:cubicBezTo>
                      <a:pt x="82" y="39"/>
                      <a:pt x="34" y="31"/>
                      <a:pt x="6" y="1"/>
                    </a:cubicBezTo>
                    <a:cubicBezTo>
                      <a:pt x="6" y="1"/>
                      <a:pt x="6" y="0"/>
                      <a:pt x="6" y="0"/>
                    </a:cubicBezTo>
                    <a:cubicBezTo>
                      <a:pt x="5" y="0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37" name="Freeform 218"/>
              <p:cNvSpPr/>
              <p:nvPr/>
            </p:nvSpPr>
            <p:spPr bwMode="auto">
              <a:xfrm>
                <a:off x="8861910" y="1133087"/>
                <a:ext cx="283307" cy="726294"/>
              </a:xfrm>
              <a:custGeom>
                <a:gdLst>
                  <a:gd name="T0" fmla="*/ 93 w 270"/>
                  <a:gd name="T1" fmla="*/ 663 h 698"/>
                  <a:gd name="T2" fmla="*/ 245 w 270"/>
                  <a:gd name="T3" fmla="*/ 463 h 698"/>
                  <a:gd name="T4" fmla="*/ 246 w 270"/>
                  <a:gd name="T5" fmla="*/ 459 h 698"/>
                  <a:gd name="T6" fmla="*/ 171 w 270"/>
                  <a:gd name="T7" fmla="*/ 130 h 698"/>
                  <a:gd name="T8" fmla="*/ 145 w 270"/>
                  <a:gd name="T9" fmla="*/ 101 h 698"/>
                  <a:gd name="T10" fmla="*/ 142 w 270"/>
                  <a:gd name="T11" fmla="*/ 100 h 698"/>
                  <a:gd name="T12" fmla="*/ 142 w 270"/>
                  <a:gd name="T13" fmla="*/ 98 h 698"/>
                  <a:gd name="T14" fmla="*/ 102 w 270"/>
                  <a:gd name="T15" fmla="*/ 62 h 698"/>
                  <a:gd name="T16" fmla="*/ 34 w 270"/>
                  <a:gd name="T17" fmla="*/ 16 h 698"/>
                  <a:gd name="T18" fmla="*/ 3 w 270"/>
                  <a:gd name="T19" fmla="*/ 0 h 698"/>
                  <a:gd name="T20" fmla="*/ 39 w 270"/>
                  <a:gd name="T21" fmla="*/ 28 h 698"/>
                  <a:gd name="T22" fmla="*/ 115 w 270"/>
                  <a:gd name="T23" fmla="*/ 104 h 698"/>
                  <a:gd name="T24" fmla="*/ 181 w 270"/>
                  <a:gd name="T25" fmla="*/ 194 h 698"/>
                  <a:gd name="T26" fmla="*/ 216 w 270"/>
                  <a:gd name="T27" fmla="*/ 417 h 698"/>
                  <a:gd name="T28" fmla="*/ 0 w 270"/>
                  <a:gd name="T29" fmla="*/ 698 h 698"/>
                  <a:gd name="T30" fmla="*/ 31 w 270"/>
                  <a:gd name="T31" fmla="*/ 694 h 698"/>
                  <a:gd name="T32" fmla="*/ 45 w 270"/>
                  <a:gd name="T33" fmla="*/ 689 h 698"/>
                  <a:gd name="T34" fmla="*/ 45 w 270"/>
                  <a:gd name="T35" fmla="*/ 688 h 698"/>
                  <a:gd name="T36" fmla="*/ 93 w 270"/>
                  <a:gd name="T37" fmla="*/ 663 h 69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0" h="698">
                    <a:moveTo>
                      <a:pt x="93" y="663"/>
                    </a:moveTo>
                    <a:cubicBezTo>
                      <a:pt x="166" y="617"/>
                      <a:pt x="222" y="546"/>
                      <a:pt x="245" y="463"/>
                    </a:cubicBezTo>
                    <a:cubicBezTo>
                      <a:pt x="246" y="462"/>
                      <a:pt x="246" y="460"/>
                      <a:pt x="246" y="459"/>
                    </a:cubicBezTo>
                    <a:cubicBezTo>
                      <a:pt x="270" y="345"/>
                      <a:pt x="242" y="222"/>
                      <a:pt x="171" y="130"/>
                    </a:cubicBezTo>
                    <a:cubicBezTo>
                      <a:pt x="163" y="120"/>
                      <a:pt x="154" y="111"/>
                      <a:pt x="145" y="101"/>
                    </a:cubicBezTo>
                    <a:cubicBezTo>
                      <a:pt x="144" y="101"/>
                      <a:pt x="142" y="101"/>
                      <a:pt x="142" y="100"/>
                    </a:cubicBezTo>
                    <a:cubicBezTo>
                      <a:pt x="142" y="99"/>
                      <a:pt x="142" y="99"/>
                      <a:pt x="142" y="98"/>
                    </a:cubicBezTo>
                    <a:cubicBezTo>
                      <a:pt x="129" y="85"/>
                      <a:pt x="116" y="73"/>
                      <a:pt x="102" y="62"/>
                    </a:cubicBezTo>
                    <a:cubicBezTo>
                      <a:pt x="80" y="44"/>
                      <a:pt x="58" y="29"/>
                      <a:pt x="34" y="16"/>
                    </a:cubicBezTo>
                    <a:cubicBezTo>
                      <a:pt x="24" y="10"/>
                      <a:pt x="13" y="5"/>
                      <a:pt x="3" y="0"/>
                    </a:cubicBezTo>
                    <a:cubicBezTo>
                      <a:pt x="15" y="9"/>
                      <a:pt x="27" y="18"/>
                      <a:pt x="39" y="28"/>
                    </a:cubicBezTo>
                    <a:cubicBezTo>
                      <a:pt x="66" y="51"/>
                      <a:pt x="91" y="77"/>
                      <a:pt x="115" y="104"/>
                    </a:cubicBezTo>
                    <a:cubicBezTo>
                      <a:pt x="140" y="131"/>
                      <a:pt x="164" y="161"/>
                      <a:pt x="181" y="194"/>
                    </a:cubicBezTo>
                    <a:cubicBezTo>
                      <a:pt x="217" y="263"/>
                      <a:pt x="232" y="341"/>
                      <a:pt x="216" y="417"/>
                    </a:cubicBezTo>
                    <a:cubicBezTo>
                      <a:pt x="191" y="537"/>
                      <a:pt x="109" y="643"/>
                      <a:pt x="0" y="698"/>
                    </a:cubicBezTo>
                    <a:cubicBezTo>
                      <a:pt x="11" y="696"/>
                      <a:pt x="21" y="695"/>
                      <a:pt x="31" y="694"/>
                    </a:cubicBezTo>
                    <a:cubicBezTo>
                      <a:pt x="36" y="692"/>
                      <a:pt x="41" y="691"/>
                      <a:pt x="45" y="689"/>
                    </a:cubicBezTo>
                    <a:cubicBezTo>
                      <a:pt x="45" y="688"/>
                      <a:pt x="45" y="688"/>
                      <a:pt x="45" y="688"/>
                    </a:cubicBezTo>
                    <a:lnTo>
                      <a:pt x="93" y="663"/>
                    </a:ln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38" name="Freeform 219"/>
              <p:cNvSpPr/>
              <p:nvPr/>
            </p:nvSpPr>
            <p:spPr bwMode="auto">
              <a:xfrm>
                <a:off x="8970081" y="1809588"/>
                <a:ext cx="61812" cy="17170"/>
              </a:xfrm>
              <a:custGeom>
                <a:gdLst>
                  <a:gd name="T0" fmla="*/ 38 w 59"/>
                  <a:gd name="T1" fmla="*/ 6 h 17"/>
                  <a:gd name="T2" fmla="*/ 6 w 59"/>
                  <a:gd name="T3" fmla="*/ 13 h 17"/>
                  <a:gd name="T4" fmla="*/ 0 w 59"/>
                  <a:gd name="T5" fmla="*/ 17 h 17"/>
                  <a:gd name="T6" fmla="*/ 33 w 59"/>
                  <a:gd name="T7" fmla="*/ 14 h 17"/>
                  <a:gd name="T8" fmla="*/ 59 w 59"/>
                  <a:gd name="T9" fmla="*/ 0 h 17"/>
                  <a:gd name="T10" fmla="*/ 38 w 59"/>
                  <a:gd name="T11" fmla="*/ 6 h 1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" h="17">
                    <a:moveTo>
                      <a:pt x="38" y="6"/>
                    </a:moveTo>
                    <a:cubicBezTo>
                      <a:pt x="29" y="9"/>
                      <a:pt x="17" y="11"/>
                      <a:pt x="6" y="13"/>
                    </a:cubicBezTo>
                    <a:cubicBezTo>
                      <a:pt x="4" y="15"/>
                      <a:pt x="2" y="16"/>
                      <a:pt x="0" y="17"/>
                    </a:cubicBezTo>
                    <a:cubicBezTo>
                      <a:pt x="11" y="16"/>
                      <a:pt x="22" y="15"/>
                      <a:pt x="33" y="14"/>
                    </a:cubicBezTo>
                    <a:cubicBezTo>
                      <a:pt x="42" y="10"/>
                      <a:pt x="50" y="5"/>
                      <a:pt x="59" y="0"/>
                    </a:cubicBezTo>
                    <a:cubicBezTo>
                      <a:pt x="52" y="2"/>
                      <a:pt x="45" y="5"/>
                      <a:pt x="38" y="6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39" name="Freeform 220"/>
              <p:cNvSpPr/>
              <p:nvPr/>
            </p:nvSpPr>
            <p:spPr bwMode="auto">
              <a:xfrm>
                <a:off x="9548712" y="1194900"/>
                <a:ext cx="109888" cy="84134"/>
              </a:xfrm>
              <a:custGeom>
                <a:gdLst>
                  <a:gd name="T0" fmla="*/ 0 w 106"/>
                  <a:gd name="T1" fmla="*/ 81 h 81"/>
                  <a:gd name="T2" fmla="*/ 106 w 106"/>
                  <a:gd name="T3" fmla="*/ 0 h 81"/>
                  <a:gd name="T4" fmla="*/ 0 w 106"/>
                  <a:gd name="T5" fmla="*/ 81 h 8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5" h="81">
                    <a:moveTo>
                      <a:pt x="0" y="81"/>
                    </a:moveTo>
                    <a:cubicBezTo>
                      <a:pt x="35" y="54"/>
                      <a:pt x="72" y="28"/>
                      <a:pt x="106" y="0"/>
                    </a:cubicBezTo>
                    <a:cubicBezTo>
                      <a:pt x="70" y="26"/>
                      <a:pt x="35" y="53"/>
                      <a:pt x="0" y="81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40" name="Freeform 221"/>
              <p:cNvSpPr/>
              <p:nvPr/>
            </p:nvSpPr>
            <p:spPr bwMode="auto">
              <a:xfrm>
                <a:off x="9402766" y="1186314"/>
                <a:ext cx="257551" cy="207758"/>
              </a:xfrm>
              <a:custGeom>
                <a:gdLst>
                  <a:gd name="T0" fmla="*/ 13 w 247"/>
                  <a:gd name="T1" fmla="*/ 156 h 199"/>
                  <a:gd name="T2" fmla="*/ 0 w 247"/>
                  <a:gd name="T3" fmla="*/ 199 h 199"/>
                  <a:gd name="T4" fmla="*/ 39 w 247"/>
                  <a:gd name="T5" fmla="*/ 164 h 199"/>
                  <a:gd name="T6" fmla="*/ 126 w 247"/>
                  <a:gd name="T7" fmla="*/ 93 h 199"/>
                  <a:gd name="T8" fmla="*/ 247 w 247"/>
                  <a:gd name="T9" fmla="*/ 0 h 199"/>
                  <a:gd name="T10" fmla="*/ 246 w 247"/>
                  <a:gd name="T11" fmla="*/ 1 h 199"/>
                  <a:gd name="T12" fmla="*/ 195 w 247"/>
                  <a:gd name="T13" fmla="*/ 34 h 199"/>
                  <a:gd name="T14" fmla="*/ 13 w 247"/>
                  <a:gd name="T15" fmla="*/ 156 h 19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6" h="199">
                    <a:moveTo>
                      <a:pt x="13" y="156"/>
                    </a:moveTo>
                    <a:cubicBezTo>
                      <a:pt x="9" y="171"/>
                      <a:pt x="4" y="185"/>
                      <a:pt x="0" y="199"/>
                    </a:cubicBezTo>
                    <a:cubicBezTo>
                      <a:pt x="12" y="187"/>
                      <a:pt x="26" y="175"/>
                      <a:pt x="39" y="164"/>
                    </a:cubicBezTo>
                    <a:cubicBezTo>
                      <a:pt x="68" y="140"/>
                      <a:pt x="97" y="117"/>
                      <a:pt x="126" y="93"/>
                    </a:cubicBezTo>
                    <a:cubicBezTo>
                      <a:pt x="166" y="62"/>
                      <a:pt x="206" y="31"/>
                      <a:pt x="247" y="0"/>
                    </a:cubicBezTo>
                    <a:cubicBezTo>
                      <a:pt x="246" y="0"/>
                      <a:pt x="246" y="1"/>
                      <a:pt x="246" y="1"/>
                    </a:cubicBezTo>
                    <a:cubicBezTo>
                      <a:pt x="229" y="12"/>
                      <a:pt x="212" y="23"/>
                      <a:pt x="195" y="34"/>
                    </a:cubicBezTo>
                    <a:cubicBezTo>
                      <a:pt x="134" y="74"/>
                      <a:pt x="73" y="115"/>
                      <a:pt x="13" y="156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41" name="Freeform 222"/>
              <p:cNvSpPr/>
              <p:nvPr/>
            </p:nvSpPr>
            <p:spPr bwMode="auto">
              <a:xfrm>
                <a:off x="8769191" y="1093596"/>
                <a:ext cx="271287" cy="788106"/>
              </a:xfrm>
              <a:custGeom>
                <a:gdLst>
                  <a:gd name="T0" fmla="*/ 148 w 260"/>
                  <a:gd name="T1" fmla="*/ 668 h 757"/>
                  <a:gd name="T2" fmla="*/ 248 w 260"/>
                  <a:gd name="T3" fmla="*/ 478 h 757"/>
                  <a:gd name="T4" fmla="*/ 231 w 260"/>
                  <a:gd name="T5" fmla="*/ 270 h 757"/>
                  <a:gd name="T6" fmla="*/ 39 w 260"/>
                  <a:gd name="T7" fmla="*/ 7 h 757"/>
                  <a:gd name="T8" fmla="*/ 29 w 260"/>
                  <a:gd name="T9" fmla="*/ 0 h 757"/>
                  <a:gd name="T10" fmla="*/ 110 w 260"/>
                  <a:gd name="T11" fmla="*/ 92 h 757"/>
                  <a:gd name="T12" fmla="*/ 204 w 260"/>
                  <a:gd name="T13" fmla="*/ 477 h 757"/>
                  <a:gd name="T14" fmla="*/ 177 w 260"/>
                  <a:gd name="T15" fmla="*/ 568 h 757"/>
                  <a:gd name="T16" fmla="*/ 126 w 260"/>
                  <a:gd name="T17" fmla="*/ 645 h 757"/>
                  <a:gd name="T18" fmla="*/ 0 w 260"/>
                  <a:gd name="T19" fmla="*/ 757 h 757"/>
                  <a:gd name="T20" fmla="*/ 84 w 260"/>
                  <a:gd name="T21" fmla="*/ 722 h 757"/>
                  <a:gd name="T22" fmla="*/ 148 w 260"/>
                  <a:gd name="T23" fmla="*/ 668 h 75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60" h="757">
                    <a:moveTo>
                      <a:pt x="148" y="668"/>
                    </a:moveTo>
                    <a:cubicBezTo>
                      <a:pt x="202" y="616"/>
                      <a:pt x="235" y="551"/>
                      <a:pt x="248" y="478"/>
                    </a:cubicBezTo>
                    <a:cubicBezTo>
                      <a:pt x="260" y="408"/>
                      <a:pt x="255" y="336"/>
                      <a:pt x="231" y="270"/>
                    </a:cubicBezTo>
                    <a:cubicBezTo>
                      <a:pt x="193" y="166"/>
                      <a:pt x="120" y="81"/>
                      <a:pt x="39" y="7"/>
                    </a:cubicBezTo>
                    <a:cubicBezTo>
                      <a:pt x="36" y="5"/>
                      <a:pt x="32" y="3"/>
                      <a:pt x="29" y="0"/>
                    </a:cubicBezTo>
                    <a:cubicBezTo>
                      <a:pt x="56" y="31"/>
                      <a:pt x="85" y="60"/>
                      <a:pt x="110" y="92"/>
                    </a:cubicBezTo>
                    <a:cubicBezTo>
                      <a:pt x="194" y="197"/>
                      <a:pt x="226" y="344"/>
                      <a:pt x="204" y="477"/>
                    </a:cubicBezTo>
                    <a:cubicBezTo>
                      <a:pt x="199" y="508"/>
                      <a:pt x="190" y="539"/>
                      <a:pt x="177" y="568"/>
                    </a:cubicBezTo>
                    <a:cubicBezTo>
                      <a:pt x="163" y="596"/>
                      <a:pt x="145" y="620"/>
                      <a:pt x="126" y="645"/>
                    </a:cubicBezTo>
                    <a:cubicBezTo>
                      <a:pt x="93" y="688"/>
                      <a:pt x="54" y="738"/>
                      <a:pt x="0" y="757"/>
                    </a:cubicBezTo>
                    <a:cubicBezTo>
                      <a:pt x="31" y="753"/>
                      <a:pt x="59" y="742"/>
                      <a:pt x="84" y="722"/>
                    </a:cubicBezTo>
                    <a:cubicBezTo>
                      <a:pt x="106" y="705"/>
                      <a:pt x="128" y="687"/>
                      <a:pt x="148" y="668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42" name="Freeform 223"/>
              <p:cNvSpPr/>
              <p:nvPr/>
            </p:nvSpPr>
            <p:spPr bwMode="auto">
              <a:xfrm>
                <a:off x="9224198" y="707270"/>
                <a:ext cx="154531" cy="250683"/>
              </a:xfrm>
              <a:custGeom>
                <a:gdLst>
                  <a:gd name="T0" fmla="*/ 0 w 148"/>
                  <a:gd name="T1" fmla="*/ 241 h 241"/>
                  <a:gd name="T2" fmla="*/ 36 w 148"/>
                  <a:gd name="T3" fmla="*/ 223 h 241"/>
                  <a:gd name="T4" fmla="*/ 36 w 148"/>
                  <a:gd name="T5" fmla="*/ 222 h 241"/>
                  <a:gd name="T6" fmla="*/ 148 w 148"/>
                  <a:gd name="T7" fmla="*/ 0 h 241"/>
                  <a:gd name="T8" fmla="*/ 88 w 148"/>
                  <a:gd name="T9" fmla="*/ 120 h 241"/>
                  <a:gd name="T10" fmla="*/ 0 w 148"/>
                  <a:gd name="T11" fmla="*/ 241 h 24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8" h="241">
                    <a:moveTo>
                      <a:pt x="0" y="241"/>
                    </a:moveTo>
                    <a:cubicBezTo>
                      <a:pt x="12" y="235"/>
                      <a:pt x="24" y="230"/>
                      <a:pt x="36" y="223"/>
                    </a:cubicBezTo>
                    <a:cubicBezTo>
                      <a:pt x="36" y="223"/>
                      <a:pt x="36" y="223"/>
                      <a:pt x="36" y="222"/>
                    </a:cubicBezTo>
                    <a:cubicBezTo>
                      <a:pt x="94" y="161"/>
                      <a:pt x="126" y="80"/>
                      <a:pt x="148" y="0"/>
                    </a:cubicBezTo>
                    <a:cubicBezTo>
                      <a:pt x="130" y="41"/>
                      <a:pt x="110" y="81"/>
                      <a:pt x="88" y="120"/>
                    </a:cubicBezTo>
                    <a:cubicBezTo>
                      <a:pt x="63" y="163"/>
                      <a:pt x="35" y="205"/>
                      <a:pt x="0" y="241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43" name="Freeform 224"/>
              <p:cNvSpPr/>
              <p:nvPr/>
            </p:nvSpPr>
            <p:spPr bwMode="auto">
              <a:xfrm flipH="1">
                <a:off x="8770908" y="1888570"/>
                <a:ext cx="0" cy="0"/>
              </a:xfrm>
              <a:custGeom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44" name="Freeform 225"/>
              <p:cNvSpPr/>
              <p:nvPr/>
            </p:nvSpPr>
            <p:spPr bwMode="auto">
              <a:xfrm>
                <a:off x="7958764" y="1040369"/>
                <a:ext cx="455007" cy="776087"/>
              </a:xfrm>
              <a:custGeom>
                <a:gdLst>
                  <a:gd name="T0" fmla="*/ 61 w 435"/>
                  <a:gd name="T1" fmla="*/ 400 h 745"/>
                  <a:gd name="T2" fmla="*/ 170 w 435"/>
                  <a:gd name="T3" fmla="*/ 584 h 745"/>
                  <a:gd name="T4" fmla="*/ 340 w 435"/>
                  <a:gd name="T5" fmla="*/ 719 h 745"/>
                  <a:gd name="T6" fmla="*/ 435 w 435"/>
                  <a:gd name="T7" fmla="*/ 745 h 745"/>
                  <a:gd name="T8" fmla="*/ 313 w 435"/>
                  <a:gd name="T9" fmla="*/ 698 h 745"/>
                  <a:gd name="T10" fmla="*/ 159 w 435"/>
                  <a:gd name="T11" fmla="*/ 547 h 745"/>
                  <a:gd name="T12" fmla="*/ 47 w 435"/>
                  <a:gd name="T13" fmla="*/ 332 h 745"/>
                  <a:gd name="T14" fmla="*/ 19 w 435"/>
                  <a:gd name="T15" fmla="*/ 210 h 745"/>
                  <a:gd name="T16" fmla="*/ 10 w 435"/>
                  <a:gd name="T17" fmla="*/ 78 h 745"/>
                  <a:gd name="T18" fmla="*/ 0 w 435"/>
                  <a:gd name="T19" fmla="*/ 0 h 745"/>
                  <a:gd name="T20" fmla="*/ 6 w 435"/>
                  <a:gd name="T21" fmla="*/ 171 h 745"/>
                  <a:gd name="T22" fmla="*/ 25 w 435"/>
                  <a:gd name="T23" fmla="*/ 296 h 745"/>
                  <a:gd name="T24" fmla="*/ 61 w 435"/>
                  <a:gd name="T25" fmla="*/ 400 h 74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35" h="745">
                    <a:moveTo>
                      <a:pt x="61" y="400"/>
                    </a:moveTo>
                    <a:cubicBezTo>
                      <a:pt x="89" y="466"/>
                      <a:pt x="124" y="529"/>
                      <a:pt x="170" y="584"/>
                    </a:cubicBezTo>
                    <a:cubicBezTo>
                      <a:pt x="217" y="640"/>
                      <a:pt x="274" y="688"/>
                      <a:pt x="340" y="719"/>
                    </a:cubicBezTo>
                    <a:cubicBezTo>
                      <a:pt x="370" y="733"/>
                      <a:pt x="402" y="740"/>
                      <a:pt x="435" y="745"/>
                    </a:cubicBezTo>
                    <a:cubicBezTo>
                      <a:pt x="393" y="734"/>
                      <a:pt x="351" y="718"/>
                      <a:pt x="313" y="698"/>
                    </a:cubicBezTo>
                    <a:cubicBezTo>
                      <a:pt x="249" y="663"/>
                      <a:pt x="197" y="609"/>
                      <a:pt x="159" y="547"/>
                    </a:cubicBezTo>
                    <a:cubicBezTo>
                      <a:pt x="117" y="478"/>
                      <a:pt x="73" y="409"/>
                      <a:pt x="47" y="332"/>
                    </a:cubicBezTo>
                    <a:cubicBezTo>
                      <a:pt x="34" y="293"/>
                      <a:pt x="23" y="252"/>
                      <a:pt x="19" y="210"/>
                    </a:cubicBezTo>
                    <a:cubicBezTo>
                      <a:pt x="14" y="166"/>
                      <a:pt x="13" y="122"/>
                      <a:pt x="10" y="78"/>
                    </a:cubicBezTo>
                    <a:cubicBezTo>
                      <a:pt x="8" y="52"/>
                      <a:pt x="5" y="26"/>
                      <a:pt x="0" y="0"/>
                    </a:cubicBezTo>
                    <a:cubicBezTo>
                      <a:pt x="5" y="57"/>
                      <a:pt x="3" y="114"/>
                      <a:pt x="6" y="171"/>
                    </a:cubicBezTo>
                    <a:cubicBezTo>
                      <a:pt x="8" y="213"/>
                      <a:pt x="13" y="256"/>
                      <a:pt x="25" y="296"/>
                    </a:cubicBezTo>
                    <a:cubicBezTo>
                      <a:pt x="35" y="331"/>
                      <a:pt x="47" y="366"/>
                      <a:pt x="61" y="400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45" name="Freeform 226"/>
              <p:cNvSpPr/>
              <p:nvPr/>
            </p:nvSpPr>
            <p:spPr bwMode="auto">
              <a:xfrm>
                <a:off x="8175107" y="803422"/>
                <a:ext cx="197456" cy="230079"/>
              </a:xfrm>
              <a:custGeom>
                <a:gdLst>
                  <a:gd name="T0" fmla="*/ 103 w 189"/>
                  <a:gd name="T1" fmla="*/ 80 h 221"/>
                  <a:gd name="T2" fmla="*/ 0 w 189"/>
                  <a:gd name="T3" fmla="*/ 0 h 221"/>
                  <a:gd name="T4" fmla="*/ 63 w 189"/>
                  <a:gd name="T5" fmla="*/ 60 h 221"/>
                  <a:gd name="T6" fmla="*/ 124 w 189"/>
                  <a:gd name="T7" fmla="*/ 182 h 221"/>
                  <a:gd name="T8" fmla="*/ 130 w 189"/>
                  <a:gd name="T9" fmla="*/ 185 h 221"/>
                  <a:gd name="T10" fmla="*/ 189 w 189"/>
                  <a:gd name="T11" fmla="*/ 221 h 221"/>
                  <a:gd name="T12" fmla="*/ 103 w 189"/>
                  <a:gd name="T13" fmla="*/ 80 h 22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9" h="221">
                    <a:moveTo>
                      <a:pt x="103" y="80"/>
                    </a:moveTo>
                    <a:cubicBezTo>
                      <a:pt x="74" y="47"/>
                      <a:pt x="38" y="18"/>
                      <a:pt x="0" y="0"/>
                    </a:cubicBezTo>
                    <a:cubicBezTo>
                      <a:pt x="23" y="14"/>
                      <a:pt x="47" y="39"/>
                      <a:pt x="63" y="60"/>
                    </a:cubicBezTo>
                    <a:cubicBezTo>
                      <a:pt x="91" y="96"/>
                      <a:pt x="110" y="139"/>
                      <a:pt x="124" y="182"/>
                    </a:cubicBezTo>
                    <a:cubicBezTo>
                      <a:pt x="126" y="183"/>
                      <a:pt x="128" y="184"/>
                      <a:pt x="130" y="185"/>
                    </a:cubicBezTo>
                    <a:cubicBezTo>
                      <a:pt x="151" y="196"/>
                      <a:pt x="170" y="208"/>
                      <a:pt x="189" y="221"/>
                    </a:cubicBezTo>
                    <a:cubicBezTo>
                      <a:pt x="165" y="171"/>
                      <a:pt x="140" y="121"/>
                      <a:pt x="103" y="80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46" name="Freeform 227"/>
              <p:cNvSpPr/>
              <p:nvPr/>
            </p:nvSpPr>
            <p:spPr bwMode="auto">
              <a:xfrm>
                <a:off x="8683341" y="1072992"/>
                <a:ext cx="94436" cy="808710"/>
              </a:xfrm>
              <a:custGeom>
                <a:gdLst>
                  <a:gd name="T0" fmla="*/ 74 w 91"/>
                  <a:gd name="T1" fmla="*/ 402 h 777"/>
                  <a:gd name="T2" fmla="*/ 82 w 91"/>
                  <a:gd name="T3" fmla="*/ 197 h 777"/>
                  <a:gd name="T4" fmla="*/ 60 w 91"/>
                  <a:gd name="T5" fmla="*/ 55 h 777"/>
                  <a:gd name="T6" fmla="*/ 51 w 91"/>
                  <a:gd name="T7" fmla="*/ 0 h 777"/>
                  <a:gd name="T8" fmla="*/ 33 w 91"/>
                  <a:gd name="T9" fmla="*/ 367 h 777"/>
                  <a:gd name="T10" fmla="*/ 16 w 91"/>
                  <a:gd name="T11" fmla="*/ 586 h 777"/>
                  <a:gd name="T12" fmla="*/ 15 w 91"/>
                  <a:gd name="T13" fmla="*/ 775 h 777"/>
                  <a:gd name="T14" fmla="*/ 19 w 91"/>
                  <a:gd name="T15" fmla="*/ 777 h 777"/>
                  <a:gd name="T16" fmla="*/ 19 w 91"/>
                  <a:gd name="T17" fmla="*/ 777 h 777"/>
                  <a:gd name="T18" fmla="*/ 29 w 91"/>
                  <a:gd name="T19" fmla="*/ 660 h 777"/>
                  <a:gd name="T20" fmla="*/ 74 w 91"/>
                  <a:gd name="T21" fmla="*/ 402 h 77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1" h="777">
                    <a:moveTo>
                      <a:pt x="74" y="402"/>
                    </a:moveTo>
                    <a:cubicBezTo>
                      <a:pt x="83" y="335"/>
                      <a:pt x="91" y="265"/>
                      <a:pt x="82" y="197"/>
                    </a:cubicBezTo>
                    <a:cubicBezTo>
                      <a:pt x="77" y="150"/>
                      <a:pt x="68" y="103"/>
                      <a:pt x="60" y="55"/>
                    </a:cubicBezTo>
                    <a:cubicBezTo>
                      <a:pt x="57" y="37"/>
                      <a:pt x="54" y="19"/>
                      <a:pt x="51" y="0"/>
                    </a:cubicBezTo>
                    <a:cubicBezTo>
                      <a:pt x="63" y="122"/>
                      <a:pt x="43" y="245"/>
                      <a:pt x="33" y="367"/>
                    </a:cubicBezTo>
                    <a:cubicBezTo>
                      <a:pt x="27" y="440"/>
                      <a:pt x="22" y="513"/>
                      <a:pt x="16" y="586"/>
                    </a:cubicBezTo>
                    <a:cubicBezTo>
                      <a:pt x="11" y="647"/>
                      <a:pt x="0" y="714"/>
                      <a:pt x="15" y="775"/>
                    </a:cubicBezTo>
                    <a:cubicBezTo>
                      <a:pt x="16" y="777"/>
                      <a:pt x="18" y="777"/>
                      <a:pt x="19" y="777"/>
                    </a:cubicBezTo>
                    <a:cubicBezTo>
                      <a:pt x="19" y="777"/>
                      <a:pt x="19" y="777"/>
                      <a:pt x="19" y="777"/>
                    </a:cubicBezTo>
                    <a:cubicBezTo>
                      <a:pt x="17" y="738"/>
                      <a:pt x="21" y="699"/>
                      <a:pt x="29" y="660"/>
                    </a:cubicBezTo>
                    <a:cubicBezTo>
                      <a:pt x="48" y="575"/>
                      <a:pt x="63" y="489"/>
                      <a:pt x="74" y="40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47" name="Freeform 228"/>
              <p:cNvSpPr/>
              <p:nvPr/>
            </p:nvSpPr>
            <p:spPr bwMode="auto">
              <a:xfrm>
                <a:off x="8676473" y="1886852"/>
                <a:ext cx="44642" cy="254117"/>
              </a:xfrm>
              <a:custGeom>
                <a:gdLst>
                  <a:gd name="T0" fmla="*/ 24 w 42"/>
                  <a:gd name="T1" fmla="*/ 219 h 245"/>
                  <a:gd name="T2" fmla="*/ 33 w 42"/>
                  <a:gd name="T3" fmla="*/ 173 h 245"/>
                  <a:gd name="T4" fmla="*/ 21 w 42"/>
                  <a:gd name="T5" fmla="*/ 3 h 245"/>
                  <a:gd name="T6" fmla="*/ 5 w 42"/>
                  <a:gd name="T7" fmla="*/ 0 h 245"/>
                  <a:gd name="T8" fmla="*/ 17 w 42"/>
                  <a:gd name="T9" fmla="*/ 140 h 245"/>
                  <a:gd name="T10" fmla="*/ 14 w 42"/>
                  <a:gd name="T11" fmla="*/ 245 h 245"/>
                  <a:gd name="T12" fmla="*/ 24 w 42"/>
                  <a:gd name="T13" fmla="*/ 219 h 24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" h="245">
                    <a:moveTo>
                      <a:pt x="24" y="219"/>
                    </a:moveTo>
                    <a:cubicBezTo>
                      <a:pt x="27" y="204"/>
                      <a:pt x="31" y="188"/>
                      <a:pt x="33" y="173"/>
                    </a:cubicBezTo>
                    <a:cubicBezTo>
                      <a:pt x="42" y="116"/>
                      <a:pt x="38" y="58"/>
                      <a:pt x="21" y="3"/>
                    </a:cubicBezTo>
                    <a:cubicBezTo>
                      <a:pt x="16" y="2"/>
                      <a:pt x="11" y="2"/>
                      <a:pt x="5" y="0"/>
                    </a:cubicBezTo>
                    <a:cubicBezTo>
                      <a:pt x="0" y="47"/>
                      <a:pt x="13" y="93"/>
                      <a:pt x="17" y="140"/>
                    </a:cubicBezTo>
                    <a:cubicBezTo>
                      <a:pt x="19" y="174"/>
                      <a:pt x="17" y="210"/>
                      <a:pt x="14" y="245"/>
                    </a:cubicBezTo>
                    <a:cubicBezTo>
                      <a:pt x="18" y="236"/>
                      <a:pt x="22" y="227"/>
                      <a:pt x="24" y="219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48" name="Freeform 229"/>
              <p:cNvSpPr/>
              <p:nvPr/>
            </p:nvSpPr>
            <p:spPr bwMode="auto">
              <a:xfrm>
                <a:off x="8480734" y="1838776"/>
                <a:ext cx="157965" cy="30906"/>
              </a:xfrm>
              <a:custGeom>
                <a:gdLst>
                  <a:gd name="T0" fmla="*/ 151 w 151"/>
                  <a:gd name="T1" fmla="*/ 28 h 30"/>
                  <a:gd name="T2" fmla="*/ 139 w 151"/>
                  <a:gd name="T3" fmla="*/ 20 h 30"/>
                  <a:gd name="T4" fmla="*/ 138 w 151"/>
                  <a:gd name="T5" fmla="*/ 20 h 30"/>
                  <a:gd name="T6" fmla="*/ 36 w 151"/>
                  <a:gd name="T7" fmla="*/ 4 h 30"/>
                  <a:gd name="T8" fmla="*/ 0 w 151"/>
                  <a:gd name="T9" fmla="*/ 0 h 30"/>
                  <a:gd name="T10" fmla="*/ 31 w 151"/>
                  <a:gd name="T11" fmla="*/ 14 h 30"/>
                  <a:gd name="T12" fmla="*/ 151 w 151"/>
                  <a:gd name="T13" fmla="*/ 28 h 3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1" h="30">
                    <a:moveTo>
                      <a:pt x="151" y="28"/>
                    </a:moveTo>
                    <a:cubicBezTo>
                      <a:pt x="147" y="25"/>
                      <a:pt x="143" y="23"/>
                      <a:pt x="139" y="20"/>
                    </a:cubicBezTo>
                    <a:cubicBezTo>
                      <a:pt x="139" y="20"/>
                      <a:pt x="138" y="20"/>
                      <a:pt x="138" y="20"/>
                    </a:cubicBezTo>
                    <a:cubicBezTo>
                      <a:pt x="105" y="28"/>
                      <a:pt x="69" y="17"/>
                      <a:pt x="36" y="4"/>
                    </a:cubicBezTo>
                    <a:cubicBezTo>
                      <a:pt x="24" y="3"/>
                      <a:pt x="12" y="1"/>
                      <a:pt x="0" y="0"/>
                    </a:cubicBezTo>
                    <a:cubicBezTo>
                      <a:pt x="10" y="5"/>
                      <a:pt x="20" y="10"/>
                      <a:pt x="31" y="14"/>
                    </a:cubicBezTo>
                    <a:cubicBezTo>
                      <a:pt x="69" y="29"/>
                      <a:pt x="111" y="30"/>
                      <a:pt x="151" y="28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49" name="Freeform 230"/>
              <p:cNvSpPr/>
              <p:nvPr/>
            </p:nvSpPr>
            <p:spPr bwMode="auto">
              <a:xfrm>
                <a:off x="8705662" y="1069558"/>
                <a:ext cx="140795" cy="812144"/>
              </a:xfrm>
              <a:custGeom>
                <a:gdLst>
                  <a:gd name="T0" fmla="*/ 69 w 134"/>
                  <a:gd name="T1" fmla="*/ 608 h 780"/>
                  <a:gd name="T2" fmla="*/ 127 w 134"/>
                  <a:gd name="T3" fmla="*/ 383 h 780"/>
                  <a:gd name="T4" fmla="*/ 96 w 134"/>
                  <a:gd name="T5" fmla="*/ 153 h 780"/>
                  <a:gd name="T6" fmla="*/ 34 w 134"/>
                  <a:gd name="T7" fmla="*/ 0 h 780"/>
                  <a:gd name="T8" fmla="*/ 57 w 134"/>
                  <a:gd name="T9" fmla="*/ 134 h 780"/>
                  <a:gd name="T10" fmla="*/ 68 w 134"/>
                  <a:gd name="T11" fmla="*/ 273 h 780"/>
                  <a:gd name="T12" fmla="*/ 39 w 134"/>
                  <a:gd name="T13" fmla="*/ 525 h 780"/>
                  <a:gd name="T14" fmla="*/ 15 w 134"/>
                  <a:gd name="T15" fmla="*/ 651 h 780"/>
                  <a:gd name="T16" fmla="*/ 3 w 134"/>
                  <a:gd name="T17" fmla="*/ 780 h 780"/>
                  <a:gd name="T18" fmla="*/ 5 w 134"/>
                  <a:gd name="T19" fmla="*/ 780 h 780"/>
                  <a:gd name="T20" fmla="*/ 25 w 134"/>
                  <a:gd name="T21" fmla="*/ 706 h 780"/>
                  <a:gd name="T22" fmla="*/ 69 w 134"/>
                  <a:gd name="T23" fmla="*/ 608 h 78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4" h="780">
                    <a:moveTo>
                      <a:pt x="69" y="608"/>
                    </a:moveTo>
                    <a:cubicBezTo>
                      <a:pt x="97" y="536"/>
                      <a:pt x="120" y="461"/>
                      <a:pt x="127" y="383"/>
                    </a:cubicBezTo>
                    <a:cubicBezTo>
                      <a:pt x="134" y="304"/>
                      <a:pt x="123" y="227"/>
                      <a:pt x="96" y="153"/>
                    </a:cubicBezTo>
                    <a:cubicBezTo>
                      <a:pt x="78" y="101"/>
                      <a:pt x="55" y="51"/>
                      <a:pt x="34" y="0"/>
                    </a:cubicBezTo>
                    <a:cubicBezTo>
                      <a:pt x="42" y="45"/>
                      <a:pt x="50" y="89"/>
                      <a:pt x="57" y="134"/>
                    </a:cubicBezTo>
                    <a:cubicBezTo>
                      <a:pt x="65" y="181"/>
                      <a:pt x="70" y="225"/>
                      <a:pt x="68" y="273"/>
                    </a:cubicBezTo>
                    <a:cubicBezTo>
                      <a:pt x="66" y="358"/>
                      <a:pt x="54" y="441"/>
                      <a:pt x="39" y="525"/>
                    </a:cubicBezTo>
                    <a:cubicBezTo>
                      <a:pt x="31" y="567"/>
                      <a:pt x="25" y="609"/>
                      <a:pt x="15" y="651"/>
                    </a:cubicBezTo>
                    <a:cubicBezTo>
                      <a:pt x="6" y="694"/>
                      <a:pt x="0" y="736"/>
                      <a:pt x="3" y="780"/>
                    </a:cubicBezTo>
                    <a:cubicBezTo>
                      <a:pt x="4" y="780"/>
                      <a:pt x="4" y="780"/>
                      <a:pt x="5" y="780"/>
                    </a:cubicBezTo>
                    <a:cubicBezTo>
                      <a:pt x="3" y="753"/>
                      <a:pt x="12" y="729"/>
                      <a:pt x="25" y="706"/>
                    </a:cubicBezTo>
                    <a:cubicBezTo>
                      <a:pt x="43" y="674"/>
                      <a:pt x="56" y="642"/>
                      <a:pt x="69" y="608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50" name="Freeform 231"/>
              <p:cNvSpPr/>
              <p:nvPr/>
            </p:nvSpPr>
            <p:spPr bwMode="auto">
              <a:xfrm flipH="1">
                <a:off x="8329638" y="1814738"/>
                <a:ext cx="0" cy="0"/>
              </a:xfrm>
              <a:custGeom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51" name="Freeform 232"/>
              <p:cNvSpPr/>
              <p:nvPr/>
            </p:nvSpPr>
            <p:spPr bwMode="auto">
              <a:xfrm>
                <a:off x="8121879" y="1855946"/>
                <a:ext cx="382893" cy="260985"/>
              </a:xfrm>
              <a:custGeom>
                <a:gdLst>
                  <a:gd name="T0" fmla="*/ 252 w 366"/>
                  <a:gd name="T1" fmla="*/ 77 h 251"/>
                  <a:gd name="T2" fmla="*/ 212 w 366"/>
                  <a:gd name="T3" fmla="*/ 121 h 251"/>
                  <a:gd name="T4" fmla="*/ 163 w 366"/>
                  <a:gd name="T5" fmla="*/ 164 h 251"/>
                  <a:gd name="T6" fmla="*/ 0 w 366"/>
                  <a:gd name="T7" fmla="*/ 251 h 251"/>
                  <a:gd name="T8" fmla="*/ 232 w 366"/>
                  <a:gd name="T9" fmla="*/ 149 h 251"/>
                  <a:gd name="T10" fmla="*/ 366 w 366"/>
                  <a:gd name="T11" fmla="*/ 8 h 251"/>
                  <a:gd name="T12" fmla="*/ 348 w 366"/>
                  <a:gd name="T13" fmla="*/ 0 h 251"/>
                  <a:gd name="T14" fmla="*/ 252 w 366"/>
                  <a:gd name="T15" fmla="*/ 77 h 25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6" h="251">
                    <a:moveTo>
                      <a:pt x="252" y="77"/>
                    </a:moveTo>
                    <a:cubicBezTo>
                      <a:pt x="239" y="92"/>
                      <a:pt x="226" y="107"/>
                      <a:pt x="212" y="121"/>
                    </a:cubicBezTo>
                    <a:cubicBezTo>
                      <a:pt x="197" y="137"/>
                      <a:pt x="180" y="151"/>
                      <a:pt x="163" y="164"/>
                    </a:cubicBezTo>
                    <a:cubicBezTo>
                      <a:pt x="114" y="204"/>
                      <a:pt x="60" y="237"/>
                      <a:pt x="0" y="251"/>
                    </a:cubicBezTo>
                    <a:cubicBezTo>
                      <a:pt x="87" y="248"/>
                      <a:pt x="163" y="197"/>
                      <a:pt x="232" y="149"/>
                    </a:cubicBezTo>
                    <a:cubicBezTo>
                      <a:pt x="286" y="111"/>
                      <a:pt x="309" y="42"/>
                      <a:pt x="366" y="8"/>
                    </a:cubicBezTo>
                    <a:cubicBezTo>
                      <a:pt x="360" y="6"/>
                      <a:pt x="354" y="3"/>
                      <a:pt x="348" y="0"/>
                    </a:cubicBezTo>
                    <a:cubicBezTo>
                      <a:pt x="310" y="15"/>
                      <a:pt x="279" y="47"/>
                      <a:pt x="252" y="77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52" name="Freeform 233"/>
              <p:cNvSpPr/>
              <p:nvPr/>
            </p:nvSpPr>
            <p:spPr bwMode="auto">
              <a:xfrm>
                <a:off x="8226617" y="980273"/>
                <a:ext cx="20604" cy="176852"/>
              </a:xfrm>
              <a:custGeom>
                <a:gdLst>
                  <a:gd name="T0" fmla="*/ 0 w 21"/>
                  <a:gd name="T1" fmla="*/ 0 h 170"/>
                  <a:gd name="T2" fmla="*/ 8 w 21"/>
                  <a:gd name="T3" fmla="*/ 57 h 170"/>
                  <a:gd name="T4" fmla="*/ 15 w 21"/>
                  <a:gd name="T5" fmla="*/ 170 h 170"/>
                  <a:gd name="T6" fmla="*/ 17 w 21"/>
                  <a:gd name="T7" fmla="*/ 146 h 170"/>
                  <a:gd name="T8" fmla="*/ 0 w 21"/>
                  <a:gd name="T9" fmla="*/ 0 h 17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70">
                    <a:moveTo>
                      <a:pt x="0" y="0"/>
                    </a:moveTo>
                    <a:cubicBezTo>
                      <a:pt x="3" y="19"/>
                      <a:pt x="6" y="38"/>
                      <a:pt x="8" y="57"/>
                    </a:cubicBezTo>
                    <a:cubicBezTo>
                      <a:pt x="12" y="94"/>
                      <a:pt x="14" y="132"/>
                      <a:pt x="15" y="170"/>
                    </a:cubicBezTo>
                    <a:cubicBezTo>
                      <a:pt x="16" y="162"/>
                      <a:pt x="16" y="154"/>
                      <a:pt x="17" y="146"/>
                    </a:cubicBezTo>
                    <a:cubicBezTo>
                      <a:pt x="19" y="99"/>
                      <a:pt x="21" y="44"/>
                      <a:pt x="0" y="0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53" name="Freeform 234"/>
              <p:cNvSpPr/>
              <p:nvPr/>
            </p:nvSpPr>
            <p:spPr bwMode="auto">
              <a:xfrm>
                <a:off x="8563151" y="1881702"/>
                <a:ext cx="103020" cy="243815"/>
              </a:xfrm>
              <a:custGeom>
                <a:gdLst>
                  <a:gd name="T0" fmla="*/ 45 w 98"/>
                  <a:gd name="T1" fmla="*/ 89 h 233"/>
                  <a:gd name="T2" fmla="*/ 42 w 98"/>
                  <a:gd name="T3" fmla="*/ 24 h 233"/>
                  <a:gd name="T4" fmla="*/ 61 w 98"/>
                  <a:gd name="T5" fmla="*/ 0 h 233"/>
                  <a:gd name="T6" fmla="*/ 61 w 98"/>
                  <a:gd name="T7" fmla="*/ 0 h 233"/>
                  <a:gd name="T8" fmla="*/ 4 w 98"/>
                  <a:gd name="T9" fmla="*/ 66 h 233"/>
                  <a:gd name="T10" fmla="*/ 50 w 98"/>
                  <a:gd name="T11" fmla="*/ 144 h 233"/>
                  <a:gd name="T12" fmla="*/ 98 w 98"/>
                  <a:gd name="T13" fmla="*/ 233 h 233"/>
                  <a:gd name="T14" fmla="*/ 80 w 98"/>
                  <a:gd name="T15" fmla="*/ 163 h 233"/>
                  <a:gd name="T16" fmla="*/ 45 w 98"/>
                  <a:gd name="T17" fmla="*/ 89 h 23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233">
                    <a:moveTo>
                      <a:pt x="45" y="89"/>
                    </a:moveTo>
                    <a:cubicBezTo>
                      <a:pt x="39" y="69"/>
                      <a:pt x="33" y="45"/>
                      <a:pt x="42" y="24"/>
                    </a:cubicBezTo>
                    <a:cubicBezTo>
                      <a:pt x="46" y="14"/>
                      <a:pt x="53" y="6"/>
                      <a:pt x="61" y="0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35" y="8"/>
                      <a:pt x="0" y="35"/>
                      <a:pt x="4" y="66"/>
                    </a:cubicBezTo>
                    <a:cubicBezTo>
                      <a:pt x="8" y="97"/>
                      <a:pt x="33" y="120"/>
                      <a:pt x="50" y="144"/>
                    </a:cubicBezTo>
                    <a:cubicBezTo>
                      <a:pt x="70" y="172"/>
                      <a:pt x="86" y="202"/>
                      <a:pt x="98" y="233"/>
                    </a:cubicBezTo>
                    <a:cubicBezTo>
                      <a:pt x="96" y="209"/>
                      <a:pt x="90" y="185"/>
                      <a:pt x="80" y="163"/>
                    </a:cubicBezTo>
                    <a:cubicBezTo>
                      <a:pt x="69" y="138"/>
                      <a:pt x="53" y="115"/>
                      <a:pt x="45" y="89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54" name="Freeform 235"/>
              <p:cNvSpPr/>
              <p:nvPr/>
            </p:nvSpPr>
            <p:spPr bwMode="auto">
              <a:xfrm>
                <a:off x="7979368" y="1838776"/>
                <a:ext cx="413799" cy="262702"/>
              </a:xfrm>
              <a:custGeom>
                <a:gdLst>
                  <a:gd name="T0" fmla="*/ 328 w 396"/>
                  <a:gd name="T1" fmla="*/ 25 h 251"/>
                  <a:gd name="T2" fmla="*/ 396 w 396"/>
                  <a:gd name="T3" fmla="*/ 0 h 251"/>
                  <a:gd name="T4" fmla="*/ 174 w 396"/>
                  <a:gd name="T5" fmla="*/ 112 h 251"/>
                  <a:gd name="T6" fmla="*/ 64 w 396"/>
                  <a:gd name="T7" fmla="*/ 203 h 251"/>
                  <a:gd name="T8" fmla="*/ 0 w 396"/>
                  <a:gd name="T9" fmla="*/ 251 h 251"/>
                  <a:gd name="T10" fmla="*/ 227 w 396"/>
                  <a:gd name="T11" fmla="*/ 83 h 251"/>
                  <a:gd name="T12" fmla="*/ 328 w 396"/>
                  <a:gd name="T13" fmla="*/ 25 h 25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6" h="251">
                    <a:moveTo>
                      <a:pt x="328" y="25"/>
                    </a:moveTo>
                    <a:cubicBezTo>
                      <a:pt x="350" y="15"/>
                      <a:pt x="373" y="8"/>
                      <a:pt x="396" y="0"/>
                    </a:cubicBezTo>
                    <a:cubicBezTo>
                      <a:pt x="312" y="10"/>
                      <a:pt x="238" y="61"/>
                      <a:pt x="174" y="112"/>
                    </a:cubicBezTo>
                    <a:cubicBezTo>
                      <a:pt x="136" y="141"/>
                      <a:pt x="101" y="173"/>
                      <a:pt x="64" y="203"/>
                    </a:cubicBezTo>
                    <a:cubicBezTo>
                      <a:pt x="44" y="220"/>
                      <a:pt x="22" y="237"/>
                      <a:pt x="0" y="251"/>
                    </a:cubicBezTo>
                    <a:cubicBezTo>
                      <a:pt x="87" y="215"/>
                      <a:pt x="148" y="133"/>
                      <a:pt x="227" y="83"/>
                    </a:cubicBezTo>
                    <a:cubicBezTo>
                      <a:pt x="260" y="63"/>
                      <a:pt x="293" y="41"/>
                      <a:pt x="328" y="25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55" name="Freeform 236"/>
              <p:cNvSpPr/>
              <p:nvPr/>
            </p:nvSpPr>
            <p:spPr bwMode="auto">
              <a:xfrm>
                <a:off x="7914122" y="1816456"/>
                <a:ext cx="436120" cy="140794"/>
              </a:xfrm>
              <a:custGeom>
                <a:gdLst>
                  <a:gd name="T0" fmla="*/ 307 w 417"/>
                  <a:gd name="T1" fmla="*/ 41 h 136"/>
                  <a:gd name="T2" fmla="*/ 417 w 417"/>
                  <a:gd name="T3" fmla="*/ 3 h 136"/>
                  <a:gd name="T4" fmla="*/ 403 w 417"/>
                  <a:gd name="T5" fmla="*/ 0 h 136"/>
                  <a:gd name="T6" fmla="*/ 197 w 417"/>
                  <a:gd name="T7" fmla="*/ 83 h 136"/>
                  <a:gd name="T8" fmla="*/ 7 w 417"/>
                  <a:gd name="T9" fmla="*/ 128 h 136"/>
                  <a:gd name="T10" fmla="*/ 6 w 417"/>
                  <a:gd name="T11" fmla="*/ 127 h 136"/>
                  <a:gd name="T12" fmla="*/ 0 w 417"/>
                  <a:gd name="T13" fmla="*/ 128 h 136"/>
                  <a:gd name="T14" fmla="*/ 35 w 417"/>
                  <a:gd name="T15" fmla="*/ 136 h 136"/>
                  <a:gd name="T16" fmla="*/ 35 w 417"/>
                  <a:gd name="T17" fmla="*/ 136 h 136"/>
                  <a:gd name="T18" fmla="*/ 224 w 417"/>
                  <a:gd name="T19" fmla="*/ 91 h 136"/>
                  <a:gd name="T20" fmla="*/ 307 w 417"/>
                  <a:gd name="T21" fmla="*/ 41 h 13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17" h="136">
                    <a:moveTo>
                      <a:pt x="307" y="41"/>
                    </a:moveTo>
                    <a:cubicBezTo>
                      <a:pt x="342" y="24"/>
                      <a:pt x="379" y="11"/>
                      <a:pt x="417" y="3"/>
                    </a:cubicBezTo>
                    <a:cubicBezTo>
                      <a:pt x="412" y="2"/>
                      <a:pt x="407" y="1"/>
                      <a:pt x="403" y="0"/>
                    </a:cubicBezTo>
                    <a:cubicBezTo>
                      <a:pt x="332" y="23"/>
                      <a:pt x="265" y="55"/>
                      <a:pt x="197" y="83"/>
                    </a:cubicBezTo>
                    <a:cubicBezTo>
                      <a:pt x="136" y="108"/>
                      <a:pt x="73" y="122"/>
                      <a:pt x="7" y="128"/>
                    </a:cubicBezTo>
                    <a:cubicBezTo>
                      <a:pt x="6" y="128"/>
                      <a:pt x="5" y="128"/>
                      <a:pt x="6" y="127"/>
                    </a:cubicBezTo>
                    <a:cubicBezTo>
                      <a:pt x="4" y="128"/>
                      <a:pt x="2" y="128"/>
                      <a:pt x="0" y="128"/>
                    </a:cubicBezTo>
                    <a:cubicBezTo>
                      <a:pt x="12" y="131"/>
                      <a:pt x="23" y="134"/>
                      <a:pt x="35" y="136"/>
                    </a:cubicBezTo>
                    <a:cubicBezTo>
                      <a:pt x="35" y="136"/>
                      <a:pt x="35" y="136"/>
                      <a:pt x="35" y="136"/>
                    </a:cubicBezTo>
                    <a:cubicBezTo>
                      <a:pt x="100" y="132"/>
                      <a:pt x="167" y="124"/>
                      <a:pt x="224" y="91"/>
                    </a:cubicBezTo>
                    <a:cubicBezTo>
                      <a:pt x="252" y="74"/>
                      <a:pt x="278" y="56"/>
                      <a:pt x="307" y="41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56" name="Freeform 237"/>
              <p:cNvSpPr/>
              <p:nvPr/>
            </p:nvSpPr>
            <p:spPr bwMode="auto">
              <a:xfrm>
                <a:off x="7845442" y="1804436"/>
                <a:ext cx="429252" cy="120190"/>
              </a:xfrm>
              <a:custGeom>
                <a:gdLst>
                  <a:gd name="T0" fmla="*/ 165 w 411"/>
                  <a:gd name="T1" fmla="*/ 18 h 116"/>
                  <a:gd name="T2" fmla="*/ 0 w 411"/>
                  <a:gd name="T3" fmla="*/ 116 h 116"/>
                  <a:gd name="T4" fmla="*/ 211 w 411"/>
                  <a:gd name="T5" fmla="*/ 46 h 116"/>
                  <a:gd name="T6" fmla="*/ 411 w 411"/>
                  <a:gd name="T7" fmla="*/ 8 h 116"/>
                  <a:gd name="T8" fmla="*/ 302 w 411"/>
                  <a:gd name="T9" fmla="*/ 0 h 116"/>
                  <a:gd name="T10" fmla="*/ 165 w 411"/>
                  <a:gd name="T11" fmla="*/ 18 h 11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1" h="115">
                    <a:moveTo>
                      <a:pt x="165" y="18"/>
                    </a:moveTo>
                    <a:cubicBezTo>
                      <a:pt x="105" y="41"/>
                      <a:pt x="58" y="90"/>
                      <a:pt x="0" y="116"/>
                    </a:cubicBezTo>
                    <a:cubicBezTo>
                      <a:pt x="75" y="114"/>
                      <a:pt x="141" y="68"/>
                      <a:pt x="211" y="46"/>
                    </a:cubicBezTo>
                    <a:cubicBezTo>
                      <a:pt x="276" y="25"/>
                      <a:pt x="343" y="13"/>
                      <a:pt x="411" y="8"/>
                    </a:cubicBezTo>
                    <a:cubicBezTo>
                      <a:pt x="375" y="4"/>
                      <a:pt x="339" y="0"/>
                      <a:pt x="302" y="0"/>
                    </a:cubicBezTo>
                    <a:cubicBezTo>
                      <a:pt x="257" y="0"/>
                      <a:pt x="208" y="3"/>
                      <a:pt x="165" y="18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57" name="Freeform 238"/>
              <p:cNvSpPr/>
              <p:nvPr/>
            </p:nvSpPr>
            <p:spPr bwMode="auto">
              <a:xfrm>
                <a:off x="7826554" y="1818172"/>
                <a:ext cx="437837" cy="127058"/>
              </a:xfrm>
              <a:custGeom>
                <a:gdLst>
                  <a:gd name="T0" fmla="*/ 387 w 418"/>
                  <a:gd name="T1" fmla="*/ 5 h 122"/>
                  <a:gd name="T2" fmla="*/ 418 w 418"/>
                  <a:gd name="T3" fmla="*/ 0 h 122"/>
                  <a:gd name="T4" fmla="*/ 214 w 418"/>
                  <a:gd name="T5" fmla="*/ 42 h 122"/>
                  <a:gd name="T6" fmla="*/ 4 w 418"/>
                  <a:gd name="T7" fmla="*/ 108 h 122"/>
                  <a:gd name="T8" fmla="*/ 0 w 418"/>
                  <a:gd name="T9" fmla="*/ 109 h 122"/>
                  <a:gd name="T10" fmla="*/ 67 w 418"/>
                  <a:gd name="T11" fmla="*/ 122 h 122"/>
                  <a:gd name="T12" fmla="*/ 287 w 418"/>
                  <a:gd name="T13" fmla="*/ 42 h 122"/>
                  <a:gd name="T14" fmla="*/ 387 w 418"/>
                  <a:gd name="T15" fmla="*/ 5 h 12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18" h="122">
                    <a:moveTo>
                      <a:pt x="387" y="5"/>
                    </a:moveTo>
                    <a:cubicBezTo>
                      <a:pt x="397" y="3"/>
                      <a:pt x="408" y="2"/>
                      <a:pt x="418" y="0"/>
                    </a:cubicBezTo>
                    <a:cubicBezTo>
                      <a:pt x="349" y="6"/>
                      <a:pt x="280" y="19"/>
                      <a:pt x="214" y="42"/>
                    </a:cubicBezTo>
                    <a:cubicBezTo>
                      <a:pt x="145" y="66"/>
                      <a:pt x="79" y="110"/>
                      <a:pt x="4" y="108"/>
                    </a:cubicBezTo>
                    <a:cubicBezTo>
                      <a:pt x="3" y="108"/>
                      <a:pt x="1" y="109"/>
                      <a:pt x="0" y="109"/>
                    </a:cubicBezTo>
                    <a:cubicBezTo>
                      <a:pt x="22" y="112"/>
                      <a:pt x="44" y="117"/>
                      <a:pt x="67" y="122"/>
                    </a:cubicBezTo>
                    <a:cubicBezTo>
                      <a:pt x="145" y="117"/>
                      <a:pt x="217" y="74"/>
                      <a:pt x="287" y="42"/>
                    </a:cubicBezTo>
                    <a:cubicBezTo>
                      <a:pt x="318" y="27"/>
                      <a:pt x="352" y="10"/>
                      <a:pt x="387" y="5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58" name="Freeform 239"/>
              <p:cNvSpPr/>
              <p:nvPr/>
            </p:nvSpPr>
            <p:spPr bwMode="auto">
              <a:xfrm>
                <a:off x="7981085" y="1838776"/>
                <a:ext cx="449856" cy="264419"/>
              </a:xfrm>
              <a:custGeom>
                <a:gdLst>
                  <a:gd name="T0" fmla="*/ 274 w 430"/>
                  <a:gd name="T1" fmla="*/ 88 h 254"/>
                  <a:gd name="T2" fmla="*/ 357 w 430"/>
                  <a:gd name="T3" fmla="*/ 32 h 254"/>
                  <a:gd name="T4" fmla="*/ 430 w 430"/>
                  <a:gd name="T5" fmla="*/ 0 h 254"/>
                  <a:gd name="T6" fmla="*/ 408 w 430"/>
                  <a:gd name="T7" fmla="*/ 0 h 254"/>
                  <a:gd name="T8" fmla="*/ 323 w 430"/>
                  <a:gd name="T9" fmla="*/ 31 h 254"/>
                  <a:gd name="T10" fmla="*/ 209 w 430"/>
                  <a:gd name="T11" fmla="*/ 99 h 254"/>
                  <a:gd name="T12" fmla="*/ 0 w 430"/>
                  <a:gd name="T13" fmla="*/ 254 h 254"/>
                  <a:gd name="T14" fmla="*/ 132 w 430"/>
                  <a:gd name="T15" fmla="*/ 192 h 254"/>
                  <a:gd name="T16" fmla="*/ 274 w 430"/>
                  <a:gd name="T17" fmla="*/ 88 h 25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0" h="254">
                    <a:moveTo>
                      <a:pt x="274" y="88"/>
                    </a:moveTo>
                    <a:cubicBezTo>
                      <a:pt x="301" y="68"/>
                      <a:pt x="328" y="48"/>
                      <a:pt x="357" y="32"/>
                    </a:cubicBezTo>
                    <a:cubicBezTo>
                      <a:pt x="380" y="20"/>
                      <a:pt x="405" y="10"/>
                      <a:pt x="430" y="0"/>
                    </a:cubicBezTo>
                    <a:cubicBezTo>
                      <a:pt x="422" y="0"/>
                      <a:pt x="415" y="0"/>
                      <a:pt x="408" y="0"/>
                    </a:cubicBezTo>
                    <a:cubicBezTo>
                      <a:pt x="379" y="9"/>
                      <a:pt x="350" y="18"/>
                      <a:pt x="323" y="31"/>
                    </a:cubicBezTo>
                    <a:cubicBezTo>
                      <a:pt x="284" y="51"/>
                      <a:pt x="244" y="74"/>
                      <a:pt x="209" y="99"/>
                    </a:cubicBezTo>
                    <a:cubicBezTo>
                      <a:pt x="140" y="150"/>
                      <a:pt x="80" y="221"/>
                      <a:pt x="0" y="254"/>
                    </a:cubicBezTo>
                    <a:cubicBezTo>
                      <a:pt x="48" y="243"/>
                      <a:pt x="92" y="220"/>
                      <a:pt x="132" y="192"/>
                    </a:cubicBezTo>
                    <a:cubicBezTo>
                      <a:pt x="181" y="159"/>
                      <a:pt x="227" y="122"/>
                      <a:pt x="274" y="88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59" name="Freeform 240"/>
              <p:cNvSpPr/>
              <p:nvPr/>
            </p:nvSpPr>
            <p:spPr bwMode="auto">
              <a:xfrm>
                <a:off x="8195711" y="1876550"/>
                <a:ext cx="394912" cy="252400"/>
              </a:xfrm>
              <a:custGeom>
                <a:gdLst>
                  <a:gd name="T0" fmla="*/ 339 w 376"/>
                  <a:gd name="T1" fmla="*/ 0 h 242"/>
                  <a:gd name="T2" fmla="*/ 339 w 376"/>
                  <a:gd name="T3" fmla="*/ 1 h 242"/>
                  <a:gd name="T4" fmla="*/ 252 w 376"/>
                  <a:gd name="T5" fmla="*/ 72 h 242"/>
                  <a:gd name="T6" fmla="*/ 182 w 376"/>
                  <a:gd name="T7" fmla="*/ 155 h 242"/>
                  <a:gd name="T8" fmla="*/ 0 w 376"/>
                  <a:gd name="T9" fmla="*/ 242 h 242"/>
                  <a:gd name="T10" fmla="*/ 190 w 376"/>
                  <a:gd name="T11" fmla="*/ 176 h 242"/>
                  <a:gd name="T12" fmla="*/ 376 w 376"/>
                  <a:gd name="T13" fmla="*/ 4 h 242"/>
                  <a:gd name="T14" fmla="*/ 339 w 376"/>
                  <a:gd name="T15" fmla="*/ 0 h 24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6" h="241">
                    <a:moveTo>
                      <a:pt x="339" y="0"/>
                    </a:moveTo>
                    <a:cubicBezTo>
                      <a:pt x="339" y="0"/>
                      <a:pt x="339" y="1"/>
                      <a:pt x="339" y="1"/>
                    </a:cubicBezTo>
                    <a:cubicBezTo>
                      <a:pt x="303" y="14"/>
                      <a:pt x="276" y="44"/>
                      <a:pt x="252" y="72"/>
                    </a:cubicBezTo>
                    <a:cubicBezTo>
                      <a:pt x="229" y="100"/>
                      <a:pt x="207" y="129"/>
                      <a:pt x="182" y="155"/>
                    </a:cubicBezTo>
                    <a:cubicBezTo>
                      <a:pt x="133" y="206"/>
                      <a:pt x="65" y="223"/>
                      <a:pt x="0" y="242"/>
                    </a:cubicBezTo>
                    <a:cubicBezTo>
                      <a:pt x="68" y="241"/>
                      <a:pt x="134" y="226"/>
                      <a:pt x="190" y="176"/>
                    </a:cubicBezTo>
                    <a:cubicBezTo>
                      <a:pt x="252" y="122"/>
                      <a:pt x="300" y="37"/>
                      <a:pt x="376" y="4"/>
                    </a:cubicBezTo>
                    <a:cubicBezTo>
                      <a:pt x="364" y="3"/>
                      <a:pt x="352" y="2"/>
                      <a:pt x="339" y="0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60" name="Freeform 241"/>
              <p:cNvSpPr/>
              <p:nvPr/>
            </p:nvSpPr>
            <p:spPr bwMode="auto">
              <a:xfrm>
                <a:off x="7987953" y="1845644"/>
                <a:ext cx="494498" cy="276439"/>
              </a:xfrm>
              <a:custGeom>
                <a:gdLst>
                  <a:gd name="T0" fmla="*/ 473 w 473"/>
                  <a:gd name="T1" fmla="*/ 8 h 265"/>
                  <a:gd name="T2" fmla="*/ 454 w 473"/>
                  <a:gd name="T3" fmla="*/ 0 h 265"/>
                  <a:gd name="T4" fmla="*/ 416 w 473"/>
                  <a:gd name="T5" fmla="*/ 26 h 265"/>
                  <a:gd name="T6" fmla="*/ 339 w 473"/>
                  <a:gd name="T7" fmla="*/ 96 h 265"/>
                  <a:gd name="T8" fmla="*/ 275 w 473"/>
                  <a:gd name="T9" fmla="*/ 163 h 265"/>
                  <a:gd name="T10" fmla="*/ 129 w 473"/>
                  <a:gd name="T11" fmla="*/ 247 h 265"/>
                  <a:gd name="T12" fmla="*/ 56 w 473"/>
                  <a:gd name="T13" fmla="*/ 257 h 265"/>
                  <a:gd name="T14" fmla="*/ 0 w 473"/>
                  <a:gd name="T15" fmla="*/ 254 h 265"/>
                  <a:gd name="T16" fmla="*/ 89 w 473"/>
                  <a:gd name="T17" fmla="*/ 265 h 265"/>
                  <a:gd name="T18" fmla="*/ 319 w 473"/>
                  <a:gd name="T19" fmla="*/ 146 h 265"/>
                  <a:gd name="T20" fmla="*/ 473 w 473"/>
                  <a:gd name="T21" fmla="*/ 8 h 26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72" h="265">
                    <a:moveTo>
                      <a:pt x="473" y="8"/>
                    </a:moveTo>
                    <a:cubicBezTo>
                      <a:pt x="467" y="5"/>
                      <a:pt x="461" y="3"/>
                      <a:pt x="454" y="0"/>
                    </a:cubicBezTo>
                    <a:cubicBezTo>
                      <a:pt x="441" y="4"/>
                      <a:pt x="425" y="19"/>
                      <a:pt x="416" y="26"/>
                    </a:cubicBezTo>
                    <a:cubicBezTo>
                      <a:pt x="389" y="48"/>
                      <a:pt x="363" y="70"/>
                      <a:pt x="339" y="96"/>
                    </a:cubicBezTo>
                    <a:cubicBezTo>
                      <a:pt x="318" y="118"/>
                      <a:pt x="297" y="142"/>
                      <a:pt x="275" y="163"/>
                    </a:cubicBezTo>
                    <a:cubicBezTo>
                      <a:pt x="233" y="203"/>
                      <a:pt x="185" y="233"/>
                      <a:pt x="129" y="247"/>
                    </a:cubicBezTo>
                    <a:cubicBezTo>
                      <a:pt x="105" y="253"/>
                      <a:pt x="81" y="258"/>
                      <a:pt x="56" y="257"/>
                    </a:cubicBezTo>
                    <a:cubicBezTo>
                      <a:pt x="39" y="256"/>
                      <a:pt x="19" y="253"/>
                      <a:pt x="0" y="254"/>
                    </a:cubicBezTo>
                    <a:cubicBezTo>
                      <a:pt x="29" y="258"/>
                      <a:pt x="59" y="262"/>
                      <a:pt x="89" y="265"/>
                    </a:cubicBezTo>
                    <a:cubicBezTo>
                      <a:pt x="178" y="257"/>
                      <a:pt x="253" y="204"/>
                      <a:pt x="319" y="146"/>
                    </a:cubicBezTo>
                    <a:cubicBezTo>
                      <a:pt x="370" y="100"/>
                      <a:pt x="408" y="35"/>
                      <a:pt x="473" y="8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61" name="Freeform 242"/>
              <p:cNvSpPr/>
              <p:nvPr/>
            </p:nvSpPr>
            <p:spPr bwMode="auto">
              <a:xfrm>
                <a:off x="7831706" y="1788984"/>
                <a:ext cx="429252" cy="135644"/>
              </a:xfrm>
              <a:custGeom>
                <a:gdLst>
                  <a:gd name="T0" fmla="*/ 185 w 410"/>
                  <a:gd name="T1" fmla="*/ 26 h 131"/>
                  <a:gd name="T2" fmla="*/ 410 w 410"/>
                  <a:gd name="T3" fmla="*/ 16 h 131"/>
                  <a:gd name="T4" fmla="*/ 364 w 410"/>
                  <a:gd name="T5" fmla="*/ 5 h 131"/>
                  <a:gd name="T6" fmla="*/ 346 w 410"/>
                  <a:gd name="T7" fmla="*/ 0 h 131"/>
                  <a:gd name="T8" fmla="*/ 344 w 410"/>
                  <a:gd name="T9" fmla="*/ 0 h 131"/>
                  <a:gd name="T10" fmla="*/ 72 w 410"/>
                  <a:gd name="T11" fmla="*/ 69 h 131"/>
                  <a:gd name="T12" fmla="*/ 0 w 410"/>
                  <a:gd name="T13" fmla="*/ 131 h 131"/>
                  <a:gd name="T14" fmla="*/ 0 w 410"/>
                  <a:gd name="T15" fmla="*/ 131 h 131"/>
                  <a:gd name="T16" fmla="*/ 185 w 410"/>
                  <a:gd name="T17" fmla="*/ 26 h 13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0" h="131">
                    <a:moveTo>
                      <a:pt x="185" y="26"/>
                    </a:moveTo>
                    <a:cubicBezTo>
                      <a:pt x="258" y="6"/>
                      <a:pt x="335" y="8"/>
                      <a:pt x="410" y="16"/>
                    </a:cubicBezTo>
                    <a:cubicBezTo>
                      <a:pt x="395" y="13"/>
                      <a:pt x="380" y="9"/>
                      <a:pt x="364" y="5"/>
                    </a:cubicBezTo>
                    <a:cubicBezTo>
                      <a:pt x="358" y="4"/>
                      <a:pt x="352" y="2"/>
                      <a:pt x="346" y="0"/>
                    </a:cubicBezTo>
                    <a:cubicBezTo>
                      <a:pt x="345" y="0"/>
                      <a:pt x="345" y="0"/>
                      <a:pt x="344" y="0"/>
                    </a:cubicBezTo>
                    <a:cubicBezTo>
                      <a:pt x="251" y="3"/>
                      <a:pt x="149" y="11"/>
                      <a:pt x="72" y="69"/>
                    </a:cubicBezTo>
                    <a:cubicBezTo>
                      <a:pt x="71" y="70"/>
                      <a:pt x="25" y="113"/>
                      <a:pt x="0" y="131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66" y="105"/>
                      <a:pt x="115" y="45"/>
                      <a:pt x="185" y="26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62" name="Freeform 243"/>
              <p:cNvSpPr/>
              <p:nvPr/>
            </p:nvSpPr>
            <p:spPr bwMode="auto">
              <a:xfrm>
                <a:off x="7970783" y="1821606"/>
                <a:ext cx="425818" cy="154531"/>
              </a:xfrm>
              <a:custGeom>
                <a:gdLst>
                  <a:gd name="T0" fmla="*/ 189 w 408"/>
                  <a:gd name="T1" fmla="*/ 108 h 149"/>
                  <a:gd name="T2" fmla="*/ 408 w 408"/>
                  <a:gd name="T3" fmla="*/ 7 h 149"/>
                  <a:gd name="T4" fmla="*/ 373 w 408"/>
                  <a:gd name="T5" fmla="*/ 0 h 149"/>
                  <a:gd name="T6" fmla="*/ 371 w 408"/>
                  <a:gd name="T7" fmla="*/ 2 h 149"/>
                  <a:gd name="T8" fmla="*/ 241 w 408"/>
                  <a:gd name="T9" fmla="*/ 49 h 149"/>
                  <a:gd name="T10" fmla="*/ 164 w 408"/>
                  <a:gd name="T11" fmla="*/ 95 h 149"/>
                  <a:gd name="T12" fmla="*/ 0 w 408"/>
                  <a:gd name="T13" fmla="*/ 135 h 149"/>
                  <a:gd name="T14" fmla="*/ 169 w 408"/>
                  <a:gd name="T15" fmla="*/ 124 h 149"/>
                  <a:gd name="T16" fmla="*/ 189 w 408"/>
                  <a:gd name="T17" fmla="*/ 108 h 14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8" h="149">
                    <a:moveTo>
                      <a:pt x="189" y="108"/>
                    </a:moveTo>
                    <a:cubicBezTo>
                      <a:pt x="254" y="59"/>
                      <a:pt x="327" y="15"/>
                      <a:pt x="408" y="7"/>
                    </a:cubicBezTo>
                    <a:cubicBezTo>
                      <a:pt x="396" y="5"/>
                      <a:pt x="385" y="3"/>
                      <a:pt x="373" y="0"/>
                    </a:cubicBezTo>
                    <a:cubicBezTo>
                      <a:pt x="373" y="1"/>
                      <a:pt x="372" y="2"/>
                      <a:pt x="371" y="2"/>
                    </a:cubicBezTo>
                    <a:cubicBezTo>
                      <a:pt x="325" y="10"/>
                      <a:pt x="282" y="26"/>
                      <a:pt x="241" y="49"/>
                    </a:cubicBezTo>
                    <a:cubicBezTo>
                      <a:pt x="215" y="63"/>
                      <a:pt x="191" y="81"/>
                      <a:pt x="164" y="95"/>
                    </a:cubicBezTo>
                    <a:cubicBezTo>
                      <a:pt x="114" y="122"/>
                      <a:pt x="57" y="131"/>
                      <a:pt x="0" y="135"/>
                    </a:cubicBezTo>
                    <a:cubicBezTo>
                      <a:pt x="58" y="146"/>
                      <a:pt x="115" y="149"/>
                      <a:pt x="169" y="124"/>
                    </a:cubicBezTo>
                    <a:cubicBezTo>
                      <a:pt x="176" y="119"/>
                      <a:pt x="183" y="114"/>
                      <a:pt x="189" y="108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63" name="Freeform 244"/>
              <p:cNvSpPr/>
              <p:nvPr/>
            </p:nvSpPr>
            <p:spPr bwMode="auto">
              <a:xfrm>
                <a:off x="7929575" y="1747776"/>
                <a:ext cx="247249" cy="91002"/>
              </a:xfrm>
              <a:custGeom>
                <a:gdLst>
                  <a:gd name="T0" fmla="*/ 144 w 237"/>
                  <a:gd name="T1" fmla="*/ 0 h 89"/>
                  <a:gd name="T2" fmla="*/ 141 w 237"/>
                  <a:gd name="T3" fmla="*/ 2 h 89"/>
                  <a:gd name="T4" fmla="*/ 0 w 237"/>
                  <a:gd name="T5" fmla="*/ 89 h 89"/>
                  <a:gd name="T6" fmla="*/ 237 w 237"/>
                  <a:gd name="T7" fmla="*/ 35 h 89"/>
                  <a:gd name="T8" fmla="*/ 144 w 237"/>
                  <a:gd name="T9" fmla="*/ 0 h 8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6" h="89">
                    <a:moveTo>
                      <a:pt x="144" y="0"/>
                    </a:moveTo>
                    <a:cubicBezTo>
                      <a:pt x="143" y="1"/>
                      <a:pt x="142" y="2"/>
                      <a:pt x="141" y="2"/>
                    </a:cubicBezTo>
                    <a:cubicBezTo>
                      <a:pt x="87" y="19"/>
                      <a:pt x="41" y="52"/>
                      <a:pt x="0" y="89"/>
                    </a:cubicBezTo>
                    <a:cubicBezTo>
                      <a:pt x="70" y="47"/>
                      <a:pt x="156" y="38"/>
                      <a:pt x="237" y="35"/>
                    </a:cubicBezTo>
                    <a:cubicBezTo>
                      <a:pt x="205" y="26"/>
                      <a:pt x="174" y="14"/>
                      <a:pt x="144" y="0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64" name="Freeform 245"/>
              <p:cNvSpPr/>
              <p:nvPr/>
            </p:nvSpPr>
            <p:spPr bwMode="auto">
              <a:xfrm>
                <a:off x="9337520" y="1332260"/>
                <a:ext cx="257551" cy="441271"/>
              </a:xfrm>
              <a:custGeom>
                <a:gdLst>
                  <a:gd name="T0" fmla="*/ 246 w 246"/>
                  <a:gd name="T1" fmla="*/ 0 h 424"/>
                  <a:gd name="T2" fmla="*/ 237 w 246"/>
                  <a:gd name="T3" fmla="*/ 16 h 424"/>
                  <a:gd name="T4" fmla="*/ 153 w 246"/>
                  <a:gd name="T5" fmla="*/ 164 h 424"/>
                  <a:gd name="T6" fmla="*/ 0 w 246"/>
                  <a:gd name="T7" fmla="*/ 424 h 424"/>
                  <a:gd name="T8" fmla="*/ 8 w 246"/>
                  <a:gd name="T9" fmla="*/ 418 h 424"/>
                  <a:gd name="T10" fmla="*/ 61 w 246"/>
                  <a:gd name="T11" fmla="*/ 371 h 424"/>
                  <a:gd name="T12" fmla="*/ 190 w 246"/>
                  <a:gd name="T13" fmla="*/ 130 h 424"/>
                  <a:gd name="T14" fmla="*/ 246 w 246"/>
                  <a:gd name="T15" fmla="*/ 0 h 42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6" h="423">
                    <a:moveTo>
                      <a:pt x="246" y="0"/>
                    </a:moveTo>
                    <a:cubicBezTo>
                      <a:pt x="243" y="5"/>
                      <a:pt x="240" y="11"/>
                      <a:pt x="237" y="16"/>
                    </a:cubicBezTo>
                    <a:cubicBezTo>
                      <a:pt x="211" y="67"/>
                      <a:pt x="180" y="114"/>
                      <a:pt x="153" y="164"/>
                    </a:cubicBezTo>
                    <a:cubicBezTo>
                      <a:pt x="107" y="252"/>
                      <a:pt x="70" y="352"/>
                      <a:pt x="0" y="424"/>
                    </a:cubicBezTo>
                    <a:cubicBezTo>
                      <a:pt x="3" y="422"/>
                      <a:pt x="5" y="420"/>
                      <a:pt x="8" y="418"/>
                    </a:cubicBezTo>
                    <a:cubicBezTo>
                      <a:pt x="27" y="403"/>
                      <a:pt x="44" y="387"/>
                      <a:pt x="61" y="371"/>
                    </a:cubicBezTo>
                    <a:cubicBezTo>
                      <a:pt x="123" y="302"/>
                      <a:pt x="152" y="213"/>
                      <a:pt x="190" y="130"/>
                    </a:cubicBezTo>
                    <a:cubicBezTo>
                      <a:pt x="209" y="87"/>
                      <a:pt x="227" y="43"/>
                      <a:pt x="246" y="0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65" name="Freeform 246"/>
              <p:cNvSpPr/>
              <p:nvPr/>
            </p:nvSpPr>
            <p:spPr bwMode="auto">
              <a:xfrm>
                <a:off x="9478315" y="1236108"/>
                <a:ext cx="192305" cy="406931"/>
              </a:xfrm>
              <a:custGeom>
                <a:gdLst>
                  <a:gd name="T0" fmla="*/ 84 w 184"/>
                  <a:gd name="T1" fmla="*/ 236 h 391"/>
                  <a:gd name="T2" fmla="*/ 0 w 184"/>
                  <a:gd name="T3" fmla="*/ 391 h 391"/>
                  <a:gd name="T4" fmla="*/ 36 w 184"/>
                  <a:gd name="T5" fmla="*/ 350 h 391"/>
                  <a:gd name="T6" fmla="*/ 146 w 184"/>
                  <a:gd name="T7" fmla="*/ 140 h 391"/>
                  <a:gd name="T8" fmla="*/ 184 w 184"/>
                  <a:gd name="T9" fmla="*/ 0 h 391"/>
                  <a:gd name="T10" fmla="*/ 130 w 184"/>
                  <a:gd name="T11" fmla="*/ 110 h 391"/>
                  <a:gd name="T12" fmla="*/ 84 w 184"/>
                  <a:gd name="T13" fmla="*/ 236 h 39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4" h="391">
                    <a:moveTo>
                      <a:pt x="84" y="236"/>
                    </a:moveTo>
                    <a:cubicBezTo>
                      <a:pt x="63" y="290"/>
                      <a:pt x="37" y="345"/>
                      <a:pt x="0" y="391"/>
                    </a:cubicBezTo>
                    <a:cubicBezTo>
                      <a:pt x="13" y="378"/>
                      <a:pt x="25" y="364"/>
                      <a:pt x="36" y="350"/>
                    </a:cubicBezTo>
                    <a:cubicBezTo>
                      <a:pt x="85" y="287"/>
                      <a:pt x="123" y="217"/>
                      <a:pt x="146" y="140"/>
                    </a:cubicBezTo>
                    <a:cubicBezTo>
                      <a:pt x="160" y="94"/>
                      <a:pt x="170" y="46"/>
                      <a:pt x="184" y="0"/>
                    </a:cubicBezTo>
                    <a:cubicBezTo>
                      <a:pt x="163" y="35"/>
                      <a:pt x="145" y="72"/>
                      <a:pt x="130" y="110"/>
                    </a:cubicBezTo>
                    <a:cubicBezTo>
                      <a:pt x="113" y="152"/>
                      <a:pt x="100" y="194"/>
                      <a:pt x="84" y="236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66" name="Freeform 247"/>
              <p:cNvSpPr/>
              <p:nvPr/>
            </p:nvSpPr>
            <p:spPr bwMode="auto">
              <a:xfrm>
                <a:off x="8597491" y="1878268"/>
                <a:ext cx="78982" cy="278155"/>
              </a:xfrm>
              <a:custGeom>
                <a:gdLst>
                  <a:gd name="T0" fmla="*/ 55 w 76"/>
                  <a:gd name="T1" fmla="*/ 121 h 267"/>
                  <a:gd name="T2" fmla="*/ 61 w 76"/>
                  <a:gd name="T3" fmla="*/ 2 h 267"/>
                  <a:gd name="T4" fmla="*/ 58 w 76"/>
                  <a:gd name="T5" fmla="*/ 0 h 267"/>
                  <a:gd name="T6" fmla="*/ 56 w 76"/>
                  <a:gd name="T7" fmla="*/ 1 h 267"/>
                  <a:gd name="T8" fmla="*/ 43 w 76"/>
                  <a:gd name="T9" fmla="*/ 2 h 267"/>
                  <a:gd name="T10" fmla="*/ 27 w 76"/>
                  <a:gd name="T11" fmla="*/ 112 h 267"/>
                  <a:gd name="T12" fmla="*/ 63 w 76"/>
                  <a:gd name="T13" fmla="*/ 189 h 267"/>
                  <a:gd name="T14" fmla="*/ 73 w 76"/>
                  <a:gd name="T15" fmla="*/ 258 h 267"/>
                  <a:gd name="T16" fmla="*/ 75 w 76"/>
                  <a:gd name="T17" fmla="*/ 267 h 267"/>
                  <a:gd name="T18" fmla="*/ 73 w 76"/>
                  <a:gd name="T19" fmla="*/ 194 h 267"/>
                  <a:gd name="T20" fmla="*/ 55 w 76"/>
                  <a:gd name="T21" fmla="*/ 121 h 26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6" h="267">
                    <a:moveTo>
                      <a:pt x="55" y="121"/>
                    </a:moveTo>
                    <a:cubicBezTo>
                      <a:pt x="42" y="81"/>
                      <a:pt x="32" y="36"/>
                      <a:pt x="61" y="2"/>
                    </a:cubicBezTo>
                    <a:cubicBezTo>
                      <a:pt x="60" y="1"/>
                      <a:pt x="59" y="1"/>
                      <a:pt x="58" y="0"/>
                    </a:cubicBezTo>
                    <a:cubicBezTo>
                      <a:pt x="57" y="0"/>
                      <a:pt x="57" y="1"/>
                      <a:pt x="56" y="1"/>
                    </a:cubicBezTo>
                    <a:cubicBezTo>
                      <a:pt x="52" y="1"/>
                      <a:pt x="47" y="1"/>
                      <a:pt x="43" y="2"/>
                    </a:cubicBezTo>
                    <a:cubicBezTo>
                      <a:pt x="0" y="19"/>
                      <a:pt x="10" y="75"/>
                      <a:pt x="27" y="112"/>
                    </a:cubicBezTo>
                    <a:cubicBezTo>
                      <a:pt x="39" y="138"/>
                      <a:pt x="55" y="162"/>
                      <a:pt x="63" y="189"/>
                    </a:cubicBezTo>
                    <a:cubicBezTo>
                      <a:pt x="70" y="212"/>
                      <a:pt x="73" y="235"/>
                      <a:pt x="73" y="258"/>
                    </a:cubicBezTo>
                    <a:cubicBezTo>
                      <a:pt x="74" y="261"/>
                      <a:pt x="75" y="264"/>
                      <a:pt x="75" y="267"/>
                    </a:cubicBezTo>
                    <a:cubicBezTo>
                      <a:pt x="75" y="242"/>
                      <a:pt x="76" y="218"/>
                      <a:pt x="73" y="194"/>
                    </a:cubicBezTo>
                    <a:cubicBezTo>
                      <a:pt x="70" y="168"/>
                      <a:pt x="62" y="145"/>
                      <a:pt x="55" y="121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67" name="Freeform 248"/>
              <p:cNvSpPr/>
              <p:nvPr/>
            </p:nvSpPr>
            <p:spPr bwMode="auto">
              <a:xfrm>
                <a:off x="9026742" y="1177730"/>
                <a:ext cx="661048" cy="640444"/>
              </a:xfrm>
              <a:custGeom>
                <a:gdLst>
                  <a:gd name="T0" fmla="*/ 469 w 632"/>
                  <a:gd name="T1" fmla="*/ 129 h 614"/>
                  <a:gd name="T2" fmla="*/ 386 w 632"/>
                  <a:gd name="T3" fmla="*/ 218 h 614"/>
                  <a:gd name="T4" fmla="*/ 306 w 632"/>
                  <a:gd name="T5" fmla="*/ 322 h 614"/>
                  <a:gd name="T6" fmla="*/ 217 w 632"/>
                  <a:gd name="T7" fmla="*/ 445 h 614"/>
                  <a:gd name="T8" fmla="*/ 104 w 632"/>
                  <a:gd name="T9" fmla="*/ 545 h 614"/>
                  <a:gd name="T10" fmla="*/ 0 w 632"/>
                  <a:gd name="T11" fmla="*/ 614 h 614"/>
                  <a:gd name="T12" fmla="*/ 67 w 632"/>
                  <a:gd name="T13" fmla="*/ 597 h 614"/>
                  <a:gd name="T14" fmla="*/ 119 w 632"/>
                  <a:gd name="T15" fmla="*/ 572 h 614"/>
                  <a:gd name="T16" fmla="*/ 203 w 632"/>
                  <a:gd name="T17" fmla="*/ 502 h 614"/>
                  <a:gd name="T18" fmla="*/ 279 w 632"/>
                  <a:gd name="T19" fmla="*/ 417 h 614"/>
                  <a:gd name="T20" fmla="*/ 356 w 632"/>
                  <a:gd name="T21" fmla="*/ 325 h 614"/>
                  <a:gd name="T22" fmla="*/ 499 w 632"/>
                  <a:gd name="T23" fmla="*/ 139 h 614"/>
                  <a:gd name="T24" fmla="*/ 632 w 632"/>
                  <a:gd name="T25" fmla="*/ 0 h 614"/>
                  <a:gd name="T26" fmla="*/ 563 w 632"/>
                  <a:gd name="T27" fmla="*/ 56 h 614"/>
                  <a:gd name="T28" fmla="*/ 469 w 632"/>
                  <a:gd name="T29" fmla="*/ 129 h 61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32" h="614">
                    <a:moveTo>
                      <a:pt x="469" y="129"/>
                    </a:moveTo>
                    <a:cubicBezTo>
                      <a:pt x="439" y="156"/>
                      <a:pt x="412" y="186"/>
                      <a:pt x="386" y="218"/>
                    </a:cubicBezTo>
                    <a:cubicBezTo>
                      <a:pt x="359" y="252"/>
                      <a:pt x="333" y="287"/>
                      <a:pt x="306" y="322"/>
                    </a:cubicBezTo>
                    <a:cubicBezTo>
                      <a:pt x="281" y="366"/>
                      <a:pt x="252" y="407"/>
                      <a:pt x="217" y="445"/>
                    </a:cubicBezTo>
                    <a:cubicBezTo>
                      <a:pt x="182" y="482"/>
                      <a:pt x="144" y="515"/>
                      <a:pt x="104" y="545"/>
                    </a:cubicBezTo>
                    <a:cubicBezTo>
                      <a:pt x="70" y="569"/>
                      <a:pt x="36" y="594"/>
                      <a:pt x="0" y="614"/>
                    </a:cubicBezTo>
                    <a:cubicBezTo>
                      <a:pt x="24" y="614"/>
                      <a:pt x="46" y="607"/>
                      <a:pt x="67" y="597"/>
                    </a:cubicBezTo>
                    <a:cubicBezTo>
                      <a:pt x="85" y="589"/>
                      <a:pt x="103" y="582"/>
                      <a:pt x="119" y="572"/>
                    </a:cubicBezTo>
                    <a:cubicBezTo>
                      <a:pt x="150" y="552"/>
                      <a:pt x="177" y="528"/>
                      <a:pt x="203" y="502"/>
                    </a:cubicBezTo>
                    <a:cubicBezTo>
                      <a:pt x="229" y="474"/>
                      <a:pt x="254" y="446"/>
                      <a:pt x="279" y="417"/>
                    </a:cubicBezTo>
                    <a:cubicBezTo>
                      <a:pt x="306" y="387"/>
                      <a:pt x="332" y="357"/>
                      <a:pt x="356" y="325"/>
                    </a:cubicBezTo>
                    <a:cubicBezTo>
                      <a:pt x="402" y="262"/>
                      <a:pt x="448" y="198"/>
                      <a:pt x="499" y="139"/>
                    </a:cubicBezTo>
                    <a:cubicBezTo>
                      <a:pt x="542" y="91"/>
                      <a:pt x="593" y="51"/>
                      <a:pt x="632" y="0"/>
                    </a:cubicBezTo>
                    <a:cubicBezTo>
                      <a:pt x="610" y="19"/>
                      <a:pt x="587" y="38"/>
                      <a:pt x="563" y="56"/>
                    </a:cubicBezTo>
                    <a:cubicBezTo>
                      <a:pt x="531" y="79"/>
                      <a:pt x="499" y="103"/>
                      <a:pt x="469" y="129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68" name="Freeform 249"/>
              <p:cNvSpPr/>
              <p:nvPr/>
            </p:nvSpPr>
            <p:spPr bwMode="auto">
              <a:xfrm>
                <a:off x="9239651" y="1807870"/>
                <a:ext cx="288457" cy="161399"/>
              </a:xfrm>
              <a:custGeom>
                <a:gdLst>
                  <a:gd name="T0" fmla="*/ 54 w 276"/>
                  <a:gd name="T1" fmla="*/ 1 h 154"/>
                  <a:gd name="T2" fmla="*/ 53 w 276"/>
                  <a:gd name="T3" fmla="*/ 0 h 154"/>
                  <a:gd name="T4" fmla="*/ 40 w 276"/>
                  <a:gd name="T5" fmla="*/ 7 h 154"/>
                  <a:gd name="T6" fmla="*/ 0 w 276"/>
                  <a:gd name="T7" fmla="*/ 21 h 154"/>
                  <a:gd name="T8" fmla="*/ 154 w 276"/>
                  <a:gd name="T9" fmla="*/ 96 h 154"/>
                  <a:gd name="T10" fmla="*/ 276 w 276"/>
                  <a:gd name="T11" fmla="*/ 154 h 154"/>
                  <a:gd name="T12" fmla="*/ 171 w 276"/>
                  <a:gd name="T13" fmla="*/ 85 h 154"/>
                  <a:gd name="T14" fmla="*/ 96 w 276"/>
                  <a:gd name="T15" fmla="*/ 37 h 154"/>
                  <a:gd name="T16" fmla="*/ 54 w 276"/>
                  <a:gd name="T17" fmla="*/ 1 h 15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6" h="154">
                    <a:moveTo>
                      <a:pt x="54" y="1"/>
                    </a:moveTo>
                    <a:cubicBezTo>
                      <a:pt x="54" y="1"/>
                      <a:pt x="54" y="1"/>
                      <a:pt x="53" y="0"/>
                    </a:cubicBezTo>
                    <a:cubicBezTo>
                      <a:pt x="49" y="3"/>
                      <a:pt x="45" y="5"/>
                      <a:pt x="40" y="7"/>
                    </a:cubicBezTo>
                    <a:cubicBezTo>
                      <a:pt x="27" y="13"/>
                      <a:pt x="14" y="17"/>
                      <a:pt x="0" y="21"/>
                    </a:cubicBezTo>
                    <a:cubicBezTo>
                      <a:pt x="49" y="50"/>
                      <a:pt x="103" y="72"/>
                      <a:pt x="154" y="96"/>
                    </a:cubicBezTo>
                    <a:cubicBezTo>
                      <a:pt x="195" y="115"/>
                      <a:pt x="236" y="133"/>
                      <a:pt x="276" y="154"/>
                    </a:cubicBezTo>
                    <a:cubicBezTo>
                      <a:pt x="243" y="128"/>
                      <a:pt x="205" y="107"/>
                      <a:pt x="171" y="85"/>
                    </a:cubicBezTo>
                    <a:cubicBezTo>
                      <a:pt x="145" y="70"/>
                      <a:pt x="120" y="54"/>
                      <a:pt x="96" y="37"/>
                    </a:cubicBezTo>
                    <a:cubicBezTo>
                      <a:pt x="81" y="27"/>
                      <a:pt x="65" y="16"/>
                      <a:pt x="54" y="1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69" name="Freeform 250"/>
              <p:cNvSpPr/>
              <p:nvPr/>
            </p:nvSpPr>
            <p:spPr bwMode="auto">
              <a:xfrm>
                <a:off x="8691926" y="1890286"/>
                <a:ext cx="108172" cy="286741"/>
              </a:xfrm>
              <a:custGeom>
                <a:gdLst>
                  <a:gd name="T0" fmla="*/ 40 w 103"/>
                  <a:gd name="T1" fmla="*/ 1 h 276"/>
                  <a:gd name="T2" fmla="*/ 61 w 103"/>
                  <a:gd name="T3" fmla="*/ 139 h 276"/>
                  <a:gd name="T4" fmla="*/ 42 w 103"/>
                  <a:gd name="T5" fmla="*/ 213 h 276"/>
                  <a:gd name="T6" fmla="*/ 0 w 103"/>
                  <a:gd name="T7" fmla="*/ 276 h 276"/>
                  <a:gd name="T8" fmla="*/ 76 w 103"/>
                  <a:gd name="T9" fmla="*/ 176 h 276"/>
                  <a:gd name="T10" fmla="*/ 59 w 103"/>
                  <a:gd name="T11" fmla="*/ 0 h 276"/>
                  <a:gd name="T12" fmla="*/ 40 w 103"/>
                  <a:gd name="T13" fmla="*/ 1 h 27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3" h="276">
                    <a:moveTo>
                      <a:pt x="40" y="1"/>
                    </a:moveTo>
                    <a:cubicBezTo>
                      <a:pt x="64" y="42"/>
                      <a:pt x="64" y="92"/>
                      <a:pt x="61" y="139"/>
                    </a:cubicBezTo>
                    <a:cubicBezTo>
                      <a:pt x="59" y="164"/>
                      <a:pt x="54" y="190"/>
                      <a:pt x="42" y="213"/>
                    </a:cubicBezTo>
                    <a:cubicBezTo>
                      <a:pt x="30" y="235"/>
                      <a:pt x="11" y="253"/>
                      <a:pt x="0" y="276"/>
                    </a:cubicBezTo>
                    <a:cubicBezTo>
                      <a:pt x="27" y="244"/>
                      <a:pt x="58" y="214"/>
                      <a:pt x="76" y="176"/>
                    </a:cubicBezTo>
                    <a:cubicBezTo>
                      <a:pt x="103" y="117"/>
                      <a:pt x="84" y="57"/>
                      <a:pt x="59" y="0"/>
                    </a:cubicBezTo>
                    <a:cubicBezTo>
                      <a:pt x="53" y="1"/>
                      <a:pt x="47" y="1"/>
                      <a:pt x="40" y="1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70" name="Freeform 251"/>
              <p:cNvSpPr/>
              <p:nvPr/>
            </p:nvSpPr>
            <p:spPr bwMode="auto">
              <a:xfrm>
                <a:off x="8781210" y="1890286"/>
                <a:ext cx="568330" cy="212909"/>
              </a:xfrm>
              <a:custGeom>
                <a:gdLst>
                  <a:gd name="T0" fmla="*/ 275 w 544"/>
                  <a:gd name="T1" fmla="*/ 134 h 204"/>
                  <a:gd name="T2" fmla="*/ 119 w 544"/>
                  <a:gd name="T3" fmla="*/ 123 h 204"/>
                  <a:gd name="T4" fmla="*/ 13 w 544"/>
                  <a:gd name="T5" fmla="*/ 0 h 204"/>
                  <a:gd name="T6" fmla="*/ 0 w 544"/>
                  <a:gd name="T7" fmla="*/ 6 h 204"/>
                  <a:gd name="T8" fmla="*/ 32 w 544"/>
                  <a:gd name="T9" fmla="*/ 64 h 204"/>
                  <a:gd name="T10" fmla="*/ 95 w 544"/>
                  <a:gd name="T11" fmla="*/ 124 h 204"/>
                  <a:gd name="T12" fmla="*/ 156 w 544"/>
                  <a:gd name="T13" fmla="*/ 162 h 204"/>
                  <a:gd name="T14" fmla="*/ 242 w 544"/>
                  <a:gd name="T15" fmla="*/ 174 h 204"/>
                  <a:gd name="T16" fmla="*/ 421 w 544"/>
                  <a:gd name="T17" fmla="*/ 165 h 204"/>
                  <a:gd name="T18" fmla="*/ 544 w 544"/>
                  <a:gd name="T19" fmla="*/ 204 h 204"/>
                  <a:gd name="T20" fmla="*/ 442 w 544"/>
                  <a:gd name="T21" fmla="*/ 148 h 204"/>
                  <a:gd name="T22" fmla="*/ 275 w 544"/>
                  <a:gd name="T23" fmla="*/ 134 h 20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44" h="204">
                    <a:moveTo>
                      <a:pt x="275" y="134"/>
                    </a:moveTo>
                    <a:cubicBezTo>
                      <a:pt x="223" y="141"/>
                      <a:pt x="168" y="152"/>
                      <a:pt x="119" y="123"/>
                    </a:cubicBezTo>
                    <a:cubicBezTo>
                      <a:pt x="72" y="95"/>
                      <a:pt x="38" y="48"/>
                      <a:pt x="13" y="0"/>
                    </a:cubicBezTo>
                    <a:cubicBezTo>
                      <a:pt x="9" y="1"/>
                      <a:pt x="4" y="3"/>
                      <a:pt x="0" y="6"/>
                    </a:cubicBezTo>
                    <a:cubicBezTo>
                      <a:pt x="4" y="28"/>
                      <a:pt x="18" y="47"/>
                      <a:pt x="32" y="64"/>
                    </a:cubicBezTo>
                    <a:cubicBezTo>
                      <a:pt x="51" y="86"/>
                      <a:pt x="72" y="106"/>
                      <a:pt x="95" y="124"/>
                    </a:cubicBezTo>
                    <a:cubicBezTo>
                      <a:pt x="114" y="138"/>
                      <a:pt x="134" y="153"/>
                      <a:pt x="156" y="162"/>
                    </a:cubicBezTo>
                    <a:cubicBezTo>
                      <a:pt x="183" y="173"/>
                      <a:pt x="213" y="175"/>
                      <a:pt x="242" y="174"/>
                    </a:cubicBezTo>
                    <a:cubicBezTo>
                      <a:pt x="301" y="173"/>
                      <a:pt x="362" y="158"/>
                      <a:pt x="421" y="165"/>
                    </a:cubicBezTo>
                    <a:cubicBezTo>
                      <a:pt x="465" y="170"/>
                      <a:pt x="505" y="185"/>
                      <a:pt x="544" y="204"/>
                    </a:cubicBezTo>
                    <a:cubicBezTo>
                      <a:pt x="512" y="181"/>
                      <a:pt x="479" y="161"/>
                      <a:pt x="442" y="148"/>
                    </a:cubicBezTo>
                    <a:cubicBezTo>
                      <a:pt x="388" y="128"/>
                      <a:pt x="332" y="126"/>
                      <a:pt x="275" y="134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71" name="Freeform 252"/>
              <p:cNvSpPr/>
              <p:nvPr/>
            </p:nvSpPr>
            <p:spPr bwMode="auto">
              <a:xfrm>
                <a:off x="8915136" y="1833626"/>
                <a:ext cx="582066" cy="144229"/>
              </a:xfrm>
              <a:custGeom>
                <a:gdLst>
                  <a:gd name="T0" fmla="*/ 79 w 557"/>
                  <a:gd name="T1" fmla="*/ 3 h 139"/>
                  <a:gd name="T2" fmla="*/ 79 w 557"/>
                  <a:gd name="T3" fmla="*/ 0 h 139"/>
                  <a:gd name="T4" fmla="*/ 38 w 557"/>
                  <a:gd name="T5" fmla="*/ 17 h 139"/>
                  <a:gd name="T6" fmla="*/ 8 w 557"/>
                  <a:gd name="T7" fmla="*/ 17 h 139"/>
                  <a:gd name="T8" fmla="*/ 0 w 557"/>
                  <a:gd name="T9" fmla="*/ 20 h 139"/>
                  <a:gd name="T10" fmla="*/ 231 w 557"/>
                  <a:gd name="T11" fmla="*/ 72 h 139"/>
                  <a:gd name="T12" fmla="*/ 254 w 557"/>
                  <a:gd name="T13" fmla="*/ 83 h 139"/>
                  <a:gd name="T14" fmla="*/ 256 w 557"/>
                  <a:gd name="T15" fmla="*/ 84 h 139"/>
                  <a:gd name="T16" fmla="*/ 261 w 557"/>
                  <a:gd name="T17" fmla="*/ 86 h 139"/>
                  <a:gd name="T18" fmla="*/ 281 w 557"/>
                  <a:gd name="T19" fmla="*/ 97 h 139"/>
                  <a:gd name="T20" fmla="*/ 557 w 557"/>
                  <a:gd name="T21" fmla="*/ 139 h 139"/>
                  <a:gd name="T22" fmla="*/ 401 w 557"/>
                  <a:gd name="T23" fmla="*/ 104 h 139"/>
                  <a:gd name="T24" fmla="*/ 79 w 557"/>
                  <a:gd name="T25" fmla="*/ 3 h 13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7" h="139">
                    <a:moveTo>
                      <a:pt x="79" y="3"/>
                    </a:moveTo>
                    <a:cubicBezTo>
                      <a:pt x="78" y="2"/>
                      <a:pt x="78" y="1"/>
                      <a:pt x="79" y="0"/>
                    </a:cubicBezTo>
                    <a:cubicBezTo>
                      <a:pt x="66" y="7"/>
                      <a:pt x="52" y="13"/>
                      <a:pt x="38" y="17"/>
                    </a:cubicBezTo>
                    <a:cubicBezTo>
                      <a:pt x="29" y="19"/>
                      <a:pt x="17" y="21"/>
                      <a:pt x="8" y="17"/>
                    </a:cubicBezTo>
                    <a:cubicBezTo>
                      <a:pt x="6" y="18"/>
                      <a:pt x="3" y="19"/>
                      <a:pt x="0" y="20"/>
                    </a:cubicBezTo>
                    <a:cubicBezTo>
                      <a:pt x="80" y="18"/>
                      <a:pt x="160" y="40"/>
                      <a:pt x="231" y="72"/>
                    </a:cubicBezTo>
                    <a:cubicBezTo>
                      <a:pt x="239" y="75"/>
                      <a:pt x="246" y="79"/>
                      <a:pt x="254" y="83"/>
                    </a:cubicBezTo>
                    <a:cubicBezTo>
                      <a:pt x="255" y="83"/>
                      <a:pt x="256" y="83"/>
                      <a:pt x="256" y="84"/>
                    </a:cubicBezTo>
                    <a:cubicBezTo>
                      <a:pt x="258" y="84"/>
                      <a:pt x="259" y="85"/>
                      <a:pt x="261" y="86"/>
                    </a:cubicBezTo>
                    <a:cubicBezTo>
                      <a:pt x="267" y="90"/>
                      <a:pt x="274" y="93"/>
                      <a:pt x="281" y="97"/>
                    </a:cubicBezTo>
                    <a:cubicBezTo>
                      <a:pt x="365" y="137"/>
                      <a:pt x="464" y="129"/>
                      <a:pt x="557" y="139"/>
                    </a:cubicBezTo>
                    <a:cubicBezTo>
                      <a:pt x="506" y="122"/>
                      <a:pt x="452" y="115"/>
                      <a:pt x="401" y="104"/>
                    </a:cubicBezTo>
                    <a:cubicBezTo>
                      <a:pt x="290" y="80"/>
                      <a:pt x="183" y="47"/>
                      <a:pt x="79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72" name="Freeform 253"/>
              <p:cNvSpPr/>
              <p:nvPr/>
            </p:nvSpPr>
            <p:spPr bwMode="auto">
              <a:xfrm>
                <a:off x="9107441" y="1831908"/>
                <a:ext cx="439554" cy="152814"/>
              </a:xfrm>
              <a:custGeom>
                <a:gdLst>
                  <a:gd name="T0" fmla="*/ 118 w 420"/>
                  <a:gd name="T1" fmla="*/ 0 h 147"/>
                  <a:gd name="T2" fmla="*/ 79 w 420"/>
                  <a:gd name="T3" fmla="*/ 4 h 147"/>
                  <a:gd name="T4" fmla="*/ 0 w 420"/>
                  <a:gd name="T5" fmla="*/ 1 h 147"/>
                  <a:gd name="T6" fmla="*/ 25 w 420"/>
                  <a:gd name="T7" fmla="*/ 15 h 147"/>
                  <a:gd name="T8" fmla="*/ 73 w 420"/>
                  <a:gd name="T9" fmla="*/ 32 h 147"/>
                  <a:gd name="T10" fmla="*/ 191 w 420"/>
                  <a:gd name="T11" fmla="*/ 67 h 147"/>
                  <a:gd name="T12" fmla="*/ 277 w 420"/>
                  <a:gd name="T13" fmla="*/ 91 h 147"/>
                  <a:gd name="T14" fmla="*/ 420 w 420"/>
                  <a:gd name="T15" fmla="*/ 147 h 147"/>
                  <a:gd name="T16" fmla="*/ 270 w 420"/>
                  <a:gd name="T17" fmla="*/ 74 h 147"/>
                  <a:gd name="T18" fmla="*/ 118 w 420"/>
                  <a:gd name="T19" fmla="*/ 0 h 14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0" h="147">
                    <a:moveTo>
                      <a:pt x="118" y="0"/>
                    </a:moveTo>
                    <a:cubicBezTo>
                      <a:pt x="105" y="2"/>
                      <a:pt x="92" y="4"/>
                      <a:pt x="79" y="4"/>
                    </a:cubicBezTo>
                    <a:cubicBezTo>
                      <a:pt x="53" y="5"/>
                      <a:pt x="26" y="3"/>
                      <a:pt x="0" y="1"/>
                    </a:cubicBezTo>
                    <a:cubicBezTo>
                      <a:pt x="7" y="7"/>
                      <a:pt x="17" y="11"/>
                      <a:pt x="25" y="15"/>
                    </a:cubicBezTo>
                    <a:cubicBezTo>
                      <a:pt x="41" y="22"/>
                      <a:pt x="57" y="27"/>
                      <a:pt x="73" y="32"/>
                    </a:cubicBezTo>
                    <a:cubicBezTo>
                      <a:pt x="112" y="45"/>
                      <a:pt x="151" y="56"/>
                      <a:pt x="191" y="67"/>
                    </a:cubicBezTo>
                    <a:cubicBezTo>
                      <a:pt x="219" y="75"/>
                      <a:pt x="248" y="82"/>
                      <a:pt x="277" y="91"/>
                    </a:cubicBezTo>
                    <a:cubicBezTo>
                      <a:pt x="326" y="106"/>
                      <a:pt x="373" y="126"/>
                      <a:pt x="420" y="147"/>
                    </a:cubicBezTo>
                    <a:cubicBezTo>
                      <a:pt x="372" y="120"/>
                      <a:pt x="320" y="98"/>
                      <a:pt x="270" y="74"/>
                    </a:cubicBezTo>
                    <a:cubicBezTo>
                      <a:pt x="219" y="51"/>
                      <a:pt x="166" y="29"/>
                      <a:pt x="118" y="0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73" name="Freeform 254"/>
              <p:cNvSpPr/>
              <p:nvPr/>
            </p:nvSpPr>
            <p:spPr bwMode="auto">
              <a:xfrm>
                <a:off x="9047346" y="693534"/>
                <a:ext cx="329665" cy="398345"/>
              </a:xfrm>
              <a:custGeom>
                <a:gdLst>
                  <a:gd name="T0" fmla="*/ 156 w 315"/>
                  <a:gd name="T1" fmla="*/ 186 h 382"/>
                  <a:gd name="T2" fmla="*/ 82 w 315"/>
                  <a:gd name="T3" fmla="*/ 246 h 382"/>
                  <a:gd name="T4" fmla="*/ 27 w 315"/>
                  <a:gd name="T5" fmla="*/ 323 h 382"/>
                  <a:gd name="T6" fmla="*/ 0 w 315"/>
                  <a:gd name="T7" fmla="*/ 382 h 382"/>
                  <a:gd name="T8" fmla="*/ 0 w 315"/>
                  <a:gd name="T9" fmla="*/ 381 h 382"/>
                  <a:gd name="T10" fmla="*/ 83 w 315"/>
                  <a:gd name="T11" fmla="*/ 301 h 382"/>
                  <a:gd name="T12" fmla="*/ 136 w 315"/>
                  <a:gd name="T13" fmla="*/ 237 h 382"/>
                  <a:gd name="T14" fmla="*/ 214 w 315"/>
                  <a:gd name="T15" fmla="*/ 158 h 382"/>
                  <a:gd name="T16" fmla="*/ 315 w 315"/>
                  <a:gd name="T17" fmla="*/ 0 h 382"/>
                  <a:gd name="T18" fmla="*/ 314 w 315"/>
                  <a:gd name="T19" fmla="*/ 1 h 382"/>
                  <a:gd name="T20" fmla="*/ 246 w 315"/>
                  <a:gd name="T21" fmla="*/ 100 h 382"/>
                  <a:gd name="T22" fmla="*/ 156 w 315"/>
                  <a:gd name="T23" fmla="*/ 186 h 38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15" h="382">
                    <a:moveTo>
                      <a:pt x="156" y="186"/>
                    </a:moveTo>
                    <a:cubicBezTo>
                      <a:pt x="131" y="206"/>
                      <a:pt x="104" y="224"/>
                      <a:pt x="82" y="246"/>
                    </a:cubicBezTo>
                    <a:cubicBezTo>
                      <a:pt x="60" y="269"/>
                      <a:pt x="42" y="295"/>
                      <a:pt x="27" y="323"/>
                    </a:cubicBezTo>
                    <a:cubicBezTo>
                      <a:pt x="17" y="342"/>
                      <a:pt x="8" y="362"/>
                      <a:pt x="0" y="382"/>
                    </a:cubicBezTo>
                    <a:cubicBezTo>
                      <a:pt x="0" y="382"/>
                      <a:pt x="0" y="382"/>
                      <a:pt x="0" y="381"/>
                    </a:cubicBezTo>
                    <a:cubicBezTo>
                      <a:pt x="21" y="349"/>
                      <a:pt x="51" y="323"/>
                      <a:pt x="83" y="301"/>
                    </a:cubicBezTo>
                    <a:cubicBezTo>
                      <a:pt x="91" y="274"/>
                      <a:pt x="115" y="255"/>
                      <a:pt x="136" y="237"/>
                    </a:cubicBezTo>
                    <a:cubicBezTo>
                      <a:pt x="163" y="212"/>
                      <a:pt x="190" y="186"/>
                      <a:pt x="214" y="158"/>
                    </a:cubicBezTo>
                    <a:cubicBezTo>
                      <a:pt x="254" y="111"/>
                      <a:pt x="285" y="55"/>
                      <a:pt x="315" y="0"/>
                    </a:cubicBezTo>
                    <a:cubicBezTo>
                      <a:pt x="315" y="0"/>
                      <a:pt x="315" y="1"/>
                      <a:pt x="314" y="1"/>
                    </a:cubicBezTo>
                    <a:cubicBezTo>
                      <a:pt x="294" y="35"/>
                      <a:pt x="272" y="70"/>
                      <a:pt x="246" y="100"/>
                    </a:cubicBezTo>
                    <a:cubicBezTo>
                      <a:pt x="219" y="132"/>
                      <a:pt x="188" y="161"/>
                      <a:pt x="156" y="186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74" name="Freeform 255"/>
              <p:cNvSpPr/>
              <p:nvPr/>
            </p:nvSpPr>
            <p:spPr bwMode="auto">
              <a:xfrm>
                <a:off x="8968364" y="688382"/>
                <a:ext cx="400063" cy="317647"/>
              </a:xfrm>
              <a:custGeom>
                <a:gdLst>
                  <a:gd name="T0" fmla="*/ 1 w 382"/>
                  <a:gd name="T1" fmla="*/ 238 h 304"/>
                  <a:gd name="T2" fmla="*/ 0 w 382"/>
                  <a:gd name="T3" fmla="*/ 239 h 304"/>
                  <a:gd name="T4" fmla="*/ 26 w 382"/>
                  <a:gd name="T5" fmla="*/ 304 h 304"/>
                  <a:gd name="T6" fmla="*/ 118 w 382"/>
                  <a:gd name="T7" fmla="*/ 199 h 304"/>
                  <a:gd name="T8" fmla="*/ 382 w 382"/>
                  <a:gd name="T9" fmla="*/ 0 h 304"/>
                  <a:gd name="T10" fmla="*/ 189 w 382"/>
                  <a:gd name="T11" fmla="*/ 90 h 304"/>
                  <a:gd name="T12" fmla="*/ 1 w 382"/>
                  <a:gd name="T13" fmla="*/ 238 h 30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2" h="304">
                    <a:moveTo>
                      <a:pt x="1" y="238"/>
                    </a:moveTo>
                    <a:cubicBezTo>
                      <a:pt x="1" y="238"/>
                      <a:pt x="1" y="239"/>
                      <a:pt x="0" y="239"/>
                    </a:cubicBezTo>
                    <a:cubicBezTo>
                      <a:pt x="12" y="259"/>
                      <a:pt x="21" y="281"/>
                      <a:pt x="26" y="304"/>
                    </a:cubicBezTo>
                    <a:cubicBezTo>
                      <a:pt x="51" y="264"/>
                      <a:pt x="81" y="228"/>
                      <a:pt x="118" y="199"/>
                    </a:cubicBezTo>
                    <a:cubicBezTo>
                      <a:pt x="204" y="131"/>
                      <a:pt x="315" y="88"/>
                      <a:pt x="382" y="0"/>
                    </a:cubicBezTo>
                    <a:cubicBezTo>
                      <a:pt x="327" y="43"/>
                      <a:pt x="253" y="65"/>
                      <a:pt x="189" y="90"/>
                    </a:cubicBezTo>
                    <a:cubicBezTo>
                      <a:pt x="117" y="118"/>
                      <a:pt x="23" y="154"/>
                      <a:pt x="1" y="238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75" name="Freeform 256"/>
              <p:cNvSpPr/>
              <p:nvPr/>
            </p:nvSpPr>
            <p:spPr bwMode="auto">
              <a:xfrm>
                <a:off x="8152785" y="806856"/>
                <a:ext cx="106454" cy="691954"/>
              </a:xfrm>
              <a:custGeom>
                <a:gdLst>
                  <a:gd name="T0" fmla="*/ 37 w 101"/>
                  <a:gd name="T1" fmla="*/ 107 h 664"/>
                  <a:gd name="T2" fmla="*/ 50 w 101"/>
                  <a:gd name="T3" fmla="*/ 224 h 664"/>
                  <a:gd name="T4" fmla="*/ 57 w 101"/>
                  <a:gd name="T5" fmla="*/ 348 h 664"/>
                  <a:gd name="T6" fmla="*/ 71 w 101"/>
                  <a:gd name="T7" fmla="*/ 558 h 664"/>
                  <a:gd name="T8" fmla="*/ 101 w 101"/>
                  <a:gd name="T9" fmla="*/ 664 h 664"/>
                  <a:gd name="T10" fmla="*/ 72 w 101"/>
                  <a:gd name="T11" fmla="*/ 499 h 664"/>
                  <a:gd name="T12" fmla="*/ 79 w 101"/>
                  <a:gd name="T13" fmla="*/ 389 h 664"/>
                  <a:gd name="T14" fmla="*/ 79 w 101"/>
                  <a:gd name="T15" fmla="*/ 351 h 664"/>
                  <a:gd name="T16" fmla="*/ 71 w 101"/>
                  <a:gd name="T17" fmla="*/ 224 h 664"/>
                  <a:gd name="T18" fmla="*/ 60 w 101"/>
                  <a:gd name="T19" fmla="*/ 150 h 664"/>
                  <a:gd name="T20" fmla="*/ 56 w 101"/>
                  <a:gd name="T21" fmla="*/ 144 h 664"/>
                  <a:gd name="T22" fmla="*/ 54 w 101"/>
                  <a:gd name="T23" fmla="*/ 143 h 664"/>
                  <a:gd name="T24" fmla="*/ 58 w 101"/>
                  <a:gd name="T25" fmla="*/ 136 h 664"/>
                  <a:gd name="T26" fmla="*/ 45 w 101"/>
                  <a:gd name="T27" fmla="*/ 87 h 664"/>
                  <a:gd name="T28" fmla="*/ 0 w 101"/>
                  <a:gd name="T29" fmla="*/ 0 h 664"/>
                  <a:gd name="T30" fmla="*/ 7 w 101"/>
                  <a:gd name="T31" fmla="*/ 14 h 664"/>
                  <a:gd name="T32" fmla="*/ 37 w 101"/>
                  <a:gd name="T33" fmla="*/ 107 h 66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0" h="664">
                    <a:moveTo>
                      <a:pt x="37" y="107"/>
                    </a:moveTo>
                    <a:cubicBezTo>
                      <a:pt x="45" y="145"/>
                      <a:pt x="48" y="185"/>
                      <a:pt x="50" y="224"/>
                    </a:cubicBezTo>
                    <a:cubicBezTo>
                      <a:pt x="53" y="265"/>
                      <a:pt x="55" y="307"/>
                      <a:pt x="57" y="348"/>
                    </a:cubicBezTo>
                    <a:cubicBezTo>
                      <a:pt x="59" y="419"/>
                      <a:pt x="56" y="489"/>
                      <a:pt x="71" y="558"/>
                    </a:cubicBezTo>
                    <a:cubicBezTo>
                      <a:pt x="78" y="594"/>
                      <a:pt x="88" y="630"/>
                      <a:pt x="101" y="664"/>
                    </a:cubicBezTo>
                    <a:cubicBezTo>
                      <a:pt x="83" y="611"/>
                      <a:pt x="72" y="554"/>
                      <a:pt x="72" y="499"/>
                    </a:cubicBezTo>
                    <a:cubicBezTo>
                      <a:pt x="72" y="462"/>
                      <a:pt x="76" y="426"/>
                      <a:pt x="79" y="389"/>
                    </a:cubicBezTo>
                    <a:cubicBezTo>
                      <a:pt x="80" y="377"/>
                      <a:pt x="79" y="364"/>
                      <a:pt x="79" y="351"/>
                    </a:cubicBezTo>
                    <a:cubicBezTo>
                      <a:pt x="78" y="309"/>
                      <a:pt x="76" y="266"/>
                      <a:pt x="71" y="224"/>
                    </a:cubicBezTo>
                    <a:cubicBezTo>
                      <a:pt x="68" y="199"/>
                      <a:pt x="65" y="175"/>
                      <a:pt x="60" y="150"/>
                    </a:cubicBezTo>
                    <a:cubicBezTo>
                      <a:pt x="59" y="148"/>
                      <a:pt x="58" y="146"/>
                      <a:pt x="56" y="144"/>
                    </a:cubicBezTo>
                    <a:cubicBezTo>
                      <a:pt x="55" y="143"/>
                      <a:pt x="55" y="143"/>
                      <a:pt x="54" y="143"/>
                    </a:cubicBezTo>
                    <a:cubicBezTo>
                      <a:pt x="51" y="140"/>
                      <a:pt x="54" y="137"/>
                      <a:pt x="58" y="136"/>
                    </a:cubicBezTo>
                    <a:cubicBezTo>
                      <a:pt x="54" y="119"/>
                      <a:pt x="50" y="103"/>
                      <a:pt x="45" y="87"/>
                    </a:cubicBezTo>
                    <a:cubicBezTo>
                      <a:pt x="37" y="60"/>
                      <a:pt x="18" y="23"/>
                      <a:pt x="0" y="0"/>
                    </a:cubicBezTo>
                    <a:cubicBezTo>
                      <a:pt x="1" y="3"/>
                      <a:pt x="7" y="13"/>
                      <a:pt x="7" y="14"/>
                    </a:cubicBezTo>
                    <a:cubicBezTo>
                      <a:pt x="20" y="44"/>
                      <a:pt x="30" y="75"/>
                      <a:pt x="37" y="107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76" name="Freeform 257"/>
              <p:cNvSpPr/>
              <p:nvPr/>
            </p:nvSpPr>
            <p:spPr bwMode="auto">
              <a:xfrm>
                <a:off x="8151069" y="796554"/>
                <a:ext cx="101304" cy="169984"/>
              </a:xfrm>
              <a:custGeom>
                <a:gdLst>
                  <a:gd name="T0" fmla="*/ 67 w 97"/>
                  <a:gd name="T1" fmla="*/ 146 h 164"/>
                  <a:gd name="T2" fmla="*/ 97 w 97"/>
                  <a:gd name="T3" fmla="*/ 164 h 164"/>
                  <a:gd name="T4" fmla="*/ 58 w 97"/>
                  <a:gd name="T5" fmla="*/ 74 h 164"/>
                  <a:gd name="T6" fmla="*/ 0 w 97"/>
                  <a:gd name="T7" fmla="*/ 0 h 164"/>
                  <a:gd name="T8" fmla="*/ 53 w 97"/>
                  <a:gd name="T9" fmla="*/ 92 h 164"/>
                  <a:gd name="T10" fmla="*/ 67 w 97"/>
                  <a:gd name="T11" fmla="*/ 146 h 16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7" h="164">
                    <a:moveTo>
                      <a:pt x="67" y="146"/>
                    </a:moveTo>
                    <a:cubicBezTo>
                      <a:pt x="77" y="152"/>
                      <a:pt x="87" y="158"/>
                      <a:pt x="97" y="164"/>
                    </a:cubicBezTo>
                    <a:cubicBezTo>
                      <a:pt x="86" y="133"/>
                      <a:pt x="74" y="103"/>
                      <a:pt x="58" y="74"/>
                    </a:cubicBezTo>
                    <a:cubicBezTo>
                      <a:pt x="46" y="52"/>
                      <a:pt x="20" y="16"/>
                      <a:pt x="0" y="0"/>
                    </a:cubicBezTo>
                    <a:cubicBezTo>
                      <a:pt x="19" y="23"/>
                      <a:pt x="45" y="64"/>
                      <a:pt x="53" y="92"/>
                    </a:cubicBezTo>
                    <a:cubicBezTo>
                      <a:pt x="59" y="110"/>
                      <a:pt x="63" y="128"/>
                      <a:pt x="67" y="146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77" name="Freeform 258"/>
              <p:cNvSpPr/>
              <p:nvPr/>
            </p:nvSpPr>
            <p:spPr bwMode="auto">
              <a:xfrm>
                <a:off x="8152785" y="818875"/>
                <a:ext cx="132210" cy="748615"/>
              </a:xfrm>
              <a:custGeom>
                <a:gdLst>
                  <a:gd name="T0" fmla="*/ 51 w 125"/>
                  <a:gd name="T1" fmla="*/ 349 h 720"/>
                  <a:gd name="T2" fmla="*/ 45 w 125"/>
                  <a:gd name="T3" fmla="*/ 230 h 720"/>
                  <a:gd name="T4" fmla="*/ 34 w 125"/>
                  <a:gd name="T5" fmla="*/ 115 h 720"/>
                  <a:gd name="T6" fmla="*/ 0 w 125"/>
                  <a:gd name="T7" fmla="*/ 0 h 720"/>
                  <a:gd name="T8" fmla="*/ 31 w 125"/>
                  <a:gd name="T9" fmla="*/ 259 h 720"/>
                  <a:gd name="T10" fmla="*/ 48 w 125"/>
                  <a:gd name="T11" fmla="*/ 505 h 720"/>
                  <a:gd name="T12" fmla="*/ 122 w 125"/>
                  <a:gd name="T13" fmla="*/ 715 h 720"/>
                  <a:gd name="T14" fmla="*/ 125 w 125"/>
                  <a:gd name="T15" fmla="*/ 720 h 720"/>
                  <a:gd name="T16" fmla="*/ 65 w 125"/>
                  <a:gd name="T17" fmla="*/ 549 h 720"/>
                  <a:gd name="T18" fmla="*/ 51 w 125"/>
                  <a:gd name="T19" fmla="*/ 349 h 72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5" h="720">
                    <a:moveTo>
                      <a:pt x="51" y="349"/>
                    </a:moveTo>
                    <a:cubicBezTo>
                      <a:pt x="50" y="310"/>
                      <a:pt x="48" y="270"/>
                      <a:pt x="45" y="230"/>
                    </a:cubicBezTo>
                    <a:cubicBezTo>
                      <a:pt x="43" y="192"/>
                      <a:pt x="41" y="152"/>
                      <a:pt x="34" y="115"/>
                    </a:cubicBezTo>
                    <a:cubicBezTo>
                      <a:pt x="29" y="83"/>
                      <a:pt x="11" y="29"/>
                      <a:pt x="0" y="0"/>
                    </a:cubicBezTo>
                    <a:cubicBezTo>
                      <a:pt x="21" y="76"/>
                      <a:pt x="30" y="180"/>
                      <a:pt x="31" y="259"/>
                    </a:cubicBezTo>
                    <a:cubicBezTo>
                      <a:pt x="32" y="341"/>
                      <a:pt x="37" y="424"/>
                      <a:pt x="48" y="505"/>
                    </a:cubicBezTo>
                    <a:cubicBezTo>
                      <a:pt x="58" y="579"/>
                      <a:pt x="83" y="652"/>
                      <a:pt x="122" y="715"/>
                    </a:cubicBezTo>
                    <a:cubicBezTo>
                      <a:pt x="123" y="717"/>
                      <a:pt x="124" y="718"/>
                      <a:pt x="125" y="720"/>
                    </a:cubicBezTo>
                    <a:cubicBezTo>
                      <a:pt x="97" y="666"/>
                      <a:pt x="77" y="609"/>
                      <a:pt x="65" y="549"/>
                    </a:cubicBezTo>
                    <a:cubicBezTo>
                      <a:pt x="52" y="483"/>
                      <a:pt x="53" y="417"/>
                      <a:pt x="51" y="349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78" name="Freeform 259"/>
              <p:cNvSpPr/>
              <p:nvPr/>
            </p:nvSpPr>
            <p:spPr bwMode="auto">
              <a:xfrm>
                <a:off x="8166521" y="803422"/>
                <a:ext cx="130493" cy="185437"/>
              </a:xfrm>
              <a:custGeom>
                <a:gdLst>
                  <a:gd name="T0" fmla="*/ 48 w 124"/>
                  <a:gd name="T1" fmla="*/ 66 h 178"/>
                  <a:gd name="T2" fmla="*/ 89 w 124"/>
                  <a:gd name="T3" fmla="*/ 161 h 178"/>
                  <a:gd name="T4" fmla="*/ 124 w 124"/>
                  <a:gd name="T5" fmla="*/ 178 h 178"/>
                  <a:gd name="T6" fmla="*/ 69 w 124"/>
                  <a:gd name="T7" fmla="*/ 67 h 178"/>
                  <a:gd name="T8" fmla="*/ 0 w 124"/>
                  <a:gd name="T9" fmla="*/ 0 h 178"/>
                  <a:gd name="T10" fmla="*/ 48 w 124"/>
                  <a:gd name="T11" fmla="*/ 66 h 17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4" h="178">
                    <a:moveTo>
                      <a:pt x="48" y="66"/>
                    </a:moveTo>
                    <a:cubicBezTo>
                      <a:pt x="64" y="96"/>
                      <a:pt x="77" y="128"/>
                      <a:pt x="89" y="161"/>
                    </a:cubicBezTo>
                    <a:cubicBezTo>
                      <a:pt x="101" y="167"/>
                      <a:pt x="113" y="172"/>
                      <a:pt x="124" y="178"/>
                    </a:cubicBezTo>
                    <a:cubicBezTo>
                      <a:pt x="111" y="139"/>
                      <a:pt x="95" y="100"/>
                      <a:pt x="69" y="67"/>
                    </a:cubicBezTo>
                    <a:cubicBezTo>
                      <a:pt x="52" y="45"/>
                      <a:pt x="27" y="15"/>
                      <a:pt x="0" y="0"/>
                    </a:cubicBezTo>
                    <a:cubicBezTo>
                      <a:pt x="19" y="17"/>
                      <a:pt x="36" y="44"/>
                      <a:pt x="48" y="66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79" name="Freeform 260"/>
              <p:cNvSpPr/>
              <p:nvPr/>
            </p:nvSpPr>
            <p:spPr bwMode="auto">
              <a:xfrm>
                <a:off x="8151069" y="829177"/>
                <a:ext cx="331383" cy="939203"/>
              </a:xfrm>
              <a:custGeom>
                <a:gdLst>
                  <a:gd name="T0" fmla="*/ 317 w 317"/>
                  <a:gd name="T1" fmla="*/ 902 h 902"/>
                  <a:gd name="T2" fmla="*/ 237 w 317"/>
                  <a:gd name="T3" fmla="*/ 843 h 902"/>
                  <a:gd name="T4" fmla="*/ 177 w 317"/>
                  <a:gd name="T5" fmla="*/ 779 h 902"/>
                  <a:gd name="T6" fmla="*/ 168 w 317"/>
                  <a:gd name="T7" fmla="*/ 768 h 902"/>
                  <a:gd name="T8" fmla="*/ 104 w 317"/>
                  <a:gd name="T9" fmla="*/ 679 h 902"/>
                  <a:gd name="T10" fmla="*/ 61 w 317"/>
                  <a:gd name="T11" fmla="*/ 574 h 902"/>
                  <a:gd name="T12" fmla="*/ 40 w 317"/>
                  <a:gd name="T13" fmla="*/ 450 h 902"/>
                  <a:gd name="T14" fmla="*/ 30 w 317"/>
                  <a:gd name="T15" fmla="*/ 328 h 902"/>
                  <a:gd name="T16" fmla="*/ 27 w 317"/>
                  <a:gd name="T17" fmla="*/ 205 h 902"/>
                  <a:gd name="T18" fmla="*/ 3 w 317"/>
                  <a:gd name="T19" fmla="*/ 0 h 902"/>
                  <a:gd name="T20" fmla="*/ 1 w 317"/>
                  <a:gd name="T21" fmla="*/ 255 h 902"/>
                  <a:gd name="T22" fmla="*/ 317 w 317"/>
                  <a:gd name="T23" fmla="*/ 902 h 90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17" h="902">
                    <a:moveTo>
                      <a:pt x="317" y="902"/>
                    </a:moveTo>
                    <a:cubicBezTo>
                      <a:pt x="297" y="886"/>
                      <a:pt x="260" y="862"/>
                      <a:pt x="237" y="843"/>
                    </a:cubicBezTo>
                    <a:cubicBezTo>
                      <a:pt x="214" y="825"/>
                      <a:pt x="195" y="802"/>
                      <a:pt x="177" y="779"/>
                    </a:cubicBezTo>
                    <a:cubicBezTo>
                      <a:pt x="174" y="776"/>
                      <a:pt x="171" y="772"/>
                      <a:pt x="168" y="768"/>
                    </a:cubicBezTo>
                    <a:cubicBezTo>
                      <a:pt x="141" y="743"/>
                      <a:pt x="121" y="711"/>
                      <a:pt x="104" y="679"/>
                    </a:cubicBezTo>
                    <a:cubicBezTo>
                      <a:pt x="87" y="645"/>
                      <a:pt x="72" y="610"/>
                      <a:pt x="61" y="574"/>
                    </a:cubicBezTo>
                    <a:cubicBezTo>
                      <a:pt x="49" y="534"/>
                      <a:pt x="44" y="492"/>
                      <a:pt x="40" y="450"/>
                    </a:cubicBezTo>
                    <a:cubicBezTo>
                      <a:pt x="36" y="410"/>
                      <a:pt x="32" y="369"/>
                      <a:pt x="30" y="328"/>
                    </a:cubicBezTo>
                    <a:cubicBezTo>
                      <a:pt x="28" y="287"/>
                      <a:pt x="28" y="246"/>
                      <a:pt x="27" y="205"/>
                    </a:cubicBezTo>
                    <a:cubicBezTo>
                      <a:pt x="26" y="134"/>
                      <a:pt x="19" y="68"/>
                      <a:pt x="3" y="0"/>
                    </a:cubicBezTo>
                    <a:cubicBezTo>
                      <a:pt x="12" y="86"/>
                      <a:pt x="0" y="168"/>
                      <a:pt x="1" y="255"/>
                    </a:cubicBezTo>
                    <a:cubicBezTo>
                      <a:pt x="4" y="490"/>
                      <a:pt x="79" y="800"/>
                      <a:pt x="317" y="90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80" name="Freeform 261"/>
              <p:cNvSpPr/>
              <p:nvPr/>
            </p:nvSpPr>
            <p:spPr bwMode="auto">
              <a:xfrm>
                <a:off x="7914122" y="872102"/>
                <a:ext cx="554594" cy="949505"/>
              </a:xfrm>
              <a:custGeom>
                <a:gdLst>
                  <a:gd name="T0" fmla="*/ 28 w 530"/>
                  <a:gd name="T1" fmla="*/ 47 h 912"/>
                  <a:gd name="T2" fmla="*/ 58 w 530"/>
                  <a:gd name="T3" fmla="*/ 106 h 912"/>
                  <a:gd name="T4" fmla="*/ 96 w 530"/>
                  <a:gd name="T5" fmla="*/ 255 h 912"/>
                  <a:gd name="T6" fmla="*/ 149 w 530"/>
                  <a:gd name="T7" fmla="*/ 503 h 912"/>
                  <a:gd name="T8" fmla="*/ 197 w 530"/>
                  <a:gd name="T9" fmla="*/ 612 h 912"/>
                  <a:gd name="T10" fmla="*/ 249 w 530"/>
                  <a:gd name="T11" fmla="*/ 716 h 912"/>
                  <a:gd name="T12" fmla="*/ 407 w 530"/>
                  <a:gd name="T13" fmla="*/ 861 h 912"/>
                  <a:gd name="T14" fmla="*/ 489 w 530"/>
                  <a:gd name="T15" fmla="*/ 897 h 912"/>
                  <a:gd name="T16" fmla="*/ 530 w 530"/>
                  <a:gd name="T17" fmla="*/ 912 h 912"/>
                  <a:gd name="T18" fmla="*/ 394 w 530"/>
                  <a:gd name="T19" fmla="*/ 848 h 912"/>
                  <a:gd name="T20" fmla="*/ 198 w 530"/>
                  <a:gd name="T21" fmla="*/ 569 h 912"/>
                  <a:gd name="T22" fmla="*/ 141 w 530"/>
                  <a:gd name="T23" fmla="*/ 377 h 912"/>
                  <a:gd name="T24" fmla="*/ 113 w 530"/>
                  <a:gd name="T25" fmla="*/ 240 h 912"/>
                  <a:gd name="T26" fmla="*/ 63 w 530"/>
                  <a:gd name="T27" fmla="*/ 84 h 912"/>
                  <a:gd name="T28" fmla="*/ 0 w 530"/>
                  <a:gd name="T29" fmla="*/ 0 h 912"/>
                  <a:gd name="T30" fmla="*/ 13 w 530"/>
                  <a:gd name="T31" fmla="*/ 19 h 912"/>
                  <a:gd name="T32" fmla="*/ 28 w 530"/>
                  <a:gd name="T33" fmla="*/ 47 h 91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30" h="912">
                    <a:moveTo>
                      <a:pt x="28" y="47"/>
                    </a:moveTo>
                    <a:cubicBezTo>
                      <a:pt x="39" y="66"/>
                      <a:pt x="50" y="85"/>
                      <a:pt x="58" y="106"/>
                    </a:cubicBezTo>
                    <a:cubicBezTo>
                      <a:pt x="77" y="153"/>
                      <a:pt x="87" y="205"/>
                      <a:pt x="96" y="255"/>
                    </a:cubicBezTo>
                    <a:cubicBezTo>
                      <a:pt x="112" y="338"/>
                      <a:pt x="121" y="423"/>
                      <a:pt x="149" y="503"/>
                    </a:cubicBezTo>
                    <a:cubicBezTo>
                      <a:pt x="162" y="541"/>
                      <a:pt x="180" y="576"/>
                      <a:pt x="197" y="612"/>
                    </a:cubicBezTo>
                    <a:cubicBezTo>
                      <a:pt x="213" y="647"/>
                      <a:pt x="228" y="683"/>
                      <a:pt x="249" y="716"/>
                    </a:cubicBezTo>
                    <a:cubicBezTo>
                      <a:pt x="286" y="777"/>
                      <a:pt x="343" y="828"/>
                      <a:pt x="407" y="861"/>
                    </a:cubicBezTo>
                    <a:cubicBezTo>
                      <a:pt x="433" y="875"/>
                      <a:pt x="461" y="887"/>
                      <a:pt x="489" y="897"/>
                    </a:cubicBezTo>
                    <a:cubicBezTo>
                      <a:pt x="502" y="903"/>
                      <a:pt x="516" y="908"/>
                      <a:pt x="530" y="912"/>
                    </a:cubicBezTo>
                    <a:cubicBezTo>
                      <a:pt x="484" y="893"/>
                      <a:pt x="436" y="876"/>
                      <a:pt x="394" y="848"/>
                    </a:cubicBezTo>
                    <a:cubicBezTo>
                      <a:pt x="299" y="781"/>
                      <a:pt x="239" y="676"/>
                      <a:pt x="198" y="569"/>
                    </a:cubicBezTo>
                    <a:cubicBezTo>
                      <a:pt x="174" y="507"/>
                      <a:pt x="155" y="442"/>
                      <a:pt x="141" y="377"/>
                    </a:cubicBezTo>
                    <a:cubicBezTo>
                      <a:pt x="132" y="332"/>
                      <a:pt x="124" y="286"/>
                      <a:pt x="113" y="240"/>
                    </a:cubicBezTo>
                    <a:cubicBezTo>
                      <a:pt x="101" y="187"/>
                      <a:pt x="86" y="133"/>
                      <a:pt x="63" y="84"/>
                    </a:cubicBezTo>
                    <a:cubicBezTo>
                      <a:pt x="49" y="54"/>
                      <a:pt x="30" y="18"/>
                      <a:pt x="0" y="0"/>
                    </a:cubicBezTo>
                    <a:cubicBezTo>
                      <a:pt x="4" y="7"/>
                      <a:pt x="9" y="13"/>
                      <a:pt x="13" y="19"/>
                    </a:cubicBezTo>
                    <a:cubicBezTo>
                      <a:pt x="18" y="28"/>
                      <a:pt x="23" y="37"/>
                      <a:pt x="28" y="47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81" name="Freeform 262"/>
              <p:cNvSpPr/>
              <p:nvPr/>
            </p:nvSpPr>
            <p:spPr bwMode="auto">
              <a:xfrm>
                <a:off x="8183692" y="805139"/>
                <a:ext cx="248967" cy="278155"/>
              </a:xfrm>
              <a:custGeom>
                <a:gdLst>
                  <a:gd name="T0" fmla="*/ 97 w 238"/>
                  <a:gd name="T1" fmla="*/ 73 h 268"/>
                  <a:gd name="T2" fmla="*/ 191 w 238"/>
                  <a:gd name="T3" fmla="*/ 228 h 268"/>
                  <a:gd name="T4" fmla="*/ 204 w 238"/>
                  <a:gd name="T5" fmla="*/ 238 h 268"/>
                  <a:gd name="T6" fmla="*/ 235 w 238"/>
                  <a:gd name="T7" fmla="*/ 268 h 268"/>
                  <a:gd name="T8" fmla="*/ 238 w 238"/>
                  <a:gd name="T9" fmla="*/ 240 h 268"/>
                  <a:gd name="T10" fmla="*/ 203 w 238"/>
                  <a:gd name="T11" fmla="*/ 168 h 268"/>
                  <a:gd name="T12" fmla="*/ 143 w 238"/>
                  <a:gd name="T13" fmla="*/ 96 h 268"/>
                  <a:gd name="T14" fmla="*/ 12 w 238"/>
                  <a:gd name="T15" fmla="*/ 4 h 268"/>
                  <a:gd name="T16" fmla="*/ 0 w 238"/>
                  <a:gd name="T17" fmla="*/ 0 h 268"/>
                  <a:gd name="T18" fmla="*/ 97 w 238"/>
                  <a:gd name="T19" fmla="*/ 73 h 26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8" h="268">
                    <a:moveTo>
                      <a:pt x="97" y="73"/>
                    </a:moveTo>
                    <a:cubicBezTo>
                      <a:pt x="138" y="118"/>
                      <a:pt x="165" y="173"/>
                      <a:pt x="191" y="228"/>
                    </a:cubicBezTo>
                    <a:cubicBezTo>
                      <a:pt x="195" y="231"/>
                      <a:pt x="200" y="234"/>
                      <a:pt x="204" y="238"/>
                    </a:cubicBezTo>
                    <a:cubicBezTo>
                      <a:pt x="215" y="247"/>
                      <a:pt x="226" y="257"/>
                      <a:pt x="235" y="268"/>
                    </a:cubicBezTo>
                    <a:cubicBezTo>
                      <a:pt x="236" y="259"/>
                      <a:pt x="237" y="250"/>
                      <a:pt x="238" y="240"/>
                    </a:cubicBezTo>
                    <a:cubicBezTo>
                      <a:pt x="232" y="214"/>
                      <a:pt x="218" y="190"/>
                      <a:pt x="203" y="168"/>
                    </a:cubicBezTo>
                    <a:cubicBezTo>
                      <a:pt x="185" y="143"/>
                      <a:pt x="166" y="117"/>
                      <a:pt x="143" y="96"/>
                    </a:cubicBezTo>
                    <a:cubicBezTo>
                      <a:pt x="104" y="58"/>
                      <a:pt x="63" y="26"/>
                      <a:pt x="12" y="4"/>
                    </a:cubicBezTo>
                    <a:cubicBezTo>
                      <a:pt x="6" y="2"/>
                      <a:pt x="5" y="2"/>
                      <a:pt x="0" y="0"/>
                    </a:cubicBezTo>
                    <a:cubicBezTo>
                      <a:pt x="42" y="17"/>
                      <a:pt x="66" y="38"/>
                      <a:pt x="97" y="7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82" name="Freeform 263"/>
              <p:cNvSpPr/>
              <p:nvPr/>
            </p:nvSpPr>
            <p:spPr bwMode="auto">
              <a:xfrm>
                <a:off x="7926141" y="854932"/>
                <a:ext cx="214626" cy="259268"/>
              </a:xfrm>
              <a:custGeom>
                <a:gdLst>
                  <a:gd name="T0" fmla="*/ 100 w 204"/>
                  <a:gd name="T1" fmla="*/ 57 h 250"/>
                  <a:gd name="T2" fmla="*/ 161 w 204"/>
                  <a:gd name="T3" fmla="*/ 160 h 250"/>
                  <a:gd name="T4" fmla="*/ 203 w 204"/>
                  <a:gd name="T5" fmla="*/ 250 h 250"/>
                  <a:gd name="T6" fmla="*/ 203 w 204"/>
                  <a:gd name="T7" fmla="*/ 184 h 250"/>
                  <a:gd name="T8" fmla="*/ 204 w 204"/>
                  <a:gd name="T9" fmla="*/ 144 h 250"/>
                  <a:gd name="T10" fmla="*/ 105 w 204"/>
                  <a:gd name="T11" fmla="*/ 41 h 250"/>
                  <a:gd name="T12" fmla="*/ 0 w 204"/>
                  <a:gd name="T13" fmla="*/ 0 h 250"/>
                  <a:gd name="T14" fmla="*/ 100 w 204"/>
                  <a:gd name="T15" fmla="*/ 57 h 25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4" h="250">
                    <a:moveTo>
                      <a:pt x="100" y="57"/>
                    </a:moveTo>
                    <a:cubicBezTo>
                      <a:pt x="126" y="86"/>
                      <a:pt x="143" y="126"/>
                      <a:pt x="161" y="160"/>
                    </a:cubicBezTo>
                    <a:cubicBezTo>
                      <a:pt x="177" y="189"/>
                      <a:pt x="191" y="219"/>
                      <a:pt x="203" y="250"/>
                    </a:cubicBezTo>
                    <a:cubicBezTo>
                      <a:pt x="203" y="228"/>
                      <a:pt x="203" y="206"/>
                      <a:pt x="203" y="184"/>
                    </a:cubicBezTo>
                    <a:cubicBezTo>
                      <a:pt x="203" y="171"/>
                      <a:pt x="204" y="158"/>
                      <a:pt x="204" y="144"/>
                    </a:cubicBezTo>
                    <a:cubicBezTo>
                      <a:pt x="177" y="105"/>
                      <a:pt x="144" y="69"/>
                      <a:pt x="105" y="41"/>
                    </a:cubicBezTo>
                    <a:cubicBezTo>
                      <a:pt x="75" y="19"/>
                      <a:pt x="38" y="0"/>
                      <a:pt x="0" y="0"/>
                    </a:cubicBezTo>
                    <a:cubicBezTo>
                      <a:pt x="37" y="6"/>
                      <a:pt x="77" y="31"/>
                      <a:pt x="100" y="57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83" name="Freeform 264"/>
              <p:cNvSpPr/>
              <p:nvPr/>
            </p:nvSpPr>
            <p:spPr bwMode="auto">
              <a:xfrm>
                <a:off x="8223183" y="818875"/>
                <a:ext cx="224928" cy="221494"/>
              </a:xfrm>
              <a:custGeom>
                <a:gdLst>
                  <a:gd name="T0" fmla="*/ 168 w 214"/>
                  <a:gd name="T1" fmla="*/ 150 h 213"/>
                  <a:gd name="T2" fmla="*/ 202 w 214"/>
                  <a:gd name="T3" fmla="*/ 213 h 213"/>
                  <a:gd name="T4" fmla="*/ 214 w 214"/>
                  <a:gd name="T5" fmla="*/ 167 h 213"/>
                  <a:gd name="T6" fmla="*/ 212 w 214"/>
                  <a:gd name="T7" fmla="*/ 166 h 213"/>
                  <a:gd name="T8" fmla="*/ 76 w 214"/>
                  <a:gd name="T9" fmla="*/ 41 h 213"/>
                  <a:gd name="T10" fmla="*/ 0 w 214"/>
                  <a:gd name="T11" fmla="*/ 0 h 213"/>
                  <a:gd name="T12" fmla="*/ 111 w 214"/>
                  <a:gd name="T13" fmla="*/ 81 h 213"/>
                  <a:gd name="T14" fmla="*/ 168 w 214"/>
                  <a:gd name="T15" fmla="*/ 150 h 21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4" h="213">
                    <a:moveTo>
                      <a:pt x="168" y="150"/>
                    </a:moveTo>
                    <a:cubicBezTo>
                      <a:pt x="182" y="169"/>
                      <a:pt x="195" y="190"/>
                      <a:pt x="202" y="213"/>
                    </a:cubicBezTo>
                    <a:cubicBezTo>
                      <a:pt x="205" y="198"/>
                      <a:pt x="209" y="182"/>
                      <a:pt x="214" y="167"/>
                    </a:cubicBezTo>
                    <a:cubicBezTo>
                      <a:pt x="213" y="167"/>
                      <a:pt x="212" y="166"/>
                      <a:pt x="212" y="166"/>
                    </a:cubicBezTo>
                    <a:cubicBezTo>
                      <a:pt x="173" y="119"/>
                      <a:pt x="127" y="76"/>
                      <a:pt x="76" y="41"/>
                    </a:cubicBezTo>
                    <a:cubicBezTo>
                      <a:pt x="55" y="27"/>
                      <a:pt x="24" y="11"/>
                      <a:pt x="0" y="0"/>
                    </a:cubicBezTo>
                    <a:cubicBezTo>
                      <a:pt x="38" y="21"/>
                      <a:pt x="81" y="52"/>
                      <a:pt x="111" y="81"/>
                    </a:cubicBezTo>
                    <a:cubicBezTo>
                      <a:pt x="132" y="102"/>
                      <a:pt x="151" y="125"/>
                      <a:pt x="168" y="150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84" name="Freeform 265"/>
              <p:cNvSpPr/>
              <p:nvPr/>
            </p:nvSpPr>
            <p:spPr bwMode="auto">
              <a:xfrm>
                <a:off x="7984519" y="1838776"/>
                <a:ext cx="475611" cy="278155"/>
              </a:xfrm>
              <a:custGeom>
                <a:gdLst>
                  <a:gd name="T0" fmla="*/ 450 w 454"/>
                  <a:gd name="T1" fmla="*/ 1 h 267"/>
                  <a:gd name="T2" fmla="*/ 365 w 454"/>
                  <a:gd name="T3" fmla="*/ 46 h 267"/>
                  <a:gd name="T4" fmla="*/ 267 w 454"/>
                  <a:gd name="T5" fmla="*/ 140 h 267"/>
                  <a:gd name="T6" fmla="*/ 157 w 454"/>
                  <a:gd name="T7" fmla="*/ 220 h 267"/>
                  <a:gd name="T8" fmla="*/ 89 w 454"/>
                  <a:gd name="T9" fmla="*/ 255 h 267"/>
                  <a:gd name="T10" fmla="*/ 6 w 454"/>
                  <a:gd name="T11" fmla="*/ 258 h 267"/>
                  <a:gd name="T12" fmla="*/ 4 w 454"/>
                  <a:gd name="T13" fmla="*/ 262 h 267"/>
                  <a:gd name="T14" fmla="*/ 122 w 454"/>
                  <a:gd name="T15" fmla="*/ 246 h 267"/>
                  <a:gd name="T16" fmla="*/ 233 w 454"/>
                  <a:gd name="T17" fmla="*/ 173 h 267"/>
                  <a:gd name="T18" fmla="*/ 331 w 454"/>
                  <a:gd name="T19" fmla="*/ 86 h 267"/>
                  <a:gd name="T20" fmla="*/ 384 w 454"/>
                  <a:gd name="T21" fmla="*/ 37 h 267"/>
                  <a:gd name="T22" fmla="*/ 450 w 454"/>
                  <a:gd name="T23" fmla="*/ 5 h 267"/>
                  <a:gd name="T24" fmla="*/ 450 w 454"/>
                  <a:gd name="T25" fmla="*/ 1 h 26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53" h="267">
                    <a:moveTo>
                      <a:pt x="450" y="1"/>
                    </a:moveTo>
                    <a:cubicBezTo>
                      <a:pt x="420" y="5"/>
                      <a:pt x="387" y="27"/>
                      <a:pt x="365" y="46"/>
                    </a:cubicBezTo>
                    <a:cubicBezTo>
                      <a:pt x="331" y="75"/>
                      <a:pt x="301" y="110"/>
                      <a:pt x="267" y="140"/>
                    </a:cubicBezTo>
                    <a:cubicBezTo>
                      <a:pt x="233" y="171"/>
                      <a:pt x="195" y="195"/>
                      <a:pt x="157" y="220"/>
                    </a:cubicBezTo>
                    <a:cubicBezTo>
                      <a:pt x="136" y="234"/>
                      <a:pt x="114" y="247"/>
                      <a:pt x="89" y="255"/>
                    </a:cubicBezTo>
                    <a:cubicBezTo>
                      <a:pt x="62" y="264"/>
                      <a:pt x="33" y="261"/>
                      <a:pt x="6" y="258"/>
                    </a:cubicBezTo>
                    <a:cubicBezTo>
                      <a:pt x="3" y="258"/>
                      <a:pt x="0" y="262"/>
                      <a:pt x="4" y="262"/>
                    </a:cubicBezTo>
                    <a:cubicBezTo>
                      <a:pt x="46" y="267"/>
                      <a:pt x="83" y="265"/>
                      <a:pt x="122" y="246"/>
                    </a:cubicBezTo>
                    <a:cubicBezTo>
                      <a:pt x="161" y="227"/>
                      <a:pt x="199" y="199"/>
                      <a:pt x="233" y="173"/>
                    </a:cubicBezTo>
                    <a:cubicBezTo>
                      <a:pt x="268" y="147"/>
                      <a:pt x="300" y="116"/>
                      <a:pt x="331" y="86"/>
                    </a:cubicBezTo>
                    <a:cubicBezTo>
                      <a:pt x="348" y="69"/>
                      <a:pt x="364" y="51"/>
                      <a:pt x="384" y="37"/>
                    </a:cubicBezTo>
                    <a:cubicBezTo>
                      <a:pt x="400" y="24"/>
                      <a:pt x="429" y="8"/>
                      <a:pt x="450" y="5"/>
                    </a:cubicBezTo>
                    <a:cubicBezTo>
                      <a:pt x="453" y="5"/>
                      <a:pt x="454" y="0"/>
                      <a:pt x="450" y="1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85" name="Freeform 266"/>
              <p:cNvSpPr/>
              <p:nvPr/>
            </p:nvSpPr>
            <p:spPr bwMode="auto">
              <a:xfrm>
                <a:off x="7989670" y="1842210"/>
                <a:ext cx="468743" cy="285023"/>
              </a:xfrm>
              <a:custGeom>
                <a:gdLst>
                  <a:gd name="T0" fmla="*/ 446 w 449"/>
                  <a:gd name="T1" fmla="*/ 0 h 274"/>
                  <a:gd name="T2" fmla="*/ 259 w 449"/>
                  <a:gd name="T3" fmla="*/ 109 h 274"/>
                  <a:gd name="T4" fmla="*/ 155 w 449"/>
                  <a:gd name="T5" fmla="*/ 202 h 274"/>
                  <a:gd name="T6" fmla="*/ 7 w 449"/>
                  <a:gd name="T7" fmla="*/ 257 h 274"/>
                  <a:gd name="T8" fmla="*/ 2 w 449"/>
                  <a:gd name="T9" fmla="*/ 260 h 274"/>
                  <a:gd name="T10" fmla="*/ 194 w 449"/>
                  <a:gd name="T11" fmla="*/ 174 h 274"/>
                  <a:gd name="T12" fmla="*/ 300 w 449"/>
                  <a:gd name="T13" fmla="*/ 76 h 274"/>
                  <a:gd name="T14" fmla="*/ 443 w 449"/>
                  <a:gd name="T15" fmla="*/ 2 h 274"/>
                  <a:gd name="T16" fmla="*/ 446 w 449"/>
                  <a:gd name="T17" fmla="*/ 0 h 27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9" h="274">
                    <a:moveTo>
                      <a:pt x="446" y="0"/>
                    </a:moveTo>
                    <a:cubicBezTo>
                      <a:pt x="373" y="1"/>
                      <a:pt x="308" y="62"/>
                      <a:pt x="259" y="109"/>
                    </a:cubicBezTo>
                    <a:cubicBezTo>
                      <a:pt x="225" y="141"/>
                      <a:pt x="192" y="173"/>
                      <a:pt x="155" y="202"/>
                    </a:cubicBezTo>
                    <a:cubicBezTo>
                      <a:pt x="113" y="233"/>
                      <a:pt x="62" y="268"/>
                      <a:pt x="7" y="257"/>
                    </a:cubicBezTo>
                    <a:cubicBezTo>
                      <a:pt x="5" y="257"/>
                      <a:pt x="0" y="259"/>
                      <a:pt x="2" y="260"/>
                    </a:cubicBezTo>
                    <a:cubicBezTo>
                      <a:pt x="74" y="274"/>
                      <a:pt x="143" y="217"/>
                      <a:pt x="194" y="174"/>
                    </a:cubicBezTo>
                    <a:cubicBezTo>
                      <a:pt x="231" y="143"/>
                      <a:pt x="264" y="108"/>
                      <a:pt x="300" y="76"/>
                    </a:cubicBezTo>
                    <a:cubicBezTo>
                      <a:pt x="338" y="42"/>
                      <a:pt x="390" y="3"/>
                      <a:pt x="443" y="2"/>
                    </a:cubicBezTo>
                    <a:cubicBezTo>
                      <a:pt x="445" y="2"/>
                      <a:pt x="449" y="0"/>
                      <a:pt x="446" y="0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86" name="Freeform 267"/>
              <p:cNvSpPr/>
              <p:nvPr/>
            </p:nvSpPr>
            <p:spPr bwMode="auto">
              <a:xfrm>
                <a:off x="8121879" y="1869682"/>
                <a:ext cx="410365" cy="254117"/>
              </a:xfrm>
              <a:custGeom>
                <a:gdLst>
                  <a:gd name="T0" fmla="*/ 386 w 392"/>
                  <a:gd name="T1" fmla="*/ 1 h 244"/>
                  <a:gd name="T2" fmla="*/ 242 w 392"/>
                  <a:gd name="T3" fmla="*/ 138 h 244"/>
                  <a:gd name="T4" fmla="*/ 6 w 392"/>
                  <a:gd name="T5" fmla="*/ 241 h 244"/>
                  <a:gd name="T6" fmla="*/ 3 w 392"/>
                  <a:gd name="T7" fmla="*/ 244 h 244"/>
                  <a:gd name="T8" fmla="*/ 207 w 392"/>
                  <a:gd name="T9" fmla="*/ 171 h 244"/>
                  <a:gd name="T10" fmla="*/ 291 w 392"/>
                  <a:gd name="T11" fmla="*/ 92 h 244"/>
                  <a:gd name="T12" fmla="*/ 389 w 392"/>
                  <a:gd name="T13" fmla="*/ 3 h 244"/>
                  <a:gd name="T14" fmla="*/ 386 w 392"/>
                  <a:gd name="T15" fmla="*/ 1 h 24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92" h="244">
                    <a:moveTo>
                      <a:pt x="386" y="1"/>
                    </a:moveTo>
                    <a:cubicBezTo>
                      <a:pt x="325" y="30"/>
                      <a:pt x="290" y="93"/>
                      <a:pt x="242" y="138"/>
                    </a:cubicBezTo>
                    <a:cubicBezTo>
                      <a:pt x="177" y="199"/>
                      <a:pt x="96" y="240"/>
                      <a:pt x="6" y="241"/>
                    </a:cubicBezTo>
                    <a:cubicBezTo>
                      <a:pt x="4" y="241"/>
                      <a:pt x="0" y="244"/>
                      <a:pt x="3" y="244"/>
                    </a:cubicBezTo>
                    <a:cubicBezTo>
                      <a:pt x="79" y="243"/>
                      <a:pt x="147" y="216"/>
                      <a:pt x="207" y="171"/>
                    </a:cubicBezTo>
                    <a:cubicBezTo>
                      <a:pt x="238" y="149"/>
                      <a:pt x="266" y="121"/>
                      <a:pt x="291" y="92"/>
                    </a:cubicBezTo>
                    <a:cubicBezTo>
                      <a:pt x="320" y="58"/>
                      <a:pt x="348" y="23"/>
                      <a:pt x="389" y="3"/>
                    </a:cubicBezTo>
                    <a:cubicBezTo>
                      <a:pt x="392" y="1"/>
                      <a:pt x="389" y="0"/>
                      <a:pt x="386" y="1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87" name="Freeform 268"/>
              <p:cNvSpPr/>
              <p:nvPr/>
            </p:nvSpPr>
            <p:spPr bwMode="auto">
              <a:xfrm>
                <a:off x="8829286" y="1881702"/>
                <a:ext cx="388044" cy="97870"/>
              </a:xfrm>
              <a:custGeom>
                <a:gdLst>
                  <a:gd name="T0" fmla="*/ 2 w 371"/>
                  <a:gd name="T1" fmla="*/ 3 h 93"/>
                  <a:gd name="T2" fmla="*/ 147 w 371"/>
                  <a:gd name="T3" fmla="*/ 39 h 93"/>
                  <a:gd name="T4" fmla="*/ 255 w 371"/>
                  <a:gd name="T5" fmla="*/ 50 h 93"/>
                  <a:gd name="T6" fmla="*/ 364 w 371"/>
                  <a:gd name="T7" fmla="*/ 92 h 93"/>
                  <a:gd name="T8" fmla="*/ 368 w 371"/>
                  <a:gd name="T9" fmla="*/ 89 h 93"/>
                  <a:gd name="T10" fmla="*/ 285 w 371"/>
                  <a:gd name="T11" fmla="*/ 54 h 93"/>
                  <a:gd name="T12" fmla="*/ 190 w 371"/>
                  <a:gd name="T13" fmla="*/ 37 h 93"/>
                  <a:gd name="T14" fmla="*/ 7 w 371"/>
                  <a:gd name="T15" fmla="*/ 1 h 93"/>
                  <a:gd name="T16" fmla="*/ 2 w 371"/>
                  <a:gd name="T17" fmla="*/ 3 h 9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1" h="93">
                    <a:moveTo>
                      <a:pt x="2" y="3"/>
                    </a:moveTo>
                    <a:cubicBezTo>
                      <a:pt x="40" y="39"/>
                      <a:pt x="98" y="39"/>
                      <a:pt x="147" y="39"/>
                    </a:cubicBezTo>
                    <a:cubicBezTo>
                      <a:pt x="183" y="39"/>
                      <a:pt x="219" y="42"/>
                      <a:pt x="255" y="50"/>
                    </a:cubicBezTo>
                    <a:cubicBezTo>
                      <a:pt x="293" y="58"/>
                      <a:pt x="328" y="76"/>
                      <a:pt x="364" y="92"/>
                    </a:cubicBezTo>
                    <a:cubicBezTo>
                      <a:pt x="365" y="93"/>
                      <a:pt x="371" y="90"/>
                      <a:pt x="368" y="89"/>
                    </a:cubicBezTo>
                    <a:cubicBezTo>
                      <a:pt x="341" y="77"/>
                      <a:pt x="314" y="62"/>
                      <a:pt x="285" y="54"/>
                    </a:cubicBezTo>
                    <a:cubicBezTo>
                      <a:pt x="254" y="45"/>
                      <a:pt x="222" y="40"/>
                      <a:pt x="190" y="37"/>
                    </a:cubicBezTo>
                    <a:cubicBezTo>
                      <a:pt x="130" y="33"/>
                      <a:pt x="56" y="46"/>
                      <a:pt x="7" y="1"/>
                    </a:cubicBezTo>
                    <a:cubicBezTo>
                      <a:pt x="6" y="0"/>
                      <a:pt x="0" y="2"/>
                      <a:pt x="2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88" name="Freeform 269"/>
              <p:cNvSpPr/>
              <p:nvPr/>
            </p:nvSpPr>
            <p:spPr bwMode="auto">
              <a:xfrm>
                <a:off x="8858476" y="1873116"/>
                <a:ext cx="405214" cy="135644"/>
              </a:xfrm>
              <a:custGeom>
                <a:gdLst>
                  <a:gd name="T0" fmla="*/ 1 w 388"/>
                  <a:gd name="T1" fmla="*/ 3 h 130"/>
                  <a:gd name="T2" fmla="*/ 186 w 388"/>
                  <a:gd name="T3" fmla="*/ 34 h 130"/>
                  <a:gd name="T4" fmla="*/ 288 w 388"/>
                  <a:gd name="T5" fmla="*/ 68 h 130"/>
                  <a:gd name="T6" fmla="*/ 382 w 388"/>
                  <a:gd name="T7" fmla="*/ 130 h 130"/>
                  <a:gd name="T8" fmla="*/ 387 w 388"/>
                  <a:gd name="T9" fmla="*/ 128 h 130"/>
                  <a:gd name="T10" fmla="*/ 293 w 388"/>
                  <a:gd name="T11" fmla="*/ 66 h 130"/>
                  <a:gd name="T12" fmla="*/ 203 w 388"/>
                  <a:gd name="T13" fmla="*/ 34 h 130"/>
                  <a:gd name="T14" fmla="*/ 6 w 388"/>
                  <a:gd name="T15" fmla="*/ 1 h 130"/>
                  <a:gd name="T16" fmla="*/ 1 w 388"/>
                  <a:gd name="T17" fmla="*/ 3 h 13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8" h="130">
                    <a:moveTo>
                      <a:pt x="1" y="3"/>
                    </a:moveTo>
                    <a:cubicBezTo>
                      <a:pt x="54" y="41"/>
                      <a:pt x="125" y="25"/>
                      <a:pt x="186" y="34"/>
                    </a:cubicBezTo>
                    <a:cubicBezTo>
                      <a:pt x="222" y="39"/>
                      <a:pt x="256" y="50"/>
                      <a:pt x="288" y="68"/>
                    </a:cubicBezTo>
                    <a:cubicBezTo>
                      <a:pt x="320" y="86"/>
                      <a:pt x="349" y="111"/>
                      <a:pt x="382" y="130"/>
                    </a:cubicBezTo>
                    <a:cubicBezTo>
                      <a:pt x="383" y="130"/>
                      <a:pt x="388" y="128"/>
                      <a:pt x="387" y="128"/>
                    </a:cubicBezTo>
                    <a:cubicBezTo>
                      <a:pt x="354" y="110"/>
                      <a:pt x="325" y="85"/>
                      <a:pt x="293" y="66"/>
                    </a:cubicBezTo>
                    <a:cubicBezTo>
                      <a:pt x="265" y="49"/>
                      <a:pt x="234" y="40"/>
                      <a:pt x="203" y="34"/>
                    </a:cubicBezTo>
                    <a:cubicBezTo>
                      <a:pt x="139" y="21"/>
                      <a:pt x="63" y="41"/>
                      <a:pt x="6" y="1"/>
                    </a:cubicBezTo>
                    <a:cubicBezTo>
                      <a:pt x="5" y="0"/>
                      <a:pt x="0" y="3"/>
                      <a:pt x="1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89" name="Freeform 270"/>
              <p:cNvSpPr/>
              <p:nvPr/>
            </p:nvSpPr>
            <p:spPr bwMode="auto">
              <a:xfrm>
                <a:off x="8903118" y="1862814"/>
                <a:ext cx="367439" cy="149380"/>
              </a:xfrm>
              <a:custGeom>
                <a:gdLst>
                  <a:gd name="T0" fmla="*/ 2 w 352"/>
                  <a:gd name="T1" fmla="*/ 4 h 143"/>
                  <a:gd name="T2" fmla="*/ 75 w 352"/>
                  <a:gd name="T3" fmla="*/ 21 h 143"/>
                  <a:gd name="T4" fmla="*/ 181 w 352"/>
                  <a:gd name="T5" fmla="*/ 42 h 143"/>
                  <a:gd name="T6" fmla="*/ 264 w 352"/>
                  <a:gd name="T7" fmla="*/ 87 h 143"/>
                  <a:gd name="T8" fmla="*/ 345 w 352"/>
                  <a:gd name="T9" fmla="*/ 142 h 143"/>
                  <a:gd name="T10" fmla="*/ 350 w 352"/>
                  <a:gd name="T11" fmla="*/ 139 h 143"/>
                  <a:gd name="T12" fmla="*/ 279 w 352"/>
                  <a:gd name="T13" fmla="*/ 92 h 143"/>
                  <a:gd name="T14" fmla="*/ 192 w 352"/>
                  <a:gd name="T15" fmla="*/ 42 h 143"/>
                  <a:gd name="T16" fmla="*/ 109 w 352"/>
                  <a:gd name="T17" fmla="*/ 19 h 143"/>
                  <a:gd name="T18" fmla="*/ 7 w 352"/>
                  <a:gd name="T19" fmla="*/ 1 h 143"/>
                  <a:gd name="T20" fmla="*/ 2 w 352"/>
                  <a:gd name="T21" fmla="*/ 4 h 14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2" h="143">
                    <a:moveTo>
                      <a:pt x="2" y="4"/>
                    </a:moveTo>
                    <a:cubicBezTo>
                      <a:pt x="25" y="16"/>
                      <a:pt x="50" y="19"/>
                      <a:pt x="75" y="21"/>
                    </a:cubicBezTo>
                    <a:cubicBezTo>
                      <a:pt x="113" y="23"/>
                      <a:pt x="146" y="27"/>
                      <a:pt x="181" y="42"/>
                    </a:cubicBezTo>
                    <a:cubicBezTo>
                      <a:pt x="210" y="54"/>
                      <a:pt x="237" y="71"/>
                      <a:pt x="264" y="87"/>
                    </a:cubicBezTo>
                    <a:cubicBezTo>
                      <a:pt x="291" y="105"/>
                      <a:pt x="321" y="121"/>
                      <a:pt x="345" y="142"/>
                    </a:cubicBezTo>
                    <a:cubicBezTo>
                      <a:pt x="347" y="143"/>
                      <a:pt x="352" y="141"/>
                      <a:pt x="350" y="139"/>
                    </a:cubicBezTo>
                    <a:cubicBezTo>
                      <a:pt x="329" y="121"/>
                      <a:pt x="303" y="107"/>
                      <a:pt x="279" y="92"/>
                    </a:cubicBezTo>
                    <a:cubicBezTo>
                      <a:pt x="251" y="73"/>
                      <a:pt x="223" y="56"/>
                      <a:pt x="192" y="42"/>
                    </a:cubicBezTo>
                    <a:cubicBezTo>
                      <a:pt x="166" y="30"/>
                      <a:pt x="139" y="22"/>
                      <a:pt x="109" y="19"/>
                    </a:cubicBezTo>
                    <a:cubicBezTo>
                      <a:pt x="74" y="16"/>
                      <a:pt x="39" y="18"/>
                      <a:pt x="7" y="1"/>
                    </a:cubicBezTo>
                    <a:cubicBezTo>
                      <a:pt x="5" y="0"/>
                      <a:pt x="0" y="3"/>
                      <a:pt x="2" y="4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90" name="Freeform 271"/>
              <p:cNvSpPr/>
              <p:nvPr/>
            </p:nvSpPr>
            <p:spPr bwMode="auto">
              <a:xfrm>
                <a:off x="8810400" y="1890286"/>
                <a:ext cx="516820" cy="199173"/>
              </a:xfrm>
              <a:custGeom>
                <a:gdLst>
                  <a:gd name="T0" fmla="*/ 0 w 494"/>
                  <a:gd name="T1" fmla="*/ 3 h 192"/>
                  <a:gd name="T2" fmla="*/ 197 w 494"/>
                  <a:gd name="T3" fmla="*/ 115 h 192"/>
                  <a:gd name="T4" fmla="*/ 360 w 494"/>
                  <a:gd name="T5" fmla="*/ 121 h 192"/>
                  <a:gd name="T6" fmla="*/ 488 w 494"/>
                  <a:gd name="T7" fmla="*/ 192 h 192"/>
                  <a:gd name="T8" fmla="*/ 493 w 494"/>
                  <a:gd name="T9" fmla="*/ 190 h 192"/>
                  <a:gd name="T10" fmla="*/ 379 w 494"/>
                  <a:gd name="T11" fmla="*/ 123 h 192"/>
                  <a:gd name="T12" fmla="*/ 244 w 494"/>
                  <a:gd name="T13" fmla="*/ 112 h 192"/>
                  <a:gd name="T14" fmla="*/ 94 w 494"/>
                  <a:gd name="T15" fmla="*/ 92 h 192"/>
                  <a:gd name="T16" fmla="*/ 6 w 494"/>
                  <a:gd name="T17" fmla="*/ 1 h 192"/>
                  <a:gd name="T18" fmla="*/ 0 w 494"/>
                  <a:gd name="T19" fmla="*/ 3 h 19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93" h="192">
                    <a:moveTo>
                      <a:pt x="0" y="3"/>
                    </a:moveTo>
                    <a:cubicBezTo>
                      <a:pt x="30" y="83"/>
                      <a:pt x="117" y="115"/>
                      <a:pt x="197" y="115"/>
                    </a:cubicBezTo>
                    <a:cubicBezTo>
                      <a:pt x="252" y="116"/>
                      <a:pt x="306" y="107"/>
                      <a:pt x="360" y="121"/>
                    </a:cubicBezTo>
                    <a:cubicBezTo>
                      <a:pt x="410" y="134"/>
                      <a:pt x="442" y="171"/>
                      <a:pt x="488" y="192"/>
                    </a:cubicBezTo>
                    <a:cubicBezTo>
                      <a:pt x="489" y="192"/>
                      <a:pt x="494" y="190"/>
                      <a:pt x="493" y="190"/>
                    </a:cubicBezTo>
                    <a:cubicBezTo>
                      <a:pt x="452" y="172"/>
                      <a:pt x="421" y="139"/>
                      <a:pt x="379" y="123"/>
                    </a:cubicBezTo>
                    <a:cubicBezTo>
                      <a:pt x="335" y="108"/>
                      <a:pt x="290" y="110"/>
                      <a:pt x="244" y="112"/>
                    </a:cubicBezTo>
                    <a:cubicBezTo>
                      <a:pt x="192" y="114"/>
                      <a:pt x="142" y="114"/>
                      <a:pt x="94" y="92"/>
                    </a:cubicBezTo>
                    <a:cubicBezTo>
                      <a:pt x="54" y="74"/>
                      <a:pt x="21" y="42"/>
                      <a:pt x="6" y="1"/>
                    </a:cubicBezTo>
                    <a:cubicBezTo>
                      <a:pt x="5" y="0"/>
                      <a:pt x="0" y="2"/>
                      <a:pt x="0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91" name="Freeform 272"/>
              <p:cNvSpPr/>
              <p:nvPr/>
            </p:nvSpPr>
            <p:spPr bwMode="auto">
              <a:xfrm>
                <a:off x="8817268" y="1890286"/>
                <a:ext cx="513386" cy="187154"/>
              </a:xfrm>
              <a:custGeom>
                <a:gdLst>
                  <a:gd name="T0" fmla="*/ 0 w 491"/>
                  <a:gd name="T1" fmla="*/ 2 h 181"/>
                  <a:gd name="T2" fmla="*/ 67 w 491"/>
                  <a:gd name="T3" fmla="*/ 66 h 181"/>
                  <a:gd name="T4" fmla="*/ 204 w 491"/>
                  <a:gd name="T5" fmla="*/ 88 h 181"/>
                  <a:gd name="T6" fmla="*/ 368 w 491"/>
                  <a:gd name="T7" fmla="*/ 110 h 181"/>
                  <a:gd name="T8" fmla="*/ 487 w 491"/>
                  <a:gd name="T9" fmla="*/ 181 h 181"/>
                  <a:gd name="T10" fmla="*/ 489 w 491"/>
                  <a:gd name="T11" fmla="*/ 179 h 181"/>
                  <a:gd name="T12" fmla="*/ 382 w 491"/>
                  <a:gd name="T13" fmla="*/ 113 h 181"/>
                  <a:gd name="T14" fmla="*/ 257 w 491"/>
                  <a:gd name="T15" fmla="*/ 88 h 181"/>
                  <a:gd name="T16" fmla="*/ 105 w 491"/>
                  <a:gd name="T17" fmla="*/ 76 h 181"/>
                  <a:gd name="T18" fmla="*/ 43 w 491"/>
                  <a:gd name="T19" fmla="*/ 50 h 181"/>
                  <a:gd name="T20" fmla="*/ 3 w 491"/>
                  <a:gd name="T21" fmla="*/ 2 h 181"/>
                  <a:gd name="T22" fmla="*/ 0 w 491"/>
                  <a:gd name="T23" fmla="*/ 2 h 18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91" h="181">
                    <a:moveTo>
                      <a:pt x="0" y="2"/>
                    </a:moveTo>
                    <a:cubicBezTo>
                      <a:pt x="1" y="32"/>
                      <a:pt x="43" y="55"/>
                      <a:pt x="67" y="66"/>
                    </a:cubicBezTo>
                    <a:cubicBezTo>
                      <a:pt x="108" y="85"/>
                      <a:pt x="159" y="87"/>
                      <a:pt x="204" y="88"/>
                    </a:cubicBezTo>
                    <a:cubicBezTo>
                      <a:pt x="259" y="91"/>
                      <a:pt x="316" y="89"/>
                      <a:pt x="368" y="110"/>
                    </a:cubicBezTo>
                    <a:cubicBezTo>
                      <a:pt x="411" y="126"/>
                      <a:pt x="449" y="155"/>
                      <a:pt x="487" y="181"/>
                    </a:cubicBezTo>
                    <a:cubicBezTo>
                      <a:pt x="488" y="181"/>
                      <a:pt x="491" y="180"/>
                      <a:pt x="489" y="179"/>
                    </a:cubicBezTo>
                    <a:cubicBezTo>
                      <a:pt x="454" y="156"/>
                      <a:pt x="420" y="131"/>
                      <a:pt x="382" y="113"/>
                    </a:cubicBezTo>
                    <a:cubicBezTo>
                      <a:pt x="342" y="94"/>
                      <a:pt x="300" y="90"/>
                      <a:pt x="257" y="88"/>
                    </a:cubicBezTo>
                    <a:cubicBezTo>
                      <a:pt x="206" y="86"/>
                      <a:pt x="155" y="87"/>
                      <a:pt x="105" y="76"/>
                    </a:cubicBezTo>
                    <a:cubicBezTo>
                      <a:pt x="82" y="71"/>
                      <a:pt x="63" y="62"/>
                      <a:pt x="43" y="50"/>
                    </a:cubicBezTo>
                    <a:cubicBezTo>
                      <a:pt x="27" y="39"/>
                      <a:pt x="3" y="23"/>
                      <a:pt x="3" y="2"/>
                    </a:cubicBezTo>
                    <a:cubicBezTo>
                      <a:pt x="3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92" name="Freeform 273"/>
              <p:cNvSpPr/>
              <p:nvPr/>
            </p:nvSpPr>
            <p:spPr bwMode="auto">
              <a:xfrm>
                <a:off x="9037044" y="1826758"/>
                <a:ext cx="477328" cy="149380"/>
              </a:xfrm>
              <a:custGeom>
                <a:gdLst>
                  <a:gd name="T0" fmla="*/ 1 w 457"/>
                  <a:gd name="T1" fmla="*/ 2 h 143"/>
                  <a:gd name="T2" fmla="*/ 56 w 457"/>
                  <a:gd name="T3" fmla="*/ 30 h 143"/>
                  <a:gd name="T4" fmla="*/ 112 w 457"/>
                  <a:gd name="T5" fmla="*/ 55 h 143"/>
                  <a:gd name="T6" fmla="*/ 173 w 457"/>
                  <a:gd name="T7" fmla="*/ 74 h 143"/>
                  <a:gd name="T8" fmla="*/ 454 w 457"/>
                  <a:gd name="T9" fmla="*/ 143 h 143"/>
                  <a:gd name="T10" fmla="*/ 456 w 457"/>
                  <a:gd name="T11" fmla="*/ 141 h 143"/>
                  <a:gd name="T12" fmla="*/ 211 w 457"/>
                  <a:gd name="T13" fmla="*/ 82 h 143"/>
                  <a:gd name="T14" fmla="*/ 140 w 457"/>
                  <a:gd name="T15" fmla="*/ 63 h 143"/>
                  <a:gd name="T16" fmla="*/ 79 w 457"/>
                  <a:gd name="T17" fmla="*/ 38 h 143"/>
                  <a:gd name="T18" fmla="*/ 40 w 457"/>
                  <a:gd name="T19" fmla="*/ 23 h 143"/>
                  <a:gd name="T20" fmla="*/ 3 w 457"/>
                  <a:gd name="T21" fmla="*/ 1 h 143"/>
                  <a:gd name="T22" fmla="*/ 1 w 457"/>
                  <a:gd name="T23" fmla="*/ 2 h 14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57" h="143">
                    <a:moveTo>
                      <a:pt x="1" y="2"/>
                    </a:moveTo>
                    <a:cubicBezTo>
                      <a:pt x="5" y="19"/>
                      <a:pt x="42" y="25"/>
                      <a:pt x="56" y="30"/>
                    </a:cubicBezTo>
                    <a:cubicBezTo>
                      <a:pt x="75" y="37"/>
                      <a:pt x="94" y="47"/>
                      <a:pt x="112" y="55"/>
                    </a:cubicBezTo>
                    <a:cubicBezTo>
                      <a:pt x="132" y="64"/>
                      <a:pt x="153" y="69"/>
                      <a:pt x="173" y="74"/>
                    </a:cubicBezTo>
                    <a:cubicBezTo>
                      <a:pt x="267" y="98"/>
                      <a:pt x="361" y="117"/>
                      <a:pt x="454" y="143"/>
                    </a:cubicBezTo>
                    <a:cubicBezTo>
                      <a:pt x="455" y="143"/>
                      <a:pt x="457" y="142"/>
                      <a:pt x="456" y="141"/>
                    </a:cubicBezTo>
                    <a:cubicBezTo>
                      <a:pt x="375" y="119"/>
                      <a:pt x="293" y="102"/>
                      <a:pt x="211" y="82"/>
                    </a:cubicBezTo>
                    <a:cubicBezTo>
                      <a:pt x="187" y="76"/>
                      <a:pt x="163" y="70"/>
                      <a:pt x="140" y="63"/>
                    </a:cubicBezTo>
                    <a:cubicBezTo>
                      <a:pt x="118" y="57"/>
                      <a:pt x="99" y="47"/>
                      <a:pt x="79" y="38"/>
                    </a:cubicBezTo>
                    <a:cubicBezTo>
                      <a:pt x="66" y="32"/>
                      <a:pt x="53" y="27"/>
                      <a:pt x="40" y="23"/>
                    </a:cubicBezTo>
                    <a:cubicBezTo>
                      <a:pt x="30" y="19"/>
                      <a:pt x="7" y="13"/>
                      <a:pt x="3" y="1"/>
                    </a:cubicBezTo>
                    <a:cubicBezTo>
                      <a:pt x="3" y="0"/>
                      <a:pt x="0" y="1"/>
                      <a:pt x="1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93" name="Freeform 274"/>
              <p:cNvSpPr/>
              <p:nvPr/>
            </p:nvSpPr>
            <p:spPr bwMode="auto">
              <a:xfrm>
                <a:off x="9057648" y="1826758"/>
                <a:ext cx="393195" cy="125342"/>
              </a:xfrm>
              <a:custGeom>
                <a:gdLst>
                  <a:gd name="T0" fmla="*/ 2 w 375"/>
                  <a:gd name="T1" fmla="*/ 2 h 120"/>
                  <a:gd name="T2" fmla="*/ 88 w 375"/>
                  <a:gd name="T3" fmla="*/ 39 h 120"/>
                  <a:gd name="T4" fmla="*/ 183 w 375"/>
                  <a:gd name="T5" fmla="*/ 69 h 120"/>
                  <a:gd name="T6" fmla="*/ 372 w 375"/>
                  <a:gd name="T7" fmla="*/ 120 h 120"/>
                  <a:gd name="T8" fmla="*/ 374 w 375"/>
                  <a:gd name="T9" fmla="*/ 118 h 120"/>
                  <a:gd name="T10" fmla="*/ 185 w 375"/>
                  <a:gd name="T11" fmla="*/ 67 h 120"/>
                  <a:gd name="T12" fmla="*/ 96 w 375"/>
                  <a:gd name="T13" fmla="*/ 40 h 120"/>
                  <a:gd name="T14" fmla="*/ 4 w 375"/>
                  <a:gd name="T15" fmla="*/ 1 h 120"/>
                  <a:gd name="T16" fmla="*/ 2 w 375"/>
                  <a:gd name="T17" fmla="*/ 2 h 12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5" h="120">
                    <a:moveTo>
                      <a:pt x="2" y="2"/>
                    </a:moveTo>
                    <a:cubicBezTo>
                      <a:pt x="33" y="11"/>
                      <a:pt x="59" y="28"/>
                      <a:pt x="88" y="39"/>
                    </a:cubicBezTo>
                    <a:cubicBezTo>
                      <a:pt x="119" y="50"/>
                      <a:pt x="151" y="59"/>
                      <a:pt x="183" y="69"/>
                    </a:cubicBezTo>
                    <a:cubicBezTo>
                      <a:pt x="246" y="87"/>
                      <a:pt x="309" y="102"/>
                      <a:pt x="372" y="120"/>
                    </a:cubicBezTo>
                    <a:cubicBezTo>
                      <a:pt x="373" y="120"/>
                      <a:pt x="375" y="119"/>
                      <a:pt x="374" y="118"/>
                    </a:cubicBezTo>
                    <a:cubicBezTo>
                      <a:pt x="311" y="100"/>
                      <a:pt x="247" y="85"/>
                      <a:pt x="185" y="67"/>
                    </a:cubicBezTo>
                    <a:cubicBezTo>
                      <a:pt x="155" y="58"/>
                      <a:pt x="125" y="50"/>
                      <a:pt x="96" y="40"/>
                    </a:cubicBezTo>
                    <a:cubicBezTo>
                      <a:pt x="64" y="28"/>
                      <a:pt x="36" y="10"/>
                      <a:pt x="4" y="1"/>
                    </a:cubicBezTo>
                    <a:cubicBezTo>
                      <a:pt x="3" y="0"/>
                      <a:pt x="0" y="2"/>
                      <a:pt x="2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94" name="Freeform 275"/>
              <p:cNvSpPr/>
              <p:nvPr/>
            </p:nvSpPr>
            <p:spPr bwMode="auto">
              <a:xfrm>
                <a:off x="8860192" y="599098"/>
                <a:ext cx="231796" cy="235230"/>
              </a:xfrm>
              <a:custGeom>
                <a:gdLst>
                  <a:gd name="T0" fmla="*/ 8 w 221"/>
                  <a:gd name="T1" fmla="*/ 222 h 226"/>
                  <a:gd name="T2" fmla="*/ 201 w 221"/>
                  <a:gd name="T3" fmla="*/ 5 h 226"/>
                  <a:gd name="T4" fmla="*/ 195 w 221"/>
                  <a:gd name="T5" fmla="*/ 3 h 226"/>
                  <a:gd name="T6" fmla="*/ 183 w 221"/>
                  <a:gd name="T7" fmla="*/ 210 h 226"/>
                  <a:gd name="T8" fmla="*/ 190 w 221"/>
                  <a:gd name="T9" fmla="*/ 210 h 226"/>
                  <a:gd name="T10" fmla="*/ 202 w 221"/>
                  <a:gd name="T11" fmla="*/ 4 h 226"/>
                  <a:gd name="T12" fmla="*/ 196 w 221"/>
                  <a:gd name="T13" fmla="*/ 2 h 226"/>
                  <a:gd name="T14" fmla="*/ 1 w 221"/>
                  <a:gd name="T15" fmla="*/ 223 h 226"/>
                  <a:gd name="T16" fmla="*/ 8 w 221"/>
                  <a:gd name="T17" fmla="*/ 222 h 22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1" h="226">
                    <a:moveTo>
                      <a:pt x="8" y="222"/>
                    </a:moveTo>
                    <a:cubicBezTo>
                      <a:pt x="34" y="127"/>
                      <a:pt x="128" y="63"/>
                      <a:pt x="201" y="5"/>
                    </a:cubicBezTo>
                    <a:cubicBezTo>
                      <a:pt x="199" y="4"/>
                      <a:pt x="197" y="4"/>
                      <a:pt x="195" y="3"/>
                    </a:cubicBezTo>
                    <a:cubicBezTo>
                      <a:pt x="168" y="71"/>
                      <a:pt x="213" y="143"/>
                      <a:pt x="183" y="210"/>
                    </a:cubicBezTo>
                    <a:cubicBezTo>
                      <a:pt x="181" y="213"/>
                      <a:pt x="189" y="213"/>
                      <a:pt x="190" y="210"/>
                    </a:cubicBezTo>
                    <a:cubicBezTo>
                      <a:pt x="221" y="143"/>
                      <a:pt x="175" y="71"/>
                      <a:pt x="202" y="4"/>
                    </a:cubicBezTo>
                    <a:cubicBezTo>
                      <a:pt x="204" y="0"/>
                      <a:pt x="198" y="1"/>
                      <a:pt x="196" y="2"/>
                    </a:cubicBezTo>
                    <a:cubicBezTo>
                      <a:pt x="122" y="61"/>
                      <a:pt x="27" y="126"/>
                      <a:pt x="1" y="223"/>
                    </a:cubicBezTo>
                    <a:cubicBezTo>
                      <a:pt x="0" y="226"/>
                      <a:pt x="7" y="225"/>
                      <a:pt x="8" y="22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95" name="Freeform 276"/>
              <p:cNvSpPr/>
              <p:nvPr/>
            </p:nvSpPr>
            <p:spPr bwMode="auto">
              <a:xfrm>
                <a:off x="8870494" y="607684"/>
                <a:ext cx="197456" cy="262702"/>
              </a:xfrm>
              <a:custGeom>
                <a:gdLst>
                  <a:gd name="T0" fmla="*/ 8 w 188"/>
                  <a:gd name="T1" fmla="*/ 222 h 253"/>
                  <a:gd name="T2" fmla="*/ 97 w 188"/>
                  <a:gd name="T3" fmla="*/ 92 h 253"/>
                  <a:gd name="T4" fmla="*/ 187 w 188"/>
                  <a:gd name="T5" fmla="*/ 3 h 253"/>
                  <a:gd name="T6" fmla="*/ 180 w 188"/>
                  <a:gd name="T7" fmla="*/ 3 h 253"/>
                  <a:gd name="T8" fmla="*/ 110 w 188"/>
                  <a:gd name="T9" fmla="*/ 103 h 253"/>
                  <a:gd name="T10" fmla="*/ 57 w 188"/>
                  <a:gd name="T11" fmla="*/ 168 h 253"/>
                  <a:gd name="T12" fmla="*/ 25 w 188"/>
                  <a:gd name="T13" fmla="*/ 251 h 253"/>
                  <a:gd name="T14" fmla="*/ 33 w 188"/>
                  <a:gd name="T15" fmla="*/ 249 h 253"/>
                  <a:gd name="T16" fmla="*/ 66 w 188"/>
                  <a:gd name="T17" fmla="*/ 164 h 253"/>
                  <a:gd name="T18" fmla="*/ 117 w 188"/>
                  <a:gd name="T19" fmla="*/ 103 h 253"/>
                  <a:gd name="T20" fmla="*/ 187 w 188"/>
                  <a:gd name="T21" fmla="*/ 3 h 253"/>
                  <a:gd name="T22" fmla="*/ 180 w 188"/>
                  <a:gd name="T23" fmla="*/ 3 h 253"/>
                  <a:gd name="T24" fmla="*/ 87 w 188"/>
                  <a:gd name="T25" fmla="*/ 95 h 253"/>
                  <a:gd name="T26" fmla="*/ 0 w 188"/>
                  <a:gd name="T27" fmla="*/ 223 h 253"/>
                  <a:gd name="T28" fmla="*/ 8 w 188"/>
                  <a:gd name="T29" fmla="*/ 222 h 25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8" h="253">
                    <a:moveTo>
                      <a:pt x="8" y="222"/>
                    </a:moveTo>
                    <a:cubicBezTo>
                      <a:pt x="28" y="171"/>
                      <a:pt x="56" y="128"/>
                      <a:pt x="97" y="92"/>
                    </a:cubicBezTo>
                    <a:cubicBezTo>
                      <a:pt x="129" y="64"/>
                      <a:pt x="161" y="38"/>
                      <a:pt x="187" y="3"/>
                    </a:cubicBezTo>
                    <a:cubicBezTo>
                      <a:pt x="184" y="3"/>
                      <a:pt x="182" y="3"/>
                      <a:pt x="180" y="3"/>
                    </a:cubicBezTo>
                    <a:cubicBezTo>
                      <a:pt x="158" y="37"/>
                      <a:pt x="135" y="70"/>
                      <a:pt x="110" y="103"/>
                    </a:cubicBezTo>
                    <a:cubicBezTo>
                      <a:pt x="93" y="125"/>
                      <a:pt x="73" y="145"/>
                      <a:pt x="57" y="168"/>
                    </a:cubicBezTo>
                    <a:cubicBezTo>
                      <a:pt x="40" y="193"/>
                      <a:pt x="31" y="222"/>
                      <a:pt x="25" y="251"/>
                    </a:cubicBezTo>
                    <a:cubicBezTo>
                      <a:pt x="25" y="253"/>
                      <a:pt x="33" y="252"/>
                      <a:pt x="33" y="249"/>
                    </a:cubicBezTo>
                    <a:cubicBezTo>
                      <a:pt x="39" y="219"/>
                      <a:pt x="49" y="190"/>
                      <a:pt x="66" y="164"/>
                    </a:cubicBezTo>
                    <a:cubicBezTo>
                      <a:pt x="81" y="142"/>
                      <a:pt x="101" y="124"/>
                      <a:pt x="117" y="103"/>
                    </a:cubicBezTo>
                    <a:cubicBezTo>
                      <a:pt x="142" y="70"/>
                      <a:pt x="164" y="37"/>
                      <a:pt x="187" y="3"/>
                    </a:cubicBezTo>
                    <a:cubicBezTo>
                      <a:pt x="188" y="0"/>
                      <a:pt x="181" y="2"/>
                      <a:pt x="180" y="3"/>
                    </a:cubicBezTo>
                    <a:cubicBezTo>
                      <a:pt x="154" y="39"/>
                      <a:pt x="120" y="66"/>
                      <a:pt x="87" y="95"/>
                    </a:cubicBezTo>
                    <a:cubicBezTo>
                      <a:pt x="47" y="131"/>
                      <a:pt x="20" y="173"/>
                      <a:pt x="0" y="223"/>
                    </a:cubicBezTo>
                    <a:cubicBezTo>
                      <a:pt x="0" y="225"/>
                      <a:pt x="7" y="224"/>
                      <a:pt x="8" y="22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96" name="Freeform 277"/>
              <p:cNvSpPr/>
              <p:nvPr/>
            </p:nvSpPr>
            <p:spPr bwMode="auto">
              <a:xfrm>
                <a:off x="8923722" y="605966"/>
                <a:ext cx="142512" cy="302193"/>
              </a:xfrm>
              <a:custGeom>
                <a:gdLst>
                  <a:gd name="T0" fmla="*/ 127 w 136"/>
                  <a:gd name="T1" fmla="*/ 3 h 290"/>
                  <a:gd name="T2" fmla="*/ 89 w 136"/>
                  <a:gd name="T3" fmla="*/ 82 h 290"/>
                  <a:gd name="T4" fmla="*/ 48 w 136"/>
                  <a:gd name="T5" fmla="*/ 147 h 290"/>
                  <a:gd name="T6" fmla="*/ 1 w 136"/>
                  <a:gd name="T7" fmla="*/ 286 h 290"/>
                  <a:gd name="T8" fmla="*/ 8 w 136"/>
                  <a:gd name="T9" fmla="*/ 285 h 290"/>
                  <a:gd name="T10" fmla="*/ 57 w 136"/>
                  <a:gd name="T11" fmla="*/ 145 h 290"/>
                  <a:gd name="T12" fmla="*/ 97 w 136"/>
                  <a:gd name="T13" fmla="*/ 83 h 290"/>
                  <a:gd name="T14" fmla="*/ 134 w 136"/>
                  <a:gd name="T15" fmla="*/ 4 h 290"/>
                  <a:gd name="T16" fmla="*/ 127 w 136"/>
                  <a:gd name="T17" fmla="*/ 3 h 29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6" h="290">
                    <a:moveTo>
                      <a:pt x="127" y="3"/>
                    </a:moveTo>
                    <a:cubicBezTo>
                      <a:pt x="114" y="29"/>
                      <a:pt x="103" y="56"/>
                      <a:pt x="89" y="82"/>
                    </a:cubicBezTo>
                    <a:cubicBezTo>
                      <a:pt x="78" y="105"/>
                      <a:pt x="61" y="125"/>
                      <a:pt x="48" y="147"/>
                    </a:cubicBezTo>
                    <a:cubicBezTo>
                      <a:pt x="23" y="188"/>
                      <a:pt x="0" y="237"/>
                      <a:pt x="1" y="286"/>
                    </a:cubicBezTo>
                    <a:cubicBezTo>
                      <a:pt x="1" y="290"/>
                      <a:pt x="9" y="288"/>
                      <a:pt x="8" y="285"/>
                    </a:cubicBezTo>
                    <a:cubicBezTo>
                      <a:pt x="7" y="236"/>
                      <a:pt x="32" y="186"/>
                      <a:pt x="57" y="145"/>
                    </a:cubicBezTo>
                    <a:cubicBezTo>
                      <a:pt x="70" y="124"/>
                      <a:pt x="85" y="105"/>
                      <a:pt x="97" y="83"/>
                    </a:cubicBezTo>
                    <a:cubicBezTo>
                      <a:pt x="110" y="57"/>
                      <a:pt x="121" y="30"/>
                      <a:pt x="134" y="4"/>
                    </a:cubicBezTo>
                    <a:cubicBezTo>
                      <a:pt x="136" y="0"/>
                      <a:pt x="128" y="0"/>
                      <a:pt x="127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97" name="Freeform 278"/>
              <p:cNvSpPr/>
              <p:nvPr/>
            </p:nvSpPr>
            <p:spPr bwMode="auto">
              <a:xfrm>
                <a:off x="8940892" y="609400"/>
                <a:ext cx="121908" cy="305627"/>
              </a:xfrm>
              <a:custGeom>
                <a:gdLst>
                  <a:gd name="T0" fmla="*/ 109 w 118"/>
                  <a:gd name="T1" fmla="*/ 3 h 293"/>
                  <a:gd name="T2" fmla="*/ 64 w 118"/>
                  <a:gd name="T3" fmla="*/ 148 h 293"/>
                  <a:gd name="T4" fmla="*/ 2 w 118"/>
                  <a:gd name="T5" fmla="*/ 290 h 293"/>
                  <a:gd name="T6" fmla="*/ 9 w 118"/>
                  <a:gd name="T7" fmla="*/ 290 h 293"/>
                  <a:gd name="T8" fmla="*/ 67 w 118"/>
                  <a:gd name="T9" fmla="*/ 160 h 293"/>
                  <a:gd name="T10" fmla="*/ 117 w 118"/>
                  <a:gd name="T11" fmla="*/ 2 h 293"/>
                  <a:gd name="T12" fmla="*/ 109 w 118"/>
                  <a:gd name="T13" fmla="*/ 3 h 29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8" h="293">
                    <a:moveTo>
                      <a:pt x="109" y="3"/>
                    </a:moveTo>
                    <a:cubicBezTo>
                      <a:pt x="92" y="51"/>
                      <a:pt x="79" y="99"/>
                      <a:pt x="64" y="148"/>
                    </a:cubicBezTo>
                    <a:cubicBezTo>
                      <a:pt x="48" y="197"/>
                      <a:pt x="27" y="244"/>
                      <a:pt x="2" y="290"/>
                    </a:cubicBezTo>
                    <a:cubicBezTo>
                      <a:pt x="0" y="293"/>
                      <a:pt x="8" y="292"/>
                      <a:pt x="9" y="290"/>
                    </a:cubicBezTo>
                    <a:cubicBezTo>
                      <a:pt x="32" y="248"/>
                      <a:pt x="52" y="205"/>
                      <a:pt x="67" y="160"/>
                    </a:cubicBezTo>
                    <a:cubicBezTo>
                      <a:pt x="85" y="108"/>
                      <a:pt x="98" y="54"/>
                      <a:pt x="117" y="2"/>
                    </a:cubicBezTo>
                    <a:cubicBezTo>
                      <a:pt x="118" y="0"/>
                      <a:pt x="110" y="1"/>
                      <a:pt x="109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98" name="Freeform 279"/>
              <p:cNvSpPr/>
              <p:nvPr/>
            </p:nvSpPr>
            <p:spPr bwMode="auto">
              <a:xfrm>
                <a:off x="9009572" y="607684"/>
                <a:ext cx="58378" cy="236947"/>
              </a:xfrm>
              <a:custGeom>
                <a:gdLst>
                  <a:gd name="T0" fmla="*/ 46 w 55"/>
                  <a:gd name="T1" fmla="*/ 3 h 228"/>
                  <a:gd name="T2" fmla="*/ 2 w 55"/>
                  <a:gd name="T3" fmla="*/ 225 h 228"/>
                  <a:gd name="T4" fmla="*/ 9 w 55"/>
                  <a:gd name="T5" fmla="*/ 225 h 228"/>
                  <a:gd name="T6" fmla="*/ 54 w 55"/>
                  <a:gd name="T7" fmla="*/ 3 h 228"/>
                  <a:gd name="T8" fmla="*/ 46 w 55"/>
                  <a:gd name="T9" fmla="*/ 3 h 22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228">
                    <a:moveTo>
                      <a:pt x="46" y="3"/>
                    </a:moveTo>
                    <a:cubicBezTo>
                      <a:pt x="20" y="74"/>
                      <a:pt x="38" y="157"/>
                      <a:pt x="2" y="225"/>
                    </a:cubicBezTo>
                    <a:cubicBezTo>
                      <a:pt x="0" y="228"/>
                      <a:pt x="8" y="228"/>
                      <a:pt x="9" y="225"/>
                    </a:cubicBezTo>
                    <a:cubicBezTo>
                      <a:pt x="45" y="157"/>
                      <a:pt x="28" y="74"/>
                      <a:pt x="54" y="3"/>
                    </a:cubicBezTo>
                    <a:cubicBezTo>
                      <a:pt x="55" y="0"/>
                      <a:pt x="47" y="1"/>
                      <a:pt x="46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99" name="Freeform 280"/>
              <p:cNvSpPr/>
              <p:nvPr/>
            </p:nvSpPr>
            <p:spPr bwMode="auto">
              <a:xfrm>
                <a:off x="7630815" y="1095313"/>
                <a:ext cx="693671" cy="697104"/>
              </a:xfrm>
              <a:custGeom>
                <a:gdLst>
                  <a:gd name="T0" fmla="*/ 293 w 663"/>
                  <a:gd name="T1" fmla="*/ 94 h 670"/>
                  <a:gd name="T2" fmla="*/ 4 w 663"/>
                  <a:gd name="T3" fmla="*/ 39 h 670"/>
                  <a:gd name="T4" fmla="*/ 1 w 663"/>
                  <a:gd name="T5" fmla="*/ 40 h 670"/>
                  <a:gd name="T6" fmla="*/ 117 w 663"/>
                  <a:gd name="T7" fmla="*/ 249 h 670"/>
                  <a:gd name="T8" fmla="*/ 228 w 663"/>
                  <a:gd name="T9" fmla="*/ 452 h 670"/>
                  <a:gd name="T10" fmla="*/ 660 w 663"/>
                  <a:gd name="T11" fmla="*/ 670 h 670"/>
                  <a:gd name="T12" fmla="*/ 662 w 663"/>
                  <a:gd name="T13" fmla="*/ 668 h 670"/>
                  <a:gd name="T14" fmla="*/ 151 w 663"/>
                  <a:gd name="T15" fmla="*/ 328 h 670"/>
                  <a:gd name="T16" fmla="*/ 27 w 663"/>
                  <a:gd name="T17" fmla="*/ 62 h 670"/>
                  <a:gd name="T18" fmla="*/ 6 w 663"/>
                  <a:gd name="T19" fmla="*/ 42 h 670"/>
                  <a:gd name="T20" fmla="*/ 29 w 663"/>
                  <a:gd name="T21" fmla="*/ 48 h 670"/>
                  <a:gd name="T22" fmla="*/ 83 w 663"/>
                  <a:gd name="T23" fmla="*/ 51 h 670"/>
                  <a:gd name="T24" fmla="*/ 215 w 663"/>
                  <a:gd name="T25" fmla="*/ 48 h 670"/>
                  <a:gd name="T26" fmla="*/ 291 w 663"/>
                  <a:gd name="T27" fmla="*/ 95 h 670"/>
                  <a:gd name="T28" fmla="*/ 293 w 663"/>
                  <a:gd name="T29" fmla="*/ 94 h 67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63" h="670">
                    <a:moveTo>
                      <a:pt x="293" y="94"/>
                    </a:moveTo>
                    <a:cubicBezTo>
                      <a:pt x="223" y="0"/>
                      <a:pt x="97" y="74"/>
                      <a:pt x="4" y="39"/>
                    </a:cubicBezTo>
                    <a:cubicBezTo>
                      <a:pt x="3" y="38"/>
                      <a:pt x="0" y="39"/>
                      <a:pt x="1" y="40"/>
                    </a:cubicBezTo>
                    <a:cubicBezTo>
                      <a:pt x="62" y="93"/>
                      <a:pt x="88" y="176"/>
                      <a:pt x="117" y="249"/>
                    </a:cubicBezTo>
                    <a:cubicBezTo>
                      <a:pt x="145" y="323"/>
                      <a:pt x="175" y="391"/>
                      <a:pt x="228" y="452"/>
                    </a:cubicBezTo>
                    <a:cubicBezTo>
                      <a:pt x="335" y="577"/>
                      <a:pt x="500" y="647"/>
                      <a:pt x="660" y="670"/>
                    </a:cubicBezTo>
                    <a:cubicBezTo>
                      <a:pt x="661" y="670"/>
                      <a:pt x="663" y="668"/>
                      <a:pt x="662" y="668"/>
                    </a:cubicBezTo>
                    <a:cubicBezTo>
                      <a:pt x="452" y="638"/>
                      <a:pt x="244" y="527"/>
                      <a:pt x="151" y="328"/>
                    </a:cubicBezTo>
                    <a:cubicBezTo>
                      <a:pt x="110" y="240"/>
                      <a:pt x="91" y="138"/>
                      <a:pt x="27" y="62"/>
                    </a:cubicBezTo>
                    <a:cubicBezTo>
                      <a:pt x="21" y="55"/>
                      <a:pt x="14" y="45"/>
                      <a:pt x="6" y="42"/>
                    </a:cubicBezTo>
                    <a:cubicBezTo>
                      <a:pt x="13" y="44"/>
                      <a:pt x="21" y="46"/>
                      <a:pt x="29" y="48"/>
                    </a:cubicBezTo>
                    <a:cubicBezTo>
                      <a:pt x="46" y="51"/>
                      <a:pt x="65" y="51"/>
                      <a:pt x="83" y="51"/>
                    </a:cubicBezTo>
                    <a:cubicBezTo>
                      <a:pt x="127" y="49"/>
                      <a:pt x="171" y="41"/>
                      <a:pt x="215" y="48"/>
                    </a:cubicBezTo>
                    <a:cubicBezTo>
                      <a:pt x="246" y="53"/>
                      <a:pt x="272" y="70"/>
                      <a:pt x="291" y="95"/>
                    </a:cubicBezTo>
                    <a:cubicBezTo>
                      <a:pt x="291" y="96"/>
                      <a:pt x="294" y="95"/>
                      <a:pt x="293" y="94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00" name="Freeform 281"/>
              <p:cNvSpPr/>
              <p:nvPr/>
            </p:nvSpPr>
            <p:spPr bwMode="auto">
              <a:xfrm>
                <a:off x="7642835" y="1141672"/>
                <a:ext cx="619840" cy="626708"/>
              </a:xfrm>
              <a:custGeom>
                <a:gdLst>
                  <a:gd name="T0" fmla="*/ 1 w 594"/>
                  <a:gd name="T1" fmla="*/ 2 h 601"/>
                  <a:gd name="T2" fmla="*/ 131 w 594"/>
                  <a:gd name="T3" fmla="*/ 146 h 601"/>
                  <a:gd name="T4" fmla="*/ 252 w 594"/>
                  <a:gd name="T5" fmla="*/ 350 h 601"/>
                  <a:gd name="T6" fmla="*/ 396 w 594"/>
                  <a:gd name="T7" fmla="*/ 504 h 601"/>
                  <a:gd name="T8" fmla="*/ 590 w 594"/>
                  <a:gd name="T9" fmla="*/ 601 h 601"/>
                  <a:gd name="T10" fmla="*/ 592 w 594"/>
                  <a:gd name="T11" fmla="*/ 599 h 601"/>
                  <a:gd name="T12" fmla="*/ 398 w 594"/>
                  <a:gd name="T13" fmla="*/ 503 h 601"/>
                  <a:gd name="T14" fmla="*/ 251 w 594"/>
                  <a:gd name="T15" fmla="*/ 344 h 601"/>
                  <a:gd name="T16" fmla="*/ 134 w 594"/>
                  <a:gd name="T17" fmla="*/ 145 h 601"/>
                  <a:gd name="T18" fmla="*/ 3 w 594"/>
                  <a:gd name="T19" fmla="*/ 1 h 601"/>
                  <a:gd name="T20" fmla="*/ 1 w 594"/>
                  <a:gd name="T21" fmla="*/ 2 h 60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94" h="601">
                    <a:moveTo>
                      <a:pt x="1" y="2"/>
                    </a:moveTo>
                    <a:cubicBezTo>
                      <a:pt x="51" y="42"/>
                      <a:pt x="95" y="93"/>
                      <a:pt x="131" y="146"/>
                    </a:cubicBezTo>
                    <a:cubicBezTo>
                      <a:pt x="176" y="212"/>
                      <a:pt x="207" y="285"/>
                      <a:pt x="252" y="350"/>
                    </a:cubicBezTo>
                    <a:cubicBezTo>
                      <a:pt x="292" y="409"/>
                      <a:pt x="340" y="461"/>
                      <a:pt x="396" y="504"/>
                    </a:cubicBezTo>
                    <a:cubicBezTo>
                      <a:pt x="454" y="550"/>
                      <a:pt x="521" y="576"/>
                      <a:pt x="590" y="601"/>
                    </a:cubicBezTo>
                    <a:cubicBezTo>
                      <a:pt x="591" y="601"/>
                      <a:pt x="594" y="600"/>
                      <a:pt x="592" y="599"/>
                    </a:cubicBezTo>
                    <a:cubicBezTo>
                      <a:pt x="523" y="574"/>
                      <a:pt x="457" y="548"/>
                      <a:pt x="398" y="503"/>
                    </a:cubicBezTo>
                    <a:cubicBezTo>
                      <a:pt x="340" y="459"/>
                      <a:pt x="292" y="404"/>
                      <a:pt x="251" y="344"/>
                    </a:cubicBezTo>
                    <a:cubicBezTo>
                      <a:pt x="207" y="280"/>
                      <a:pt x="177" y="209"/>
                      <a:pt x="134" y="145"/>
                    </a:cubicBezTo>
                    <a:cubicBezTo>
                      <a:pt x="98" y="91"/>
                      <a:pt x="54" y="41"/>
                      <a:pt x="3" y="1"/>
                    </a:cubicBezTo>
                    <a:cubicBezTo>
                      <a:pt x="3" y="0"/>
                      <a:pt x="0" y="1"/>
                      <a:pt x="1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01" name="Freeform 282"/>
              <p:cNvSpPr/>
              <p:nvPr/>
            </p:nvSpPr>
            <p:spPr bwMode="auto">
              <a:xfrm>
                <a:off x="7639401" y="1138238"/>
                <a:ext cx="595802" cy="609538"/>
              </a:xfrm>
              <a:custGeom>
                <a:gdLst>
                  <a:gd name="T0" fmla="*/ 0 w 569"/>
                  <a:gd name="T1" fmla="*/ 2 h 585"/>
                  <a:gd name="T2" fmla="*/ 160 w 569"/>
                  <a:gd name="T3" fmla="*/ 131 h 585"/>
                  <a:gd name="T4" fmla="*/ 281 w 569"/>
                  <a:gd name="T5" fmla="*/ 326 h 585"/>
                  <a:gd name="T6" fmla="*/ 398 w 569"/>
                  <a:gd name="T7" fmla="*/ 488 h 585"/>
                  <a:gd name="T8" fmla="*/ 566 w 569"/>
                  <a:gd name="T9" fmla="*/ 585 h 585"/>
                  <a:gd name="T10" fmla="*/ 568 w 569"/>
                  <a:gd name="T11" fmla="*/ 584 h 585"/>
                  <a:gd name="T12" fmla="*/ 396 w 569"/>
                  <a:gd name="T13" fmla="*/ 483 h 585"/>
                  <a:gd name="T14" fmla="*/ 279 w 569"/>
                  <a:gd name="T15" fmla="*/ 314 h 585"/>
                  <a:gd name="T16" fmla="*/ 167 w 569"/>
                  <a:gd name="T17" fmla="*/ 134 h 585"/>
                  <a:gd name="T18" fmla="*/ 3 w 569"/>
                  <a:gd name="T19" fmla="*/ 1 h 585"/>
                  <a:gd name="T20" fmla="*/ 0 w 569"/>
                  <a:gd name="T21" fmla="*/ 2 h 58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69" h="585">
                    <a:moveTo>
                      <a:pt x="0" y="2"/>
                    </a:moveTo>
                    <a:cubicBezTo>
                      <a:pt x="58" y="39"/>
                      <a:pt x="114" y="80"/>
                      <a:pt x="160" y="131"/>
                    </a:cubicBezTo>
                    <a:cubicBezTo>
                      <a:pt x="213" y="189"/>
                      <a:pt x="245" y="257"/>
                      <a:pt x="281" y="326"/>
                    </a:cubicBezTo>
                    <a:cubicBezTo>
                      <a:pt x="313" y="384"/>
                      <a:pt x="349" y="441"/>
                      <a:pt x="398" y="488"/>
                    </a:cubicBezTo>
                    <a:cubicBezTo>
                      <a:pt x="444" y="532"/>
                      <a:pt x="504" y="567"/>
                      <a:pt x="566" y="585"/>
                    </a:cubicBezTo>
                    <a:cubicBezTo>
                      <a:pt x="566" y="585"/>
                      <a:pt x="569" y="584"/>
                      <a:pt x="568" y="584"/>
                    </a:cubicBezTo>
                    <a:cubicBezTo>
                      <a:pt x="504" y="565"/>
                      <a:pt x="444" y="529"/>
                      <a:pt x="396" y="483"/>
                    </a:cubicBezTo>
                    <a:cubicBezTo>
                      <a:pt x="347" y="435"/>
                      <a:pt x="311" y="375"/>
                      <a:pt x="279" y="314"/>
                    </a:cubicBezTo>
                    <a:cubicBezTo>
                      <a:pt x="245" y="251"/>
                      <a:pt x="214" y="189"/>
                      <a:pt x="167" y="134"/>
                    </a:cubicBezTo>
                    <a:cubicBezTo>
                      <a:pt x="120" y="81"/>
                      <a:pt x="62" y="38"/>
                      <a:pt x="3" y="1"/>
                    </a:cubicBezTo>
                    <a:cubicBezTo>
                      <a:pt x="2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02" name="Freeform 283"/>
              <p:cNvSpPr/>
              <p:nvPr/>
            </p:nvSpPr>
            <p:spPr bwMode="auto">
              <a:xfrm>
                <a:off x="7653137" y="1151974"/>
                <a:ext cx="631858" cy="630142"/>
              </a:xfrm>
              <a:custGeom>
                <a:gdLst>
                  <a:gd name="T0" fmla="*/ 1 w 605"/>
                  <a:gd name="T1" fmla="*/ 2 h 604"/>
                  <a:gd name="T2" fmla="*/ 148 w 605"/>
                  <a:gd name="T3" fmla="*/ 245 h 604"/>
                  <a:gd name="T4" fmla="*/ 317 w 605"/>
                  <a:gd name="T5" fmla="*/ 468 h 604"/>
                  <a:gd name="T6" fmla="*/ 493 w 605"/>
                  <a:gd name="T7" fmla="*/ 572 h 604"/>
                  <a:gd name="T8" fmla="*/ 602 w 605"/>
                  <a:gd name="T9" fmla="*/ 604 h 604"/>
                  <a:gd name="T10" fmla="*/ 604 w 605"/>
                  <a:gd name="T11" fmla="*/ 602 h 604"/>
                  <a:gd name="T12" fmla="*/ 495 w 605"/>
                  <a:gd name="T13" fmla="*/ 571 h 604"/>
                  <a:gd name="T14" fmla="*/ 315 w 605"/>
                  <a:gd name="T15" fmla="*/ 463 h 604"/>
                  <a:gd name="T16" fmla="*/ 145 w 605"/>
                  <a:gd name="T17" fmla="*/ 234 h 604"/>
                  <a:gd name="T18" fmla="*/ 3 w 605"/>
                  <a:gd name="T19" fmla="*/ 1 h 604"/>
                  <a:gd name="T20" fmla="*/ 1 w 605"/>
                  <a:gd name="T21" fmla="*/ 2 h 60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05" h="604">
                    <a:moveTo>
                      <a:pt x="1" y="2"/>
                    </a:moveTo>
                    <a:cubicBezTo>
                      <a:pt x="72" y="66"/>
                      <a:pt x="106" y="161"/>
                      <a:pt x="148" y="245"/>
                    </a:cubicBezTo>
                    <a:cubicBezTo>
                      <a:pt x="190" y="329"/>
                      <a:pt x="246" y="406"/>
                      <a:pt x="317" y="468"/>
                    </a:cubicBezTo>
                    <a:cubicBezTo>
                      <a:pt x="369" y="512"/>
                      <a:pt x="429" y="548"/>
                      <a:pt x="493" y="572"/>
                    </a:cubicBezTo>
                    <a:cubicBezTo>
                      <a:pt x="529" y="586"/>
                      <a:pt x="565" y="593"/>
                      <a:pt x="602" y="604"/>
                    </a:cubicBezTo>
                    <a:cubicBezTo>
                      <a:pt x="603" y="604"/>
                      <a:pt x="605" y="603"/>
                      <a:pt x="604" y="602"/>
                    </a:cubicBezTo>
                    <a:cubicBezTo>
                      <a:pt x="567" y="591"/>
                      <a:pt x="531" y="584"/>
                      <a:pt x="495" y="571"/>
                    </a:cubicBezTo>
                    <a:cubicBezTo>
                      <a:pt x="429" y="546"/>
                      <a:pt x="369" y="509"/>
                      <a:pt x="315" y="463"/>
                    </a:cubicBezTo>
                    <a:cubicBezTo>
                      <a:pt x="242" y="400"/>
                      <a:pt x="188" y="320"/>
                      <a:pt x="145" y="234"/>
                    </a:cubicBezTo>
                    <a:cubicBezTo>
                      <a:pt x="106" y="152"/>
                      <a:pt x="72" y="63"/>
                      <a:pt x="3" y="1"/>
                    </a:cubicBezTo>
                    <a:cubicBezTo>
                      <a:pt x="3" y="0"/>
                      <a:pt x="0" y="1"/>
                      <a:pt x="1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03" name="Freeform 284"/>
              <p:cNvSpPr/>
              <p:nvPr/>
            </p:nvSpPr>
            <p:spPr bwMode="auto">
              <a:xfrm>
                <a:off x="7637683" y="1138238"/>
                <a:ext cx="472177" cy="523687"/>
              </a:xfrm>
              <a:custGeom>
                <a:gdLst>
                  <a:gd name="T0" fmla="*/ 1 w 453"/>
                  <a:gd name="T1" fmla="*/ 2 h 504"/>
                  <a:gd name="T2" fmla="*/ 269 w 453"/>
                  <a:gd name="T3" fmla="*/ 221 h 504"/>
                  <a:gd name="T4" fmla="*/ 450 w 453"/>
                  <a:gd name="T5" fmla="*/ 503 h 504"/>
                  <a:gd name="T6" fmla="*/ 453 w 453"/>
                  <a:gd name="T7" fmla="*/ 502 h 504"/>
                  <a:gd name="T8" fmla="*/ 266 w 453"/>
                  <a:gd name="T9" fmla="*/ 210 h 504"/>
                  <a:gd name="T10" fmla="*/ 3 w 453"/>
                  <a:gd name="T11" fmla="*/ 0 h 504"/>
                  <a:gd name="T12" fmla="*/ 1 w 453"/>
                  <a:gd name="T13" fmla="*/ 2 h 50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2" h="503">
                    <a:moveTo>
                      <a:pt x="1" y="2"/>
                    </a:moveTo>
                    <a:cubicBezTo>
                      <a:pt x="114" y="40"/>
                      <a:pt x="209" y="119"/>
                      <a:pt x="269" y="221"/>
                    </a:cubicBezTo>
                    <a:cubicBezTo>
                      <a:pt x="326" y="317"/>
                      <a:pt x="361" y="431"/>
                      <a:pt x="450" y="503"/>
                    </a:cubicBezTo>
                    <a:cubicBezTo>
                      <a:pt x="451" y="504"/>
                      <a:pt x="453" y="503"/>
                      <a:pt x="453" y="502"/>
                    </a:cubicBezTo>
                    <a:cubicBezTo>
                      <a:pt x="361" y="428"/>
                      <a:pt x="325" y="309"/>
                      <a:pt x="266" y="210"/>
                    </a:cubicBezTo>
                    <a:cubicBezTo>
                      <a:pt x="208" y="112"/>
                      <a:pt x="111" y="37"/>
                      <a:pt x="3" y="0"/>
                    </a:cubicBezTo>
                    <a:cubicBezTo>
                      <a:pt x="2" y="0"/>
                      <a:pt x="0" y="1"/>
                      <a:pt x="1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04" name="Freeform 285"/>
              <p:cNvSpPr/>
              <p:nvPr/>
            </p:nvSpPr>
            <p:spPr bwMode="auto">
              <a:xfrm>
                <a:off x="7637683" y="1138238"/>
                <a:ext cx="338251" cy="278155"/>
              </a:xfrm>
              <a:custGeom>
                <a:gdLst>
                  <a:gd name="T0" fmla="*/ 2 w 324"/>
                  <a:gd name="T1" fmla="*/ 2 h 267"/>
                  <a:gd name="T2" fmla="*/ 321 w 324"/>
                  <a:gd name="T3" fmla="*/ 266 h 267"/>
                  <a:gd name="T4" fmla="*/ 324 w 324"/>
                  <a:gd name="T5" fmla="*/ 265 h 267"/>
                  <a:gd name="T6" fmla="*/ 4 w 324"/>
                  <a:gd name="T7" fmla="*/ 0 h 267"/>
                  <a:gd name="T8" fmla="*/ 2 w 324"/>
                  <a:gd name="T9" fmla="*/ 2 h 26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4" h="267">
                    <a:moveTo>
                      <a:pt x="2" y="2"/>
                    </a:moveTo>
                    <a:cubicBezTo>
                      <a:pt x="150" y="25"/>
                      <a:pt x="266" y="128"/>
                      <a:pt x="321" y="266"/>
                    </a:cubicBezTo>
                    <a:cubicBezTo>
                      <a:pt x="322" y="267"/>
                      <a:pt x="324" y="266"/>
                      <a:pt x="324" y="265"/>
                    </a:cubicBezTo>
                    <a:cubicBezTo>
                      <a:pt x="269" y="127"/>
                      <a:pt x="152" y="23"/>
                      <a:pt x="4" y="0"/>
                    </a:cubicBezTo>
                    <a:cubicBezTo>
                      <a:pt x="3" y="0"/>
                      <a:pt x="0" y="2"/>
                      <a:pt x="2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05" name="Freeform 286"/>
              <p:cNvSpPr/>
              <p:nvPr/>
            </p:nvSpPr>
            <p:spPr bwMode="auto">
              <a:xfrm>
                <a:off x="7639401" y="1138238"/>
                <a:ext cx="305627" cy="175135"/>
              </a:xfrm>
              <a:custGeom>
                <a:gdLst>
                  <a:gd name="T0" fmla="*/ 2 w 293"/>
                  <a:gd name="T1" fmla="*/ 2 h 167"/>
                  <a:gd name="T2" fmla="*/ 289 w 293"/>
                  <a:gd name="T3" fmla="*/ 166 h 167"/>
                  <a:gd name="T4" fmla="*/ 292 w 293"/>
                  <a:gd name="T5" fmla="*/ 165 h 167"/>
                  <a:gd name="T6" fmla="*/ 3 w 293"/>
                  <a:gd name="T7" fmla="*/ 0 h 167"/>
                  <a:gd name="T8" fmla="*/ 2 w 293"/>
                  <a:gd name="T9" fmla="*/ 2 h 16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3" h="167">
                    <a:moveTo>
                      <a:pt x="2" y="2"/>
                    </a:moveTo>
                    <a:cubicBezTo>
                      <a:pt x="114" y="24"/>
                      <a:pt x="237" y="51"/>
                      <a:pt x="289" y="166"/>
                    </a:cubicBezTo>
                    <a:cubicBezTo>
                      <a:pt x="290" y="167"/>
                      <a:pt x="293" y="166"/>
                      <a:pt x="292" y="165"/>
                    </a:cubicBezTo>
                    <a:cubicBezTo>
                      <a:pt x="239" y="50"/>
                      <a:pt x="116" y="23"/>
                      <a:pt x="3" y="0"/>
                    </a:cubicBezTo>
                    <a:cubicBezTo>
                      <a:pt x="2" y="0"/>
                      <a:pt x="0" y="2"/>
                      <a:pt x="2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06" name="Freeform 287"/>
              <p:cNvSpPr/>
              <p:nvPr/>
            </p:nvSpPr>
            <p:spPr bwMode="auto">
              <a:xfrm>
                <a:off x="7675458" y="1145106"/>
                <a:ext cx="269571" cy="115040"/>
              </a:xfrm>
              <a:custGeom>
                <a:gdLst>
                  <a:gd name="T0" fmla="*/ 2 w 257"/>
                  <a:gd name="T1" fmla="*/ 2 h 111"/>
                  <a:gd name="T2" fmla="*/ 253 w 257"/>
                  <a:gd name="T3" fmla="*/ 110 h 111"/>
                  <a:gd name="T4" fmla="*/ 256 w 257"/>
                  <a:gd name="T5" fmla="*/ 109 h 111"/>
                  <a:gd name="T6" fmla="*/ 4 w 257"/>
                  <a:gd name="T7" fmla="*/ 1 h 111"/>
                  <a:gd name="T8" fmla="*/ 2 w 257"/>
                  <a:gd name="T9" fmla="*/ 2 h 11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7" h="110">
                    <a:moveTo>
                      <a:pt x="2" y="2"/>
                    </a:moveTo>
                    <a:cubicBezTo>
                      <a:pt x="101" y="1"/>
                      <a:pt x="194" y="26"/>
                      <a:pt x="253" y="110"/>
                    </a:cubicBezTo>
                    <a:cubicBezTo>
                      <a:pt x="254" y="111"/>
                      <a:pt x="257" y="110"/>
                      <a:pt x="256" y="109"/>
                    </a:cubicBezTo>
                    <a:cubicBezTo>
                      <a:pt x="197" y="24"/>
                      <a:pt x="103" y="0"/>
                      <a:pt x="4" y="1"/>
                    </a:cubicBezTo>
                    <a:cubicBezTo>
                      <a:pt x="3" y="1"/>
                      <a:pt x="0" y="2"/>
                      <a:pt x="2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07" name="Freeform 288"/>
              <p:cNvSpPr/>
              <p:nvPr/>
            </p:nvSpPr>
            <p:spPr bwMode="auto">
              <a:xfrm>
                <a:off x="8904834" y="861800"/>
                <a:ext cx="523688" cy="980411"/>
              </a:xfrm>
              <a:custGeom>
                <a:gdLst>
                  <a:gd name="T0" fmla="*/ 102 w 500"/>
                  <a:gd name="T1" fmla="*/ 348 h 943"/>
                  <a:gd name="T2" fmla="*/ 458 w 500"/>
                  <a:gd name="T3" fmla="*/ 7 h 943"/>
                  <a:gd name="T4" fmla="*/ 448 w 500"/>
                  <a:gd name="T5" fmla="*/ 7 h 943"/>
                  <a:gd name="T6" fmla="*/ 472 w 500"/>
                  <a:gd name="T7" fmla="*/ 165 h 943"/>
                  <a:gd name="T8" fmla="*/ 485 w 500"/>
                  <a:gd name="T9" fmla="*/ 342 h 943"/>
                  <a:gd name="T10" fmla="*/ 374 w 500"/>
                  <a:gd name="T11" fmla="*/ 655 h 943"/>
                  <a:gd name="T12" fmla="*/ 193 w 500"/>
                  <a:gd name="T13" fmla="*/ 836 h 943"/>
                  <a:gd name="T14" fmla="*/ 103 w 500"/>
                  <a:gd name="T15" fmla="*/ 895 h 943"/>
                  <a:gd name="T16" fmla="*/ 13 w 500"/>
                  <a:gd name="T17" fmla="*/ 934 h 943"/>
                  <a:gd name="T18" fmla="*/ 9 w 500"/>
                  <a:gd name="T19" fmla="*/ 933 h 943"/>
                  <a:gd name="T20" fmla="*/ 9 w 500"/>
                  <a:gd name="T21" fmla="*/ 940 h 943"/>
                  <a:gd name="T22" fmla="*/ 196 w 500"/>
                  <a:gd name="T23" fmla="*/ 728 h 943"/>
                  <a:gd name="T24" fmla="*/ 101 w 500"/>
                  <a:gd name="T25" fmla="*/ 346 h 943"/>
                  <a:gd name="T26" fmla="*/ 91 w 500"/>
                  <a:gd name="T27" fmla="*/ 351 h 943"/>
                  <a:gd name="T28" fmla="*/ 188 w 500"/>
                  <a:gd name="T29" fmla="*/ 717 h 943"/>
                  <a:gd name="T30" fmla="*/ 4 w 500"/>
                  <a:gd name="T31" fmla="*/ 934 h 943"/>
                  <a:gd name="T32" fmla="*/ 5 w 500"/>
                  <a:gd name="T33" fmla="*/ 941 h 943"/>
                  <a:gd name="T34" fmla="*/ 74 w 500"/>
                  <a:gd name="T35" fmla="*/ 919 h 943"/>
                  <a:gd name="T36" fmla="*/ 167 w 500"/>
                  <a:gd name="T37" fmla="*/ 863 h 943"/>
                  <a:gd name="T38" fmla="*/ 336 w 500"/>
                  <a:gd name="T39" fmla="*/ 719 h 943"/>
                  <a:gd name="T40" fmla="*/ 479 w 500"/>
                  <a:gd name="T41" fmla="*/ 446 h 943"/>
                  <a:gd name="T42" fmla="*/ 499 w 500"/>
                  <a:gd name="T43" fmla="*/ 277 h 943"/>
                  <a:gd name="T44" fmla="*/ 473 w 500"/>
                  <a:gd name="T45" fmla="*/ 117 h 943"/>
                  <a:gd name="T46" fmla="*/ 459 w 500"/>
                  <a:gd name="T47" fmla="*/ 5 h 943"/>
                  <a:gd name="T48" fmla="*/ 449 w 500"/>
                  <a:gd name="T49" fmla="*/ 5 h 943"/>
                  <a:gd name="T50" fmla="*/ 91 w 500"/>
                  <a:gd name="T51" fmla="*/ 349 h 943"/>
                  <a:gd name="T52" fmla="*/ 102 w 500"/>
                  <a:gd name="T53" fmla="*/ 348 h 94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00" h="943">
                    <a:moveTo>
                      <a:pt x="102" y="348"/>
                    </a:moveTo>
                    <a:cubicBezTo>
                      <a:pt x="136" y="163"/>
                      <a:pt x="341" y="125"/>
                      <a:pt x="458" y="7"/>
                    </a:cubicBezTo>
                    <a:cubicBezTo>
                      <a:pt x="455" y="7"/>
                      <a:pt x="451" y="7"/>
                      <a:pt x="448" y="7"/>
                    </a:cubicBezTo>
                    <a:cubicBezTo>
                      <a:pt x="447" y="61"/>
                      <a:pt x="460" y="113"/>
                      <a:pt x="472" y="165"/>
                    </a:cubicBezTo>
                    <a:cubicBezTo>
                      <a:pt x="485" y="224"/>
                      <a:pt x="490" y="281"/>
                      <a:pt x="485" y="342"/>
                    </a:cubicBezTo>
                    <a:cubicBezTo>
                      <a:pt x="476" y="454"/>
                      <a:pt x="437" y="562"/>
                      <a:pt x="374" y="655"/>
                    </a:cubicBezTo>
                    <a:cubicBezTo>
                      <a:pt x="327" y="727"/>
                      <a:pt x="263" y="787"/>
                      <a:pt x="193" y="836"/>
                    </a:cubicBezTo>
                    <a:cubicBezTo>
                      <a:pt x="164" y="857"/>
                      <a:pt x="134" y="877"/>
                      <a:pt x="103" y="895"/>
                    </a:cubicBezTo>
                    <a:cubicBezTo>
                      <a:pt x="77" y="910"/>
                      <a:pt x="44" y="933"/>
                      <a:pt x="13" y="934"/>
                    </a:cubicBezTo>
                    <a:cubicBezTo>
                      <a:pt x="12" y="934"/>
                      <a:pt x="10" y="934"/>
                      <a:pt x="9" y="933"/>
                    </a:cubicBezTo>
                    <a:cubicBezTo>
                      <a:pt x="9" y="935"/>
                      <a:pt x="9" y="938"/>
                      <a:pt x="9" y="940"/>
                    </a:cubicBezTo>
                    <a:cubicBezTo>
                      <a:pt x="95" y="902"/>
                      <a:pt x="169" y="816"/>
                      <a:pt x="196" y="728"/>
                    </a:cubicBezTo>
                    <a:cubicBezTo>
                      <a:pt x="236" y="597"/>
                      <a:pt x="192" y="445"/>
                      <a:pt x="101" y="346"/>
                    </a:cubicBezTo>
                    <a:cubicBezTo>
                      <a:pt x="98" y="343"/>
                      <a:pt x="88" y="347"/>
                      <a:pt x="91" y="351"/>
                    </a:cubicBezTo>
                    <a:cubicBezTo>
                      <a:pt x="180" y="448"/>
                      <a:pt x="219" y="589"/>
                      <a:pt x="188" y="717"/>
                    </a:cubicBezTo>
                    <a:cubicBezTo>
                      <a:pt x="166" y="807"/>
                      <a:pt x="90" y="897"/>
                      <a:pt x="4" y="934"/>
                    </a:cubicBezTo>
                    <a:cubicBezTo>
                      <a:pt x="1" y="936"/>
                      <a:pt x="0" y="940"/>
                      <a:pt x="5" y="941"/>
                    </a:cubicBezTo>
                    <a:cubicBezTo>
                      <a:pt x="28" y="943"/>
                      <a:pt x="54" y="929"/>
                      <a:pt x="74" y="919"/>
                    </a:cubicBezTo>
                    <a:cubicBezTo>
                      <a:pt x="106" y="903"/>
                      <a:pt x="137" y="883"/>
                      <a:pt x="167" y="863"/>
                    </a:cubicBezTo>
                    <a:cubicBezTo>
                      <a:pt x="229" y="822"/>
                      <a:pt x="286" y="776"/>
                      <a:pt x="336" y="719"/>
                    </a:cubicBezTo>
                    <a:cubicBezTo>
                      <a:pt x="404" y="642"/>
                      <a:pt x="453" y="546"/>
                      <a:pt x="479" y="446"/>
                    </a:cubicBezTo>
                    <a:cubicBezTo>
                      <a:pt x="493" y="392"/>
                      <a:pt x="500" y="334"/>
                      <a:pt x="499" y="277"/>
                    </a:cubicBezTo>
                    <a:cubicBezTo>
                      <a:pt x="499" y="223"/>
                      <a:pt x="484" y="170"/>
                      <a:pt x="473" y="117"/>
                    </a:cubicBezTo>
                    <a:cubicBezTo>
                      <a:pt x="465" y="80"/>
                      <a:pt x="459" y="43"/>
                      <a:pt x="459" y="5"/>
                    </a:cubicBezTo>
                    <a:cubicBezTo>
                      <a:pt x="459" y="0"/>
                      <a:pt x="451" y="3"/>
                      <a:pt x="449" y="5"/>
                    </a:cubicBezTo>
                    <a:cubicBezTo>
                      <a:pt x="331" y="124"/>
                      <a:pt x="125" y="161"/>
                      <a:pt x="91" y="349"/>
                    </a:cubicBezTo>
                    <a:cubicBezTo>
                      <a:pt x="90" y="354"/>
                      <a:pt x="101" y="352"/>
                      <a:pt x="102" y="348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08" name="Freeform 289"/>
              <p:cNvSpPr/>
              <p:nvPr/>
            </p:nvSpPr>
            <p:spPr bwMode="auto">
              <a:xfrm>
                <a:off x="9019874" y="873819"/>
                <a:ext cx="358855" cy="377741"/>
              </a:xfrm>
              <a:custGeom>
                <a:gdLst>
                  <a:gd name="T0" fmla="*/ 330 w 344"/>
                  <a:gd name="T1" fmla="*/ 3 h 363"/>
                  <a:gd name="T2" fmla="*/ 315 w 344"/>
                  <a:gd name="T3" fmla="*/ 21 h 363"/>
                  <a:gd name="T4" fmla="*/ 284 w 344"/>
                  <a:gd name="T5" fmla="*/ 50 h 363"/>
                  <a:gd name="T6" fmla="*/ 219 w 344"/>
                  <a:gd name="T7" fmla="*/ 97 h 363"/>
                  <a:gd name="T8" fmla="*/ 124 w 344"/>
                  <a:gd name="T9" fmla="*/ 169 h 363"/>
                  <a:gd name="T10" fmla="*/ 0 w 344"/>
                  <a:gd name="T11" fmla="*/ 358 h 363"/>
                  <a:gd name="T12" fmla="*/ 11 w 344"/>
                  <a:gd name="T13" fmla="*/ 356 h 363"/>
                  <a:gd name="T14" fmla="*/ 144 w 344"/>
                  <a:gd name="T15" fmla="*/ 162 h 363"/>
                  <a:gd name="T16" fmla="*/ 244 w 344"/>
                  <a:gd name="T17" fmla="*/ 88 h 363"/>
                  <a:gd name="T18" fmla="*/ 303 w 344"/>
                  <a:gd name="T19" fmla="*/ 45 h 363"/>
                  <a:gd name="T20" fmla="*/ 339 w 344"/>
                  <a:gd name="T21" fmla="*/ 6 h 363"/>
                  <a:gd name="T22" fmla="*/ 330 w 344"/>
                  <a:gd name="T23" fmla="*/ 3 h 36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44" h="363">
                    <a:moveTo>
                      <a:pt x="330" y="3"/>
                    </a:moveTo>
                    <a:cubicBezTo>
                      <a:pt x="324" y="9"/>
                      <a:pt x="320" y="14"/>
                      <a:pt x="315" y="21"/>
                    </a:cubicBezTo>
                    <a:cubicBezTo>
                      <a:pt x="306" y="33"/>
                      <a:pt x="296" y="41"/>
                      <a:pt x="284" y="50"/>
                    </a:cubicBezTo>
                    <a:cubicBezTo>
                      <a:pt x="263" y="66"/>
                      <a:pt x="241" y="81"/>
                      <a:pt x="219" y="97"/>
                    </a:cubicBezTo>
                    <a:cubicBezTo>
                      <a:pt x="187" y="120"/>
                      <a:pt x="155" y="143"/>
                      <a:pt x="124" y="169"/>
                    </a:cubicBezTo>
                    <a:cubicBezTo>
                      <a:pt x="67" y="216"/>
                      <a:pt x="5" y="280"/>
                      <a:pt x="0" y="358"/>
                    </a:cubicBezTo>
                    <a:cubicBezTo>
                      <a:pt x="0" y="363"/>
                      <a:pt x="11" y="361"/>
                      <a:pt x="11" y="356"/>
                    </a:cubicBezTo>
                    <a:cubicBezTo>
                      <a:pt x="16" y="275"/>
                      <a:pt x="84" y="210"/>
                      <a:pt x="144" y="162"/>
                    </a:cubicBezTo>
                    <a:cubicBezTo>
                      <a:pt x="177" y="136"/>
                      <a:pt x="211" y="112"/>
                      <a:pt x="244" y="88"/>
                    </a:cubicBezTo>
                    <a:cubicBezTo>
                      <a:pt x="264" y="74"/>
                      <a:pt x="284" y="60"/>
                      <a:pt x="303" y="45"/>
                    </a:cubicBezTo>
                    <a:cubicBezTo>
                      <a:pt x="318" y="34"/>
                      <a:pt x="326" y="19"/>
                      <a:pt x="339" y="6"/>
                    </a:cubicBezTo>
                    <a:cubicBezTo>
                      <a:pt x="344" y="1"/>
                      <a:pt x="333" y="0"/>
                      <a:pt x="330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09" name="Freeform 290"/>
              <p:cNvSpPr/>
              <p:nvPr/>
            </p:nvSpPr>
            <p:spPr bwMode="auto">
              <a:xfrm>
                <a:off x="9021591" y="873819"/>
                <a:ext cx="355421" cy="396629"/>
              </a:xfrm>
              <a:custGeom>
                <a:gdLst>
                  <a:gd name="T0" fmla="*/ 327 w 340"/>
                  <a:gd name="T1" fmla="*/ 4 h 381"/>
                  <a:gd name="T2" fmla="*/ 159 w 340"/>
                  <a:gd name="T3" fmla="*/ 167 h 381"/>
                  <a:gd name="T4" fmla="*/ 71 w 340"/>
                  <a:gd name="T5" fmla="*/ 263 h 381"/>
                  <a:gd name="T6" fmla="*/ 2 w 340"/>
                  <a:gd name="T7" fmla="*/ 376 h 381"/>
                  <a:gd name="T8" fmla="*/ 13 w 340"/>
                  <a:gd name="T9" fmla="*/ 376 h 381"/>
                  <a:gd name="T10" fmla="*/ 84 w 340"/>
                  <a:gd name="T11" fmla="*/ 260 h 381"/>
                  <a:gd name="T12" fmla="*/ 176 w 340"/>
                  <a:gd name="T13" fmla="*/ 162 h 381"/>
                  <a:gd name="T14" fmla="*/ 338 w 340"/>
                  <a:gd name="T15" fmla="*/ 5 h 381"/>
                  <a:gd name="T16" fmla="*/ 327 w 340"/>
                  <a:gd name="T17" fmla="*/ 4 h 38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0" h="381">
                    <a:moveTo>
                      <a:pt x="327" y="4"/>
                    </a:moveTo>
                    <a:cubicBezTo>
                      <a:pt x="290" y="76"/>
                      <a:pt x="217" y="115"/>
                      <a:pt x="159" y="167"/>
                    </a:cubicBezTo>
                    <a:cubicBezTo>
                      <a:pt x="127" y="195"/>
                      <a:pt x="98" y="229"/>
                      <a:pt x="71" y="263"/>
                    </a:cubicBezTo>
                    <a:cubicBezTo>
                      <a:pt x="43" y="297"/>
                      <a:pt x="19" y="334"/>
                      <a:pt x="2" y="376"/>
                    </a:cubicBezTo>
                    <a:cubicBezTo>
                      <a:pt x="0" y="381"/>
                      <a:pt x="11" y="380"/>
                      <a:pt x="13" y="376"/>
                    </a:cubicBezTo>
                    <a:cubicBezTo>
                      <a:pt x="30" y="334"/>
                      <a:pt x="56" y="296"/>
                      <a:pt x="84" y="260"/>
                    </a:cubicBezTo>
                    <a:cubicBezTo>
                      <a:pt x="112" y="225"/>
                      <a:pt x="143" y="191"/>
                      <a:pt x="176" y="162"/>
                    </a:cubicBezTo>
                    <a:cubicBezTo>
                      <a:pt x="234" y="113"/>
                      <a:pt x="302" y="75"/>
                      <a:pt x="338" y="5"/>
                    </a:cubicBezTo>
                    <a:cubicBezTo>
                      <a:pt x="340" y="0"/>
                      <a:pt x="329" y="0"/>
                      <a:pt x="327" y="4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10" name="Freeform 291"/>
              <p:cNvSpPr/>
              <p:nvPr/>
            </p:nvSpPr>
            <p:spPr bwMode="auto">
              <a:xfrm>
                <a:off x="9047346" y="885838"/>
                <a:ext cx="326231" cy="405213"/>
              </a:xfrm>
              <a:custGeom>
                <a:gdLst>
                  <a:gd name="T0" fmla="*/ 297 w 311"/>
                  <a:gd name="T1" fmla="*/ 4 h 389"/>
                  <a:gd name="T2" fmla="*/ 229 w 311"/>
                  <a:gd name="T3" fmla="*/ 74 h 389"/>
                  <a:gd name="T4" fmla="*/ 137 w 311"/>
                  <a:gd name="T5" fmla="*/ 159 h 389"/>
                  <a:gd name="T6" fmla="*/ 2 w 311"/>
                  <a:gd name="T7" fmla="*/ 385 h 389"/>
                  <a:gd name="T8" fmla="*/ 13 w 311"/>
                  <a:gd name="T9" fmla="*/ 384 h 389"/>
                  <a:gd name="T10" fmla="*/ 155 w 311"/>
                  <a:gd name="T11" fmla="*/ 151 h 389"/>
                  <a:gd name="T12" fmla="*/ 249 w 311"/>
                  <a:gd name="T13" fmla="*/ 68 h 389"/>
                  <a:gd name="T14" fmla="*/ 307 w 311"/>
                  <a:gd name="T15" fmla="*/ 5 h 389"/>
                  <a:gd name="T16" fmla="*/ 297 w 311"/>
                  <a:gd name="T17" fmla="*/ 4 h 38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1" h="389">
                    <a:moveTo>
                      <a:pt x="297" y="4"/>
                    </a:moveTo>
                    <a:cubicBezTo>
                      <a:pt x="277" y="32"/>
                      <a:pt x="256" y="53"/>
                      <a:pt x="229" y="74"/>
                    </a:cubicBezTo>
                    <a:cubicBezTo>
                      <a:pt x="195" y="99"/>
                      <a:pt x="165" y="127"/>
                      <a:pt x="137" y="159"/>
                    </a:cubicBezTo>
                    <a:cubicBezTo>
                      <a:pt x="78" y="225"/>
                      <a:pt x="29" y="300"/>
                      <a:pt x="2" y="385"/>
                    </a:cubicBezTo>
                    <a:cubicBezTo>
                      <a:pt x="0" y="389"/>
                      <a:pt x="12" y="388"/>
                      <a:pt x="13" y="384"/>
                    </a:cubicBezTo>
                    <a:cubicBezTo>
                      <a:pt x="42" y="296"/>
                      <a:pt x="94" y="219"/>
                      <a:pt x="155" y="151"/>
                    </a:cubicBezTo>
                    <a:cubicBezTo>
                      <a:pt x="183" y="120"/>
                      <a:pt x="215" y="94"/>
                      <a:pt x="249" y="68"/>
                    </a:cubicBezTo>
                    <a:cubicBezTo>
                      <a:pt x="272" y="50"/>
                      <a:pt x="290" y="29"/>
                      <a:pt x="307" y="5"/>
                    </a:cubicBezTo>
                    <a:cubicBezTo>
                      <a:pt x="311" y="0"/>
                      <a:pt x="299" y="1"/>
                      <a:pt x="297" y="4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11" name="Freeform 292"/>
              <p:cNvSpPr/>
              <p:nvPr/>
            </p:nvSpPr>
            <p:spPr bwMode="auto">
              <a:xfrm>
                <a:off x="9079969" y="884121"/>
                <a:ext cx="291891" cy="472177"/>
              </a:xfrm>
              <a:custGeom>
                <a:gdLst>
                  <a:gd name="T0" fmla="*/ 265 w 278"/>
                  <a:gd name="T1" fmla="*/ 6 h 453"/>
                  <a:gd name="T2" fmla="*/ 125 w 278"/>
                  <a:gd name="T3" fmla="*/ 228 h 453"/>
                  <a:gd name="T4" fmla="*/ 1 w 278"/>
                  <a:gd name="T5" fmla="*/ 448 h 453"/>
                  <a:gd name="T6" fmla="*/ 12 w 278"/>
                  <a:gd name="T7" fmla="*/ 447 h 453"/>
                  <a:gd name="T8" fmla="*/ 147 w 278"/>
                  <a:gd name="T9" fmla="*/ 214 h 453"/>
                  <a:gd name="T10" fmla="*/ 277 w 278"/>
                  <a:gd name="T11" fmla="*/ 5 h 453"/>
                  <a:gd name="T12" fmla="*/ 265 w 278"/>
                  <a:gd name="T13" fmla="*/ 6 h 45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8" h="452">
                    <a:moveTo>
                      <a:pt x="265" y="6"/>
                    </a:moveTo>
                    <a:cubicBezTo>
                      <a:pt x="237" y="91"/>
                      <a:pt x="180" y="159"/>
                      <a:pt x="125" y="228"/>
                    </a:cubicBezTo>
                    <a:cubicBezTo>
                      <a:pt x="71" y="295"/>
                      <a:pt x="23" y="365"/>
                      <a:pt x="1" y="448"/>
                    </a:cubicBezTo>
                    <a:cubicBezTo>
                      <a:pt x="0" y="453"/>
                      <a:pt x="11" y="451"/>
                      <a:pt x="12" y="447"/>
                    </a:cubicBezTo>
                    <a:cubicBezTo>
                      <a:pt x="36" y="357"/>
                      <a:pt x="89" y="285"/>
                      <a:pt x="147" y="214"/>
                    </a:cubicBezTo>
                    <a:cubicBezTo>
                      <a:pt x="199" y="150"/>
                      <a:pt x="250" y="85"/>
                      <a:pt x="277" y="5"/>
                    </a:cubicBezTo>
                    <a:cubicBezTo>
                      <a:pt x="278" y="0"/>
                      <a:pt x="267" y="2"/>
                      <a:pt x="265" y="6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12" name="Freeform 293"/>
              <p:cNvSpPr/>
              <p:nvPr/>
            </p:nvSpPr>
            <p:spPr bwMode="auto">
              <a:xfrm>
                <a:off x="9093705" y="877253"/>
                <a:ext cx="281589" cy="501366"/>
              </a:xfrm>
              <a:custGeom>
                <a:gdLst>
                  <a:gd name="T0" fmla="*/ 259 w 270"/>
                  <a:gd name="T1" fmla="*/ 4 h 483"/>
                  <a:gd name="T2" fmla="*/ 152 w 270"/>
                  <a:gd name="T3" fmla="*/ 230 h 483"/>
                  <a:gd name="T4" fmla="*/ 3 w 270"/>
                  <a:gd name="T5" fmla="*/ 481 h 483"/>
                  <a:gd name="T6" fmla="*/ 13 w 270"/>
                  <a:gd name="T7" fmla="*/ 480 h 483"/>
                  <a:gd name="T8" fmla="*/ 161 w 270"/>
                  <a:gd name="T9" fmla="*/ 233 h 483"/>
                  <a:gd name="T10" fmla="*/ 270 w 270"/>
                  <a:gd name="T11" fmla="*/ 2 h 483"/>
                  <a:gd name="T12" fmla="*/ 259 w 270"/>
                  <a:gd name="T13" fmla="*/ 4 h 48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0" h="482">
                    <a:moveTo>
                      <a:pt x="259" y="4"/>
                    </a:moveTo>
                    <a:cubicBezTo>
                      <a:pt x="220" y="78"/>
                      <a:pt x="189" y="155"/>
                      <a:pt x="152" y="230"/>
                    </a:cubicBezTo>
                    <a:cubicBezTo>
                      <a:pt x="110" y="317"/>
                      <a:pt x="66" y="407"/>
                      <a:pt x="3" y="481"/>
                    </a:cubicBezTo>
                    <a:cubicBezTo>
                      <a:pt x="0" y="483"/>
                      <a:pt x="11" y="482"/>
                      <a:pt x="13" y="480"/>
                    </a:cubicBezTo>
                    <a:cubicBezTo>
                      <a:pt x="75" y="407"/>
                      <a:pt x="119" y="319"/>
                      <a:pt x="161" y="233"/>
                    </a:cubicBezTo>
                    <a:cubicBezTo>
                      <a:pt x="198" y="157"/>
                      <a:pt x="231" y="77"/>
                      <a:pt x="270" y="2"/>
                    </a:cubicBezTo>
                    <a:cubicBezTo>
                      <a:pt x="270" y="0"/>
                      <a:pt x="260" y="1"/>
                      <a:pt x="259" y="4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13" name="Freeform 294"/>
              <p:cNvSpPr/>
              <p:nvPr/>
            </p:nvSpPr>
            <p:spPr bwMode="auto">
              <a:xfrm>
                <a:off x="9098857" y="878970"/>
                <a:ext cx="278155" cy="535706"/>
              </a:xfrm>
              <a:custGeom>
                <a:gdLst>
                  <a:gd name="T0" fmla="*/ 252 w 265"/>
                  <a:gd name="T1" fmla="*/ 5 h 514"/>
                  <a:gd name="T2" fmla="*/ 157 w 265"/>
                  <a:gd name="T3" fmla="*/ 258 h 514"/>
                  <a:gd name="T4" fmla="*/ 4 w 265"/>
                  <a:gd name="T5" fmla="*/ 509 h 514"/>
                  <a:gd name="T6" fmla="*/ 14 w 265"/>
                  <a:gd name="T7" fmla="*/ 510 h 514"/>
                  <a:gd name="T8" fmla="*/ 167 w 265"/>
                  <a:gd name="T9" fmla="*/ 258 h 514"/>
                  <a:gd name="T10" fmla="*/ 263 w 265"/>
                  <a:gd name="T11" fmla="*/ 4 h 514"/>
                  <a:gd name="T12" fmla="*/ 252 w 265"/>
                  <a:gd name="T13" fmla="*/ 5 h 51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5" h="514">
                    <a:moveTo>
                      <a:pt x="252" y="5"/>
                    </a:moveTo>
                    <a:cubicBezTo>
                      <a:pt x="223" y="91"/>
                      <a:pt x="196" y="176"/>
                      <a:pt x="157" y="258"/>
                    </a:cubicBezTo>
                    <a:cubicBezTo>
                      <a:pt x="114" y="346"/>
                      <a:pt x="62" y="431"/>
                      <a:pt x="4" y="509"/>
                    </a:cubicBezTo>
                    <a:cubicBezTo>
                      <a:pt x="0" y="514"/>
                      <a:pt x="12" y="513"/>
                      <a:pt x="14" y="510"/>
                    </a:cubicBezTo>
                    <a:cubicBezTo>
                      <a:pt x="73" y="431"/>
                      <a:pt x="124" y="346"/>
                      <a:pt x="167" y="258"/>
                    </a:cubicBezTo>
                    <a:cubicBezTo>
                      <a:pt x="207" y="177"/>
                      <a:pt x="235" y="90"/>
                      <a:pt x="263" y="4"/>
                    </a:cubicBezTo>
                    <a:cubicBezTo>
                      <a:pt x="265" y="0"/>
                      <a:pt x="253" y="1"/>
                      <a:pt x="252" y="5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14" name="Freeform 295"/>
              <p:cNvSpPr/>
              <p:nvPr/>
            </p:nvSpPr>
            <p:spPr bwMode="auto">
              <a:xfrm>
                <a:off x="9109159" y="877253"/>
                <a:ext cx="266137" cy="573480"/>
              </a:xfrm>
              <a:custGeom>
                <a:gdLst>
                  <a:gd name="T0" fmla="*/ 243 w 255"/>
                  <a:gd name="T1" fmla="*/ 6 h 552"/>
                  <a:gd name="T2" fmla="*/ 168 w 255"/>
                  <a:gd name="T3" fmla="*/ 261 h 552"/>
                  <a:gd name="T4" fmla="*/ 5 w 255"/>
                  <a:gd name="T5" fmla="*/ 547 h 552"/>
                  <a:gd name="T6" fmla="*/ 14 w 255"/>
                  <a:gd name="T7" fmla="*/ 549 h 552"/>
                  <a:gd name="T8" fmla="*/ 178 w 255"/>
                  <a:gd name="T9" fmla="*/ 262 h 552"/>
                  <a:gd name="T10" fmla="*/ 254 w 255"/>
                  <a:gd name="T11" fmla="*/ 5 h 552"/>
                  <a:gd name="T12" fmla="*/ 243 w 255"/>
                  <a:gd name="T13" fmla="*/ 6 h 55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5" h="552">
                    <a:moveTo>
                      <a:pt x="243" y="6"/>
                    </a:moveTo>
                    <a:cubicBezTo>
                      <a:pt x="226" y="93"/>
                      <a:pt x="199" y="179"/>
                      <a:pt x="168" y="261"/>
                    </a:cubicBezTo>
                    <a:cubicBezTo>
                      <a:pt x="129" y="363"/>
                      <a:pt x="81" y="468"/>
                      <a:pt x="5" y="547"/>
                    </a:cubicBezTo>
                    <a:cubicBezTo>
                      <a:pt x="0" y="552"/>
                      <a:pt x="11" y="552"/>
                      <a:pt x="14" y="549"/>
                    </a:cubicBezTo>
                    <a:cubicBezTo>
                      <a:pt x="91" y="470"/>
                      <a:pt x="139" y="364"/>
                      <a:pt x="178" y="262"/>
                    </a:cubicBezTo>
                    <a:cubicBezTo>
                      <a:pt x="210" y="179"/>
                      <a:pt x="237" y="93"/>
                      <a:pt x="254" y="5"/>
                    </a:cubicBezTo>
                    <a:cubicBezTo>
                      <a:pt x="255" y="0"/>
                      <a:pt x="244" y="2"/>
                      <a:pt x="243" y="6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15" name="Freeform 296"/>
              <p:cNvSpPr/>
              <p:nvPr/>
            </p:nvSpPr>
            <p:spPr bwMode="auto">
              <a:xfrm>
                <a:off x="9110875" y="878970"/>
                <a:ext cx="269571" cy="655896"/>
              </a:xfrm>
              <a:custGeom>
                <a:gdLst>
                  <a:gd name="T0" fmla="*/ 245 w 258"/>
                  <a:gd name="T1" fmla="*/ 6 h 631"/>
                  <a:gd name="T2" fmla="*/ 4 w 258"/>
                  <a:gd name="T3" fmla="*/ 624 h 631"/>
                  <a:gd name="T4" fmla="*/ 14 w 258"/>
                  <a:gd name="T5" fmla="*/ 627 h 631"/>
                  <a:gd name="T6" fmla="*/ 257 w 258"/>
                  <a:gd name="T7" fmla="*/ 5 h 631"/>
                  <a:gd name="T8" fmla="*/ 245 w 258"/>
                  <a:gd name="T9" fmla="*/ 6 h 63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8" h="631">
                    <a:moveTo>
                      <a:pt x="245" y="6"/>
                    </a:moveTo>
                    <a:cubicBezTo>
                      <a:pt x="206" y="223"/>
                      <a:pt x="158" y="456"/>
                      <a:pt x="4" y="624"/>
                    </a:cubicBezTo>
                    <a:cubicBezTo>
                      <a:pt x="0" y="629"/>
                      <a:pt x="10" y="631"/>
                      <a:pt x="14" y="627"/>
                    </a:cubicBezTo>
                    <a:cubicBezTo>
                      <a:pt x="168" y="458"/>
                      <a:pt x="217" y="224"/>
                      <a:pt x="257" y="5"/>
                    </a:cubicBezTo>
                    <a:cubicBezTo>
                      <a:pt x="258" y="0"/>
                      <a:pt x="246" y="1"/>
                      <a:pt x="245" y="6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16" name="Freeform 297"/>
              <p:cNvSpPr/>
              <p:nvPr/>
            </p:nvSpPr>
            <p:spPr bwMode="auto">
              <a:xfrm>
                <a:off x="9100573" y="894423"/>
                <a:ext cx="278155" cy="693670"/>
              </a:xfrm>
              <a:custGeom>
                <a:gdLst>
                  <a:gd name="T0" fmla="*/ 255 w 266"/>
                  <a:gd name="T1" fmla="*/ 6 h 667"/>
                  <a:gd name="T2" fmla="*/ 196 w 266"/>
                  <a:gd name="T3" fmla="*/ 364 h 667"/>
                  <a:gd name="T4" fmla="*/ 5 w 266"/>
                  <a:gd name="T5" fmla="*/ 662 h 667"/>
                  <a:gd name="T6" fmla="*/ 14 w 266"/>
                  <a:gd name="T7" fmla="*/ 664 h 667"/>
                  <a:gd name="T8" fmla="*/ 204 w 266"/>
                  <a:gd name="T9" fmla="*/ 374 h 667"/>
                  <a:gd name="T10" fmla="*/ 266 w 266"/>
                  <a:gd name="T11" fmla="*/ 5 h 667"/>
                  <a:gd name="T12" fmla="*/ 255 w 266"/>
                  <a:gd name="T13" fmla="*/ 6 h 66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6" h="667">
                    <a:moveTo>
                      <a:pt x="255" y="6"/>
                    </a:moveTo>
                    <a:cubicBezTo>
                      <a:pt x="246" y="127"/>
                      <a:pt x="233" y="249"/>
                      <a:pt x="196" y="364"/>
                    </a:cubicBezTo>
                    <a:cubicBezTo>
                      <a:pt x="160" y="479"/>
                      <a:pt x="95" y="581"/>
                      <a:pt x="5" y="662"/>
                    </a:cubicBezTo>
                    <a:cubicBezTo>
                      <a:pt x="0" y="666"/>
                      <a:pt x="11" y="667"/>
                      <a:pt x="14" y="664"/>
                    </a:cubicBezTo>
                    <a:cubicBezTo>
                      <a:pt x="103" y="585"/>
                      <a:pt x="166" y="486"/>
                      <a:pt x="204" y="374"/>
                    </a:cubicBezTo>
                    <a:cubicBezTo>
                      <a:pt x="244" y="255"/>
                      <a:pt x="257" y="129"/>
                      <a:pt x="266" y="5"/>
                    </a:cubicBezTo>
                    <a:cubicBezTo>
                      <a:pt x="266" y="0"/>
                      <a:pt x="255" y="2"/>
                      <a:pt x="255" y="6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17" name="Freeform 298"/>
              <p:cNvSpPr/>
              <p:nvPr/>
            </p:nvSpPr>
            <p:spPr bwMode="auto">
              <a:xfrm>
                <a:off x="9074819" y="892707"/>
                <a:ext cx="310779" cy="774370"/>
              </a:xfrm>
              <a:custGeom>
                <a:gdLst>
                  <a:gd name="T0" fmla="*/ 284 w 298"/>
                  <a:gd name="T1" fmla="*/ 5 h 743"/>
                  <a:gd name="T2" fmla="*/ 230 w 298"/>
                  <a:gd name="T3" fmla="*/ 451 h 743"/>
                  <a:gd name="T4" fmla="*/ 5 w 298"/>
                  <a:gd name="T5" fmla="*/ 740 h 743"/>
                  <a:gd name="T6" fmla="*/ 13 w 298"/>
                  <a:gd name="T7" fmla="*/ 740 h 743"/>
                  <a:gd name="T8" fmla="*/ 237 w 298"/>
                  <a:gd name="T9" fmla="*/ 459 h 743"/>
                  <a:gd name="T10" fmla="*/ 295 w 298"/>
                  <a:gd name="T11" fmla="*/ 2 h 743"/>
                  <a:gd name="T12" fmla="*/ 284 w 298"/>
                  <a:gd name="T13" fmla="*/ 5 h 74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8" h="743">
                    <a:moveTo>
                      <a:pt x="284" y="5"/>
                    </a:moveTo>
                    <a:cubicBezTo>
                      <a:pt x="286" y="154"/>
                      <a:pt x="286" y="310"/>
                      <a:pt x="230" y="451"/>
                    </a:cubicBezTo>
                    <a:cubicBezTo>
                      <a:pt x="185" y="564"/>
                      <a:pt x="111" y="678"/>
                      <a:pt x="5" y="740"/>
                    </a:cubicBezTo>
                    <a:cubicBezTo>
                      <a:pt x="0" y="743"/>
                      <a:pt x="11" y="741"/>
                      <a:pt x="13" y="740"/>
                    </a:cubicBezTo>
                    <a:cubicBezTo>
                      <a:pt x="119" y="679"/>
                      <a:pt x="190" y="570"/>
                      <a:pt x="237" y="459"/>
                    </a:cubicBezTo>
                    <a:cubicBezTo>
                      <a:pt x="298" y="316"/>
                      <a:pt x="297" y="155"/>
                      <a:pt x="295" y="2"/>
                    </a:cubicBezTo>
                    <a:cubicBezTo>
                      <a:pt x="295" y="0"/>
                      <a:pt x="284" y="2"/>
                      <a:pt x="284" y="5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18" name="Freeform 299"/>
              <p:cNvSpPr/>
              <p:nvPr/>
            </p:nvSpPr>
            <p:spPr bwMode="auto">
              <a:xfrm>
                <a:off x="9018157" y="932197"/>
                <a:ext cx="398346" cy="817295"/>
              </a:xfrm>
              <a:custGeom>
                <a:gdLst>
                  <a:gd name="T0" fmla="*/ 337 w 381"/>
                  <a:gd name="T1" fmla="*/ 7 h 785"/>
                  <a:gd name="T2" fmla="*/ 296 w 381"/>
                  <a:gd name="T3" fmla="*/ 470 h 785"/>
                  <a:gd name="T4" fmla="*/ 162 w 381"/>
                  <a:gd name="T5" fmla="*/ 663 h 785"/>
                  <a:gd name="T6" fmla="*/ 75 w 381"/>
                  <a:gd name="T7" fmla="*/ 738 h 785"/>
                  <a:gd name="T8" fmla="*/ 3 w 381"/>
                  <a:gd name="T9" fmla="*/ 781 h 785"/>
                  <a:gd name="T10" fmla="*/ 13 w 381"/>
                  <a:gd name="T11" fmla="*/ 781 h 785"/>
                  <a:gd name="T12" fmla="*/ 60 w 381"/>
                  <a:gd name="T13" fmla="*/ 754 h 785"/>
                  <a:gd name="T14" fmla="*/ 95 w 381"/>
                  <a:gd name="T15" fmla="*/ 732 h 785"/>
                  <a:gd name="T16" fmla="*/ 173 w 381"/>
                  <a:gd name="T17" fmla="*/ 663 h 785"/>
                  <a:gd name="T18" fmla="*/ 304 w 381"/>
                  <a:gd name="T19" fmla="*/ 474 h 785"/>
                  <a:gd name="T20" fmla="*/ 348 w 381"/>
                  <a:gd name="T21" fmla="*/ 4 h 785"/>
                  <a:gd name="T22" fmla="*/ 337 w 381"/>
                  <a:gd name="T23" fmla="*/ 7 h 78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81" h="785">
                    <a:moveTo>
                      <a:pt x="337" y="7"/>
                    </a:moveTo>
                    <a:cubicBezTo>
                      <a:pt x="369" y="159"/>
                      <a:pt x="364" y="328"/>
                      <a:pt x="296" y="470"/>
                    </a:cubicBezTo>
                    <a:cubicBezTo>
                      <a:pt x="262" y="541"/>
                      <a:pt x="216" y="606"/>
                      <a:pt x="162" y="663"/>
                    </a:cubicBezTo>
                    <a:cubicBezTo>
                      <a:pt x="136" y="691"/>
                      <a:pt x="107" y="717"/>
                      <a:pt x="75" y="738"/>
                    </a:cubicBezTo>
                    <a:cubicBezTo>
                      <a:pt x="52" y="753"/>
                      <a:pt x="20" y="760"/>
                      <a:pt x="3" y="781"/>
                    </a:cubicBezTo>
                    <a:cubicBezTo>
                      <a:pt x="0" y="785"/>
                      <a:pt x="11" y="783"/>
                      <a:pt x="13" y="781"/>
                    </a:cubicBezTo>
                    <a:cubicBezTo>
                      <a:pt x="25" y="767"/>
                      <a:pt x="44" y="762"/>
                      <a:pt x="60" y="754"/>
                    </a:cubicBezTo>
                    <a:cubicBezTo>
                      <a:pt x="73" y="748"/>
                      <a:pt x="84" y="740"/>
                      <a:pt x="95" y="732"/>
                    </a:cubicBezTo>
                    <a:cubicBezTo>
                      <a:pt x="124" y="712"/>
                      <a:pt x="149" y="688"/>
                      <a:pt x="173" y="663"/>
                    </a:cubicBezTo>
                    <a:cubicBezTo>
                      <a:pt x="226" y="607"/>
                      <a:pt x="270" y="543"/>
                      <a:pt x="304" y="474"/>
                    </a:cubicBezTo>
                    <a:cubicBezTo>
                      <a:pt x="376" y="332"/>
                      <a:pt x="381" y="157"/>
                      <a:pt x="348" y="4"/>
                    </a:cubicBezTo>
                    <a:cubicBezTo>
                      <a:pt x="348" y="0"/>
                      <a:pt x="336" y="3"/>
                      <a:pt x="337" y="7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19" name="Freeform 300"/>
              <p:cNvSpPr/>
              <p:nvPr/>
            </p:nvSpPr>
            <p:spPr bwMode="auto">
              <a:xfrm>
                <a:off x="9064517" y="877253"/>
                <a:ext cx="310779" cy="448139"/>
              </a:xfrm>
              <a:custGeom>
                <a:gdLst>
                  <a:gd name="T0" fmla="*/ 283 w 297"/>
                  <a:gd name="T1" fmla="*/ 4 h 431"/>
                  <a:gd name="T2" fmla="*/ 181 w 297"/>
                  <a:gd name="T3" fmla="*/ 137 h 431"/>
                  <a:gd name="T4" fmla="*/ 126 w 297"/>
                  <a:gd name="T5" fmla="*/ 194 h 431"/>
                  <a:gd name="T6" fmla="*/ 80 w 297"/>
                  <a:gd name="T7" fmla="*/ 251 h 431"/>
                  <a:gd name="T8" fmla="*/ 21 w 297"/>
                  <a:gd name="T9" fmla="*/ 366 h 431"/>
                  <a:gd name="T10" fmla="*/ 5 w 297"/>
                  <a:gd name="T11" fmla="*/ 409 h 431"/>
                  <a:gd name="T12" fmla="*/ 0 w 297"/>
                  <a:gd name="T13" fmla="*/ 425 h 431"/>
                  <a:gd name="T14" fmla="*/ 12 w 297"/>
                  <a:gd name="T15" fmla="*/ 425 h 431"/>
                  <a:gd name="T16" fmla="*/ 12 w 297"/>
                  <a:gd name="T17" fmla="*/ 425 h 431"/>
                  <a:gd name="T18" fmla="*/ 1 w 297"/>
                  <a:gd name="T19" fmla="*/ 424 h 431"/>
                  <a:gd name="T20" fmla="*/ 1 w 297"/>
                  <a:gd name="T21" fmla="*/ 424 h 431"/>
                  <a:gd name="T22" fmla="*/ 12 w 297"/>
                  <a:gd name="T23" fmla="*/ 424 h 431"/>
                  <a:gd name="T24" fmla="*/ 17 w 297"/>
                  <a:gd name="T25" fmla="*/ 408 h 431"/>
                  <a:gd name="T26" fmla="*/ 34 w 297"/>
                  <a:gd name="T27" fmla="*/ 363 h 431"/>
                  <a:gd name="T28" fmla="*/ 95 w 297"/>
                  <a:gd name="T29" fmla="*/ 246 h 431"/>
                  <a:gd name="T30" fmla="*/ 202 w 297"/>
                  <a:gd name="T31" fmla="*/ 130 h 431"/>
                  <a:gd name="T32" fmla="*/ 294 w 297"/>
                  <a:gd name="T33" fmla="*/ 6 h 431"/>
                  <a:gd name="T34" fmla="*/ 283 w 297"/>
                  <a:gd name="T35" fmla="*/ 4 h 43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97" h="431">
                    <a:moveTo>
                      <a:pt x="283" y="4"/>
                    </a:moveTo>
                    <a:cubicBezTo>
                      <a:pt x="257" y="54"/>
                      <a:pt x="223" y="101"/>
                      <a:pt x="181" y="137"/>
                    </a:cubicBezTo>
                    <a:cubicBezTo>
                      <a:pt x="160" y="154"/>
                      <a:pt x="143" y="174"/>
                      <a:pt x="126" y="194"/>
                    </a:cubicBezTo>
                    <a:cubicBezTo>
                      <a:pt x="110" y="213"/>
                      <a:pt x="94" y="231"/>
                      <a:pt x="80" y="251"/>
                    </a:cubicBezTo>
                    <a:cubicBezTo>
                      <a:pt x="55" y="287"/>
                      <a:pt x="37" y="326"/>
                      <a:pt x="21" y="366"/>
                    </a:cubicBezTo>
                    <a:cubicBezTo>
                      <a:pt x="15" y="380"/>
                      <a:pt x="10" y="394"/>
                      <a:pt x="5" y="409"/>
                    </a:cubicBezTo>
                    <a:cubicBezTo>
                      <a:pt x="4" y="413"/>
                      <a:pt x="1" y="420"/>
                      <a:pt x="0" y="425"/>
                    </a:cubicBezTo>
                    <a:cubicBezTo>
                      <a:pt x="0" y="431"/>
                      <a:pt x="10" y="429"/>
                      <a:pt x="12" y="425"/>
                    </a:cubicBezTo>
                    <a:cubicBezTo>
                      <a:pt x="12" y="425"/>
                      <a:pt x="12" y="425"/>
                      <a:pt x="12" y="425"/>
                    </a:cubicBezTo>
                    <a:cubicBezTo>
                      <a:pt x="15" y="419"/>
                      <a:pt x="3" y="419"/>
                      <a:pt x="1" y="424"/>
                    </a:cubicBezTo>
                    <a:cubicBezTo>
                      <a:pt x="1" y="424"/>
                      <a:pt x="1" y="424"/>
                      <a:pt x="1" y="424"/>
                    </a:cubicBezTo>
                    <a:cubicBezTo>
                      <a:pt x="4" y="424"/>
                      <a:pt x="8" y="424"/>
                      <a:pt x="12" y="424"/>
                    </a:cubicBezTo>
                    <a:cubicBezTo>
                      <a:pt x="12" y="419"/>
                      <a:pt x="15" y="412"/>
                      <a:pt x="17" y="408"/>
                    </a:cubicBezTo>
                    <a:cubicBezTo>
                      <a:pt x="22" y="393"/>
                      <a:pt x="28" y="378"/>
                      <a:pt x="34" y="363"/>
                    </a:cubicBezTo>
                    <a:cubicBezTo>
                      <a:pt x="50" y="322"/>
                      <a:pt x="70" y="282"/>
                      <a:pt x="95" y="246"/>
                    </a:cubicBezTo>
                    <a:cubicBezTo>
                      <a:pt x="126" y="203"/>
                      <a:pt x="164" y="165"/>
                      <a:pt x="202" y="130"/>
                    </a:cubicBezTo>
                    <a:cubicBezTo>
                      <a:pt x="240" y="95"/>
                      <a:pt x="270" y="51"/>
                      <a:pt x="294" y="6"/>
                    </a:cubicBezTo>
                    <a:cubicBezTo>
                      <a:pt x="297" y="0"/>
                      <a:pt x="286" y="0"/>
                      <a:pt x="283" y="4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20" name="Freeform 301"/>
              <p:cNvSpPr/>
              <p:nvPr/>
            </p:nvSpPr>
            <p:spPr bwMode="auto">
              <a:xfrm>
                <a:off x="8226617" y="961387"/>
                <a:ext cx="279873" cy="817295"/>
              </a:xfrm>
              <a:custGeom>
                <a:gdLst>
                  <a:gd name="T0" fmla="*/ 1 w 267"/>
                  <a:gd name="T1" fmla="*/ 5 h 786"/>
                  <a:gd name="T2" fmla="*/ 33 w 267"/>
                  <a:gd name="T3" fmla="*/ 209 h 786"/>
                  <a:gd name="T4" fmla="*/ 29 w 267"/>
                  <a:gd name="T5" fmla="*/ 420 h 786"/>
                  <a:gd name="T6" fmla="*/ 111 w 267"/>
                  <a:gd name="T7" fmla="*/ 636 h 786"/>
                  <a:gd name="T8" fmla="*/ 179 w 267"/>
                  <a:gd name="T9" fmla="*/ 719 h 786"/>
                  <a:gd name="T10" fmla="*/ 260 w 267"/>
                  <a:gd name="T11" fmla="*/ 784 h 786"/>
                  <a:gd name="T12" fmla="*/ 264 w 267"/>
                  <a:gd name="T13" fmla="*/ 781 h 786"/>
                  <a:gd name="T14" fmla="*/ 181 w 267"/>
                  <a:gd name="T15" fmla="*/ 713 h 786"/>
                  <a:gd name="T16" fmla="*/ 116 w 267"/>
                  <a:gd name="T17" fmla="*/ 634 h 786"/>
                  <a:gd name="T18" fmla="*/ 34 w 267"/>
                  <a:gd name="T19" fmla="*/ 406 h 786"/>
                  <a:gd name="T20" fmla="*/ 41 w 267"/>
                  <a:gd name="T21" fmla="*/ 186 h 786"/>
                  <a:gd name="T22" fmla="*/ 7 w 267"/>
                  <a:gd name="T23" fmla="*/ 2 h 786"/>
                  <a:gd name="T24" fmla="*/ 1 w 267"/>
                  <a:gd name="T25" fmla="*/ 5 h 78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7" h="786">
                    <a:moveTo>
                      <a:pt x="1" y="5"/>
                    </a:moveTo>
                    <a:cubicBezTo>
                      <a:pt x="43" y="61"/>
                      <a:pt x="37" y="143"/>
                      <a:pt x="33" y="209"/>
                    </a:cubicBezTo>
                    <a:cubicBezTo>
                      <a:pt x="29" y="280"/>
                      <a:pt x="21" y="349"/>
                      <a:pt x="29" y="420"/>
                    </a:cubicBezTo>
                    <a:cubicBezTo>
                      <a:pt x="39" y="499"/>
                      <a:pt x="66" y="570"/>
                      <a:pt x="111" y="636"/>
                    </a:cubicBezTo>
                    <a:cubicBezTo>
                      <a:pt x="131" y="666"/>
                      <a:pt x="153" y="694"/>
                      <a:pt x="179" y="719"/>
                    </a:cubicBezTo>
                    <a:cubicBezTo>
                      <a:pt x="204" y="743"/>
                      <a:pt x="232" y="763"/>
                      <a:pt x="260" y="784"/>
                    </a:cubicBezTo>
                    <a:cubicBezTo>
                      <a:pt x="261" y="786"/>
                      <a:pt x="267" y="783"/>
                      <a:pt x="264" y="781"/>
                    </a:cubicBezTo>
                    <a:cubicBezTo>
                      <a:pt x="236" y="759"/>
                      <a:pt x="207" y="738"/>
                      <a:pt x="181" y="713"/>
                    </a:cubicBezTo>
                    <a:cubicBezTo>
                      <a:pt x="156" y="690"/>
                      <a:pt x="136" y="662"/>
                      <a:pt x="116" y="634"/>
                    </a:cubicBezTo>
                    <a:cubicBezTo>
                      <a:pt x="69" y="565"/>
                      <a:pt x="43" y="489"/>
                      <a:pt x="34" y="406"/>
                    </a:cubicBezTo>
                    <a:cubicBezTo>
                      <a:pt x="26" y="333"/>
                      <a:pt x="37" y="259"/>
                      <a:pt x="41" y="186"/>
                    </a:cubicBezTo>
                    <a:cubicBezTo>
                      <a:pt x="43" y="126"/>
                      <a:pt x="45" y="53"/>
                      <a:pt x="7" y="2"/>
                    </a:cubicBezTo>
                    <a:cubicBezTo>
                      <a:pt x="5" y="0"/>
                      <a:pt x="0" y="2"/>
                      <a:pt x="1" y="5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21" name="Freeform 302"/>
              <p:cNvSpPr/>
              <p:nvPr/>
            </p:nvSpPr>
            <p:spPr bwMode="auto">
              <a:xfrm>
                <a:off x="8233485" y="968255"/>
                <a:ext cx="343401" cy="865371"/>
              </a:xfrm>
              <a:custGeom>
                <a:gdLst>
                  <a:gd name="T0" fmla="*/ 2 w 329"/>
                  <a:gd name="T1" fmla="*/ 3 h 831"/>
                  <a:gd name="T2" fmla="*/ 137 w 329"/>
                  <a:gd name="T3" fmla="*/ 236 h 831"/>
                  <a:gd name="T4" fmla="*/ 138 w 329"/>
                  <a:gd name="T5" fmla="*/ 463 h 831"/>
                  <a:gd name="T6" fmla="*/ 168 w 329"/>
                  <a:gd name="T7" fmla="*/ 657 h 831"/>
                  <a:gd name="T8" fmla="*/ 322 w 329"/>
                  <a:gd name="T9" fmla="*/ 830 h 831"/>
                  <a:gd name="T10" fmla="*/ 327 w 329"/>
                  <a:gd name="T11" fmla="*/ 827 h 831"/>
                  <a:gd name="T12" fmla="*/ 171 w 329"/>
                  <a:gd name="T13" fmla="*/ 646 h 831"/>
                  <a:gd name="T14" fmla="*/ 145 w 329"/>
                  <a:gd name="T15" fmla="*/ 447 h 831"/>
                  <a:gd name="T16" fmla="*/ 154 w 329"/>
                  <a:gd name="T17" fmla="*/ 346 h 831"/>
                  <a:gd name="T18" fmla="*/ 140 w 329"/>
                  <a:gd name="T19" fmla="*/ 223 h 831"/>
                  <a:gd name="T20" fmla="*/ 7 w 329"/>
                  <a:gd name="T21" fmla="*/ 1 h 831"/>
                  <a:gd name="T22" fmla="*/ 2 w 329"/>
                  <a:gd name="T23" fmla="*/ 3 h 83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29" h="831">
                    <a:moveTo>
                      <a:pt x="2" y="3"/>
                    </a:moveTo>
                    <a:cubicBezTo>
                      <a:pt x="62" y="71"/>
                      <a:pt x="113" y="148"/>
                      <a:pt x="137" y="236"/>
                    </a:cubicBezTo>
                    <a:cubicBezTo>
                      <a:pt x="157" y="312"/>
                      <a:pt x="141" y="386"/>
                      <a:pt x="138" y="463"/>
                    </a:cubicBezTo>
                    <a:cubicBezTo>
                      <a:pt x="136" y="529"/>
                      <a:pt x="142" y="595"/>
                      <a:pt x="168" y="657"/>
                    </a:cubicBezTo>
                    <a:cubicBezTo>
                      <a:pt x="199" y="729"/>
                      <a:pt x="257" y="786"/>
                      <a:pt x="322" y="830"/>
                    </a:cubicBezTo>
                    <a:cubicBezTo>
                      <a:pt x="323" y="831"/>
                      <a:pt x="329" y="828"/>
                      <a:pt x="327" y="827"/>
                    </a:cubicBezTo>
                    <a:cubicBezTo>
                      <a:pt x="260" y="781"/>
                      <a:pt x="202" y="723"/>
                      <a:pt x="171" y="646"/>
                    </a:cubicBezTo>
                    <a:cubicBezTo>
                      <a:pt x="145" y="583"/>
                      <a:pt x="142" y="514"/>
                      <a:pt x="145" y="447"/>
                    </a:cubicBezTo>
                    <a:cubicBezTo>
                      <a:pt x="147" y="413"/>
                      <a:pt x="151" y="380"/>
                      <a:pt x="154" y="346"/>
                    </a:cubicBezTo>
                    <a:cubicBezTo>
                      <a:pt x="157" y="304"/>
                      <a:pt x="151" y="263"/>
                      <a:pt x="140" y="223"/>
                    </a:cubicBezTo>
                    <a:cubicBezTo>
                      <a:pt x="116" y="139"/>
                      <a:pt x="65" y="65"/>
                      <a:pt x="7" y="1"/>
                    </a:cubicBezTo>
                    <a:cubicBezTo>
                      <a:pt x="6" y="0"/>
                      <a:pt x="0" y="2"/>
                      <a:pt x="2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22" name="Freeform 303"/>
              <p:cNvSpPr/>
              <p:nvPr/>
            </p:nvSpPr>
            <p:spPr bwMode="auto">
              <a:xfrm>
                <a:off x="8228334" y="964821"/>
                <a:ext cx="267853" cy="279873"/>
              </a:xfrm>
              <a:custGeom>
                <a:gdLst>
                  <a:gd name="T0" fmla="*/ 1 w 256"/>
                  <a:gd name="T1" fmla="*/ 3 h 270"/>
                  <a:gd name="T2" fmla="*/ 149 w 256"/>
                  <a:gd name="T3" fmla="*/ 99 h 270"/>
                  <a:gd name="T4" fmla="*/ 249 w 256"/>
                  <a:gd name="T5" fmla="*/ 268 h 270"/>
                  <a:gd name="T6" fmla="*/ 255 w 256"/>
                  <a:gd name="T7" fmla="*/ 267 h 270"/>
                  <a:gd name="T8" fmla="*/ 159 w 256"/>
                  <a:gd name="T9" fmla="*/ 101 h 270"/>
                  <a:gd name="T10" fmla="*/ 7 w 256"/>
                  <a:gd name="T11" fmla="*/ 1 h 270"/>
                  <a:gd name="T12" fmla="*/ 1 w 256"/>
                  <a:gd name="T13" fmla="*/ 3 h 27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6" h="270">
                    <a:moveTo>
                      <a:pt x="1" y="3"/>
                    </a:moveTo>
                    <a:cubicBezTo>
                      <a:pt x="51" y="35"/>
                      <a:pt x="106" y="56"/>
                      <a:pt x="149" y="99"/>
                    </a:cubicBezTo>
                    <a:cubicBezTo>
                      <a:pt x="194" y="144"/>
                      <a:pt x="235" y="205"/>
                      <a:pt x="249" y="268"/>
                    </a:cubicBezTo>
                    <a:cubicBezTo>
                      <a:pt x="249" y="270"/>
                      <a:pt x="256" y="268"/>
                      <a:pt x="255" y="267"/>
                    </a:cubicBezTo>
                    <a:cubicBezTo>
                      <a:pt x="241" y="204"/>
                      <a:pt x="201" y="148"/>
                      <a:pt x="159" y="101"/>
                    </a:cubicBezTo>
                    <a:cubicBezTo>
                      <a:pt x="117" y="55"/>
                      <a:pt x="58" y="34"/>
                      <a:pt x="7" y="1"/>
                    </a:cubicBezTo>
                    <a:cubicBezTo>
                      <a:pt x="5" y="0"/>
                      <a:pt x="0" y="2"/>
                      <a:pt x="1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23" name="Freeform 304"/>
              <p:cNvSpPr/>
              <p:nvPr/>
            </p:nvSpPr>
            <p:spPr bwMode="auto">
              <a:xfrm>
                <a:off x="8231768" y="968255"/>
                <a:ext cx="252401" cy="791540"/>
              </a:xfrm>
              <a:custGeom>
                <a:gdLst>
                  <a:gd name="T0" fmla="*/ 1 w 241"/>
                  <a:gd name="T1" fmla="*/ 3 h 761"/>
                  <a:gd name="T2" fmla="*/ 68 w 241"/>
                  <a:gd name="T3" fmla="*/ 200 h 761"/>
                  <a:gd name="T4" fmla="*/ 69 w 241"/>
                  <a:gd name="T5" fmla="*/ 409 h 761"/>
                  <a:gd name="T6" fmla="*/ 126 w 241"/>
                  <a:gd name="T7" fmla="*/ 593 h 761"/>
                  <a:gd name="T8" fmla="*/ 234 w 241"/>
                  <a:gd name="T9" fmla="*/ 759 h 761"/>
                  <a:gd name="T10" fmla="*/ 240 w 241"/>
                  <a:gd name="T11" fmla="*/ 757 h 761"/>
                  <a:gd name="T12" fmla="*/ 128 w 241"/>
                  <a:gd name="T13" fmla="*/ 583 h 761"/>
                  <a:gd name="T14" fmla="*/ 74 w 241"/>
                  <a:gd name="T15" fmla="*/ 396 h 761"/>
                  <a:gd name="T16" fmla="*/ 73 w 241"/>
                  <a:gd name="T17" fmla="*/ 187 h 761"/>
                  <a:gd name="T18" fmla="*/ 7 w 241"/>
                  <a:gd name="T19" fmla="*/ 1 h 761"/>
                  <a:gd name="T20" fmla="*/ 1 w 241"/>
                  <a:gd name="T21" fmla="*/ 3 h 76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1" h="761">
                    <a:moveTo>
                      <a:pt x="1" y="3"/>
                    </a:moveTo>
                    <a:cubicBezTo>
                      <a:pt x="42" y="61"/>
                      <a:pt x="61" y="131"/>
                      <a:pt x="68" y="200"/>
                    </a:cubicBezTo>
                    <a:cubicBezTo>
                      <a:pt x="74" y="270"/>
                      <a:pt x="62" y="340"/>
                      <a:pt x="69" y="409"/>
                    </a:cubicBezTo>
                    <a:cubicBezTo>
                      <a:pt x="75" y="475"/>
                      <a:pt x="97" y="534"/>
                      <a:pt x="126" y="593"/>
                    </a:cubicBezTo>
                    <a:cubicBezTo>
                      <a:pt x="155" y="653"/>
                      <a:pt x="187" y="711"/>
                      <a:pt x="234" y="759"/>
                    </a:cubicBezTo>
                    <a:cubicBezTo>
                      <a:pt x="235" y="761"/>
                      <a:pt x="241" y="759"/>
                      <a:pt x="240" y="757"/>
                    </a:cubicBezTo>
                    <a:cubicBezTo>
                      <a:pt x="191" y="707"/>
                      <a:pt x="159" y="645"/>
                      <a:pt x="128" y="583"/>
                    </a:cubicBezTo>
                    <a:cubicBezTo>
                      <a:pt x="99" y="523"/>
                      <a:pt x="80" y="462"/>
                      <a:pt x="74" y="396"/>
                    </a:cubicBezTo>
                    <a:cubicBezTo>
                      <a:pt x="68" y="326"/>
                      <a:pt x="80" y="256"/>
                      <a:pt x="73" y="187"/>
                    </a:cubicBezTo>
                    <a:cubicBezTo>
                      <a:pt x="66" y="121"/>
                      <a:pt x="45" y="55"/>
                      <a:pt x="7" y="1"/>
                    </a:cubicBezTo>
                    <a:cubicBezTo>
                      <a:pt x="6" y="0"/>
                      <a:pt x="0" y="2"/>
                      <a:pt x="1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24" name="Freeform 305"/>
              <p:cNvSpPr/>
              <p:nvPr/>
            </p:nvSpPr>
            <p:spPr bwMode="auto">
              <a:xfrm>
                <a:off x="8250655" y="999161"/>
                <a:ext cx="248967" cy="779521"/>
              </a:xfrm>
              <a:custGeom>
                <a:gdLst>
                  <a:gd name="T0" fmla="*/ 1 w 237"/>
                  <a:gd name="T1" fmla="*/ 3 h 749"/>
                  <a:gd name="T2" fmla="*/ 33 w 237"/>
                  <a:gd name="T3" fmla="*/ 198 h 749"/>
                  <a:gd name="T4" fmla="*/ 30 w 237"/>
                  <a:gd name="T5" fmla="*/ 393 h 749"/>
                  <a:gd name="T6" fmla="*/ 105 w 237"/>
                  <a:gd name="T7" fmla="*/ 582 h 749"/>
                  <a:gd name="T8" fmla="*/ 157 w 237"/>
                  <a:gd name="T9" fmla="*/ 669 h 749"/>
                  <a:gd name="T10" fmla="*/ 229 w 237"/>
                  <a:gd name="T11" fmla="*/ 747 h 749"/>
                  <a:gd name="T12" fmla="*/ 235 w 237"/>
                  <a:gd name="T13" fmla="*/ 745 h 749"/>
                  <a:gd name="T14" fmla="*/ 165 w 237"/>
                  <a:gd name="T15" fmla="*/ 671 h 749"/>
                  <a:gd name="T16" fmla="*/ 107 w 237"/>
                  <a:gd name="T17" fmla="*/ 574 h 749"/>
                  <a:gd name="T18" fmla="*/ 35 w 237"/>
                  <a:gd name="T19" fmla="*/ 386 h 749"/>
                  <a:gd name="T20" fmla="*/ 39 w 237"/>
                  <a:gd name="T21" fmla="*/ 185 h 749"/>
                  <a:gd name="T22" fmla="*/ 7 w 237"/>
                  <a:gd name="T23" fmla="*/ 2 h 749"/>
                  <a:gd name="T24" fmla="*/ 1 w 237"/>
                  <a:gd name="T25" fmla="*/ 3 h 74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36" h="749">
                    <a:moveTo>
                      <a:pt x="1" y="3"/>
                    </a:moveTo>
                    <a:cubicBezTo>
                      <a:pt x="29" y="64"/>
                      <a:pt x="34" y="133"/>
                      <a:pt x="33" y="198"/>
                    </a:cubicBezTo>
                    <a:cubicBezTo>
                      <a:pt x="33" y="264"/>
                      <a:pt x="19" y="328"/>
                      <a:pt x="30" y="393"/>
                    </a:cubicBezTo>
                    <a:cubicBezTo>
                      <a:pt x="42" y="460"/>
                      <a:pt x="73" y="523"/>
                      <a:pt x="105" y="582"/>
                    </a:cubicBezTo>
                    <a:cubicBezTo>
                      <a:pt x="120" y="612"/>
                      <a:pt x="137" y="641"/>
                      <a:pt x="157" y="669"/>
                    </a:cubicBezTo>
                    <a:cubicBezTo>
                      <a:pt x="177" y="698"/>
                      <a:pt x="204" y="723"/>
                      <a:pt x="229" y="747"/>
                    </a:cubicBezTo>
                    <a:cubicBezTo>
                      <a:pt x="231" y="749"/>
                      <a:pt x="237" y="746"/>
                      <a:pt x="235" y="745"/>
                    </a:cubicBezTo>
                    <a:cubicBezTo>
                      <a:pt x="211" y="721"/>
                      <a:pt x="186" y="698"/>
                      <a:pt x="165" y="671"/>
                    </a:cubicBezTo>
                    <a:cubicBezTo>
                      <a:pt x="142" y="641"/>
                      <a:pt x="125" y="608"/>
                      <a:pt x="107" y="574"/>
                    </a:cubicBezTo>
                    <a:cubicBezTo>
                      <a:pt x="76" y="515"/>
                      <a:pt x="47" y="453"/>
                      <a:pt x="35" y="386"/>
                    </a:cubicBezTo>
                    <a:cubicBezTo>
                      <a:pt x="24" y="319"/>
                      <a:pt x="39" y="252"/>
                      <a:pt x="39" y="185"/>
                    </a:cubicBezTo>
                    <a:cubicBezTo>
                      <a:pt x="39" y="124"/>
                      <a:pt x="33" y="58"/>
                      <a:pt x="7" y="2"/>
                    </a:cubicBezTo>
                    <a:cubicBezTo>
                      <a:pt x="6" y="0"/>
                      <a:pt x="0" y="1"/>
                      <a:pt x="1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25" name="Freeform 306"/>
              <p:cNvSpPr/>
              <p:nvPr/>
            </p:nvSpPr>
            <p:spPr bwMode="auto">
              <a:xfrm>
                <a:off x="8250655" y="990575"/>
                <a:ext cx="135644" cy="571764"/>
              </a:xfrm>
              <a:custGeom>
                <a:gdLst>
                  <a:gd name="T0" fmla="*/ 1 w 130"/>
                  <a:gd name="T1" fmla="*/ 3 h 549"/>
                  <a:gd name="T2" fmla="*/ 97 w 130"/>
                  <a:gd name="T3" fmla="*/ 233 h 549"/>
                  <a:gd name="T4" fmla="*/ 124 w 130"/>
                  <a:gd name="T5" fmla="*/ 547 h 549"/>
                  <a:gd name="T6" fmla="*/ 130 w 130"/>
                  <a:gd name="T7" fmla="*/ 545 h 549"/>
                  <a:gd name="T8" fmla="*/ 104 w 130"/>
                  <a:gd name="T9" fmla="*/ 238 h 549"/>
                  <a:gd name="T10" fmla="*/ 7 w 130"/>
                  <a:gd name="T11" fmla="*/ 2 h 549"/>
                  <a:gd name="T12" fmla="*/ 1 w 130"/>
                  <a:gd name="T13" fmla="*/ 3 h 54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0" h="549">
                    <a:moveTo>
                      <a:pt x="1" y="3"/>
                    </a:moveTo>
                    <a:cubicBezTo>
                      <a:pt x="46" y="75"/>
                      <a:pt x="81" y="149"/>
                      <a:pt x="97" y="233"/>
                    </a:cubicBezTo>
                    <a:cubicBezTo>
                      <a:pt x="117" y="336"/>
                      <a:pt x="94" y="445"/>
                      <a:pt x="124" y="547"/>
                    </a:cubicBezTo>
                    <a:cubicBezTo>
                      <a:pt x="124" y="549"/>
                      <a:pt x="130" y="547"/>
                      <a:pt x="130" y="545"/>
                    </a:cubicBezTo>
                    <a:cubicBezTo>
                      <a:pt x="101" y="446"/>
                      <a:pt x="121" y="339"/>
                      <a:pt x="104" y="238"/>
                    </a:cubicBezTo>
                    <a:cubicBezTo>
                      <a:pt x="90" y="151"/>
                      <a:pt x="53" y="76"/>
                      <a:pt x="7" y="2"/>
                    </a:cubicBezTo>
                    <a:cubicBezTo>
                      <a:pt x="6" y="0"/>
                      <a:pt x="0" y="2"/>
                      <a:pt x="1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26" name="Freeform 307"/>
              <p:cNvSpPr/>
              <p:nvPr/>
            </p:nvSpPr>
            <p:spPr bwMode="auto">
              <a:xfrm>
                <a:off x="8242070" y="981991"/>
                <a:ext cx="152814" cy="606104"/>
              </a:xfrm>
              <a:custGeom>
                <a:gdLst>
                  <a:gd name="T0" fmla="*/ 1 w 146"/>
                  <a:gd name="T1" fmla="*/ 4 h 581"/>
                  <a:gd name="T2" fmla="*/ 82 w 146"/>
                  <a:gd name="T3" fmla="*/ 256 h 581"/>
                  <a:gd name="T4" fmla="*/ 93 w 146"/>
                  <a:gd name="T5" fmla="*/ 420 h 581"/>
                  <a:gd name="T6" fmla="*/ 139 w 146"/>
                  <a:gd name="T7" fmla="*/ 579 h 581"/>
                  <a:gd name="T8" fmla="*/ 145 w 146"/>
                  <a:gd name="T9" fmla="*/ 577 h 581"/>
                  <a:gd name="T10" fmla="*/ 87 w 146"/>
                  <a:gd name="T11" fmla="*/ 248 h 581"/>
                  <a:gd name="T12" fmla="*/ 7 w 146"/>
                  <a:gd name="T13" fmla="*/ 2 h 581"/>
                  <a:gd name="T14" fmla="*/ 1 w 146"/>
                  <a:gd name="T15" fmla="*/ 4 h 58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6" h="581">
                    <a:moveTo>
                      <a:pt x="1" y="4"/>
                    </a:moveTo>
                    <a:cubicBezTo>
                      <a:pt x="57" y="78"/>
                      <a:pt x="74" y="166"/>
                      <a:pt x="82" y="256"/>
                    </a:cubicBezTo>
                    <a:cubicBezTo>
                      <a:pt x="87" y="310"/>
                      <a:pt x="87" y="365"/>
                      <a:pt x="93" y="420"/>
                    </a:cubicBezTo>
                    <a:cubicBezTo>
                      <a:pt x="100" y="474"/>
                      <a:pt x="115" y="530"/>
                      <a:pt x="139" y="579"/>
                    </a:cubicBezTo>
                    <a:cubicBezTo>
                      <a:pt x="140" y="581"/>
                      <a:pt x="146" y="579"/>
                      <a:pt x="145" y="577"/>
                    </a:cubicBezTo>
                    <a:cubicBezTo>
                      <a:pt x="94" y="474"/>
                      <a:pt x="97" y="361"/>
                      <a:pt x="87" y="248"/>
                    </a:cubicBezTo>
                    <a:cubicBezTo>
                      <a:pt x="80" y="160"/>
                      <a:pt x="61" y="74"/>
                      <a:pt x="7" y="2"/>
                    </a:cubicBezTo>
                    <a:cubicBezTo>
                      <a:pt x="6" y="0"/>
                      <a:pt x="0" y="2"/>
                      <a:pt x="1" y="4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27" name="Freeform 308"/>
              <p:cNvSpPr/>
              <p:nvPr/>
            </p:nvSpPr>
            <p:spPr bwMode="auto">
              <a:xfrm>
                <a:off x="8233485" y="971689"/>
                <a:ext cx="212909" cy="336533"/>
              </a:xfrm>
              <a:custGeom>
                <a:gdLst>
                  <a:gd name="T0" fmla="*/ 2 w 203"/>
                  <a:gd name="T1" fmla="*/ 3 h 324"/>
                  <a:gd name="T2" fmla="*/ 62 w 203"/>
                  <a:gd name="T3" fmla="*/ 51 h 324"/>
                  <a:gd name="T4" fmla="*/ 116 w 203"/>
                  <a:gd name="T5" fmla="*/ 117 h 324"/>
                  <a:gd name="T6" fmla="*/ 196 w 203"/>
                  <a:gd name="T7" fmla="*/ 322 h 324"/>
                  <a:gd name="T8" fmla="*/ 202 w 203"/>
                  <a:gd name="T9" fmla="*/ 321 h 324"/>
                  <a:gd name="T10" fmla="*/ 119 w 203"/>
                  <a:gd name="T11" fmla="*/ 110 h 324"/>
                  <a:gd name="T12" fmla="*/ 68 w 203"/>
                  <a:gd name="T13" fmla="*/ 48 h 324"/>
                  <a:gd name="T14" fmla="*/ 7 w 203"/>
                  <a:gd name="T15" fmla="*/ 1 h 324"/>
                  <a:gd name="T16" fmla="*/ 2 w 203"/>
                  <a:gd name="T17" fmla="*/ 3 h 32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3" h="324">
                    <a:moveTo>
                      <a:pt x="2" y="3"/>
                    </a:moveTo>
                    <a:cubicBezTo>
                      <a:pt x="26" y="12"/>
                      <a:pt x="45" y="33"/>
                      <a:pt x="62" y="51"/>
                    </a:cubicBezTo>
                    <a:cubicBezTo>
                      <a:pt x="82" y="71"/>
                      <a:pt x="100" y="94"/>
                      <a:pt x="116" y="117"/>
                    </a:cubicBezTo>
                    <a:cubicBezTo>
                      <a:pt x="158" y="178"/>
                      <a:pt x="179" y="251"/>
                      <a:pt x="196" y="322"/>
                    </a:cubicBezTo>
                    <a:cubicBezTo>
                      <a:pt x="197" y="324"/>
                      <a:pt x="203" y="322"/>
                      <a:pt x="202" y="321"/>
                    </a:cubicBezTo>
                    <a:cubicBezTo>
                      <a:pt x="185" y="247"/>
                      <a:pt x="162" y="173"/>
                      <a:pt x="119" y="110"/>
                    </a:cubicBezTo>
                    <a:cubicBezTo>
                      <a:pt x="103" y="88"/>
                      <a:pt x="86" y="68"/>
                      <a:pt x="68" y="48"/>
                    </a:cubicBezTo>
                    <a:cubicBezTo>
                      <a:pt x="51" y="30"/>
                      <a:pt x="31" y="9"/>
                      <a:pt x="7" y="1"/>
                    </a:cubicBezTo>
                    <a:cubicBezTo>
                      <a:pt x="5" y="0"/>
                      <a:pt x="0" y="3"/>
                      <a:pt x="2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28" name="Freeform 309"/>
              <p:cNvSpPr/>
              <p:nvPr/>
            </p:nvSpPr>
            <p:spPr bwMode="auto">
              <a:xfrm>
                <a:off x="8243787" y="983707"/>
                <a:ext cx="235230" cy="278155"/>
              </a:xfrm>
              <a:custGeom>
                <a:gdLst>
                  <a:gd name="T0" fmla="*/ 4 w 224"/>
                  <a:gd name="T1" fmla="*/ 4 h 267"/>
                  <a:gd name="T2" fmla="*/ 61 w 224"/>
                  <a:gd name="T3" fmla="*/ 38 h 267"/>
                  <a:gd name="T4" fmla="*/ 112 w 224"/>
                  <a:gd name="T5" fmla="*/ 89 h 267"/>
                  <a:gd name="T6" fmla="*/ 217 w 224"/>
                  <a:gd name="T7" fmla="*/ 265 h 267"/>
                  <a:gd name="T8" fmla="*/ 223 w 224"/>
                  <a:gd name="T9" fmla="*/ 263 h 267"/>
                  <a:gd name="T10" fmla="*/ 113 w 224"/>
                  <a:gd name="T11" fmla="*/ 82 h 267"/>
                  <a:gd name="T12" fmla="*/ 59 w 224"/>
                  <a:gd name="T13" fmla="*/ 28 h 267"/>
                  <a:gd name="T14" fmla="*/ 7 w 224"/>
                  <a:gd name="T15" fmla="*/ 0 h 267"/>
                  <a:gd name="T16" fmla="*/ 4 w 224"/>
                  <a:gd name="T17" fmla="*/ 4 h 26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4" h="267">
                    <a:moveTo>
                      <a:pt x="4" y="4"/>
                    </a:moveTo>
                    <a:cubicBezTo>
                      <a:pt x="25" y="4"/>
                      <a:pt x="46" y="25"/>
                      <a:pt x="61" y="38"/>
                    </a:cubicBezTo>
                    <a:cubicBezTo>
                      <a:pt x="79" y="53"/>
                      <a:pt x="97" y="71"/>
                      <a:pt x="112" y="89"/>
                    </a:cubicBezTo>
                    <a:cubicBezTo>
                      <a:pt x="155" y="142"/>
                      <a:pt x="189" y="203"/>
                      <a:pt x="217" y="265"/>
                    </a:cubicBezTo>
                    <a:cubicBezTo>
                      <a:pt x="218" y="267"/>
                      <a:pt x="224" y="266"/>
                      <a:pt x="223" y="263"/>
                    </a:cubicBezTo>
                    <a:cubicBezTo>
                      <a:pt x="194" y="199"/>
                      <a:pt x="159" y="136"/>
                      <a:pt x="113" y="82"/>
                    </a:cubicBezTo>
                    <a:cubicBezTo>
                      <a:pt x="97" y="62"/>
                      <a:pt x="78" y="45"/>
                      <a:pt x="59" y="28"/>
                    </a:cubicBezTo>
                    <a:cubicBezTo>
                      <a:pt x="45" y="17"/>
                      <a:pt x="26" y="0"/>
                      <a:pt x="7" y="0"/>
                    </a:cubicBezTo>
                    <a:cubicBezTo>
                      <a:pt x="4" y="0"/>
                      <a:pt x="0" y="4"/>
                      <a:pt x="4" y="4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29" name="Freeform 310"/>
              <p:cNvSpPr/>
              <p:nvPr/>
            </p:nvSpPr>
            <p:spPr bwMode="auto">
              <a:xfrm>
                <a:off x="8657585" y="1054105"/>
                <a:ext cx="70398" cy="827597"/>
              </a:xfrm>
              <a:custGeom>
                <a:gdLst>
                  <a:gd name="T0" fmla="*/ 58 w 67"/>
                  <a:gd name="T1" fmla="*/ 3 h 796"/>
                  <a:gd name="T2" fmla="*/ 59 w 67"/>
                  <a:gd name="T3" fmla="*/ 90 h 796"/>
                  <a:gd name="T4" fmla="*/ 47 w 67"/>
                  <a:gd name="T5" fmla="*/ 193 h 796"/>
                  <a:gd name="T6" fmla="*/ 21 w 67"/>
                  <a:gd name="T7" fmla="*/ 397 h 796"/>
                  <a:gd name="T8" fmla="*/ 11 w 67"/>
                  <a:gd name="T9" fmla="*/ 597 h 796"/>
                  <a:gd name="T10" fmla="*/ 15 w 67"/>
                  <a:gd name="T11" fmla="*/ 793 h 796"/>
                  <a:gd name="T12" fmla="*/ 21 w 67"/>
                  <a:gd name="T13" fmla="*/ 792 h 796"/>
                  <a:gd name="T14" fmla="*/ 18 w 67"/>
                  <a:gd name="T15" fmla="*/ 590 h 796"/>
                  <a:gd name="T16" fmla="*/ 27 w 67"/>
                  <a:gd name="T17" fmla="*/ 389 h 796"/>
                  <a:gd name="T18" fmla="*/ 52 w 67"/>
                  <a:gd name="T19" fmla="*/ 193 h 796"/>
                  <a:gd name="T20" fmla="*/ 65 w 67"/>
                  <a:gd name="T21" fmla="*/ 96 h 796"/>
                  <a:gd name="T22" fmla="*/ 63 w 67"/>
                  <a:gd name="T23" fmla="*/ 3 h 796"/>
                  <a:gd name="T24" fmla="*/ 58 w 67"/>
                  <a:gd name="T25" fmla="*/ 3 h 79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7" h="796">
                    <a:moveTo>
                      <a:pt x="58" y="3"/>
                    </a:moveTo>
                    <a:cubicBezTo>
                      <a:pt x="53" y="32"/>
                      <a:pt x="58" y="61"/>
                      <a:pt x="59" y="90"/>
                    </a:cubicBezTo>
                    <a:cubicBezTo>
                      <a:pt x="61" y="124"/>
                      <a:pt x="53" y="160"/>
                      <a:pt x="47" y="193"/>
                    </a:cubicBezTo>
                    <a:cubicBezTo>
                      <a:pt x="33" y="261"/>
                      <a:pt x="24" y="328"/>
                      <a:pt x="21" y="397"/>
                    </a:cubicBezTo>
                    <a:cubicBezTo>
                      <a:pt x="18" y="464"/>
                      <a:pt x="18" y="530"/>
                      <a:pt x="11" y="597"/>
                    </a:cubicBezTo>
                    <a:cubicBezTo>
                      <a:pt x="5" y="663"/>
                      <a:pt x="0" y="728"/>
                      <a:pt x="15" y="793"/>
                    </a:cubicBezTo>
                    <a:cubicBezTo>
                      <a:pt x="16" y="796"/>
                      <a:pt x="21" y="794"/>
                      <a:pt x="21" y="792"/>
                    </a:cubicBezTo>
                    <a:cubicBezTo>
                      <a:pt x="6" y="725"/>
                      <a:pt x="11" y="657"/>
                      <a:pt x="18" y="590"/>
                    </a:cubicBezTo>
                    <a:cubicBezTo>
                      <a:pt x="24" y="523"/>
                      <a:pt x="24" y="456"/>
                      <a:pt x="27" y="389"/>
                    </a:cubicBezTo>
                    <a:cubicBezTo>
                      <a:pt x="29" y="322"/>
                      <a:pt x="39" y="258"/>
                      <a:pt x="52" y="193"/>
                    </a:cubicBezTo>
                    <a:cubicBezTo>
                      <a:pt x="59" y="161"/>
                      <a:pt x="64" y="129"/>
                      <a:pt x="65" y="96"/>
                    </a:cubicBezTo>
                    <a:cubicBezTo>
                      <a:pt x="67" y="65"/>
                      <a:pt x="58" y="34"/>
                      <a:pt x="63" y="3"/>
                    </a:cubicBezTo>
                    <a:cubicBezTo>
                      <a:pt x="64" y="0"/>
                      <a:pt x="58" y="1"/>
                      <a:pt x="58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30" name="Freeform 311"/>
              <p:cNvSpPr/>
              <p:nvPr/>
            </p:nvSpPr>
            <p:spPr bwMode="auto">
              <a:xfrm>
                <a:off x="8521942" y="1038651"/>
                <a:ext cx="202607" cy="832748"/>
              </a:xfrm>
              <a:custGeom>
                <a:gdLst>
                  <a:gd name="T0" fmla="*/ 186 w 194"/>
                  <a:gd name="T1" fmla="*/ 3 h 801"/>
                  <a:gd name="T2" fmla="*/ 118 w 194"/>
                  <a:gd name="T3" fmla="*/ 210 h 801"/>
                  <a:gd name="T4" fmla="*/ 61 w 194"/>
                  <a:gd name="T5" fmla="*/ 295 h 801"/>
                  <a:gd name="T6" fmla="*/ 24 w 194"/>
                  <a:gd name="T7" fmla="*/ 380 h 801"/>
                  <a:gd name="T8" fmla="*/ 10 w 194"/>
                  <a:gd name="T9" fmla="*/ 584 h 801"/>
                  <a:gd name="T10" fmla="*/ 96 w 194"/>
                  <a:gd name="T11" fmla="*/ 799 h 801"/>
                  <a:gd name="T12" fmla="*/ 102 w 194"/>
                  <a:gd name="T13" fmla="*/ 798 h 801"/>
                  <a:gd name="T14" fmla="*/ 16 w 194"/>
                  <a:gd name="T15" fmla="*/ 589 h 801"/>
                  <a:gd name="T16" fmla="*/ 31 w 194"/>
                  <a:gd name="T17" fmla="*/ 374 h 801"/>
                  <a:gd name="T18" fmla="*/ 133 w 194"/>
                  <a:gd name="T19" fmla="*/ 195 h 801"/>
                  <a:gd name="T20" fmla="*/ 191 w 194"/>
                  <a:gd name="T21" fmla="*/ 2 h 801"/>
                  <a:gd name="T22" fmla="*/ 186 w 194"/>
                  <a:gd name="T23" fmla="*/ 3 h 80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4" h="801">
                    <a:moveTo>
                      <a:pt x="186" y="3"/>
                    </a:moveTo>
                    <a:cubicBezTo>
                      <a:pt x="188" y="77"/>
                      <a:pt x="156" y="149"/>
                      <a:pt x="118" y="210"/>
                    </a:cubicBezTo>
                    <a:cubicBezTo>
                      <a:pt x="100" y="239"/>
                      <a:pt x="78" y="265"/>
                      <a:pt x="61" y="295"/>
                    </a:cubicBezTo>
                    <a:cubicBezTo>
                      <a:pt x="45" y="321"/>
                      <a:pt x="33" y="350"/>
                      <a:pt x="24" y="380"/>
                    </a:cubicBezTo>
                    <a:cubicBezTo>
                      <a:pt x="3" y="444"/>
                      <a:pt x="0" y="517"/>
                      <a:pt x="10" y="584"/>
                    </a:cubicBezTo>
                    <a:cubicBezTo>
                      <a:pt x="21" y="661"/>
                      <a:pt x="56" y="733"/>
                      <a:pt x="96" y="799"/>
                    </a:cubicBezTo>
                    <a:cubicBezTo>
                      <a:pt x="97" y="801"/>
                      <a:pt x="103" y="799"/>
                      <a:pt x="102" y="798"/>
                    </a:cubicBezTo>
                    <a:cubicBezTo>
                      <a:pt x="63" y="733"/>
                      <a:pt x="30" y="664"/>
                      <a:pt x="16" y="589"/>
                    </a:cubicBezTo>
                    <a:cubicBezTo>
                      <a:pt x="3" y="518"/>
                      <a:pt x="10" y="442"/>
                      <a:pt x="31" y="374"/>
                    </a:cubicBezTo>
                    <a:cubicBezTo>
                      <a:pt x="52" y="306"/>
                      <a:pt x="97" y="255"/>
                      <a:pt x="133" y="195"/>
                    </a:cubicBezTo>
                    <a:cubicBezTo>
                      <a:pt x="166" y="137"/>
                      <a:pt x="194" y="69"/>
                      <a:pt x="191" y="2"/>
                    </a:cubicBezTo>
                    <a:cubicBezTo>
                      <a:pt x="191" y="0"/>
                      <a:pt x="186" y="1"/>
                      <a:pt x="186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31" name="Freeform 312"/>
              <p:cNvSpPr/>
              <p:nvPr/>
            </p:nvSpPr>
            <p:spPr bwMode="auto">
              <a:xfrm>
                <a:off x="8705662" y="1033501"/>
                <a:ext cx="132210" cy="856787"/>
              </a:xfrm>
              <a:custGeom>
                <a:gdLst>
                  <a:gd name="T0" fmla="*/ 19 w 127"/>
                  <a:gd name="T1" fmla="*/ 9 h 823"/>
                  <a:gd name="T2" fmla="*/ 89 w 127"/>
                  <a:gd name="T3" fmla="*/ 186 h 823"/>
                  <a:gd name="T4" fmla="*/ 113 w 127"/>
                  <a:gd name="T5" fmla="*/ 426 h 823"/>
                  <a:gd name="T6" fmla="*/ 67 w 127"/>
                  <a:gd name="T7" fmla="*/ 655 h 823"/>
                  <a:gd name="T8" fmla="*/ 26 w 127"/>
                  <a:gd name="T9" fmla="*/ 741 h 823"/>
                  <a:gd name="T10" fmla="*/ 6 w 127"/>
                  <a:gd name="T11" fmla="*/ 817 h 823"/>
                  <a:gd name="T12" fmla="*/ 18 w 127"/>
                  <a:gd name="T13" fmla="*/ 814 h 823"/>
                  <a:gd name="T14" fmla="*/ 45 w 127"/>
                  <a:gd name="T15" fmla="*/ 728 h 823"/>
                  <a:gd name="T16" fmla="*/ 85 w 127"/>
                  <a:gd name="T17" fmla="*/ 637 h 823"/>
                  <a:gd name="T18" fmla="*/ 125 w 127"/>
                  <a:gd name="T19" fmla="*/ 411 h 823"/>
                  <a:gd name="T20" fmla="*/ 102 w 127"/>
                  <a:gd name="T21" fmla="*/ 189 h 823"/>
                  <a:gd name="T22" fmla="*/ 30 w 127"/>
                  <a:gd name="T23" fmla="*/ 6 h 823"/>
                  <a:gd name="T24" fmla="*/ 19 w 127"/>
                  <a:gd name="T25" fmla="*/ 9 h 82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7" h="823">
                    <a:moveTo>
                      <a:pt x="19" y="9"/>
                    </a:moveTo>
                    <a:cubicBezTo>
                      <a:pt x="41" y="68"/>
                      <a:pt x="73" y="125"/>
                      <a:pt x="89" y="186"/>
                    </a:cubicBezTo>
                    <a:cubicBezTo>
                      <a:pt x="110" y="263"/>
                      <a:pt x="116" y="346"/>
                      <a:pt x="113" y="426"/>
                    </a:cubicBezTo>
                    <a:cubicBezTo>
                      <a:pt x="110" y="505"/>
                      <a:pt x="95" y="582"/>
                      <a:pt x="67" y="655"/>
                    </a:cubicBezTo>
                    <a:cubicBezTo>
                      <a:pt x="55" y="685"/>
                      <a:pt x="41" y="713"/>
                      <a:pt x="26" y="741"/>
                    </a:cubicBezTo>
                    <a:cubicBezTo>
                      <a:pt x="14" y="764"/>
                      <a:pt x="0" y="791"/>
                      <a:pt x="6" y="817"/>
                    </a:cubicBezTo>
                    <a:cubicBezTo>
                      <a:pt x="8" y="823"/>
                      <a:pt x="19" y="820"/>
                      <a:pt x="18" y="814"/>
                    </a:cubicBezTo>
                    <a:cubicBezTo>
                      <a:pt x="11" y="784"/>
                      <a:pt x="31" y="753"/>
                      <a:pt x="45" y="728"/>
                    </a:cubicBezTo>
                    <a:cubicBezTo>
                      <a:pt x="60" y="699"/>
                      <a:pt x="74" y="668"/>
                      <a:pt x="85" y="637"/>
                    </a:cubicBezTo>
                    <a:cubicBezTo>
                      <a:pt x="111" y="564"/>
                      <a:pt x="122" y="488"/>
                      <a:pt x="125" y="411"/>
                    </a:cubicBezTo>
                    <a:cubicBezTo>
                      <a:pt x="127" y="337"/>
                      <a:pt x="119" y="261"/>
                      <a:pt x="102" y="189"/>
                    </a:cubicBezTo>
                    <a:cubicBezTo>
                      <a:pt x="87" y="125"/>
                      <a:pt x="53" y="67"/>
                      <a:pt x="30" y="6"/>
                    </a:cubicBezTo>
                    <a:cubicBezTo>
                      <a:pt x="28" y="0"/>
                      <a:pt x="17" y="4"/>
                      <a:pt x="19" y="9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32" name="Freeform 313"/>
              <p:cNvSpPr/>
              <p:nvPr/>
            </p:nvSpPr>
            <p:spPr bwMode="auto">
              <a:xfrm>
                <a:off x="8722832" y="1064407"/>
                <a:ext cx="163116" cy="827597"/>
              </a:xfrm>
              <a:custGeom>
                <a:gdLst>
                  <a:gd name="T0" fmla="*/ 13 w 156"/>
                  <a:gd name="T1" fmla="*/ 9 h 795"/>
                  <a:gd name="T2" fmla="*/ 142 w 156"/>
                  <a:gd name="T3" fmla="*/ 390 h 795"/>
                  <a:gd name="T4" fmla="*/ 3 w 156"/>
                  <a:gd name="T5" fmla="*/ 790 h 795"/>
                  <a:gd name="T6" fmla="*/ 14 w 156"/>
                  <a:gd name="T7" fmla="*/ 791 h 795"/>
                  <a:gd name="T8" fmla="*/ 118 w 156"/>
                  <a:gd name="T9" fmla="*/ 581 h 795"/>
                  <a:gd name="T10" fmla="*/ 153 w 156"/>
                  <a:gd name="T11" fmla="*/ 383 h 795"/>
                  <a:gd name="T12" fmla="*/ 23 w 156"/>
                  <a:gd name="T13" fmla="*/ 4 h 795"/>
                  <a:gd name="T14" fmla="*/ 13 w 156"/>
                  <a:gd name="T15" fmla="*/ 9 h 79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6" h="795">
                    <a:moveTo>
                      <a:pt x="13" y="9"/>
                    </a:moveTo>
                    <a:cubicBezTo>
                      <a:pt x="87" y="121"/>
                      <a:pt x="136" y="255"/>
                      <a:pt x="142" y="390"/>
                    </a:cubicBezTo>
                    <a:cubicBezTo>
                      <a:pt x="148" y="538"/>
                      <a:pt x="68" y="663"/>
                      <a:pt x="3" y="790"/>
                    </a:cubicBezTo>
                    <a:cubicBezTo>
                      <a:pt x="0" y="795"/>
                      <a:pt x="12" y="795"/>
                      <a:pt x="14" y="791"/>
                    </a:cubicBezTo>
                    <a:cubicBezTo>
                      <a:pt x="50" y="722"/>
                      <a:pt x="89" y="654"/>
                      <a:pt x="118" y="581"/>
                    </a:cubicBezTo>
                    <a:cubicBezTo>
                      <a:pt x="144" y="517"/>
                      <a:pt x="156" y="452"/>
                      <a:pt x="153" y="383"/>
                    </a:cubicBezTo>
                    <a:cubicBezTo>
                      <a:pt x="148" y="249"/>
                      <a:pt x="97" y="115"/>
                      <a:pt x="23" y="4"/>
                    </a:cubicBezTo>
                    <a:cubicBezTo>
                      <a:pt x="20" y="0"/>
                      <a:pt x="9" y="4"/>
                      <a:pt x="13" y="9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33" name="Freeform 314"/>
              <p:cNvSpPr/>
              <p:nvPr/>
            </p:nvSpPr>
            <p:spPr bwMode="auto">
              <a:xfrm>
                <a:off x="8727983" y="1074709"/>
                <a:ext cx="199173" cy="813861"/>
              </a:xfrm>
              <a:custGeom>
                <a:gdLst>
                  <a:gd name="T0" fmla="*/ 45 w 191"/>
                  <a:gd name="T1" fmla="*/ 9 h 782"/>
                  <a:gd name="T2" fmla="*/ 105 w 191"/>
                  <a:gd name="T3" fmla="*/ 117 h 782"/>
                  <a:gd name="T4" fmla="*/ 173 w 191"/>
                  <a:gd name="T5" fmla="*/ 327 h 782"/>
                  <a:gd name="T6" fmla="*/ 139 w 191"/>
                  <a:gd name="T7" fmla="*/ 579 h 782"/>
                  <a:gd name="T8" fmla="*/ 5 w 191"/>
                  <a:gd name="T9" fmla="*/ 776 h 782"/>
                  <a:gd name="T10" fmla="*/ 14 w 191"/>
                  <a:gd name="T11" fmla="*/ 779 h 782"/>
                  <a:gd name="T12" fmla="*/ 148 w 191"/>
                  <a:gd name="T13" fmla="*/ 586 h 782"/>
                  <a:gd name="T14" fmla="*/ 186 w 191"/>
                  <a:gd name="T15" fmla="*/ 338 h 782"/>
                  <a:gd name="T16" fmla="*/ 157 w 191"/>
                  <a:gd name="T17" fmla="*/ 210 h 782"/>
                  <a:gd name="T18" fmla="*/ 120 w 191"/>
                  <a:gd name="T19" fmla="*/ 121 h 782"/>
                  <a:gd name="T20" fmla="*/ 56 w 191"/>
                  <a:gd name="T21" fmla="*/ 5 h 782"/>
                  <a:gd name="T22" fmla="*/ 45 w 191"/>
                  <a:gd name="T23" fmla="*/ 9 h 78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1" h="782">
                    <a:moveTo>
                      <a:pt x="45" y="9"/>
                    </a:moveTo>
                    <a:cubicBezTo>
                      <a:pt x="68" y="43"/>
                      <a:pt x="86" y="81"/>
                      <a:pt x="105" y="117"/>
                    </a:cubicBezTo>
                    <a:cubicBezTo>
                      <a:pt x="139" y="182"/>
                      <a:pt x="165" y="254"/>
                      <a:pt x="173" y="327"/>
                    </a:cubicBezTo>
                    <a:cubicBezTo>
                      <a:pt x="182" y="412"/>
                      <a:pt x="169" y="499"/>
                      <a:pt x="139" y="579"/>
                    </a:cubicBezTo>
                    <a:cubicBezTo>
                      <a:pt x="111" y="654"/>
                      <a:pt x="61" y="719"/>
                      <a:pt x="5" y="776"/>
                    </a:cubicBezTo>
                    <a:cubicBezTo>
                      <a:pt x="0" y="781"/>
                      <a:pt x="11" y="782"/>
                      <a:pt x="14" y="779"/>
                    </a:cubicBezTo>
                    <a:cubicBezTo>
                      <a:pt x="70" y="723"/>
                      <a:pt x="118" y="660"/>
                      <a:pt x="148" y="586"/>
                    </a:cubicBezTo>
                    <a:cubicBezTo>
                      <a:pt x="180" y="507"/>
                      <a:pt x="191" y="422"/>
                      <a:pt x="186" y="338"/>
                    </a:cubicBezTo>
                    <a:cubicBezTo>
                      <a:pt x="182" y="294"/>
                      <a:pt x="173" y="251"/>
                      <a:pt x="157" y="210"/>
                    </a:cubicBezTo>
                    <a:cubicBezTo>
                      <a:pt x="146" y="181"/>
                      <a:pt x="134" y="150"/>
                      <a:pt x="120" y="121"/>
                    </a:cubicBezTo>
                    <a:cubicBezTo>
                      <a:pt x="100" y="82"/>
                      <a:pt x="80" y="41"/>
                      <a:pt x="56" y="5"/>
                    </a:cubicBezTo>
                    <a:cubicBezTo>
                      <a:pt x="53" y="0"/>
                      <a:pt x="42" y="5"/>
                      <a:pt x="45" y="9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34" name="Freeform 315"/>
              <p:cNvSpPr/>
              <p:nvPr/>
            </p:nvSpPr>
            <p:spPr bwMode="auto">
              <a:xfrm>
                <a:off x="8497904" y="1019765"/>
                <a:ext cx="228362" cy="860221"/>
              </a:xfrm>
              <a:custGeom>
                <a:gdLst>
                  <a:gd name="T0" fmla="*/ 203 w 219"/>
                  <a:gd name="T1" fmla="*/ 7 h 827"/>
                  <a:gd name="T2" fmla="*/ 113 w 219"/>
                  <a:gd name="T3" fmla="*/ 223 h 827"/>
                  <a:gd name="T4" fmla="*/ 17 w 219"/>
                  <a:gd name="T5" fmla="*/ 428 h 827"/>
                  <a:gd name="T6" fmla="*/ 30 w 219"/>
                  <a:gd name="T7" fmla="*/ 645 h 827"/>
                  <a:gd name="T8" fmla="*/ 131 w 219"/>
                  <a:gd name="T9" fmla="*/ 823 h 827"/>
                  <a:gd name="T10" fmla="*/ 140 w 219"/>
                  <a:gd name="T11" fmla="*/ 817 h 827"/>
                  <a:gd name="T12" fmla="*/ 38 w 219"/>
                  <a:gd name="T13" fmla="*/ 630 h 827"/>
                  <a:gd name="T14" fmla="*/ 19 w 219"/>
                  <a:gd name="T15" fmla="*/ 524 h 827"/>
                  <a:gd name="T16" fmla="*/ 33 w 219"/>
                  <a:gd name="T17" fmla="*/ 408 h 827"/>
                  <a:gd name="T18" fmla="*/ 138 w 219"/>
                  <a:gd name="T19" fmla="*/ 204 h 827"/>
                  <a:gd name="T20" fmla="*/ 215 w 219"/>
                  <a:gd name="T21" fmla="*/ 6 h 827"/>
                  <a:gd name="T22" fmla="*/ 203 w 219"/>
                  <a:gd name="T23" fmla="*/ 7 h 82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19" h="826">
                    <a:moveTo>
                      <a:pt x="203" y="7"/>
                    </a:moveTo>
                    <a:cubicBezTo>
                      <a:pt x="208" y="88"/>
                      <a:pt x="158" y="159"/>
                      <a:pt x="113" y="223"/>
                    </a:cubicBezTo>
                    <a:cubicBezTo>
                      <a:pt x="70" y="286"/>
                      <a:pt x="34" y="353"/>
                      <a:pt x="17" y="428"/>
                    </a:cubicBezTo>
                    <a:cubicBezTo>
                      <a:pt x="0" y="502"/>
                      <a:pt x="11" y="573"/>
                      <a:pt x="30" y="645"/>
                    </a:cubicBezTo>
                    <a:cubicBezTo>
                      <a:pt x="48" y="712"/>
                      <a:pt x="77" y="777"/>
                      <a:pt x="131" y="823"/>
                    </a:cubicBezTo>
                    <a:cubicBezTo>
                      <a:pt x="134" y="827"/>
                      <a:pt x="144" y="821"/>
                      <a:pt x="140" y="817"/>
                    </a:cubicBezTo>
                    <a:cubicBezTo>
                      <a:pt x="84" y="769"/>
                      <a:pt x="56" y="700"/>
                      <a:pt x="38" y="630"/>
                    </a:cubicBezTo>
                    <a:cubicBezTo>
                      <a:pt x="29" y="596"/>
                      <a:pt x="21" y="560"/>
                      <a:pt x="19" y="524"/>
                    </a:cubicBezTo>
                    <a:cubicBezTo>
                      <a:pt x="17" y="485"/>
                      <a:pt x="23" y="446"/>
                      <a:pt x="33" y="408"/>
                    </a:cubicBezTo>
                    <a:cubicBezTo>
                      <a:pt x="53" y="332"/>
                      <a:pt x="94" y="268"/>
                      <a:pt x="138" y="204"/>
                    </a:cubicBezTo>
                    <a:cubicBezTo>
                      <a:pt x="178" y="145"/>
                      <a:pt x="219" y="80"/>
                      <a:pt x="215" y="6"/>
                    </a:cubicBezTo>
                    <a:cubicBezTo>
                      <a:pt x="214" y="0"/>
                      <a:pt x="203" y="2"/>
                      <a:pt x="203" y="7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35" name="Freeform 316"/>
              <p:cNvSpPr/>
              <p:nvPr/>
            </p:nvSpPr>
            <p:spPr bwMode="auto">
              <a:xfrm>
                <a:off x="9426804" y="959669"/>
                <a:ext cx="267853" cy="248966"/>
              </a:xfrm>
              <a:custGeom>
                <a:gdLst>
                  <a:gd name="T0" fmla="*/ 10 w 256"/>
                  <a:gd name="T1" fmla="*/ 116 h 240"/>
                  <a:gd name="T2" fmla="*/ 253 w 256"/>
                  <a:gd name="T3" fmla="*/ 4 h 240"/>
                  <a:gd name="T4" fmla="*/ 246 w 256"/>
                  <a:gd name="T5" fmla="*/ 4 h 240"/>
                  <a:gd name="T6" fmla="*/ 142 w 256"/>
                  <a:gd name="T7" fmla="*/ 237 h 240"/>
                  <a:gd name="T8" fmla="*/ 150 w 256"/>
                  <a:gd name="T9" fmla="*/ 237 h 240"/>
                  <a:gd name="T10" fmla="*/ 255 w 256"/>
                  <a:gd name="T11" fmla="*/ 3 h 240"/>
                  <a:gd name="T12" fmla="*/ 248 w 256"/>
                  <a:gd name="T13" fmla="*/ 2 h 240"/>
                  <a:gd name="T14" fmla="*/ 2 w 256"/>
                  <a:gd name="T15" fmla="*/ 116 h 240"/>
                  <a:gd name="T16" fmla="*/ 10 w 256"/>
                  <a:gd name="T17" fmla="*/ 116 h 24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6" h="240">
                    <a:moveTo>
                      <a:pt x="10" y="116"/>
                    </a:moveTo>
                    <a:cubicBezTo>
                      <a:pt x="75" y="47"/>
                      <a:pt x="174" y="47"/>
                      <a:pt x="253" y="4"/>
                    </a:cubicBezTo>
                    <a:cubicBezTo>
                      <a:pt x="251" y="4"/>
                      <a:pt x="248" y="4"/>
                      <a:pt x="246" y="4"/>
                    </a:cubicBezTo>
                    <a:cubicBezTo>
                      <a:pt x="222" y="84"/>
                      <a:pt x="198" y="173"/>
                      <a:pt x="142" y="237"/>
                    </a:cubicBezTo>
                    <a:cubicBezTo>
                      <a:pt x="140" y="240"/>
                      <a:pt x="148" y="239"/>
                      <a:pt x="150" y="237"/>
                    </a:cubicBezTo>
                    <a:cubicBezTo>
                      <a:pt x="206" y="172"/>
                      <a:pt x="231" y="83"/>
                      <a:pt x="255" y="3"/>
                    </a:cubicBezTo>
                    <a:cubicBezTo>
                      <a:pt x="256" y="0"/>
                      <a:pt x="249" y="2"/>
                      <a:pt x="248" y="2"/>
                    </a:cubicBezTo>
                    <a:cubicBezTo>
                      <a:pt x="167" y="45"/>
                      <a:pt x="68" y="46"/>
                      <a:pt x="2" y="116"/>
                    </a:cubicBezTo>
                    <a:cubicBezTo>
                      <a:pt x="0" y="118"/>
                      <a:pt x="9" y="118"/>
                      <a:pt x="10" y="116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36" name="Freeform 317"/>
              <p:cNvSpPr/>
              <p:nvPr/>
            </p:nvSpPr>
            <p:spPr bwMode="auto">
              <a:xfrm>
                <a:off x="9433672" y="964821"/>
                <a:ext cx="254117" cy="161399"/>
              </a:xfrm>
              <a:custGeom>
                <a:gdLst>
                  <a:gd name="T0" fmla="*/ 10 w 243"/>
                  <a:gd name="T1" fmla="*/ 150 h 154"/>
                  <a:gd name="T2" fmla="*/ 104 w 243"/>
                  <a:gd name="T3" fmla="*/ 80 h 154"/>
                  <a:gd name="T4" fmla="*/ 238 w 243"/>
                  <a:gd name="T5" fmla="*/ 6 h 154"/>
                  <a:gd name="T6" fmla="*/ 232 w 243"/>
                  <a:gd name="T7" fmla="*/ 2 h 154"/>
                  <a:gd name="T8" fmla="*/ 85 w 243"/>
                  <a:gd name="T9" fmla="*/ 82 h 154"/>
                  <a:gd name="T10" fmla="*/ 1 w 243"/>
                  <a:gd name="T11" fmla="*/ 150 h 154"/>
                  <a:gd name="T12" fmla="*/ 10 w 243"/>
                  <a:gd name="T13" fmla="*/ 150 h 15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3" h="154">
                    <a:moveTo>
                      <a:pt x="10" y="150"/>
                    </a:moveTo>
                    <a:cubicBezTo>
                      <a:pt x="22" y="110"/>
                      <a:pt x="71" y="96"/>
                      <a:pt x="104" y="80"/>
                    </a:cubicBezTo>
                    <a:cubicBezTo>
                      <a:pt x="150" y="57"/>
                      <a:pt x="195" y="33"/>
                      <a:pt x="238" y="6"/>
                    </a:cubicBezTo>
                    <a:cubicBezTo>
                      <a:pt x="243" y="2"/>
                      <a:pt x="236" y="0"/>
                      <a:pt x="232" y="2"/>
                    </a:cubicBezTo>
                    <a:cubicBezTo>
                      <a:pt x="185" y="31"/>
                      <a:pt x="135" y="59"/>
                      <a:pt x="85" y="82"/>
                    </a:cubicBezTo>
                    <a:cubicBezTo>
                      <a:pt x="53" y="97"/>
                      <a:pt x="12" y="113"/>
                      <a:pt x="1" y="150"/>
                    </a:cubicBezTo>
                    <a:cubicBezTo>
                      <a:pt x="0" y="154"/>
                      <a:pt x="9" y="153"/>
                      <a:pt x="10" y="150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37" name="Freeform 318"/>
              <p:cNvSpPr/>
              <p:nvPr/>
            </p:nvSpPr>
            <p:spPr bwMode="auto">
              <a:xfrm>
                <a:off x="9440540" y="963103"/>
                <a:ext cx="252401" cy="192305"/>
              </a:xfrm>
              <a:custGeom>
                <a:gdLst>
                  <a:gd name="T0" fmla="*/ 233 w 241"/>
                  <a:gd name="T1" fmla="*/ 2 h 184"/>
                  <a:gd name="T2" fmla="*/ 103 w 241"/>
                  <a:gd name="T3" fmla="*/ 99 h 184"/>
                  <a:gd name="T4" fmla="*/ 1 w 241"/>
                  <a:gd name="T5" fmla="*/ 182 h 184"/>
                  <a:gd name="T6" fmla="*/ 10 w 241"/>
                  <a:gd name="T7" fmla="*/ 181 h 184"/>
                  <a:gd name="T8" fmla="*/ 112 w 241"/>
                  <a:gd name="T9" fmla="*/ 98 h 184"/>
                  <a:gd name="T10" fmla="*/ 236 w 241"/>
                  <a:gd name="T11" fmla="*/ 5 h 184"/>
                  <a:gd name="T12" fmla="*/ 233 w 241"/>
                  <a:gd name="T13" fmla="*/ 2 h 18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1" h="184">
                    <a:moveTo>
                      <a:pt x="233" y="2"/>
                    </a:moveTo>
                    <a:cubicBezTo>
                      <a:pt x="182" y="24"/>
                      <a:pt x="151" y="73"/>
                      <a:pt x="103" y="99"/>
                    </a:cubicBezTo>
                    <a:cubicBezTo>
                      <a:pt x="63" y="119"/>
                      <a:pt x="16" y="136"/>
                      <a:pt x="1" y="182"/>
                    </a:cubicBezTo>
                    <a:cubicBezTo>
                      <a:pt x="0" y="184"/>
                      <a:pt x="9" y="183"/>
                      <a:pt x="10" y="181"/>
                    </a:cubicBezTo>
                    <a:cubicBezTo>
                      <a:pt x="25" y="135"/>
                      <a:pt x="73" y="118"/>
                      <a:pt x="112" y="98"/>
                    </a:cubicBezTo>
                    <a:cubicBezTo>
                      <a:pt x="158" y="74"/>
                      <a:pt x="188" y="25"/>
                      <a:pt x="236" y="5"/>
                    </a:cubicBezTo>
                    <a:cubicBezTo>
                      <a:pt x="241" y="2"/>
                      <a:pt x="236" y="0"/>
                      <a:pt x="233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38" name="Freeform 319"/>
              <p:cNvSpPr/>
              <p:nvPr/>
            </p:nvSpPr>
            <p:spPr bwMode="auto">
              <a:xfrm>
                <a:off x="9438824" y="964821"/>
                <a:ext cx="248967" cy="221494"/>
              </a:xfrm>
              <a:custGeom>
                <a:gdLst>
                  <a:gd name="T0" fmla="*/ 228 w 239"/>
                  <a:gd name="T1" fmla="*/ 3 h 213"/>
                  <a:gd name="T2" fmla="*/ 120 w 239"/>
                  <a:gd name="T3" fmla="*/ 119 h 213"/>
                  <a:gd name="T4" fmla="*/ 3 w 239"/>
                  <a:gd name="T5" fmla="*/ 207 h 213"/>
                  <a:gd name="T6" fmla="*/ 10 w 239"/>
                  <a:gd name="T7" fmla="*/ 210 h 213"/>
                  <a:gd name="T8" fmla="*/ 131 w 239"/>
                  <a:gd name="T9" fmla="*/ 119 h 213"/>
                  <a:gd name="T10" fmla="*/ 234 w 239"/>
                  <a:gd name="T11" fmla="*/ 7 h 213"/>
                  <a:gd name="T12" fmla="*/ 228 w 239"/>
                  <a:gd name="T13" fmla="*/ 3 h 21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9" h="213">
                    <a:moveTo>
                      <a:pt x="228" y="3"/>
                    </a:moveTo>
                    <a:cubicBezTo>
                      <a:pt x="186" y="35"/>
                      <a:pt x="162" y="86"/>
                      <a:pt x="120" y="119"/>
                    </a:cubicBezTo>
                    <a:cubicBezTo>
                      <a:pt x="82" y="149"/>
                      <a:pt x="33" y="166"/>
                      <a:pt x="3" y="207"/>
                    </a:cubicBezTo>
                    <a:cubicBezTo>
                      <a:pt x="0" y="212"/>
                      <a:pt x="8" y="213"/>
                      <a:pt x="10" y="210"/>
                    </a:cubicBezTo>
                    <a:cubicBezTo>
                      <a:pt x="41" y="168"/>
                      <a:pt x="91" y="150"/>
                      <a:pt x="131" y="119"/>
                    </a:cubicBezTo>
                    <a:cubicBezTo>
                      <a:pt x="171" y="87"/>
                      <a:pt x="193" y="38"/>
                      <a:pt x="234" y="7"/>
                    </a:cubicBezTo>
                    <a:cubicBezTo>
                      <a:pt x="239" y="3"/>
                      <a:pt x="232" y="0"/>
                      <a:pt x="228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39" name="Freeform 320"/>
              <p:cNvSpPr/>
              <p:nvPr/>
            </p:nvSpPr>
            <p:spPr bwMode="auto">
              <a:xfrm>
                <a:off x="9433672" y="964821"/>
                <a:ext cx="255835" cy="255834"/>
              </a:xfrm>
              <a:custGeom>
                <a:gdLst>
                  <a:gd name="T0" fmla="*/ 235 w 244"/>
                  <a:gd name="T1" fmla="*/ 2 h 245"/>
                  <a:gd name="T2" fmla="*/ 200 w 244"/>
                  <a:gd name="T3" fmla="*/ 36 h 245"/>
                  <a:gd name="T4" fmla="*/ 154 w 244"/>
                  <a:gd name="T5" fmla="*/ 107 h 245"/>
                  <a:gd name="T6" fmla="*/ 4 w 244"/>
                  <a:gd name="T7" fmla="*/ 241 h 245"/>
                  <a:gd name="T8" fmla="*/ 11 w 244"/>
                  <a:gd name="T9" fmla="*/ 243 h 245"/>
                  <a:gd name="T10" fmla="*/ 149 w 244"/>
                  <a:gd name="T11" fmla="*/ 125 h 245"/>
                  <a:gd name="T12" fmla="*/ 192 w 244"/>
                  <a:gd name="T13" fmla="*/ 61 h 245"/>
                  <a:gd name="T14" fmla="*/ 239 w 244"/>
                  <a:gd name="T15" fmla="*/ 6 h 245"/>
                  <a:gd name="T16" fmla="*/ 235 w 244"/>
                  <a:gd name="T17" fmla="*/ 2 h 24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4" h="245">
                    <a:moveTo>
                      <a:pt x="235" y="2"/>
                    </a:moveTo>
                    <a:cubicBezTo>
                      <a:pt x="220" y="8"/>
                      <a:pt x="210" y="23"/>
                      <a:pt x="200" y="36"/>
                    </a:cubicBezTo>
                    <a:cubicBezTo>
                      <a:pt x="184" y="59"/>
                      <a:pt x="170" y="84"/>
                      <a:pt x="154" y="107"/>
                    </a:cubicBezTo>
                    <a:cubicBezTo>
                      <a:pt x="116" y="164"/>
                      <a:pt x="51" y="194"/>
                      <a:pt x="4" y="241"/>
                    </a:cubicBezTo>
                    <a:cubicBezTo>
                      <a:pt x="0" y="245"/>
                      <a:pt x="8" y="245"/>
                      <a:pt x="11" y="243"/>
                    </a:cubicBezTo>
                    <a:cubicBezTo>
                      <a:pt x="53" y="200"/>
                      <a:pt x="111" y="173"/>
                      <a:pt x="149" y="125"/>
                    </a:cubicBezTo>
                    <a:cubicBezTo>
                      <a:pt x="165" y="105"/>
                      <a:pt x="178" y="82"/>
                      <a:pt x="192" y="61"/>
                    </a:cubicBezTo>
                    <a:cubicBezTo>
                      <a:pt x="204" y="43"/>
                      <a:pt x="218" y="14"/>
                      <a:pt x="239" y="6"/>
                    </a:cubicBezTo>
                    <a:cubicBezTo>
                      <a:pt x="244" y="3"/>
                      <a:pt x="239" y="0"/>
                      <a:pt x="235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40" name="Freeform 321"/>
              <p:cNvSpPr/>
              <p:nvPr/>
            </p:nvSpPr>
            <p:spPr bwMode="auto">
              <a:xfrm>
                <a:off x="9442258" y="963103"/>
                <a:ext cx="248967" cy="288457"/>
              </a:xfrm>
              <a:custGeom>
                <a:gdLst>
                  <a:gd name="T0" fmla="*/ 230 w 238"/>
                  <a:gd name="T1" fmla="*/ 1 h 277"/>
                  <a:gd name="T2" fmla="*/ 190 w 238"/>
                  <a:gd name="T3" fmla="*/ 44 h 277"/>
                  <a:gd name="T4" fmla="*/ 152 w 238"/>
                  <a:gd name="T5" fmla="*/ 128 h 277"/>
                  <a:gd name="T6" fmla="*/ 88 w 238"/>
                  <a:gd name="T7" fmla="*/ 210 h 277"/>
                  <a:gd name="T8" fmla="*/ 4 w 238"/>
                  <a:gd name="T9" fmla="*/ 273 h 277"/>
                  <a:gd name="T10" fmla="*/ 11 w 238"/>
                  <a:gd name="T11" fmla="*/ 275 h 277"/>
                  <a:gd name="T12" fmla="*/ 150 w 238"/>
                  <a:gd name="T13" fmla="*/ 149 h 277"/>
                  <a:gd name="T14" fmla="*/ 185 w 238"/>
                  <a:gd name="T15" fmla="*/ 70 h 277"/>
                  <a:gd name="T16" fmla="*/ 233 w 238"/>
                  <a:gd name="T17" fmla="*/ 5 h 277"/>
                  <a:gd name="T18" fmla="*/ 230 w 238"/>
                  <a:gd name="T19" fmla="*/ 1 h 27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8" h="277">
                    <a:moveTo>
                      <a:pt x="230" y="1"/>
                    </a:moveTo>
                    <a:cubicBezTo>
                      <a:pt x="211" y="10"/>
                      <a:pt x="199" y="27"/>
                      <a:pt x="190" y="44"/>
                    </a:cubicBezTo>
                    <a:cubicBezTo>
                      <a:pt x="175" y="71"/>
                      <a:pt x="164" y="100"/>
                      <a:pt x="152" y="128"/>
                    </a:cubicBezTo>
                    <a:cubicBezTo>
                      <a:pt x="137" y="161"/>
                      <a:pt x="117" y="188"/>
                      <a:pt x="88" y="210"/>
                    </a:cubicBezTo>
                    <a:cubicBezTo>
                      <a:pt x="59" y="231"/>
                      <a:pt x="29" y="247"/>
                      <a:pt x="4" y="273"/>
                    </a:cubicBezTo>
                    <a:cubicBezTo>
                      <a:pt x="0" y="277"/>
                      <a:pt x="9" y="277"/>
                      <a:pt x="11" y="275"/>
                    </a:cubicBezTo>
                    <a:cubicBezTo>
                      <a:pt x="55" y="229"/>
                      <a:pt x="119" y="208"/>
                      <a:pt x="150" y="149"/>
                    </a:cubicBezTo>
                    <a:cubicBezTo>
                      <a:pt x="164" y="123"/>
                      <a:pt x="173" y="96"/>
                      <a:pt x="185" y="70"/>
                    </a:cubicBezTo>
                    <a:cubicBezTo>
                      <a:pt x="195" y="47"/>
                      <a:pt x="209" y="16"/>
                      <a:pt x="233" y="5"/>
                    </a:cubicBezTo>
                    <a:cubicBezTo>
                      <a:pt x="238" y="3"/>
                      <a:pt x="233" y="0"/>
                      <a:pt x="230" y="1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41" name="Freeform 322"/>
              <p:cNvSpPr/>
              <p:nvPr/>
            </p:nvSpPr>
            <p:spPr bwMode="auto">
              <a:xfrm>
                <a:off x="9531542" y="957953"/>
                <a:ext cx="166550" cy="257551"/>
              </a:xfrm>
              <a:custGeom>
                <a:gdLst>
                  <a:gd name="T0" fmla="*/ 149 w 159"/>
                  <a:gd name="T1" fmla="*/ 2 h 248"/>
                  <a:gd name="T2" fmla="*/ 101 w 159"/>
                  <a:gd name="T3" fmla="*/ 106 h 248"/>
                  <a:gd name="T4" fmla="*/ 4 w 159"/>
                  <a:gd name="T5" fmla="*/ 241 h 248"/>
                  <a:gd name="T6" fmla="*/ 10 w 159"/>
                  <a:gd name="T7" fmla="*/ 245 h 248"/>
                  <a:gd name="T8" fmla="*/ 96 w 159"/>
                  <a:gd name="T9" fmla="*/ 135 h 248"/>
                  <a:gd name="T10" fmla="*/ 120 w 159"/>
                  <a:gd name="T11" fmla="*/ 75 h 248"/>
                  <a:gd name="T12" fmla="*/ 154 w 159"/>
                  <a:gd name="T13" fmla="*/ 6 h 248"/>
                  <a:gd name="T14" fmla="*/ 149 w 159"/>
                  <a:gd name="T15" fmla="*/ 2 h 24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9" h="248">
                    <a:moveTo>
                      <a:pt x="149" y="2"/>
                    </a:moveTo>
                    <a:cubicBezTo>
                      <a:pt x="116" y="26"/>
                      <a:pt x="115" y="71"/>
                      <a:pt x="101" y="106"/>
                    </a:cubicBezTo>
                    <a:cubicBezTo>
                      <a:pt x="81" y="157"/>
                      <a:pt x="48" y="207"/>
                      <a:pt x="4" y="241"/>
                    </a:cubicBezTo>
                    <a:cubicBezTo>
                      <a:pt x="0" y="245"/>
                      <a:pt x="7" y="248"/>
                      <a:pt x="10" y="245"/>
                    </a:cubicBezTo>
                    <a:cubicBezTo>
                      <a:pt x="47" y="215"/>
                      <a:pt x="74" y="177"/>
                      <a:pt x="96" y="135"/>
                    </a:cubicBezTo>
                    <a:cubicBezTo>
                      <a:pt x="106" y="116"/>
                      <a:pt x="114" y="96"/>
                      <a:pt x="120" y="75"/>
                    </a:cubicBezTo>
                    <a:cubicBezTo>
                      <a:pt x="127" y="49"/>
                      <a:pt x="132" y="23"/>
                      <a:pt x="154" y="6"/>
                    </a:cubicBezTo>
                    <a:cubicBezTo>
                      <a:pt x="159" y="3"/>
                      <a:pt x="152" y="0"/>
                      <a:pt x="149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42" name="Freeform 323"/>
              <p:cNvSpPr/>
              <p:nvPr/>
            </p:nvSpPr>
            <p:spPr bwMode="auto">
              <a:xfrm>
                <a:off x="8454979" y="662628"/>
                <a:ext cx="520254" cy="460158"/>
              </a:xfrm>
              <a:custGeom>
                <a:gdLst>
                  <a:gd name="T0" fmla="*/ 4 w 498"/>
                  <a:gd name="T1" fmla="*/ 440 h 442"/>
                  <a:gd name="T2" fmla="*/ 33 w 498"/>
                  <a:gd name="T3" fmla="*/ 312 h 442"/>
                  <a:gd name="T4" fmla="*/ 108 w 498"/>
                  <a:gd name="T5" fmla="*/ 194 h 442"/>
                  <a:gd name="T6" fmla="*/ 200 w 498"/>
                  <a:gd name="T7" fmla="*/ 119 h 442"/>
                  <a:gd name="T8" fmla="*/ 232 w 498"/>
                  <a:gd name="T9" fmla="*/ 4 h 442"/>
                  <a:gd name="T10" fmla="*/ 228 w 498"/>
                  <a:gd name="T11" fmla="*/ 5 h 442"/>
                  <a:gd name="T12" fmla="*/ 369 w 498"/>
                  <a:gd name="T13" fmla="*/ 179 h 442"/>
                  <a:gd name="T14" fmla="*/ 495 w 498"/>
                  <a:gd name="T15" fmla="*/ 393 h 442"/>
                  <a:gd name="T16" fmla="*/ 498 w 498"/>
                  <a:gd name="T17" fmla="*/ 393 h 442"/>
                  <a:gd name="T18" fmla="*/ 400 w 498"/>
                  <a:gd name="T19" fmla="*/ 200 h 442"/>
                  <a:gd name="T20" fmla="*/ 240 w 498"/>
                  <a:gd name="T21" fmla="*/ 42 h 442"/>
                  <a:gd name="T22" fmla="*/ 233 w 498"/>
                  <a:gd name="T23" fmla="*/ 15 h 442"/>
                  <a:gd name="T24" fmla="*/ 229 w 498"/>
                  <a:gd name="T25" fmla="*/ 23 h 442"/>
                  <a:gd name="T26" fmla="*/ 228 w 498"/>
                  <a:gd name="T27" fmla="*/ 42 h 442"/>
                  <a:gd name="T28" fmla="*/ 197 w 498"/>
                  <a:gd name="T29" fmla="*/ 118 h 442"/>
                  <a:gd name="T30" fmla="*/ 92 w 498"/>
                  <a:gd name="T31" fmla="*/ 206 h 442"/>
                  <a:gd name="T32" fmla="*/ 30 w 498"/>
                  <a:gd name="T33" fmla="*/ 312 h 442"/>
                  <a:gd name="T34" fmla="*/ 0 w 498"/>
                  <a:gd name="T35" fmla="*/ 440 h 442"/>
                  <a:gd name="T36" fmla="*/ 4 w 498"/>
                  <a:gd name="T37" fmla="*/ 440 h 44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98" h="442">
                    <a:moveTo>
                      <a:pt x="4" y="440"/>
                    </a:moveTo>
                    <a:cubicBezTo>
                      <a:pt x="6" y="396"/>
                      <a:pt x="17" y="353"/>
                      <a:pt x="33" y="312"/>
                    </a:cubicBezTo>
                    <a:cubicBezTo>
                      <a:pt x="50" y="270"/>
                      <a:pt x="74" y="226"/>
                      <a:pt x="108" y="194"/>
                    </a:cubicBezTo>
                    <a:cubicBezTo>
                      <a:pt x="137" y="167"/>
                      <a:pt x="176" y="152"/>
                      <a:pt x="200" y="119"/>
                    </a:cubicBezTo>
                    <a:cubicBezTo>
                      <a:pt x="224" y="86"/>
                      <a:pt x="236" y="44"/>
                      <a:pt x="232" y="4"/>
                    </a:cubicBezTo>
                    <a:cubicBezTo>
                      <a:pt x="231" y="2"/>
                      <a:pt x="228" y="3"/>
                      <a:pt x="228" y="5"/>
                    </a:cubicBezTo>
                    <a:cubicBezTo>
                      <a:pt x="238" y="88"/>
                      <a:pt x="309" y="131"/>
                      <a:pt x="369" y="179"/>
                    </a:cubicBezTo>
                    <a:cubicBezTo>
                      <a:pt x="437" y="232"/>
                      <a:pt x="493" y="303"/>
                      <a:pt x="495" y="393"/>
                    </a:cubicBezTo>
                    <a:cubicBezTo>
                      <a:pt x="495" y="395"/>
                      <a:pt x="498" y="395"/>
                      <a:pt x="498" y="393"/>
                    </a:cubicBezTo>
                    <a:cubicBezTo>
                      <a:pt x="497" y="316"/>
                      <a:pt x="456" y="251"/>
                      <a:pt x="400" y="200"/>
                    </a:cubicBezTo>
                    <a:cubicBezTo>
                      <a:pt x="345" y="150"/>
                      <a:pt x="269" y="114"/>
                      <a:pt x="240" y="42"/>
                    </a:cubicBezTo>
                    <a:cubicBezTo>
                      <a:pt x="237" y="33"/>
                      <a:pt x="235" y="24"/>
                      <a:pt x="233" y="15"/>
                    </a:cubicBezTo>
                    <a:cubicBezTo>
                      <a:pt x="230" y="0"/>
                      <a:pt x="229" y="20"/>
                      <a:pt x="229" y="23"/>
                    </a:cubicBezTo>
                    <a:cubicBezTo>
                      <a:pt x="229" y="29"/>
                      <a:pt x="229" y="36"/>
                      <a:pt x="228" y="42"/>
                    </a:cubicBezTo>
                    <a:cubicBezTo>
                      <a:pt x="224" y="69"/>
                      <a:pt x="212" y="95"/>
                      <a:pt x="197" y="118"/>
                    </a:cubicBezTo>
                    <a:cubicBezTo>
                      <a:pt x="171" y="156"/>
                      <a:pt x="123" y="173"/>
                      <a:pt x="92" y="206"/>
                    </a:cubicBezTo>
                    <a:cubicBezTo>
                      <a:pt x="64" y="236"/>
                      <a:pt x="45" y="275"/>
                      <a:pt x="30" y="312"/>
                    </a:cubicBezTo>
                    <a:cubicBezTo>
                      <a:pt x="13" y="353"/>
                      <a:pt x="2" y="396"/>
                      <a:pt x="0" y="440"/>
                    </a:cubicBezTo>
                    <a:cubicBezTo>
                      <a:pt x="0" y="442"/>
                      <a:pt x="4" y="442"/>
                      <a:pt x="4" y="440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43" name="Freeform 324"/>
              <p:cNvSpPr/>
              <p:nvPr/>
            </p:nvSpPr>
            <p:spPr bwMode="auto">
              <a:xfrm>
                <a:off x="8487602" y="667778"/>
                <a:ext cx="209475" cy="508234"/>
              </a:xfrm>
              <a:custGeom>
                <a:gdLst>
                  <a:gd name="T0" fmla="*/ 196 w 200"/>
                  <a:gd name="T1" fmla="*/ 3 h 488"/>
                  <a:gd name="T2" fmla="*/ 163 w 200"/>
                  <a:gd name="T3" fmla="*/ 134 h 488"/>
                  <a:gd name="T4" fmla="*/ 74 w 200"/>
                  <a:gd name="T5" fmla="*/ 241 h 488"/>
                  <a:gd name="T6" fmla="*/ 0 w 200"/>
                  <a:gd name="T7" fmla="*/ 486 h 488"/>
                  <a:gd name="T8" fmla="*/ 4 w 200"/>
                  <a:gd name="T9" fmla="*/ 486 h 488"/>
                  <a:gd name="T10" fmla="*/ 19 w 200"/>
                  <a:gd name="T11" fmla="*/ 368 h 488"/>
                  <a:gd name="T12" fmla="*/ 84 w 200"/>
                  <a:gd name="T13" fmla="*/ 232 h 488"/>
                  <a:gd name="T14" fmla="*/ 175 w 200"/>
                  <a:gd name="T15" fmla="*/ 121 h 488"/>
                  <a:gd name="T16" fmla="*/ 199 w 200"/>
                  <a:gd name="T17" fmla="*/ 2 h 488"/>
                  <a:gd name="T18" fmla="*/ 196 w 200"/>
                  <a:gd name="T19" fmla="*/ 3 h 48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0" h="488">
                    <a:moveTo>
                      <a:pt x="196" y="3"/>
                    </a:moveTo>
                    <a:cubicBezTo>
                      <a:pt x="196" y="50"/>
                      <a:pt x="190" y="95"/>
                      <a:pt x="163" y="134"/>
                    </a:cubicBezTo>
                    <a:cubicBezTo>
                      <a:pt x="137" y="172"/>
                      <a:pt x="101" y="203"/>
                      <a:pt x="74" y="241"/>
                    </a:cubicBezTo>
                    <a:cubicBezTo>
                      <a:pt x="22" y="313"/>
                      <a:pt x="7" y="399"/>
                      <a:pt x="0" y="486"/>
                    </a:cubicBezTo>
                    <a:cubicBezTo>
                      <a:pt x="0" y="488"/>
                      <a:pt x="4" y="487"/>
                      <a:pt x="4" y="486"/>
                    </a:cubicBezTo>
                    <a:cubicBezTo>
                      <a:pt x="7" y="446"/>
                      <a:pt x="12" y="406"/>
                      <a:pt x="19" y="368"/>
                    </a:cubicBezTo>
                    <a:cubicBezTo>
                      <a:pt x="30" y="318"/>
                      <a:pt x="54" y="272"/>
                      <a:pt x="84" y="232"/>
                    </a:cubicBezTo>
                    <a:cubicBezTo>
                      <a:pt x="112" y="193"/>
                      <a:pt x="150" y="162"/>
                      <a:pt x="175" y="121"/>
                    </a:cubicBezTo>
                    <a:cubicBezTo>
                      <a:pt x="197" y="85"/>
                      <a:pt x="200" y="43"/>
                      <a:pt x="199" y="2"/>
                    </a:cubicBezTo>
                    <a:cubicBezTo>
                      <a:pt x="199" y="0"/>
                      <a:pt x="196" y="1"/>
                      <a:pt x="196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44" name="Freeform 325"/>
              <p:cNvSpPr/>
              <p:nvPr/>
            </p:nvSpPr>
            <p:spPr bwMode="auto">
              <a:xfrm>
                <a:off x="8530527" y="695250"/>
                <a:ext cx="166550" cy="496215"/>
              </a:xfrm>
              <a:custGeom>
                <a:gdLst>
                  <a:gd name="T0" fmla="*/ 156 w 160"/>
                  <a:gd name="T1" fmla="*/ 2 h 477"/>
                  <a:gd name="T2" fmla="*/ 133 w 160"/>
                  <a:gd name="T3" fmla="*/ 133 h 477"/>
                  <a:gd name="T4" fmla="*/ 65 w 160"/>
                  <a:gd name="T5" fmla="*/ 246 h 477"/>
                  <a:gd name="T6" fmla="*/ 6 w 160"/>
                  <a:gd name="T7" fmla="*/ 476 h 477"/>
                  <a:gd name="T8" fmla="*/ 10 w 160"/>
                  <a:gd name="T9" fmla="*/ 475 h 477"/>
                  <a:gd name="T10" fmla="*/ 23 w 160"/>
                  <a:gd name="T11" fmla="*/ 341 h 477"/>
                  <a:gd name="T12" fmla="*/ 78 w 160"/>
                  <a:gd name="T13" fmla="*/ 232 h 477"/>
                  <a:gd name="T14" fmla="*/ 139 w 160"/>
                  <a:gd name="T15" fmla="*/ 128 h 477"/>
                  <a:gd name="T16" fmla="*/ 159 w 160"/>
                  <a:gd name="T17" fmla="*/ 2 h 477"/>
                  <a:gd name="T18" fmla="*/ 156 w 160"/>
                  <a:gd name="T19" fmla="*/ 2 h 47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0" h="477">
                    <a:moveTo>
                      <a:pt x="156" y="2"/>
                    </a:moveTo>
                    <a:cubicBezTo>
                      <a:pt x="157" y="47"/>
                      <a:pt x="150" y="91"/>
                      <a:pt x="133" y="133"/>
                    </a:cubicBezTo>
                    <a:cubicBezTo>
                      <a:pt x="116" y="174"/>
                      <a:pt x="89" y="209"/>
                      <a:pt x="65" y="246"/>
                    </a:cubicBezTo>
                    <a:cubicBezTo>
                      <a:pt x="20" y="316"/>
                      <a:pt x="0" y="392"/>
                      <a:pt x="6" y="476"/>
                    </a:cubicBezTo>
                    <a:cubicBezTo>
                      <a:pt x="7" y="477"/>
                      <a:pt x="10" y="477"/>
                      <a:pt x="10" y="475"/>
                    </a:cubicBezTo>
                    <a:cubicBezTo>
                      <a:pt x="7" y="430"/>
                      <a:pt x="9" y="385"/>
                      <a:pt x="23" y="341"/>
                    </a:cubicBezTo>
                    <a:cubicBezTo>
                      <a:pt x="35" y="302"/>
                      <a:pt x="55" y="266"/>
                      <a:pt x="78" y="232"/>
                    </a:cubicBezTo>
                    <a:cubicBezTo>
                      <a:pt x="101" y="198"/>
                      <a:pt x="123" y="166"/>
                      <a:pt x="139" y="128"/>
                    </a:cubicBezTo>
                    <a:cubicBezTo>
                      <a:pt x="155" y="88"/>
                      <a:pt x="160" y="45"/>
                      <a:pt x="159" y="2"/>
                    </a:cubicBezTo>
                    <a:cubicBezTo>
                      <a:pt x="159" y="0"/>
                      <a:pt x="156" y="0"/>
                      <a:pt x="156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45" name="Freeform 326"/>
              <p:cNvSpPr/>
              <p:nvPr/>
            </p:nvSpPr>
            <p:spPr bwMode="auto">
              <a:xfrm>
                <a:off x="8559717" y="700402"/>
                <a:ext cx="139078" cy="473894"/>
              </a:xfrm>
              <a:custGeom>
                <a:gdLst>
                  <a:gd name="T0" fmla="*/ 129 w 133"/>
                  <a:gd name="T1" fmla="*/ 1 h 456"/>
                  <a:gd name="T2" fmla="*/ 77 w 133"/>
                  <a:gd name="T3" fmla="*/ 234 h 456"/>
                  <a:gd name="T4" fmla="*/ 5 w 133"/>
                  <a:gd name="T5" fmla="*/ 455 h 456"/>
                  <a:gd name="T6" fmla="*/ 9 w 133"/>
                  <a:gd name="T7" fmla="*/ 454 h 456"/>
                  <a:gd name="T8" fmla="*/ 83 w 133"/>
                  <a:gd name="T9" fmla="*/ 228 h 456"/>
                  <a:gd name="T10" fmla="*/ 133 w 133"/>
                  <a:gd name="T11" fmla="*/ 0 h 456"/>
                  <a:gd name="T12" fmla="*/ 129 w 133"/>
                  <a:gd name="T13" fmla="*/ 1 h 45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3" h="456">
                    <a:moveTo>
                      <a:pt x="129" y="1"/>
                    </a:moveTo>
                    <a:cubicBezTo>
                      <a:pt x="129" y="81"/>
                      <a:pt x="115" y="163"/>
                      <a:pt x="77" y="234"/>
                    </a:cubicBezTo>
                    <a:cubicBezTo>
                      <a:pt x="40" y="304"/>
                      <a:pt x="0" y="374"/>
                      <a:pt x="5" y="455"/>
                    </a:cubicBezTo>
                    <a:cubicBezTo>
                      <a:pt x="5" y="456"/>
                      <a:pt x="9" y="455"/>
                      <a:pt x="9" y="454"/>
                    </a:cubicBezTo>
                    <a:cubicBezTo>
                      <a:pt x="3" y="371"/>
                      <a:pt x="45" y="299"/>
                      <a:pt x="83" y="228"/>
                    </a:cubicBezTo>
                    <a:cubicBezTo>
                      <a:pt x="121" y="160"/>
                      <a:pt x="132" y="77"/>
                      <a:pt x="133" y="0"/>
                    </a:cubicBezTo>
                    <a:cubicBezTo>
                      <a:pt x="133" y="0"/>
                      <a:pt x="129" y="0"/>
                      <a:pt x="129" y="1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46" name="Freeform 327"/>
              <p:cNvSpPr/>
              <p:nvPr/>
            </p:nvSpPr>
            <p:spPr bwMode="auto">
              <a:xfrm>
                <a:off x="8611227" y="727874"/>
                <a:ext cx="89284" cy="401779"/>
              </a:xfrm>
              <a:custGeom>
                <a:gdLst>
                  <a:gd name="T0" fmla="*/ 82 w 86"/>
                  <a:gd name="T1" fmla="*/ 2 h 386"/>
                  <a:gd name="T2" fmla="*/ 7 w 86"/>
                  <a:gd name="T3" fmla="*/ 385 h 386"/>
                  <a:gd name="T4" fmla="*/ 11 w 86"/>
                  <a:gd name="T5" fmla="*/ 384 h 386"/>
                  <a:gd name="T6" fmla="*/ 85 w 86"/>
                  <a:gd name="T7" fmla="*/ 1 h 386"/>
                  <a:gd name="T8" fmla="*/ 82 w 86"/>
                  <a:gd name="T9" fmla="*/ 2 h 38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386">
                    <a:moveTo>
                      <a:pt x="82" y="2"/>
                    </a:moveTo>
                    <a:cubicBezTo>
                      <a:pt x="83" y="134"/>
                      <a:pt x="0" y="252"/>
                      <a:pt x="7" y="385"/>
                    </a:cubicBezTo>
                    <a:cubicBezTo>
                      <a:pt x="7" y="386"/>
                      <a:pt x="11" y="385"/>
                      <a:pt x="11" y="384"/>
                    </a:cubicBezTo>
                    <a:cubicBezTo>
                      <a:pt x="3" y="251"/>
                      <a:pt x="86" y="134"/>
                      <a:pt x="85" y="1"/>
                    </a:cubicBezTo>
                    <a:cubicBezTo>
                      <a:pt x="85" y="0"/>
                      <a:pt x="82" y="1"/>
                      <a:pt x="82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47" name="Freeform 328"/>
              <p:cNvSpPr/>
              <p:nvPr/>
            </p:nvSpPr>
            <p:spPr bwMode="auto">
              <a:xfrm>
                <a:off x="8667887" y="710704"/>
                <a:ext cx="32624" cy="374307"/>
              </a:xfrm>
              <a:custGeom>
                <a:gdLst>
                  <a:gd name="T0" fmla="*/ 26 w 31"/>
                  <a:gd name="T1" fmla="*/ 2 h 360"/>
                  <a:gd name="T2" fmla="*/ 0 w 31"/>
                  <a:gd name="T3" fmla="*/ 360 h 360"/>
                  <a:gd name="T4" fmla="*/ 3 w 31"/>
                  <a:gd name="T5" fmla="*/ 359 h 360"/>
                  <a:gd name="T6" fmla="*/ 30 w 31"/>
                  <a:gd name="T7" fmla="*/ 1 h 360"/>
                  <a:gd name="T8" fmla="*/ 26 w 31"/>
                  <a:gd name="T9" fmla="*/ 2 h 36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60">
                    <a:moveTo>
                      <a:pt x="26" y="2"/>
                    </a:moveTo>
                    <a:cubicBezTo>
                      <a:pt x="28" y="122"/>
                      <a:pt x="0" y="240"/>
                      <a:pt x="0" y="360"/>
                    </a:cubicBezTo>
                    <a:cubicBezTo>
                      <a:pt x="0" y="360"/>
                      <a:pt x="3" y="360"/>
                      <a:pt x="3" y="359"/>
                    </a:cubicBezTo>
                    <a:cubicBezTo>
                      <a:pt x="4" y="239"/>
                      <a:pt x="31" y="121"/>
                      <a:pt x="30" y="1"/>
                    </a:cubicBezTo>
                    <a:cubicBezTo>
                      <a:pt x="30" y="0"/>
                      <a:pt x="26" y="1"/>
                      <a:pt x="26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48" name="Freeform 329"/>
              <p:cNvSpPr/>
              <p:nvPr/>
            </p:nvSpPr>
            <p:spPr bwMode="auto">
              <a:xfrm>
                <a:off x="8691926" y="688382"/>
                <a:ext cx="13736" cy="365723"/>
              </a:xfrm>
              <a:custGeom>
                <a:gdLst>
                  <a:gd name="T0" fmla="*/ 4 w 14"/>
                  <a:gd name="T1" fmla="*/ 2 h 352"/>
                  <a:gd name="T2" fmla="*/ 9 w 14"/>
                  <a:gd name="T3" fmla="*/ 170 h 352"/>
                  <a:gd name="T4" fmla="*/ 5 w 14"/>
                  <a:gd name="T5" fmla="*/ 350 h 352"/>
                  <a:gd name="T6" fmla="*/ 8 w 14"/>
                  <a:gd name="T7" fmla="*/ 349 h 352"/>
                  <a:gd name="T8" fmla="*/ 13 w 14"/>
                  <a:gd name="T9" fmla="*/ 169 h 352"/>
                  <a:gd name="T10" fmla="*/ 8 w 14"/>
                  <a:gd name="T11" fmla="*/ 2 h 352"/>
                  <a:gd name="T12" fmla="*/ 4 w 14"/>
                  <a:gd name="T13" fmla="*/ 2 h 35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352">
                    <a:moveTo>
                      <a:pt x="4" y="2"/>
                    </a:moveTo>
                    <a:cubicBezTo>
                      <a:pt x="2" y="58"/>
                      <a:pt x="10" y="114"/>
                      <a:pt x="9" y="170"/>
                    </a:cubicBezTo>
                    <a:cubicBezTo>
                      <a:pt x="9" y="230"/>
                      <a:pt x="0" y="290"/>
                      <a:pt x="5" y="350"/>
                    </a:cubicBezTo>
                    <a:cubicBezTo>
                      <a:pt x="5" y="352"/>
                      <a:pt x="8" y="351"/>
                      <a:pt x="8" y="349"/>
                    </a:cubicBezTo>
                    <a:cubicBezTo>
                      <a:pt x="4" y="289"/>
                      <a:pt x="12" y="229"/>
                      <a:pt x="13" y="169"/>
                    </a:cubicBezTo>
                    <a:cubicBezTo>
                      <a:pt x="14" y="113"/>
                      <a:pt x="6" y="58"/>
                      <a:pt x="8" y="2"/>
                    </a:cubicBezTo>
                    <a:cubicBezTo>
                      <a:pt x="8" y="0"/>
                      <a:pt x="4" y="0"/>
                      <a:pt x="4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49" name="Freeform 330"/>
              <p:cNvSpPr/>
              <p:nvPr/>
            </p:nvSpPr>
            <p:spPr bwMode="auto">
              <a:xfrm>
                <a:off x="8697077" y="705552"/>
                <a:ext cx="51510" cy="329665"/>
              </a:xfrm>
              <a:custGeom>
                <a:gdLst>
                  <a:gd name="T0" fmla="*/ 0 w 50"/>
                  <a:gd name="T1" fmla="*/ 2 h 317"/>
                  <a:gd name="T2" fmla="*/ 24 w 50"/>
                  <a:gd name="T3" fmla="*/ 316 h 317"/>
                  <a:gd name="T4" fmla="*/ 27 w 50"/>
                  <a:gd name="T5" fmla="*/ 316 h 317"/>
                  <a:gd name="T6" fmla="*/ 4 w 50"/>
                  <a:gd name="T7" fmla="*/ 1 h 317"/>
                  <a:gd name="T8" fmla="*/ 0 w 50"/>
                  <a:gd name="T9" fmla="*/ 2 h 31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317">
                    <a:moveTo>
                      <a:pt x="0" y="2"/>
                    </a:moveTo>
                    <a:cubicBezTo>
                      <a:pt x="10" y="105"/>
                      <a:pt x="47" y="213"/>
                      <a:pt x="24" y="316"/>
                    </a:cubicBezTo>
                    <a:cubicBezTo>
                      <a:pt x="23" y="317"/>
                      <a:pt x="27" y="317"/>
                      <a:pt x="27" y="316"/>
                    </a:cubicBezTo>
                    <a:cubicBezTo>
                      <a:pt x="50" y="213"/>
                      <a:pt x="14" y="104"/>
                      <a:pt x="4" y="1"/>
                    </a:cubicBezTo>
                    <a:cubicBezTo>
                      <a:pt x="4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50" name="Freeform 331"/>
              <p:cNvSpPr/>
              <p:nvPr/>
            </p:nvSpPr>
            <p:spPr bwMode="auto">
              <a:xfrm>
                <a:off x="8688492" y="683232"/>
                <a:ext cx="82416" cy="396629"/>
              </a:xfrm>
              <a:custGeom>
                <a:gdLst>
                  <a:gd name="T0" fmla="*/ 6 w 79"/>
                  <a:gd name="T1" fmla="*/ 1 h 382"/>
                  <a:gd name="T2" fmla="*/ 15 w 79"/>
                  <a:gd name="T3" fmla="*/ 63 h 382"/>
                  <a:gd name="T4" fmla="*/ 49 w 79"/>
                  <a:gd name="T5" fmla="*/ 145 h 382"/>
                  <a:gd name="T6" fmla="*/ 67 w 79"/>
                  <a:gd name="T7" fmla="*/ 245 h 382"/>
                  <a:gd name="T8" fmla="*/ 75 w 79"/>
                  <a:gd name="T9" fmla="*/ 381 h 382"/>
                  <a:gd name="T10" fmla="*/ 79 w 79"/>
                  <a:gd name="T11" fmla="*/ 380 h 382"/>
                  <a:gd name="T12" fmla="*/ 72 w 79"/>
                  <a:gd name="T13" fmla="*/ 251 h 382"/>
                  <a:gd name="T14" fmla="*/ 54 w 79"/>
                  <a:gd name="T15" fmla="*/ 148 h 382"/>
                  <a:gd name="T16" fmla="*/ 22 w 79"/>
                  <a:gd name="T17" fmla="*/ 72 h 382"/>
                  <a:gd name="T18" fmla="*/ 10 w 79"/>
                  <a:gd name="T19" fmla="*/ 1 h 382"/>
                  <a:gd name="T20" fmla="*/ 6 w 79"/>
                  <a:gd name="T21" fmla="*/ 1 h 38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9" h="382">
                    <a:moveTo>
                      <a:pt x="6" y="1"/>
                    </a:moveTo>
                    <a:cubicBezTo>
                      <a:pt x="0" y="22"/>
                      <a:pt x="8" y="44"/>
                      <a:pt x="15" y="63"/>
                    </a:cubicBezTo>
                    <a:cubicBezTo>
                      <a:pt x="25" y="91"/>
                      <a:pt x="38" y="118"/>
                      <a:pt x="49" y="145"/>
                    </a:cubicBezTo>
                    <a:cubicBezTo>
                      <a:pt x="61" y="177"/>
                      <a:pt x="64" y="211"/>
                      <a:pt x="67" y="245"/>
                    </a:cubicBezTo>
                    <a:cubicBezTo>
                      <a:pt x="73" y="290"/>
                      <a:pt x="74" y="336"/>
                      <a:pt x="75" y="381"/>
                    </a:cubicBezTo>
                    <a:cubicBezTo>
                      <a:pt x="75" y="382"/>
                      <a:pt x="79" y="381"/>
                      <a:pt x="79" y="380"/>
                    </a:cubicBezTo>
                    <a:cubicBezTo>
                      <a:pt x="78" y="337"/>
                      <a:pt x="76" y="294"/>
                      <a:pt x="72" y="251"/>
                    </a:cubicBezTo>
                    <a:cubicBezTo>
                      <a:pt x="68" y="217"/>
                      <a:pt x="65" y="181"/>
                      <a:pt x="54" y="148"/>
                    </a:cubicBezTo>
                    <a:cubicBezTo>
                      <a:pt x="44" y="122"/>
                      <a:pt x="32" y="97"/>
                      <a:pt x="22" y="72"/>
                    </a:cubicBezTo>
                    <a:cubicBezTo>
                      <a:pt x="14" y="50"/>
                      <a:pt x="3" y="23"/>
                      <a:pt x="10" y="1"/>
                    </a:cubicBezTo>
                    <a:cubicBezTo>
                      <a:pt x="10" y="0"/>
                      <a:pt x="6" y="0"/>
                      <a:pt x="6" y="1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51" name="Freeform 332"/>
              <p:cNvSpPr/>
              <p:nvPr/>
            </p:nvSpPr>
            <p:spPr bwMode="auto">
              <a:xfrm>
                <a:off x="8693643" y="705552"/>
                <a:ext cx="127058" cy="401779"/>
              </a:xfrm>
              <a:custGeom>
                <a:gdLst>
                  <a:gd name="T0" fmla="*/ 1 w 122"/>
                  <a:gd name="T1" fmla="*/ 2 h 386"/>
                  <a:gd name="T2" fmla="*/ 39 w 122"/>
                  <a:gd name="T3" fmla="*/ 86 h 386"/>
                  <a:gd name="T4" fmla="*/ 90 w 122"/>
                  <a:gd name="T5" fmla="*/ 185 h 386"/>
                  <a:gd name="T6" fmla="*/ 112 w 122"/>
                  <a:gd name="T7" fmla="*/ 385 h 386"/>
                  <a:gd name="T8" fmla="*/ 115 w 122"/>
                  <a:gd name="T9" fmla="*/ 384 h 386"/>
                  <a:gd name="T10" fmla="*/ 96 w 122"/>
                  <a:gd name="T11" fmla="*/ 191 h 386"/>
                  <a:gd name="T12" fmla="*/ 52 w 122"/>
                  <a:gd name="T13" fmla="*/ 101 h 386"/>
                  <a:gd name="T14" fmla="*/ 4 w 122"/>
                  <a:gd name="T15" fmla="*/ 1 h 386"/>
                  <a:gd name="T16" fmla="*/ 1 w 122"/>
                  <a:gd name="T17" fmla="*/ 2 h 38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2" h="386">
                    <a:moveTo>
                      <a:pt x="1" y="2"/>
                    </a:moveTo>
                    <a:cubicBezTo>
                      <a:pt x="12" y="31"/>
                      <a:pt x="23" y="59"/>
                      <a:pt x="39" y="86"/>
                    </a:cubicBezTo>
                    <a:cubicBezTo>
                      <a:pt x="59" y="118"/>
                      <a:pt x="78" y="149"/>
                      <a:pt x="90" y="185"/>
                    </a:cubicBezTo>
                    <a:cubicBezTo>
                      <a:pt x="112" y="248"/>
                      <a:pt x="118" y="318"/>
                      <a:pt x="112" y="385"/>
                    </a:cubicBezTo>
                    <a:cubicBezTo>
                      <a:pt x="111" y="386"/>
                      <a:pt x="115" y="386"/>
                      <a:pt x="115" y="384"/>
                    </a:cubicBezTo>
                    <a:cubicBezTo>
                      <a:pt x="122" y="319"/>
                      <a:pt x="115" y="253"/>
                      <a:pt x="96" y="191"/>
                    </a:cubicBezTo>
                    <a:cubicBezTo>
                      <a:pt x="86" y="158"/>
                      <a:pt x="71" y="129"/>
                      <a:pt x="52" y="101"/>
                    </a:cubicBezTo>
                    <a:cubicBezTo>
                      <a:pt x="32" y="69"/>
                      <a:pt x="18" y="36"/>
                      <a:pt x="4" y="1"/>
                    </a:cubicBezTo>
                    <a:cubicBezTo>
                      <a:pt x="4" y="0"/>
                      <a:pt x="0" y="1"/>
                      <a:pt x="1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52" name="Freeform 333"/>
              <p:cNvSpPr/>
              <p:nvPr/>
            </p:nvSpPr>
            <p:spPr bwMode="auto">
              <a:xfrm>
                <a:off x="8697077" y="695250"/>
                <a:ext cx="164833" cy="441271"/>
              </a:xfrm>
              <a:custGeom>
                <a:gdLst>
                  <a:gd name="T0" fmla="*/ 0 w 157"/>
                  <a:gd name="T1" fmla="*/ 2 h 425"/>
                  <a:gd name="T2" fmla="*/ 32 w 157"/>
                  <a:gd name="T3" fmla="*/ 73 h 425"/>
                  <a:gd name="T4" fmla="*/ 95 w 157"/>
                  <a:gd name="T5" fmla="*/ 166 h 425"/>
                  <a:gd name="T6" fmla="*/ 142 w 157"/>
                  <a:gd name="T7" fmla="*/ 264 h 425"/>
                  <a:gd name="T8" fmla="*/ 152 w 157"/>
                  <a:gd name="T9" fmla="*/ 423 h 425"/>
                  <a:gd name="T10" fmla="*/ 155 w 157"/>
                  <a:gd name="T11" fmla="*/ 423 h 425"/>
                  <a:gd name="T12" fmla="*/ 149 w 157"/>
                  <a:gd name="T13" fmla="*/ 277 h 425"/>
                  <a:gd name="T14" fmla="*/ 110 w 157"/>
                  <a:gd name="T15" fmla="*/ 181 h 425"/>
                  <a:gd name="T16" fmla="*/ 46 w 157"/>
                  <a:gd name="T17" fmla="*/ 88 h 425"/>
                  <a:gd name="T18" fmla="*/ 4 w 157"/>
                  <a:gd name="T19" fmla="*/ 1 h 425"/>
                  <a:gd name="T20" fmla="*/ 0 w 157"/>
                  <a:gd name="T21" fmla="*/ 2 h 42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7" h="425">
                    <a:moveTo>
                      <a:pt x="0" y="2"/>
                    </a:moveTo>
                    <a:cubicBezTo>
                      <a:pt x="3" y="28"/>
                      <a:pt x="18" y="52"/>
                      <a:pt x="32" y="73"/>
                    </a:cubicBezTo>
                    <a:cubicBezTo>
                      <a:pt x="52" y="105"/>
                      <a:pt x="74" y="135"/>
                      <a:pt x="95" y="166"/>
                    </a:cubicBezTo>
                    <a:cubicBezTo>
                      <a:pt x="116" y="197"/>
                      <a:pt x="134" y="228"/>
                      <a:pt x="142" y="264"/>
                    </a:cubicBezTo>
                    <a:cubicBezTo>
                      <a:pt x="155" y="316"/>
                      <a:pt x="154" y="370"/>
                      <a:pt x="152" y="423"/>
                    </a:cubicBezTo>
                    <a:cubicBezTo>
                      <a:pt x="152" y="425"/>
                      <a:pt x="155" y="424"/>
                      <a:pt x="155" y="423"/>
                    </a:cubicBezTo>
                    <a:cubicBezTo>
                      <a:pt x="157" y="374"/>
                      <a:pt x="157" y="325"/>
                      <a:pt x="149" y="277"/>
                    </a:cubicBezTo>
                    <a:cubicBezTo>
                      <a:pt x="142" y="241"/>
                      <a:pt x="129" y="212"/>
                      <a:pt x="110" y="181"/>
                    </a:cubicBezTo>
                    <a:cubicBezTo>
                      <a:pt x="89" y="150"/>
                      <a:pt x="67" y="119"/>
                      <a:pt x="46" y="88"/>
                    </a:cubicBezTo>
                    <a:cubicBezTo>
                      <a:pt x="28" y="62"/>
                      <a:pt x="7" y="33"/>
                      <a:pt x="4" y="1"/>
                    </a:cubicBezTo>
                    <a:cubicBezTo>
                      <a:pt x="4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53" name="Freeform 334"/>
              <p:cNvSpPr/>
              <p:nvPr/>
            </p:nvSpPr>
            <p:spPr bwMode="auto">
              <a:xfrm>
                <a:off x="8697077" y="705552"/>
                <a:ext cx="195739" cy="442988"/>
              </a:xfrm>
              <a:custGeom>
                <a:gdLst>
                  <a:gd name="T0" fmla="*/ 0 w 187"/>
                  <a:gd name="T1" fmla="*/ 2 h 425"/>
                  <a:gd name="T2" fmla="*/ 130 w 187"/>
                  <a:gd name="T3" fmla="*/ 174 h 425"/>
                  <a:gd name="T4" fmla="*/ 174 w 187"/>
                  <a:gd name="T5" fmla="*/ 273 h 425"/>
                  <a:gd name="T6" fmla="*/ 182 w 187"/>
                  <a:gd name="T7" fmla="*/ 424 h 425"/>
                  <a:gd name="T8" fmla="*/ 186 w 187"/>
                  <a:gd name="T9" fmla="*/ 423 h 425"/>
                  <a:gd name="T10" fmla="*/ 179 w 187"/>
                  <a:gd name="T11" fmla="*/ 279 h 425"/>
                  <a:gd name="T12" fmla="*/ 139 w 187"/>
                  <a:gd name="T13" fmla="*/ 181 h 425"/>
                  <a:gd name="T14" fmla="*/ 4 w 187"/>
                  <a:gd name="T15" fmla="*/ 1 h 425"/>
                  <a:gd name="T16" fmla="*/ 0 w 187"/>
                  <a:gd name="T17" fmla="*/ 2 h 42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7" h="425">
                    <a:moveTo>
                      <a:pt x="0" y="2"/>
                    </a:moveTo>
                    <a:cubicBezTo>
                      <a:pt x="33" y="66"/>
                      <a:pt x="87" y="117"/>
                      <a:pt x="130" y="174"/>
                    </a:cubicBezTo>
                    <a:cubicBezTo>
                      <a:pt x="153" y="205"/>
                      <a:pt x="166" y="235"/>
                      <a:pt x="174" y="273"/>
                    </a:cubicBezTo>
                    <a:cubicBezTo>
                      <a:pt x="184" y="322"/>
                      <a:pt x="182" y="374"/>
                      <a:pt x="182" y="424"/>
                    </a:cubicBezTo>
                    <a:cubicBezTo>
                      <a:pt x="182" y="425"/>
                      <a:pt x="186" y="424"/>
                      <a:pt x="186" y="423"/>
                    </a:cubicBezTo>
                    <a:cubicBezTo>
                      <a:pt x="185" y="375"/>
                      <a:pt x="187" y="327"/>
                      <a:pt x="179" y="279"/>
                    </a:cubicBezTo>
                    <a:cubicBezTo>
                      <a:pt x="173" y="242"/>
                      <a:pt x="160" y="211"/>
                      <a:pt x="139" y="181"/>
                    </a:cubicBezTo>
                    <a:cubicBezTo>
                      <a:pt x="96" y="120"/>
                      <a:pt x="38" y="68"/>
                      <a:pt x="4" y="1"/>
                    </a:cubicBezTo>
                    <a:cubicBezTo>
                      <a:pt x="3" y="0"/>
                      <a:pt x="0" y="2"/>
                      <a:pt x="0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54" name="Freeform 335"/>
              <p:cNvSpPr/>
              <p:nvPr/>
            </p:nvSpPr>
            <p:spPr bwMode="auto">
              <a:xfrm>
                <a:off x="8729700" y="757063"/>
                <a:ext cx="214626" cy="417233"/>
              </a:xfrm>
              <a:custGeom>
                <a:gdLst>
                  <a:gd name="T0" fmla="*/ 1 w 205"/>
                  <a:gd name="T1" fmla="*/ 2 h 401"/>
                  <a:gd name="T2" fmla="*/ 170 w 205"/>
                  <a:gd name="T3" fmla="*/ 204 h 401"/>
                  <a:gd name="T4" fmla="*/ 193 w 205"/>
                  <a:gd name="T5" fmla="*/ 400 h 401"/>
                  <a:gd name="T6" fmla="*/ 197 w 205"/>
                  <a:gd name="T7" fmla="*/ 400 h 401"/>
                  <a:gd name="T8" fmla="*/ 174 w 205"/>
                  <a:gd name="T9" fmla="*/ 203 h 401"/>
                  <a:gd name="T10" fmla="*/ 4 w 205"/>
                  <a:gd name="T11" fmla="*/ 1 h 401"/>
                  <a:gd name="T12" fmla="*/ 1 w 205"/>
                  <a:gd name="T13" fmla="*/ 2 h 40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5" h="401">
                    <a:moveTo>
                      <a:pt x="1" y="2"/>
                    </a:moveTo>
                    <a:cubicBezTo>
                      <a:pt x="66" y="61"/>
                      <a:pt x="132" y="124"/>
                      <a:pt x="170" y="204"/>
                    </a:cubicBezTo>
                    <a:cubicBezTo>
                      <a:pt x="199" y="266"/>
                      <a:pt x="201" y="334"/>
                      <a:pt x="193" y="400"/>
                    </a:cubicBezTo>
                    <a:cubicBezTo>
                      <a:pt x="193" y="401"/>
                      <a:pt x="197" y="401"/>
                      <a:pt x="197" y="400"/>
                    </a:cubicBezTo>
                    <a:cubicBezTo>
                      <a:pt x="205" y="332"/>
                      <a:pt x="202" y="266"/>
                      <a:pt x="174" y="203"/>
                    </a:cubicBezTo>
                    <a:cubicBezTo>
                      <a:pt x="137" y="123"/>
                      <a:pt x="68" y="59"/>
                      <a:pt x="4" y="1"/>
                    </a:cubicBezTo>
                    <a:cubicBezTo>
                      <a:pt x="3" y="0"/>
                      <a:pt x="0" y="1"/>
                      <a:pt x="1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55" name="Freeform 336"/>
              <p:cNvSpPr/>
              <p:nvPr/>
            </p:nvSpPr>
            <p:spPr bwMode="auto">
              <a:xfrm>
                <a:off x="8334788" y="638590"/>
                <a:ext cx="243815" cy="230079"/>
              </a:xfrm>
              <a:custGeom>
                <a:gdLst>
                  <a:gd name="T0" fmla="*/ 5 w 232"/>
                  <a:gd name="T1" fmla="*/ 219 h 222"/>
                  <a:gd name="T2" fmla="*/ 50 w 232"/>
                  <a:gd name="T3" fmla="*/ 2 h 222"/>
                  <a:gd name="T4" fmla="*/ 45 w 232"/>
                  <a:gd name="T5" fmla="*/ 3 h 222"/>
                  <a:gd name="T6" fmla="*/ 227 w 232"/>
                  <a:gd name="T7" fmla="*/ 194 h 222"/>
                  <a:gd name="T8" fmla="*/ 232 w 232"/>
                  <a:gd name="T9" fmla="*/ 193 h 222"/>
                  <a:gd name="T10" fmla="*/ 49 w 232"/>
                  <a:gd name="T11" fmla="*/ 1 h 222"/>
                  <a:gd name="T12" fmla="*/ 45 w 232"/>
                  <a:gd name="T13" fmla="*/ 3 h 222"/>
                  <a:gd name="T14" fmla="*/ 0 w 232"/>
                  <a:gd name="T15" fmla="*/ 219 h 222"/>
                  <a:gd name="T16" fmla="*/ 5 w 232"/>
                  <a:gd name="T17" fmla="*/ 219 h 22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1" h="221">
                    <a:moveTo>
                      <a:pt x="5" y="219"/>
                    </a:moveTo>
                    <a:cubicBezTo>
                      <a:pt x="10" y="145"/>
                      <a:pt x="44" y="76"/>
                      <a:pt x="50" y="2"/>
                    </a:cubicBezTo>
                    <a:cubicBezTo>
                      <a:pt x="48" y="3"/>
                      <a:pt x="47" y="3"/>
                      <a:pt x="45" y="3"/>
                    </a:cubicBezTo>
                    <a:cubicBezTo>
                      <a:pt x="90" y="84"/>
                      <a:pt x="199" y="100"/>
                      <a:pt x="227" y="194"/>
                    </a:cubicBezTo>
                    <a:cubicBezTo>
                      <a:pt x="228" y="196"/>
                      <a:pt x="232" y="195"/>
                      <a:pt x="232" y="193"/>
                    </a:cubicBezTo>
                    <a:cubicBezTo>
                      <a:pt x="204" y="99"/>
                      <a:pt x="94" y="83"/>
                      <a:pt x="49" y="1"/>
                    </a:cubicBezTo>
                    <a:cubicBezTo>
                      <a:pt x="49" y="0"/>
                      <a:pt x="45" y="1"/>
                      <a:pt x="45" y="3"/>
                    </a:cubicBezTo>
                    <a:cubicBezTo>
                      <a:pt x="40" y="77"/>
                      <a:pt x="5" y="145"/>
                      <a:pt x="0" y="219"/>
                    </a:cubicBezTo>
                    <a:cubicBezTo>
                      <a:pt x="0" y="222"/>
                      <a:pt x="5" y="221"/>
                      <a:pt x="5" y="219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56" name="Freeform 337"/>
              <p:cNvSpPr/>
              <p:nvPr/>
            </p:nvSpPr>
            <p:spPr bwMode="auto">
              <a:xfrm>
                <a:off x="8357110" y="652326"/>
                <a:ext cx="34340" cy="248966"/>
              </a:xfrm>
              <a:custGeom>
                <a:gdLst>
                  <a:gd name="T0" fmla="*/ 17 w 32"/>
                  <a:gd name="T1" fmla="*/ 236 h 239"/>
                  <a:gd name="T2" fmla="*/ 18 w 32"/>
                  <a:gd name="T3" fmla="*/ 115 h 239"/>
                  <a:gd name="T4" fmla="*/ 30 w 32"/>
                  <a:gd name="T5" fmla="*/ 2 h 239"/>
                  <a:gd name="T6" fmla="*/ 25 w 32"/>
                  <a:gd name="T7" fmla="*/ 3 h 239"/>
                  <a:gd name="T8" fmla="*/ 13 w 32"/>
                  <a:gd name="T9" fmla="*/ 120 h 239"/>
                  <a:gd name="T10" fmla="*/ 12 w 32"/>
                  <a:gd name="T11" fmla="*/ 237 h 239"/>
                  <a:gd name="T12" fmla="*/ 17 w 32"/>
                  <a:gd name="T13" fmla="*/ 236 h 23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239">
                    <a:moveTo>
                      <a:pt x="17" y="236"/>
                    </a:moveTo>
                    <a:cubicBezTo>
                      <a:pt x="4" y="198"/>
                      <a:pt x="13" y="153"/>
                      <a:pt x="18" y="115"/>
                    </a:cubicBezTo>
                    <a:cubicBezTo>
                      <a:pt x="23" y="78"/>
                      <a:pt x="32" y="39"/>
                      <a:pt x="30" y="2"/>
                    </a:cubicBezTo>
                    <a:cubicBezTo>
                      <a:pt x="30" y="0"/>
                      <a:pt x="25" y="1"/>
                      <a:pt x="25" y="3"/>
                    </a:cubicBezTo>
                    <a:cubicBezTo>
                      <a:pt x="28" y="42"/>
                      <a:pt x="18" y="82"/>
                      <a:pt x="13" y="120"/>
                    </a:cubicBezTo>
                    <a:cubicBezTo>
                      <a:pt x="8" y="157"/>
                      <a:pt x="0" y="201"/>
                      <a:pt x="12" y="237"/>
                    </a:cubicBezTo>
                    <a:cubicBezTo>
                      <a:pt x="13" y="239"/>
                      <a:pt x="18" y="237"/>
                      <a:pt x="17" y="236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57" name="Freeform 338"/>
              <p:cNvSpPr/>
              <p:nvPr/>
            </p:nvSpPr>
            <p:spPr bwMode="auto">
              <a:xfrm>
                <a:off x="8381148" y="642024"/>
                <a:ext cx="84134" cy="334817"/>
              </a:xfrm>
              <a:custGeom>
                <a:gdLst>
                  <a:gd name="T0" fmla="*/ 0 w 80"/>
                  <a:gd name="T1" fmla="*/ 4 h 323"/>
                  <a:gd name="T2" fmla="*/ 15 w 80"/>
                  <a:gd name="T3" fmla="*/ 63 h 323"/>
                  <a:gd name="T4" fmla="*/ 23 w 80"/>
                  <a:gd name="T5" fmla="*/ 156 h 323"/>
                  <a:gd name="T6" fmla="*/ 74 w 80"/>
                  <a:gd name="T7" fmla="*/ 321 h 323"/>
                  <a:gd name="T8" fmla="*/ 79 w 80"/>
                  <a:gd name="T9" fmla="*/ 319 h 323"/>
                  <a:gd name="T10" fmla="*/ 27 w 80"/>
                  <a:gd name="T11" fmla="*/ 148 h 323"/>
                  <a:gd name="T12" fmla="*/ 20 w 80"/>
                  <a:gd name="T13" fmla="*/ 62 h 323"/>
                  <a:gd name="T14" fmla="*/ 5 w 80"/>
                  <a:gd name="T15" fmla="*/ 3 h 323"/>
                  <a:gd name="T16" fmla="*/ 0 w 80"/>
                  <a:gd name="T17" fmla="*/ 4 h 32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0" h="323">
                    <a:moveTo>
                      <a:pt x="0" y="4"/>
                    </a:moveTo>
                    <a:cubicBezTo>
                      <a:pt x="4" y="24"/>
                      <a:pt x="12" y="43"/>
                      <a:pt x="15" y="63"/>
                    </a:cubicBezTo>
                    <a:cubicBezTo>
                      <a:pt x="19" y="94"/>
                      <a:pt x="19" y="125"/>
                      <a:pt x="23" y="156"/>
                    </a:cubicBezTo>
                    <a:cubicBezTo>
                      <a:pt x="31" y="214"/>
                      <a:pt x="48" y="269"/>
                      <a:pt x="74" y="321"/>
                    </a:cubicBezTo>
                    <a:cubicBezTo>
                      <a:pt x="75" y="323"/>
                      <a:pt x="80" y="321"/>
                      <a:pt x="79" y="319"/>
                    </a:cubicBezTo>
                    <a:cubicBezTo>
                      <a:pt x="52" y="265"/>
                      <a:pt x="36" y="208"/>
                      <a:pt x="27" y="148"/>
                    </a:cubicBezTo>
                    <a:cubicBezTo>
                      <a:pt x="23" y="119"/>
                      <a:pt x="23" y="91"/>
                      <a:pt x="20" y="62"/>
                    </a:cubicBezTo>
                    <a:cubicBezTo>
                      <a:pt x="17" y="41"/>
                      <a:pt x="8" y="23"/>
                      <a:pt x="5" y="3"/>
                    </a:cubicBezTo>
                    <a:cubicBezTo>
                      <a:pt x="5" y="0"/>
                      <a:pt x="0" y="2"/>
                      <a:pt x="0" y="4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58" name="Freeform 339"/>
              <p:cNvSpPr/>
              <p:nvPr/>
            </p:nvSpPr>
            <p:spPr bwMode="auto">
              <a:xfrm>
                <a:off x="8386298" y="648892"/>
                <a:ext cx="106454" cy="293609"/>
              </a:xfrm>
              <a:custGeom>
                <a:gdLst>
                  <a:gd name="T0" fmla="*/ 0 w 102"/>
                  <a:gd name="T1" fmla="*/ 3 h 283"/>
                  <a:gd name="T2" fmla="*/ 37 w 102"/>
                  <a:gd name="T3" fmla="*/ 130 h 283"/>
                  <a:gd name="T4" fmla="*/ 97 w 102"/>
                  <a:gd name="T5" fmla="*/ 282 h 283"/>
                  <a:gd name="T6" fmla="*/ 101 w 102"/>
                  <a:gd name="T7" fmla="*/ 281 h 283"/>
                  <a:gd name="T8" fmla="*/ 43 w 102"/>
                  <a:gd name="T9" fmla="*/ 133 h 283"/>
                  <a:gd name="T10" fmla="*/ 5 w 102"/>
                  <a:gd name="T11" fmla="*/ 1 h 283"/>
                  <a:gd name="T12" fmla="*/ 0 w 102"/>
                  <a:gd name="T13" fmla="*/ 3 h 28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2" h="283">
                    <a:moveTo>
                      <a:pt x="0" y="3"/>
                    </a:moveTo>
                    <a:cubicBezTo>
                      <a:pt x="18" y="43"/>
                      <a:pt x="24" y="88"/>
                      <a:pt x="37" y="130"/>
                    </a:cubicBezTo>
                    <a:cubicBezTo>
                      <a:pt x="53" y="181"/>
                      <a:pt x="68" y="236"/>
                      <a:pt x="97" y="282"/>
                    </a:cubicBezTo>
                    <a:cubicBezTo>
                      <a:pt x="97" y="283"/>
                      <a:pt x="102" y="281"/>
                      <a:pt x="101" y="281"/>
                    </a:cubicBezTo>
                    <a:cubicBezTo>
                      <a:pt x="74" y="236"/>
                      <a:pt x="61" y="182"/>
                      <a:pt x="43" y="133"/>
                    </a:cubicBezTo>
                    <a:cubicBezTo>
                      <a:pt x="28" y="90"/>
                      <a:pt x="24" y="43"/>
                      <a:pt x="5" y="1"/>
                    </a:cubicBezTo>
                    <a:cubicBezTo>
                      <a:pt x="5" y="0"/>
                      <a:pt x="0" y="1"/>
                      <a:pt x="0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59" name="Freeform 340"/>
              <p:cNvSpPr/>
              <p:nvPr/>
            </p:nvSpPr>
            <p:spPr bwMode="auto">
              <a:xfrm>
                <a:off x="8382864" y="642024"/>
                <a:ext cx="127058" cy="274721"/>
              </a:xfrm>
              <a:custGeom>
                <a:gdLst>
                  <a:gd name="T0" fmla="*/ 1 w 121"/>
                  <a:gd name="T1" fmla="*/ 3 h 264"/>
                  <a:gd name="T2" fmla="*/ 115 w 121"/>
                  <a:gd name="T3" fmla="*/ 262 h 264"/>
                  <a:gd name="T4" fmla="*/ 120 w 121"/>
                  <a:gd name="T5" fmla="*/ 261 h 264"/>
                  <a:gd name="T6" fmla="*/ 6 w 121"/>
                  <a:gd name="T7" fmla="*/ 2 h 264"/>
                  <a:gd name="T8" fmla="*/ 1 w 121"/>
                  <a:gd name="T9" fmla="*/ 3 h 26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264">
                    <a:moveTo>
                      <a:pt x="1" y="3"/>
                    </a:moveTo>
                    <a:cubicBezTo>
                      <a:pt x="44" y="87"/>
                      <a:pt x="72" y="178"/>
                      <a:pt x="115" y="262"/>
                    </a:cubicBezTo>
                    <a:cubicBezTo>
                      <a:pt x="116" y="264"/>
                      <a:pt x="121" y="262"/>
                      <a:pt x="120" y="261"/>
                    </a:cubicBezTo>
                    <a:cubicBezTo>
                      <a:pt x="76" y="177"/>
                      <a:pt x="48" y="86"/>
                      <a:pt x="6" y="2"/>
                    </a:cubicBezTo>
                    <a:cubicBezTo>
                      <a:pt x="5" y="0"/>
                      <a:pt x="0" y="1"/>
                      <a:pt x="1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60" name="Freeform 341"/>
              <p:cNvSpPr/>
              <p:nvPr/>
            </p:nvSpPr>
            <p:spPr bwMode="auto">
              <a:xfrm>
                <a:off x="8377714" y="648892"/>
                <a:ext cx="32624" cy="278155"/>
              </a:xfrm>
              <a:custGeom>
                <a:gdLst>
                  <a:gd name="T0" fmla="*/ 8 w 32"/>
                  <a:gd name="T1" fmla="*/ 3 h 268"/>
                  <a:gd name="T2" fmla="*/ 7 w 32"/>
                  <a:gd name="T3" fmla="*/ 135 h 268"/>
                  <a:gd name="T4" fmla="*/ 27 w 32"/>
                  <a:gd name="T5" fmla="*/ 266 h 268"/>
                  <a:gd name="T6" fmla="*/ 32 w 32"/>
                  <a:gd name="T7" fmla="*/ 265 h 268"/>
                  <a:gd name="T8" fmla="*/ 11 w 32"/>
                  <a:gd name="T9" fmla="*/ 133 h 268"/>
                  <a:gd name="T10" fmla="*/ 12 w 32"/>
                  <a:gd name="T11" fmla="*/ 1 h 268"/>
                  <a:gd name="T12" fmla="*/ 8 w 32"/>
                  <a:gd name="T13" fmla="*/ 3 h 26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268">
                    <a:moveTo>
                      <a:pt x="8" y="3"/>
                    </a:moveTo>
                    <a:cubicBezTo>
                      <a:pt x="20" y="44"/>
                      <a:pt x="10" y="92"/>
                      <a:pt x="7" y="135"/>
                    </a:cubicBezTo>
                    <a:cubicBezTo>
                      <a:pt x="3" y="178"/>
                      <a:pt x="0" y="230"/>
                      <a:pt x="27" y="266"/>
                    </a:cubicBezTo>
                    <a:cubicBezTo>
                      <a:pt x="28" y="268"/>
                      <a:pt x="32" y="266"/>
                      <a:pt x="32" y="265"/>
                    </a:cubicBezTo>
                    <a:cubicBezTo>
                      <a:pt x="4" y="229"/>
                      <a:pt x="8" y="177"/>
                      <a:pt x="11" y="133"/>
                    </a:cubicBezTo>
                    <a:cubicBezTo>
                      <a:pt x="14" y="91"/>
                      <a:pt x="25" y="43"/>
                      <a:pt x="12" y="1"/>
                    </a:cubicBezTo>
                    <a:cubicBezTo>
                      <a:pt x="12" y="0"/>
                      <a:pt x="7" y="1"/>
                      <a:pt x="8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61" name="Freeform 342"/>
              <p:cNvSpPr/>
              <p:nvPr/>
            </p:nvSpPr>
            <p:spPr bwMode="auto">
              <a:xfrm>
                <a:off x="8386298" y="647174"/>
                <a:ext cx="139078" cy="248966"/>
              </a:xfrm>
              <a:custGeom>
                <a:gdLst>
                  <a:gd name="T0" fmla="*/ 2 w 134"/>
                  <a:gd name="T1" fmla="*/ 4 h 239"/>
                  <a:gd name="T2" fmla="*/ 129 w 134"/>
                  <a:gd name="T3" fmla="*/ 237 h 239"/>
                  <a:gd name="T4" fmla="*/ 133 w 134"/>
                  <a:gd name="T5" fmla="*/ 235 h 239"/>
                  <a:gd name="T6" fmla="*/ 6 w 134"/>
                  <a:gd name="T7" fmla="*/ 2 h 239"/>
                  <a:gd name="T8" fmla="*/ 2 w 134"/>
                  <a:gd name="T9" fmla="*/ 4 h 23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4" h="239">
                    <a:moveTo>
                      <a:pt x="2" y="4"/>
                    </a:moveTo>
                    <a:cubicBezTo>
                      <a:pt x="50" y="77"/>
                      <a:pt x="101" y="153"/>
                      <a:pt x="129" y="237"/>
                    </a:cubicBezTo>
                    <a:cubicBezTo>
                      <a:pt x="129" y="239"/>
                      <a:pt x="134" y="237"/>
                      <a:pt x="133" y="235"/>
                    </a:cubicBezTo>
                    <a:cubicBezTo>
                      <a:pt x="105" y="151"/>
                      <a:pt x="55" y="75"/>
                      <a:pt x="6" y="2"/>
                    </a:cubicBezTo>
                    <a:cubicBezTo>
                      <a:pt x="5" y="0"/>
                      <a:pt x="0" y="2"/>
                      <a:pt x="2" y="4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62" name="Freeform 343"/>
              <p:cNvSpPr/>
              <p:nvPr/>
            </p:nvSpPr>
            <p:spPr bwMode="auto">
              <a:xfrm>
                <a:off x="8389732" y="652326"/>
                <a:ext cx="151097" cy="221494"/>
              </a:xfrm>
              <a:custGeom>
                <a:gdLst>
                  <a:gd name="T0" fmla="*/ 1 w 146"/>
                  <a:gd name="T1" fmla="*/ 4 h 213"/>
                  <a:gd name="T2" fmla="*/ 140 w 146"/>
                  <a:gd name="T3" fmla="*/ 211 h 213"/>
                  <a:gd name="T4" fmla="*/ 145 w 146"/>
                  <a:gd name="T5" fmla="*/ 210 h 213"/>
                  <a:gd name="T6" fmla="*/ 6 w 146"/>
                  <a:gd name="T7" fmla="*/ 2 h 213"/>
                  <a:gd name="T8" fmla="*/ 1 w 146"/>
                  <a:gd name="T9" fmla="*/ 4 h 21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213">
                    <a:moveTo>
                      <a:pt x="1" y="4"/>
                    </a:moveTo>
                    <a:cubicBezTo>
                      <a:pt x="60" y="62"/>
                      <a:pt x="118" y="130"/>
                      <a:pt x="140" y="211"/>
                    </a:cubicBezTo>
                    <a:cubicBezTo>
                      <a:pt x="141" y="213"/>
                      <a:pt x="146" y="212"/>
                      <a:pt x="145" y="210"/>
                    </a:cubicBezTo>
                    <a:cubicBezTo>
                      <a:pt x="123" y="129"/>
                      <a:pt x="64" y="60"/>
                      <a:pt x="6" y="2"/>
                    </a:cubicBezTo>
                    <a:cubicBezTo>
                      <a:pt x="4" y="0"/>
                      <a:pt x="0" y="2"/>
                      <a:pt x="1" y="4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63" name="Freeform 344"/>
              <p:cNvSpPr/>
              <p:nvPr/>
            </p:nvSpPr>
            <p:spPr bwMode="auto">
              <a:xfrm>
                <a:off x="8401752" y="664344"/>
                <a:ext cx="157965" cy="194022"/>
              </a:xfrm>
              <a:custGeom>
                <a:gdLst>
                  <a:gd name="T0" fmla="*/ 0 w 151"/>
                  <a:gd name="T1" fmla="*/ 3 h 186"/>
                  <a:gd name="T2" fmla="*/ 145 w 151"/>
                  <a:gd name="T3" fmla="*/ 184 h 186"/>
                  <a:gd name="T4" fmla="*/ 150 w 151"/>
                  <a:gd name="T5" fmla="*/ 183 h 186"/>
                  <a:gd name="T6" fmla="*/ 5 w 151"/>
                  <a:gd name="T7" fmla="*/ 1 h 186"/>
                  <a:gd name="T8" fmla="*/ 0 w 151"/>
                  <a:gd name="T9" fmla="*/ 3 h 18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1" h="186">
                    <a:moveTo>
                      <a:pt x="0" y="3"/>
                    </a:moveTo>
                    <a:cubicBezTo>
                      <a:pt x="56" y="53"/>
                      <a:pt x="122" y="110"/>
                      <a:pt x="145" y="184"/>
                    </a:cubicBezTo>
                    <a:cubicBezTo>
                      <a:pt x="146" y="186"/>
                      <a:pt x="151" y="184"/>
                      <a:pt x="150" y="183"/>
                    </a:cubicBezTo>
                    <a:cubicBezTo>
                      <a:pt x="127" y="109"/>
                      <a:pt x="61" y="51"/>
                      <a:pt x="5" y="1"/>
                    </a:cubicBezTo>
                    <a:cubicBezTo>
                      <a:pt x="4" y="0"/>
                      <a:pt x="0" y="2"/>
                      <a:pt x="0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</p:grpSp>
      </p:grpSp>
      <p:grpSp>
        <p:nvGrpSpPr>
          <p:cNvPr id="166" name="组合 14340"/>
          <p:cNvGrpSpPr>
            <a:grpSpLocks noChangeAspect="1"/>
          </p:cNvGrpSpPr>
          <p:nvPr/>
        </p:nvGrpSpPr>
        <p:grpSpPr>
          <a:xfrm>
            <a:off x="632012" y="297073"/>
            <a:ext cx="3200400" cy="6172200"/>
            <a:chExt cx="1632" cy="3210"/>
          </a:xfrm>
        </p:grpSpPr>
        <p:pic>
          <p:nvPicPr>
            <p:cNvPr id="167" name="图片 14341" descr="kongzi1"/>
            <p:cNvPicPr>
              <a:picLocks noChangeAspect="1" noChangeArrowheads="1"/>
            </p:cNvPicPr>
            <p:nvPr/>
          </p:nvPicPr>
          <p:blipFill>
            <a:blip r:embed="rId4">
              <a:lum bright="-18000" contrast="3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44" y="165"/>
              <a:ext cx="1392" cy="2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8" name="图片 14342" descr="96"/>
            <p:cNvPicPr>
              <a:picLocks noChangeAspect="1" noChangeArrowheads="1"/>
            </p:cNvPicPr>
            <p:nvPr/>
          </p:nvPicPr>
          <p:blipFill>
            <a:blip r:embed="rId5">
              <a:lum bright="-18000" contrast="3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0" y="0"/>
              <a:ext cx="1632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9" name="图片 14343" descr="96"/>
            <p:cNvPicPr>
              <a:picLocks noChangeAspect="1" noChangeArrowheads="1"/>
            </p:cNvPicPr>
            <p:nvPr/>
          </p:nvPicPr>
          <p:blipFill>
            <a:blip r:embed="rId5">
              <a:lum bright="-18000" contrast="3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0" y="2901"/>
              <a:ext cx="1632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70" name="矩形 169"/>
          <p:cNvSpPr>
            <a:spLocks noChangeArrowheads="1"/>
          </p:cNvSpPr>
          <p:nvPr/>
        </p:nvSpPr>
        <p:spPr bwMode="auto">
          <a:xfrm>
            <a:off x="4159151" y="384276"/>
            <a:ext cx="7660813" cy="590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defPPr/>
          </a:lstStyle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zh-CN" altLang="en-US" sz="2800" b="1">
                <a:solidFill>
                  <a:schemeClr val="tx2"/>
                </a:solidFill>
                <a:latin typeface="+mn-ea"/>
              </a:rPr>
              <a:t>    荀子是</a:t>
            </a:r>
            <a:r>
              <a:rPr lang="zh-CN" altLang="en-US" sz="2800" b="1">
                <a:solidFill>
                  <a:srgbClr val="C00000"/>
                </a:solidFill>
                <a:latin typeface="+mn-ea"/>
              </a:rPr>
              <a:t>先秦儒家</a:t>
            </a:r>
            <a:r>
              <a:rPr lang="zh-CN" altLang="en-US" sz="2800" b="1">
                <a:solidFill>
                  <a:schemeClr val="tx2"/>
                </a:solidFill>
                <a:latin typeface="+mn-ea"/>
              </a:rPr>
              <a:t>最后一位大师。他批判地接受并发展了儒家思想，对道、墨、名、法等诸子理论也进行了深刻的批判，从而建立起自己的一套思想体系。</a:t>
            </a:r>
            <a:endParaRPr lang="zh-CN" altLang="en-US" sz="2800" b="1">
              <a:solidFill>
                <a:schemeClr val="tx2"/>
              </a:solidFill>
              <a:latin typeface="+mn-ea"/>
            </a:endParaRPr>
          </a:p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zh-CN" altLang="en-US" sz="2800" b="1">
                <a:solidFill>
                  <a:schemeClr val="tx2"/>
                </a:solidFill>
                <a:latin typeface="+mn-ea"/>
              </a:rPr>
              <a:t>    荀子是先秦</a:t>
            </a:r>
            <a:r>
              <a:rPr lang="zh-CN" altLang="en-US" sz="2800" b="1">
                <a:solidFill>
                  <a:srgbClr val="C00000"/>
                </a:solidFill>
                <a:latin typeface="+mn-ea"/>
              </a:rPr>
              <a:t>儒家</a:t>
            </a:r>
            <a:r>
              <a:rPr lang="zh-CN" altLang="en-US" sz="2800" b="1">
                <a:solidFill>
                  <a:schemeClr val="tx2"/>
                </a:solidFill>
                <a:latin typeface="+mn-ea"/>
              </a:rPr>
              <a:t>学派最后一位大师，他既是一位</a:t>
            </a:r>
            <a:r>
              <a:rPr lang="zh-CN" altLang="en-US" sz="2800" b="1">
                <a:solidFill>
                  <a:srgbClr val="C00000"/>
                </a:solidFill>
                <a:latin typeface="+mn-ea"/>
              </a:rPr>
              <a:t>思想家</a:t>
            </a:r>
            <a:r>
              <a:rPr lang="zh-CN" altLang="en-US" sz="2800" b="1">
                <a:solidFill>
                  <a:schemeClr val="tx2"/>
                </a:solidFill>
                <a:latin typeface="+mn-ea"/>
              </a:rPr>
              <a:t>，具有一定</a:t>
            </a:r>
            <a:r>
              <a:rPr lang="zh-CN" altLang="en-US" sz="2800" b="1">
                <a:solidFill>
                  <a:srgbClr val="C00000"/>
                </a:solidFill>
                <a:latin typeface="+mn-ea"/>
              </a:rPr>
              <a:t>朴素唯物主义思想</a:t>
            </a:r>
            <a:r>
              <a:rPr lang="zh-CN" altLang="en-US" sz="2800" b="1">
                <a:solidFill>
                  <a:schemeClr val="tx2"/>
                </a:solidFill>
                <a:latin typeface="+mn-ea"/>
              </a:rPr>
              <a:t>，反对迷信天命、鬼神，提倡发挥人的主观能动性；又是一位</a:t>
            </a:r>
            <a:r>
              <a:rPr lang="zh-CN" altLang="en-US" sz="2800" b="1">
                <a:solidFill>
                  <a:srgbClr val="C00000"/>
                </a:solidFill>
                <a:latin typeface="+mn-ea"/>
              </a:rPr>
              <a:t>文学家</a:t>
            </a:r>
            <a:r>
              <a:rPr lang="zh-CN" altLang="en-US" sz="2800" b="1">
                <a:solidFill>
                  <a:schemeClr val="tx2"/>
                </a:solidFill>
                <a:latin typeface="+mn-ea"/>
              </a:rPr>
              <a:t>，后人把他的著作编为</a:t>
            </a:r>
            <a:r>
              <a:rPr lang="en-US" altLang="zh-CN" sz="2800" b="1">
                <a:solidFill>
                  <a:schemeClr val="tx2"/>
                </a:solidFill>
                <a:latin typeface="+mn-ea"/>
              </a:rPr>
              <a:t>《</a:t>
            </a:r>
            <a:r>
              <a:rPr lang="zh-CN" altLang="en-US" sz="2800" b="1">
                <a:solidFill>
                  <a:schemeClr val="tx2"/>
                </a:solidFill>
                <a:latin typeface="+mn-ea"/>
              </a:rPr>
              <a:t>荀子</a:t>
            </a:r>
            <a:r>
              <a:rPr lang="en-US" altLang="zh-CN" sz="2800" b="1">
                <a:solidFill>
                  <a:schemeClr val="tx2"/>
                </a:solidFill>
                <a:latin typeface="+mn-ea"/>
              </a:rPr>
              <a:t>》</a:t>
            </a:r>
            <a:r>
              <a:rPr lang="zh-CN" altLang="en-US" sz="2800" b="1">
                <a:solidFill>
                  <a:schemeClr val="tx2"/>
                </a:solidFill>
                <a:latin typeface="+mn-ea"/>
              </a:rPr>
              <a:t>，</a:t>
            </a:r>
            <a:r>
              <a:rPr lang="en-US" altLang="zh-CN" sz="2800" b="1">
                <a:solidFill>
                  <a:schemeClr val="tx2"/>
                </a:solidFill>
                <a:latin typeface="+mn-ea"/>
              </a:rPr>
              <a:t>《</a:t>
            </a:r>
            <a:r>
              <a:rPr lang="zh-CN" altLang="en-US" sz="2800" b="1">
                <a:solidFill>
                  <a:schemeClr val="tx2"/>
                </a:solidFill>
                <a:latin typeface="+mn-ea"/>
              </a:rPr>
              <a:t>荀子</a:t>
            </a:r>
            <a:r>
              <a:rPr lang="en-US" altLang="zh-CN" sz="2800" b="1">
                <a:solidFill>
                  <a:schemeClr val="tx2"/>
                </a:solidFill>
                <a:latin typeface="+mn-ea"/>
              </a:rPr>
              <a:t>》</a:t>
            </a:r>
            <a:r>
              <a:rPr lang="zh-CN" altLang="en-US" sz="2800" b="1">
                <a:solidFill>
                  <a:schemeClr val="tx2"/>
                </a:solidFill>
                <a:latin typeface="+mn-ea"/>
              </a:rPr>
              <a:t>是先秦散文发展到更高阶段的标志，它与</a:t>
            </a:r>
            <a:r>
              <a:rPr lang="en-US" altLang="zh-CN" sz="2800" b="1">
                <a:solidFill>
                  <a:schemeClr val="tx2"/>
                </a:solidFill>
                <a:latin typeface="+mn-ea"/>
              </a:rPr>
              <a:t>《</a:t>
            </a:r>
            <a:r>
              <a:rPr lang="zh-CN" altLang="en-US" sz="2800" b="1">
                <a:solidFill>
                  <a:schemeClr val="tx2"/>
                </a:solidFill>
                <a:latin typeface="+mn-ea"/>
              </a:rPr>
              <a:t>孟子</a:t>
            </a:r>
            <a:r>
              <a:rPr lang="en-US" altLang="zh-CN" sz="2800" b="1">
                <a:solidFill>
                  <a:schemeClr val="tx2"/>
                </a:solidFill>
                <a:latin typeface="+mn-ea"/>
              </a:rPr>
              <a:t>》</a:t>
            </a:r>
            <a:r>
              <a:rPr lang="zh-CN" altLang="en-US" sz="2800" b="1">
                <a:solidFill>
                  <a:schemeClr val="tx2"/>
                </a:solidFill>
                <a:latin typeface="+mn-ea"/>
              </a:rPr>
              <a:t>、</a:t>
            </a:r>
            <a:r>
              <a:rPr lang="en-US" altLang="zh-CN" sz="2800" b="1">
                <a:solidFill>
                  <a:schemeClr val="tx2"/>
                </a:solidFill>
                <a:latin typeface="+mn-ea"/>
              </a:rPr>
              <a:t>《</a:t>
            </a:r>
            <a:r>
              <a:rPr lang="zh-CN" altLang="en-US" sz="2800" b="1">
                <a:solidFill>
                  <a:schemeClr val="tx2"/>
                </a:solidFill>
                <a:latin typeface="+mn-ea"/>
              </a:rPr>
              <a:t>庄子</a:t>
            </a:r>
            <a:r>
              <a:rPr lang="en-US" altLang="zh-CN" sz="2800" b="1">
                <a:solidFill>
                  <a:schemeClr val="tx2"/>
                </a:solidFill>
                <a:latin typeface="+mn-ea"/>
              </a:rPr>
              <a:t>》</a:t>
            </a:r>
            <a:r>
              <a:rPr lang="zh-CN" altLang="en-US" sz="2800" b="1">
                <a:solidFill>
                  <a:schemeClr val="tx2"/>
                </a:solidFill>
                <a:latin typeface="+mn-ea"/>
              </a:rPr>
              <a:t>对后世散文发展有重要影响。</a:t>
            </a:r>
            <a:endParaRPr lang="zh-CN" altLang="en-US" sz="2800" b="1">
              <a:solidFill>
                <a:schemeClr val="tx2"/>
              </a:solidFill>
              <a:latin typeface="+mn-ea"/>
            </a:endParaRPr>
          </a:p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zh-CN" altLang="en-US" sz="2800" b="1">
                <a:solidFill>
                  <a:schemeClr val="tx2"/>
                </a:solidFill>
                <a:latin typeface="+mn-ea"/>
              </a:rPr>
              <a:t>   </a:t>
            </a:r>
            <a:r>
              <a:rPr lang="en-US" altLang="zh-CN" sz="2800" b="1">
                <a:solidFill>
                  <a:srgbClr val="C00000"/>
                </a:solidFill>
                <a:latin typeface="+mn-ea"/>
              </a:rPr>
              <a:t>《</a:t>
            </a:r>
            <a:r>
              <a:rPr lang="zh-CN" altLang="en-US" sz="2800" b="1">
                <a:solidFill>
                  <a:srgbClr val="C00000"/>
                </a:solidFill>
                <a:latin typeface="+mn-ea"/>
              </a:rPr>
              <a:t>劝学</a:t>
            </a:r>
            <a:r>
              <a:rPr lang="en-US" altLang="zh-CN" sz="2800" b="1">
                <a:solidFill>
                  <a:srgbClr val="C00000"/>
                </a:solidFill>
                <a:latin typeface="+mn-ea"/>
              </a:rPr>
              <a:t>》</a:t>
            </a:r>
            <a:r>
              <a:rPr lang="zh-CN" altLang="en-US" sz="2800" b="1">
                <a:solidFill>
                  <a:srgbClr val="C00000"/>
                </a:solidFill>
                <a:latin typeface="+mn-ea"/>
              </a:rPr>
              <a:t>是</a:t>
            </a:r>
            <a:r>
              <a:rPr lang="en-US" altLang="zh-CN" sz="2800" b="1">
                <a:solidFill>
                  <a:srgbClr val="C00000"/>
                </a:solidFill>
                <a:latin typeface="+mn-ea"/>
              </a:rPr>
              <a:t>《</a:t>
            </a:r>
            <a:r>
              <a:rPr lang="zh-CN" altLang="en-US" sz="2800" b="1">
                <a:solidFill>
                  <a:srgbClr val="C00000"/>
                </a:solidFill>
                <a:latin typeface="+mn-ea"/>
              </a:rPr>
              <a:t>荀子</a:t>
            </a:r>
            <a:r>
              <a:rPr lang="en-US" altLang="zh-CN" sz="2800" b="1">
                <a:solidFill>
                  <a:srgbClr val="C00000"/>
                </a:solidFill>
                <a:latin typeface="+mn-ea"/>
              </a:rPr>
              <a:t>》</a:t>
            </a:r>
            <a:r>
              <a:rPr lang="zh-CN" altLang="en-US" sz="2800" b="1">
                <a:solidFill>
                  <a:srgbClr val="C00000"/>
                </a:solidFill>
                <a:latin typeface="+mn-ea"/>
              </a:rPr>
              <a:t>的首篇，较全面的阐述了荀子的教育思想，反映了荀子朴素的唯物主义思想观点。</a:t>
            </a:r>
            <a:endParaRPr lang="zh-CN" altLang="en-US" sz="2800" b="1">
              <a:solidFill>
                <a:srgbClr val="C00000"/>
              </a:solidFill>
              <a:latin typeface="+mn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  <p:cond evt="onBegin" delay="0">
                          <p:tn val="15"/>
                        </p:cond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0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  <p:cond evt="onBegin" delay="0">
                          <p:tn val="20"/>
                        </p:cond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17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" name="任意多边形 22"/>
          <p:cNvSpPr/>
          <p:nvPr/>
        </p:nvSpPr>
        <p:spPr>
          <a:xfrm>
            <a:off x="1438579" y="4513274"/>
            <a:ext cx="1796991" cy="1030309"/>
          </a:xfrm>
          <a:custGeom>
            <a:gdLst>
              <a:gd name="connsiteX0" fmla="*/ 263311 w 3278889"/>
              <a:gd name="connsiteY0" fmla="*/ 933095 h 1879959"/>
              <a:gd name="connsiteX1" fmla="*/ 1051102 w 3278889"/>
              <a:gd name="connsiteY1" fmla="*/ 4627 h 1879959"/>
              <a:gd name="connsiteX2" fmla="*/ 1656013 w 3278889"/>
              <a:gd name="connsiteY2" fmla="*/ 567335 h 1879959"/>
              <a:gd name="connsiteX3" fmla="*/ 2232788 w 3278889"/>
              <a:gd name="connsiteY3" fmla="*/ 384455 h 1879959"/>
              <a:gd name="connsiteX4" fmla="*/ 3104985 w 3278889"/>
              <a:gd name="connsiteY4" fmla="*/ 806485 h 1879959"/>
              <a:gd name="connsiteX5" fmla="*/ 2992444 w 3278889"/>
              <a:gd name="connsiteY5" fmla="*/ 1805291 h 1879959"/>
              <a:gd name="connsiteX6" fmla="*/ 221108 w 3278889"/>
              <a:gd name="connsiteY6" fmla="*/ 1706818 h 1879959"/>
              <a:gd name="connsiteX7" fmla="*/ 263311 w 3278889"/>
              <a:gd name="connsiteY7" fmla="*/ 933095 h 187995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78889" h="1879959">
                <a:moveTo>
                  <a:pt x="263311" y="933095"/>
                </a:moveTo>
                <a:cubicBezTo>
                  <a:pt x="401643" y="649397"/>
                  <a:pt x="818985" y="65587"/>
                  <a:pt x="1051102" y="4627"/>
                </a:cubicBezTo>
                <a:cubicBezTo>
                  <a:pt x="1283219" y="-56333"/>
                  <a:pt x="1459065" y="504030"/>
                  <a:pt x="1656013" y="567335"/>
                </a:cubicBezTo>
                <a:cubicBezTo>
                  <a:pt x="1852961" y="630640"/>
                  <a:pt x="1991293" y="344597"/>
                  <a:pt x="2232788" y="384455"/>
                </a:cubicBezTo>
                <a:cubicBezTo>
                  <a:pt x="2474283" y="424313"/>
                  <a:pt x="2978376" y="569679"/>
                  <a:pt x="3104985" y="806485"/>
                </a:cubicBezTo>
                <a:cubicBezTo>
                  <a:pt x="3231594" y="1043291"/>
                  <a:pt x="3473090" y="1655236"/>
                  <a:pt x="2992444" y="1805291"/>
                </a:cubicBezTo>
                <a:cubicBezTo>
                  <a:pt x="2511798" y="1955347"/>
                  <a:pt x="671274" y="1856873"/>
                  <a:pt x="221108" y="1706818"/>
                </a:cubicBezTo>
                <a:cubicBezTo>
                  <a:pt x="-229058" y="1556763"/>
                  <a:pt x="124979" y="1216793"/>
                  <a:pt x="263311" y="933095"/>
                </a:cubicBezTo>
                <a:close/>
              </a:path>
            </a:pathLst>
          </a:custGeom>
          <a:gradFill>
            <a:gsLst>
              <a:gs pos="0">
                <a:srgbClr val="72202A">
                  <a:alpha val="53000"/>
                </a:srgbClr>
              </a:gs>
              <a:gs pos="64000">
                <a:srgbClr val="FFFFFF">
                  <a:alpha val="0"/>
                </a:srgbClr>
              </a:gs>
              <a:gs pos="100000">
                <a:schemeClr val="bg1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lang="zh-CN" altLang="en-US"/>
          </a:p>
        </p:txBody>
      </p:sp>
      <p:grpSp>
        <p:nvGrpSpPr>
          <p:cNvPr id="371" name="组合 370"/>
          <p:cNvGrpSpPr/>
          <p:nvPr/>
        </p:nvGrpSpPr>
        <p:grpSpPr>
          <a:xfrm>
            <a:off x="8415462" y="4717512"/>
            <a:ext cx="3073746" cy="1452159"/>
            <a:chOff x="5833735" y="2868599"/>
            <a:chExt cx="3073745" cy="1452159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8750"/>
            <a:stretch>
              <a:fillRect/>
            </a:stretch>
          </p:blipFill>
          <p:spPr>
            <a:xfrm>
              <a:off x="5833735" y="2868599"/>
              <a:ext cx="1652612" cy="663869"/>
            </a:xfrm>
            <a:prstGeom prst="rect">
              <a:avLst/>
            </a:prstGeom>
          </p:spPr>
        </p:pic>
        <p:grpSp>
          <p:nvGrpSpPr>
            <p:cNvPr id="370" name="组合 369"/>
            <p:cNvGrpSpPr/>
            <p:nvPr/>
          </p:nvGrpSpPr>
          <p:grpSpPr>
            <a:xfrm>
              <a:off x="8057599" y="3672054"/>
              <a:ext cx="849881" cy="648704"/>
              <a:chOff x="7630815" y="599098"/>
              <a:chExt cx="2067277" cy="1577929"/>
            </a:xfrm>
          </p:grpSpPr>
          <p:sp>
            <p:nvSpPr>
              <p:cNvPr id="29" name="Freeform 210"/>
              <p:cNvSpPr/>
              <p:nvPr/>
            </p:nvSpPr>
            <p:spPr bwMode="auto">
              <a:xfrm>
                <a:off x="9316916" y="715854"/>
                <a:ext cx="73832" cy="194022"/>
              </a:xfrm>
              <a:custGeom>
                <a:gdLst>
                  <a:gd name="T0" fmla="*/ 17 w 70"/>
                  <a:gd name="T1" fmla="*/ 175 h 187"/>
                  <a:gd name="T2" fmla="*/ 18 w 70"/>
                  <a:gd name="T3" fmla="*/ 173 h 187"/>
                  <a:gd name="T4" fmla="*/ 70 w 70"/>
                  <a:gd name="T5" fmla="*/ 0 h 187"/>
                  <a:gd name="T6" fmla="*/ 0 w 70"/>
                  <a:gd name="T7" fmla="*/ 187 h 187"/>
                  <a:gd name="T8" fmla="*/ 17 w 70"/>
                  <a:gd name="T9" fmla="*/ 175 h 18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187">
                    <a:moveTo>
                      <a:pt x="17" y="175"/>
                    </a:moveTo>
                    <a:cubicBezTo>
                      <a:pt x="17" y="175"/>
                      <a:pt x="17" y="174"/>
                      <a:pt x="18" y="173"/>
                    </a:cubicBezTo>
                    <a:cubicBezTo>
                      <a:pt x="51" y="122"/>
                      <a:pt x="62" y="60"/>
                      <a:pt x="70" y="0"/>
                    </a:cubicBezTo>
                    <a:cubicBezTo>
                      <a:pt x="56" y="66"/>
                      <a:pt x="35" y="129"/>
                      <a:pt x="0" y="187"/>
                    </a:cubicBezTo>
                    <a:cubicBezTo>
                      <a:pt x="6" y="183"/>
                      <a:pt x="12" y="179"/>
                      <a:pt x="17" y="175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30" name="Freeform 211"/>
              <p:cNvSpPr/>
              <p:nvPr/>
            </p:nvSpPr>
            <p:spPr bwMode="auto">
              <a:xfrm>
                <a:off x="9392464" y="750194"/>
                <a:ext cx="12020" cy="164833"/>
              </a:xfrm>
              <a:custGeom>
                <a:gdLst>
                  <a:gd name="T0" fmla="*/ 3 w 11"/>
                  <a:gd name="T1" fmla="*/ 159 h 159"/>
                  <a:gd name="T2" fmla="*/ 6 w 11"/>
                  <a:gd name="T3" fmla="*/ 0 h 159"/>
                  <a:gd name="T4" fmla="*/ 1 w 11"/>
                  <a:gd name="T5" fmla="*/ 94 h 159"/>
                  <a:gd name="T6" fmla="*/ 3 w 11"/>
                  <a:gd name="T7" fmla="*/ 159 h 15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59">
                    <a:moveTo>
                      <a:pt x="3" y="159"/>
                    </a:moveTo>
                    <a:cubicBezTo>
                      <a:pt x="9" y="106"/>
                      <a:pt x="11" y="53"/>
                      <a:pt x="6" y="0"/>
                    </a:cubicBezTo>
                    <a:cubicBezTo>
                      <a:pt x="6" y="35"/>
                      <a:pt x="5" y="60"/>
                      <a:pt x="1" y="94"/>
                    </a:cubicBezTo>
                    <a:cubicBezTo>
                      <a:pt x="1" y="99"/>
                      <a:pt x="0" y="140"/>
                      <a:pt x="3" y="159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31" name="Freeform 212"/>
              <p:cNvSpPr/>
              <p:nvPr/>
            </p:nvSpPr>
            <p:spPr bwMode="auto">
              <a:xfrm>
                <a:off x="9273991" y="721006"/>
                <a:ext cx="108172" cy="212909"/>
              </a:xfrm>
              <a:custGeom>
                <a:gdLst>
                  <a:gd name="T0" fmla="*/ 0 w 104"/>
                  <a:gd name="T1" fmla="*/ 204 h 204"/>
                  <a:gd name="T2" fmla="*/ 32 w 104"/>
                  <a:gd name="T3" fmla="*/ 186 h 204"/>
                  <a:gd name="T4" fmla="*/ 104 w 104"/>
                  <a:gd name="T5" fmla="*/ 0 h 204"/>
                  <a:gd name="T6" fmla="*/ 69 w 104"/>
                  <a:gd name="T7" fmla="*/ 94 h 204"/>
                  <a:gd name="T8" fmla="*/ 0 w 104"/>
                  <a:gd name="T9" fmla="*/ 204 h 20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" h="204">
                    <a:moveTo>
                      <a:pt x="0" y="204"/>
                    </a:moveTo>
                    <a:cubicBezTo>
                      <a:pt x="11" y="198"/>
                      <a:pt x="21" y="192"/>
                      <a:pt x="32" y="186"/>
                    </a:cubicBezTo>
                    <a:cubicBezTo>
                      <a:pt x="69" y="129"/>
                      <a:pt x="90" y="65"/>
                      <a:pt x="104" y="0"/>
                    </a:cubicBezTo>
                    <a:cubicBezTo>
                      <a:pt x="95" y="32"/>
                      <a:pt x="84" y="63"/>
                      <a:pt x="69" y="94"/>
                    </a:cubicBezTo>
                    <a:cubicBezTo>
                      <a:pt x="50" y="132"/>
                      <a:pt x="28" y="171"/>
                      <a:pt x="0" y="204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32" name="Freeform 213"/>
              <p:cNvSpPr/>
              <p:nvPr/>
            </p:nvSpPr>
            <p:spPr bwMode="auto">
              <a:xfrm>
                <a:off x="9347822" y="739892"/>
                <a:ext cx="46360" cy="144229"/>
              </a:xfrm>
              <a:custGeom>
                <a:gdLst>
                  <a:gd name="T0" fmla="*/ 26 w 45"/>
                  <a:gd name="T1" fmla="*/ 117 h 138"/>
                  <a:gd name="T2" fmla="*/ 45 w 45"/>
                  <a:gd name="T3" fmla="*/ 0 h 138"/>
                  <a:gd name="T4" fmla="*/ 0 w 45"/>
                  <a:gd name="T5" fmla="*/ 138 h 138"/>
                  <a:gd name="T6" fmla="*/ 26 w 45"/>
                  <a:gd name="T7" fmla="*/ 117 h 13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138">
                    <a:moveTo>
                      <a:pt x="26" y="117"/>
                    </a:moveTo>
                    <a:cubicBezTo>
                      <a:pt x="43" y="80"/>
                      <a:pt x="45" y="40"/>
                      <a:pt x="45" y="0"/>
                    </a:cubicBezTo>
                    <a:cubicBezTo>
                      <a:pt x="37" y="49"/>
                      <a:pt x="25" y="96"/>
                      <a:pt x="0" y="138"/>
                    </a:cubicBezTo>
                    <a:cubicBezTo>
                      <a:pt x="9" y="132"/>
                      <a:pt x="18" y="125"/>
                      <a:pt x="26" y="117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33" name="Freeform 214"/>
              <p:cNvSpPr/>
              <p:nvPr/>
            </p:nvSpPr>
            <p:spPr bwMode="auto">
              <a:xfrm>
                <a:off x="9177839" y="1586377"/>
                <a:ext cx="109888" cy="118474"/>
              </a:xfrm>
              <a:custGeom>
                <a:gdLst>
                  <a:gd name="T0" fmla="*/ 0 w 105"/>
                  <a:gd name="T1" fmla="*/ 113 h 113"/>
                  <a:gd name="T2" fmla="*/ 105 w 105"/>
                  <a:gd name="T3" fmla="*/ 0 h 113"/>
                  <a:gd name="T4" fmla="*/ 89 w 105"/>
                  <a:gd name="T5" fmla="*/ 20 h 113"/>
                  <a:gd name="T6" fmla="*/ 0 w 105"/>
                  <a:gd name="T7" fmla="*/ 113 h 11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5" h="113">
                    <a:moveTo>
                      <a:pt x="0" y="113"/>
                    </a:moveTo>
                    <a:cubicBezTo>
                      <a:pt x="39" y="80"/>
                      <a:pt x="74" y="42"/>
                      <a:pt x="105" y="0"/>
                    </a:cubicBezTo>
                    <a:cubicBezTo>
                      <a:pt x="100" y="7"/>
                      <a:pt x="94" y="13"/>
                      <a:pt x="89" y="20"/>
                    </a:cubicBezTo>
                    <a:cubicBezTo>
                      <a:pt x="60" y="52"/>
                      <a:pt x="31" y="83"/>
                      <a:pt x="0" y="11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34" name="Freeform 215"/>
              <p:cNvSpPr/>
              <p:nvPr/>
            </p:nvSpPr>
            <p:spPr bwMode="auto">
              <a:xfrm>
                <a:off x="9425088" y="1200050"/>
                <a:ext cx="207758" cy="109888"/>
              </a:xfrm>
              <a:custGeom>
                <a:gdLst>
                  <a:gd name="T0" fmla="*/ 138 w 199"/>
                  <a:gd name="T1" fmla="*/ 36 h 107"/>
                  <a:gd name="T2" fmla="*/ 199 w 199"/>
                  <a:gd name="T3" fmla="*/ 0 h 107"/>
                  <a:gd name="T4" fmla="*/ 142 w 199"/>
                  <a:gd name="T5" fmla="*/ 20 h 107"/>
                  <a:gd name="T6" fmla="*/ 6 w 199"/>
                  <a:gd name="T7" fmla="*/ 76 h 107"/>
                  <a:gd name="T8" fmla="*/ 0 w 199"/>
                  <a:gd name="T9" fmla="*/ 107 h 107"/>
                  <a:gd name="T10" fmla="*/ 138 w 199"/>
                  <a:gd name="T11" fmla="*/ 36 h 10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9" h="107">
                    <a:moveTo>
                      <a:pt x="138" y="36"/>
                    </a:moveTo>
                    <a:cubicBezTo>
                      <a:pt x="159" y="26"/>
                      <a:pt x="179" y="13"/>
                      <a:pt x="199" y="0"/>
                    </a:cubicBezTo>
                    <a:cubicBezTo>
                      <a:pt x="180" y="8"/>
                      <a:pt x="161" y="14"/>
                      <a:pt x="142" y="20"/>
                    </a:cubicBezTo>
                    <a:cubicBezTo>
                      <a:pt x="95" y="35"/>
                      <a:pt x="48" y="49"/>
                      <a:pt x="6" y="76"/>
                    </a:cubicBezTo>
                    <a:cubicBezTo>
                      <a:pt x="4" y="86"/>
                      <a:pt x="3" y="97"/>
                      <a:pt x="0" y="107"/>
                    </a:cubicBezTo>
                    <a:cubicBezTo>
                      <a:pt x="46" y="84"/>
                      <a:pt x="92" y="60"/>
                      <a:pt x="138" y="36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35" name="Freeform 216"/>
              <p:cNvSpPr/>
              <p:nvPr/>
            </p:nvSpPr>
            <p:spPr bwMode="auto">
              <a:xfrm>
                <a:off x="9073101" y="1308222"/>
                <a:ext cx="518536" cy="520253"/>
              </a:xfrm>
              <a:custGeom>
                <a:gdLst>
                  <a:gd name="T0" fmla="*/ 285 w 496"/>
                  <a:gd name="T1" fmla="*/ 264 h 501"/>
                  <a:gd name="T2" fmla="*/ 208 w 496"/>
                  <a:gd name="T3" fmla="*/ 364 h 501"/>
                  <a:gd name="T4" fmla="*/ 131 w 496"/>
                  <a:gd name="T5" fmla="*/ 447 h 501"/>
                  <a:gd name="T6" fmla="*/ 49 w 496"/>
                  <a:gd name="T7" fmla="*/ 486 h 501"/>
                  <a:gd name="T8" fmla="*/ 0 w 496"/>
                  <a:gd name="T9" fmla="*/ 498 h 501"/>
                  <a:gd name="T10" fmla="*/ 45 w 496"/>
                  <a:gd name="T11" fmla="*/ 500 h 501"/>
                  <a:gd name="T12" fmla="*/ 67 w 496"/>
                  <a:gd name="T13" fmla="*/ 501 h 501"/>
                  <a:gd name="T14" fmla="*/ 143 w 496"/>
                  <a:gd name="T15" fmla="*/ 482 h 501"/>
                  <a:gd name="T16" fmla="*/ 225 w 496"/>
                  <a:gd name="T17" fmla="*/ 413 h 501"/>
                  <a:gd name="T18" fmla="*/ 339 w 496"/>
                  <a:gd name="T19" fmla="*/ 238 h 501"/>
                  <a:gd name="T20" fmla="*/ 456 w 496"/>
                  <a:gd name="T21" fmla="*/ 62 h 501"/>
                  <a:gd name="T22" fmla="*/ 496 w 496"/>
                  <a:gd name="T23" fmla="*/ 0 h 501"/>
                  <a:gd name="T24" fmla="*/ 439 w 496"/>
                  <a:gd name="T25" fmla="*/ 66 h 501"/>
                  <a:gd name="T26" fmla="*/ 285 w 496"/>
                  <a:gd name="T27" fmla="*/ 264 h 50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96" h="501">
                    <a:moveTo>
                      <a:pt x="285" y="264"/>
                    </a:moveTo>
                    <a:cubicBezTo>
                      <a:pt x="260" y="298"/>
                      <a:pt x="235" y="332"/>
                      <a:pt x="208" y="364"/>
                    </a:cubicBezTo>
                    <a:cubicBezTo>
                      <a:pt x="185" y="393"/>
                      <a:pt x="161" y="424"/>
                      <a:pt x="131" y="447"/>
                    </a:cubicBezTo>
                    <a:cubicBezTo>
                      <a:pt x="106" y="466"/>
                      <a:pt x="79" y="480"/>
                      <a:pt x="49" y="486"/>
                    </a:cubicBezTo>
                    <a:cubicBezTo>
                      <a:pt x="33" y="490"/>
                      <a:pt x="16" y="495"/>
                      <a:pt x="0" y="498"/>
                    </a:cubicBezTo>
                    <a:cubicBezTo>
                      <a:pt x="15" y="498"/>
                      <a:pt x="30" y="499"/>
                      <a:pt x="45" y="500"/>
                    </a:cubicBezTo>
                    <a:cubicBezTo>
                      <a:pt x="52" y="500"/>
                      <a:pt x="60" y="501"/>
                      <a:pt x="67" y="501"/>
                    </a:cubicBezTo>
                    <a:cubicBezTo>
                      <a:pt x="93" y="500"/>
                      <a:pt x="119" y="495"/>
                      <a:pt x="143" y="482"/>
                    </a:cubicBezTo>
                    <a:cubicBezTo>
                      <a:pt x="174" y="465"/>
                      <a:pt x="202" y="440"/>
                      <a:pt x="225" y="413"/>
                    </a:cubicBezTo>
                    <a:cubicBezTo>
                      <a:pt x="270" y="360"/>
                      <a:pt x="303" y="298"/>
                      <a:pt x="339" y="238"/>
                    </a:cubicBezTo>
                    <a:cubicBezTo>
                      <a:pt x="375" y="178"/>
                      <a:pt x="417" y="121"/>
                      <a:pt x="456" y="62"/>
                    </a:cubicBezTo>
                    <a:cubicBezTo>
                      <a:pt x="469" y="41"/>
                      <a:pt x="482" y="21"/>
                      <a:pt x="496" y="0"/>
                    </a:cubicBezTo>
                    <a:cubicBezTo>
                      <a:pt x="477" y="22"/>
                      <a:pt x="458" y="44"/>
                      <a:pt x="439" y="66"/>
                    </a:cubicBezTo>
                    <a:cubicBezTo>
                      <a:pt x="384" y="129"/>
                      <a:pt x="334" y="196"/>
                      <a:pt x="285" y="264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36" name="Freeform 217"/>
              <p:cNvSpPr/>
              <p:nvPr/>
            </p:nvSpPr>
            <p:spPr bwMode="auto">
              <a:xfrm>
                <a:off x="8806966" y="1883418"/>
                <a:ext cx="528838" cy="187154"/>
              </a:xfrm>
              <a:custGeom>
                <a:gdLst>
                  <a:gd name="T0" fmla="*/ 4 w 505"/>
                  <a:gd name="T1" fmla="*/ 0 h 180"/>
                  <a:gd name="T2" fmla="*/ 0 w 505"/>
                  <a:gd name="T3" fmla="*/ 2 h 180"/>
                  <a:gd name="T4" fmla="*/ 272 w 505"/>
                  <a:gd name="T5" fmla="*/ 84 h 180"/>
                  <a:gd name="T6" fmla="*/ 425 w 505"/>
                  <a:gd name="T7" fmla="*/ 123 h 180"/>
                  <a:gd name="T8" fmla="*/ 505 w 505"/>
                  <a:gd name="T9" fmla="*/ 180 h 180"/>
                  <a:gd name="T10" fmla="*/ 426 w 505"/>
                  <a:gd name="T11" fmla="*/ 109 h 180"/>
                  <a:gd name="T12" fmla="*/ 335 w 505"/>
                  <a:gd name="T13" fmla="*/ 68 h 180"/>
                  <a:gd name="T14" fmla="*/ 273 w 505"/>
                  <a:gd name="T15" fmla="*/ 60 h 180"/>
                  <a:gd name="T16" fmla="*/ 120 w 505"/>
                  <a:gd name="T17" fmla="*/ 46 h 180"/>
                  <a:gd name="T18" fmla="*/ 6 w 505"/>
                  <a:gd name="T19" fmla="*/ 1 h 180"/>
                  <a:gd name="T20" fmla="*/ 6 w 505"/>
                  <a:gd name="T21" fmla="*/ 0 h 180"/>
                  <a:gd name="T22" fmla="*/ 4 w 505"/>
                  <a:gd name="T23" fmla="*/ 0 h 18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05" h="180">
                    <a:moveTo>
                      <a:pt x="4" y="0"/>
                    </a:moveTo>
                    <a:cubicBezTo>
                      <a:pt x="3" y="1"/>
                      <a:pt x="2" y="1"/>
                      <a:pt x="0" y="2"/>
                    </a:cubicBezTo>
                    <a:cubicBezTo>
                      <a:pt x="65" y="84"/>
                      <a:pt x="176" y="84"/>
                      <a:pt x="272" y="84"/>
                    </a:cubicBezTo>
                    <a:cubicBezTo>
                      <a:pt x="327" y="84"/>
                      <a:pt x="377" y="96"/>
                      <a:pt x="425" y="123"/>
                    </a:cubicBezTo>
                    <a:cubicBezTo>
                      <a:pt x="453" y="140"/>
                      <a:pt x="480" y="159"/>
                      <a:pt x="505" y="180"/>
                    </a:cubicBezTo>
                    <a:cubicBezTo>
                      <a:pt x="480" y="154"/>
                      <a:pt x="455" y="129"/>
                      <a:pt x="426" y="109"/>
                    </a:cubicBezTo>
                    <a:cubicBezTo>
                      <a:pt x="399" y="89"/>
                      <a:pt x="368" y="74"/>
                      <a:pt x="335" y="68"/>
                    </a:cubicBezTo>
                    <a:cubicBezTo>
                      <a:pt x="314" y="64"/>
                      <a:pt x="294" y="62"/>
                      <a:pt x="273" y="60"/>
                    </a:cubicBezTo>
                    <a:cubicBezTo>
                      <a:pt x="222" y="57"/>
                      <a:pt x="171" y="54"/>
                      <a:pt x="120" y="46"/>
                    </a:cubicBezTo>
                    <a:cubicBezTo>
                      <a:pt x="82" y="39"/>
                      <a:pt x="34" y="31"/>
                      <a:pt x="6" y="1"/>
                    </a:cubicBezTo>
                    <a:cubicBezTo>
                      <a:pt x="6" y="1"/>
                      <a:pt x="6" y="0"/>
                      <a:pt x="6" y="0"/>
                    </a:cubicBezTo>
                    <a:cubicBezTo>
                      <a:pt x="5" y="0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37" name="Freeform 218"/>
              <p:cNvSpPr/>
              <p:nvPr/>
            </p:nvSpPr>
            <p:spPr bwMode="auto">
              <a:xfrm>
                <a:off x="8861910" y="1133087"/>
                <a:ext cx="283307" cy="726294"/>
              </a:xfrm>
              <a:custGeom>
                <a:gdLst>
                  <a:gd name="T0" fmla="*/ 93 w 270"/>
                  <a:gd name="T1" fmla="*/ 663 h 698"/>
                  <a:gd name="T2" fmla="*/ 245 w 270"/>
                  <a:gd name="T3" fmla="*/ 463 h 698"/>
                  <a:gd name="T4" fmla="*/ 246 w 270"/>
                  <a:gd name="T5" fmla="*/ 459 h 698"/>
                  <a:gd name="T6" fmla="*/ 171 w 270"/>
                  <a:gd name="T7" fmla="*/ 130 h 698"/>
                  <a:gd name="T8" fmla="*/ 145 w 270"/>
                  <a:gd name="T9" fmla="*/ 101 h 698"/>
                  <a:gd name="T10" fmla="*/ 142 w 270"/>
                  <a:gd name="T11" fmla="*/ 100 h 698"/>
                  <a:gd name="T12" fmla="*/ 142 w 270"/>
                  <a:gd name="T13" fmla="*/ 98 h 698"/>
                  <a:gd name="T14" fmla="*/ 102 w 270"/>
                  <a:gd name="T15" fmla="*/ 62 h 698"/>
                  <a:gd name="T16" fmla="*/ 34 w 270"/>
                  <a:gd name="T17" fmla="*/ 16 h 698"/>
                  <a:gd name="T18" fmla="*/ 3 w 270"/>
                  <a:gd name="T19" fmla="*/ 0 h 698"/>
                  <a:gd name="T20" fmla="*/ 39 w 270"/>
                  <a:gd name="T21" fmla="*/ 28 h 698"/>
                  <a:gd name="T22" fmla="*/ 115 w 270"/>
                  <a:gd name="T23" fmla="*/ 104 h 698"/>
                  <a:gd name="T24" fmla="*/ 181 w 270"/>
                  <a:gd name="T25" fmla="*/ 194 h 698"/>
                  <a:gd name="T26" fmla="*/ 216 w 270"/>
                  <a:gd name="T27" fmla="*/ 417 h 698"/>
                  <a:gd name="T28" fmla="*/ 0 w 270"/>
                  <a:gd name="T29" fmla="*/ 698 h 698"/>
                  <a:gd name="T30" fmla="*/ 31 w 270"/>
                  <a:gd name="T31" fmla="*/ 694 h 698"/>
                  <a:gd name="T32" fmla="*/ 45 w 270"/>
                  <a:gd name="T33" fmla="*/ 689 h 698"/>
                  <a:gd name="T34" fmla="*/ 45 w 270"/>
                  <a:gd name="T35" fmla="*/ 688 h 698"/>
                  <a:gd name="T36" fmla="*/ 93 w 270"/>
                  <a:gd name="T37" fmla="*/ 663 h 69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0" h="698">
                    <a:moveTo>
                      <a:pt x="93" y="663"/>
                    </a:moveTo>
                    <a:cubicBezTo>
                      <a:pt x="166" y="617"/>
                      <a:pt x="222" y="546"/>
                      <a:pt x="245" y="463"/>
                    </a:cubicBezTo>
                    <a:cubicBezTo>
                      <a:pt x="246" y="462"/>
                      <a:pt x="246" y="460"/>
                      <a:pt x="246" y="459"/>
                    </a:cubicBezTo>
                    <a:cubicBezTo>
                      <a:pt x="270" y="345"/>
                      <a:pt x="242" y="222"/>
                      <a:pt x="171" y="130"/>
                    </a:cubicBezTo>
                    <a:cubicBezTo>
                      <a:pt x="163" y="120"/>
                      <a:pt x="154" y="111"/>
                      <a:pt x="145" y="101"/>
                    </a:cubicBezTo>
                    <a:cubicBezTo>
                      <a:pt x="144" y="101"/>
                      <a:pt x="142" y="101"/>
                      <a:pt x="142" y="100"/>
                    </a:cubicBezTo>
                    <a:cubicBezTo>
                      <a:pt x="142" y="99"/>
                      <a:pt x="142" y="99"/>
                      <a:pt x="142" y="98"/>
                    </a:cubicBezTo>
                    <a:cubicBezTo>
                      <a:pt x="129" y="85"/>
                      <a:pt x="116" y="73"/>
                      <a:pt x="102" y="62"/>
                    </a:cubicBezTo>
                    <a:cubicBezTo>
                      <a:pt x="80" y="44"/>
                      <a:pt x="58" y="29"/>
                      <a:pt x="34" y="16"/>
                    </a:cubicBezTo>
                    <a:cubicBezTo>
                      <a:pt x="24" y="10"/>
                      <a:pt x="13" y="5"/>
                      <a:pt x="3" y="0"/>
                    </a:cubicBezTo>
                    <a:cubicBezTo>
                      <a:pt x="15" y="9"/>
                      <a:pt x="27" y="18"/>
                      <a:pt x="39" y="28"/>
                    </a:cubicBezTo>
                    <a:cubicBezTo>
                      <a:pt x="66" y="51"/>
                      <a:pt x="91" y="77"/>
                      <a:pt x="115" y="104"/>
                    </a:cubicBezTo>
                    <a:cubicBezTo>
                      <a:pt x="140" y="131"/>
                      <a:pt x="164" y="161"/>
                      <a:pt x="181" y="194"/>
                    </a:cubicBezTo>
                    <a:cubicBezTo>
                      <a:pt x="217" y="263"/>
                      <a:pt x="232" y="341"/>
                      <a:pt x="216" y="417"/>
                    </a:cubicBezTo>
                    <a:cubicBezTo>
                      <a:pt x="191" y="537"/>
                      <a:pt x="109" y="643"/>
                      <a:pt x="0" y="698"/>
                    </a:cubicBezTo>
                    <a:cubicBezTo>
                      <a:pt x="11" y="696"/>
                      <a:pt x="21" y="695"/>
                      <a:pt x="31" y="694"/>
                    </a:cubicBezTo>
                    <a:cubicBezTo>
                      <a:pt x="36" y="692"/>
                      <a:pt x="41" y="691"/>
                      <a:pt x="45" y="689"/>
                    </a:cubicBezTo>
                    <a:cubicBezTo>
                      <a:pt x="45" y="688"/>
                      <a:pt x="45" y="688"/>
                      <a:pt x="45" y="688"/>
                    </a:cubicBezTo>
                    <a:lnTo>
                      <a:pt x="93" y="663"/>
                    </a:ln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38" name="Freeform 219"/>
              <p:cNvSpPr/>
              <p:nvPr/>
            </p:nvSpPr>
            <p:spPr bwMode="auto">
              <a:xfrm>
                <a:off x="8970081" y="1809588"/>
                <a:ext cx="61812" cy="17170"/>
              </a:xfrm>
              <a:custGeom>
                <a:gdLst>
                  <a:gd name="T0" fmla="*/ 38 w 59"/>
                  <a:gd name="T1" fmla="*/ 6 h 17"/>
                  <a:gd name="T2" fmla="*/ 6 w 59"/>
                  <a:gd name="T3" fmla="*/ 13 h 17"/>
                  <a:gd name="T4" fmla="*/ 0 w 59"/>
                  <a:gd name="T5" fmla="*/ 17 h 17"/>
                  <a:gd name="T6" fmla="*/ 33 w 59"/>
                  <a:gd name="T7" fmla="*/ 14 h 17"/>
                  <a:gd name="T8" fmla="*/ 59 w 59"/>
                  <a:gd name="T9" fmla="*/ 0 h 17"/>
                  <a:gd name="T10" fmla="*/ 38 w 59"/>
                  <a:gd name="T11" fmla="*/ 6 h 1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" h="17">
                    <a:moveTo>
                      <a:pt x="38" y="6"/>
                    </a:moveTo>
                    <a:cubicBezTo>
                      <a:pt x="29" y="9"/>
                      <a:pt x="17" y="11"/>
                      <a:pt x="6" y="13"/>
                    </a:cubicBezTo>
                    <a:cubicBezTo>
                      <a:pt x="4" y="15"/>
                      <a:pt x="2" y="16"/>
                      <a:pt x="0" y="17"/>
                    </a:cubicBezTo>
                    <a:cubicBezTo>
                      <a:pt x="11" y="16"/>
                      <a:pt x="22" y="15"/>
                      <a:pt x="33" y="14"/>
                    </a:cubicBezTo>
                    <a:cubicBezTo>
                      <a:pt x="42" y="10"/>
                      <a:pt x="50" y="5"/>
                      <a:pt x="59" y="0"/>
                    </a:cubicBezTo>
                    <a:cubicBezTo>
                      <a:pt x="52" y="2"/>
                      <a:pt x="45" y="5"/>
                      <a:pt x="38" y="6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39" name="Freeform 220"/>
              <p:cNvSpPr/>
              <p:nvPr/>
            </p:nvSpPr>
            <p:spPr bwMode="auto">
              <a:xfrm>
                <a:off x="9548712" y="1194900"/>
                <a:ext cx="109888" cy="84134"/>
              </a:xfrm>
              <a:custGeom>
                <a:gdLst>
                  <a:gd name="T0" fmla="*/ 0 w 106"/>
                  <a:gd name="T1" fmla="*/ 81 h 81"/>
                  <a:gd name="T2" fmla="*/ 106 w 106"/>
                  <a:gd name="T3" fmla="*/ 0 h 81"/>
                  <a:gd name="T4" fmla="*/ 0 w 106"/>
                  <a:gd name="T5" fmla="*/ 81 h 8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5" h="81">
                    <a:moveTo>
                      <a:pt x="0" y="81"/>
                    </a:moveTo>
                    <a:cubicBezTo>
                      <a:pt x="35" y="54"/>
                      <a:pt x="72" y="28"/>
                      <a:pt x="106" y="0"/>
                    </a:cubicBezTo>
                    <a:cubicBezTo>
                      <a:pt x="70" y="26"/>
                      <a:pt x="35" y="53"/>
                      <a:pt x="0" y="81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40" name="Freeform 221"/>
              <p:cNvSpPr/>
              <p:nvPr/>
            </p:nvSpPr>
            <p:spPr bwMode="auto">
              <a:xfrm>
                <a:off x="9402766" y="1186314"/>
                <a:ext cx="257551" cy="207758"/>
              </a:xfrm>
              <a:custGeom>
                <a:gdLst>
                  <a:gd name="T0" fmla="*/ 13 w 247"/>
                  <a:gd name="T1" fmla="*/ 156 h 199"/>
                  <a:gd name="T2" fmla="*/ 0 w 247"/>
                  <a:gd name="T3" fmla="*/ 199 h 199"/>
                  <a:gd name="T4" fmla="*/ 39 w 247"/>
                  <a:gd name="T5" fmla="*/ 164 h 199"/>
                  <a:gd name="T6" fmla="*/ 126 w 247"/>
                  <a:gd name="T7" fmla="*/ 93 h 199"/>
                  <a:gd name="T8" fmla="*/ 247 w 247"/>
                  <a:gd name="T9" fmla="*/ 0 h 199"/>
                  <a:gd name="T10" fmla="*/ 246 w 247"/>
                  <a:gd name="T11" fmla="*/ 1 h 199"/>
                  <a:gd name="T12" fmla="*/ 195 w 247"/>
                  <a:gd name="T13" fmla="*/ 34 h 199"/>
                  <a:gd name="T14" fmla="*/ 13 w 247"/>
                  <a:gd name="T15" fmla="*/ 156 h 19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6" h="199">
                    <a:moveTo>
                      <a:pt x="13" y="156"/>
                    </a:moveTo>
                    <a:cubicBezTo>
                      <a:pt x="9" y="171"/>
                      <a:pt x="4" y="185"/>
                      <a:pt x="0" y="199"/>
                    </a:cubicBezTo>
                    <a:cubicBezTo>
                      <a:pt x="12" y="187"/>
                      <a:pt x="26" y="175"/>
                      <a:pt x="39" y="164"/>
                    </a:cubicBezTo>
                    <a:cubicBezTo>
                      <a:pt x="68" y="140"/>
                      <a:pt x="97" y="117"/>
                      <a:pt x="126" y="93"/>
                    </a:cubicBezTo>
                    <a:cubicBezTo>
                      <a:pt x="166" y="62"/>
                      <a:pt x="206" y="31"/>
                      <a:pt x="247" y="0"/>
                    </a:cubicBezTo>
                    <a:cubicBezTo>
                      <a:pt x="246" y="0"/>
                      <a:pt x="246" y="1"/>
                      <a:pt x="246" y="1"/>
                    </a:cubicBezTo>
                    <a:cubicBezTo>
                      <a:pt x="229" y="12"/>
                      <a:pt x="212" y="23"/>
                      <a:pt x="195" y="34"/>
                    </a:cubicBezTo>
                    <a:cubicBezTo>
                      <a:pt x="134" y="74"/>
                      <a:pt x="73" y="115"/>
                      <a:pt x="13" y="156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41" name="Freeform 222"/>
              <p:cNvSpPr/>
              <p:nvPr/>
            </p:nvSpPr>
            <p:spPr bwMode="auto">
              <a:xfrm>
                <a:off x="8769191" y="1093596"/>
                <a:ext cx="271287" cy="788106"/>
              </a:xfrm>
              <a:custGeom>
                <a:gdLst>
                  <a:gd name="T0" fmla="*/ 148 w 260"/>
                  <a:gd name="T1" fmla="*/ 668 h 757"/>
                  <a:gd name="T2" fmla="*/ 248 w 260"/>
                  <a:gd name="T3" fmla="*/ 478 h 757"/>
                  <a:gd name="T4" fmla="*/ 231 w 260"/>
                  <a:gd name="T5" fmla="*/ 270 h 757"/>
                  <a:gd name="T6" fmla="*/ 39 w 260"/>
                  <a:gd name="T7" fmla="*/ 7 h 757"/>
                  <a:gd name="T8" fmla="*/ 29 w 260"/>
                  <a:gd name="T9" fmla="*/ 0 h 757"/>
                  <a:gd name="T10" fmla="*/ 110 w 260"/>
                  <a:gd name="T11" fmla="*/ 92 h 757"/>
                  <a:gd name="T12" fmla="*/ 204 w 260"/>
                  <a:gd name="T13" fmla="*/ 477 h 757"/>
                  <a:gd name="T14" fmla="*/ 177 w 260"/>
                  <a:gd name="T15" fmla="*/ 568 h 757"/>
                  <a:gd name="T16" fmla="*/ 126 w 260"/>
                  <a:gd name="T17" fmla="*/ 645 h 757"/>
                  <a:gd name="T18" fmla="*/ 0 w 260"/>
                  <a:gd name="T19" fmla="*/ 757 h 757"/>
                  <a:gd name="T20" fmla="*/ 84 w 260"/>
                  <a:gd name="T21" fmla="*/ 722 h 757"/>
                  <a:gd name="T22" fmla="*/ 148 w 260"/>
                  <a:gd name="T23" fmla="*/ 668 h 75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60" h="757">
                    <a:moveTo>
                      <a:pt x="148" y="668"/>
                    </a:moveTo>
                    <a:cubicBezTo>
                      <a:pt x="202" y="616"/>
                      <a:pt x="235" y="551"/>
                      <a:pt x="248" y="478"/>
                    </a:cubicBezTo>
                    <a:cubicBezTo>
                      <a:pt x="260" y="408"/>
                      <a:pt x="255" y="336"/>
                      <a:pt x="231" y="270"/>
                    </a:cubicBezTo>
                    <a:cubicBezTo>
                      <a:pt x="193" y="166"/>
                      <a:pt x="120" y="81"/>
                      <a:pt x="39" y="7"/>
                    </a:cubicBezTo>
                    <a:cubicBezTo>
                      <a:pt x="36" y="5"/>
                      <a:pt x="32" y="3"/>
                      <a:pt x="29" y="0"/>
                    </a:cubicBezTo>
                    <a:cubicBezTo>
                      <a:pt x="56" y="31"/>
                      <a:pt x="85" y="60"/>
                      <a:pt x="110" y="92"/>
                    </a:cubicBezTo>
                    <a:cubicBezTo>
                      <a:pt x="194" y="197"/>
                      <a:pt x="226" y="344"/>
                      <a:pt x="204" y="477"/>
                    </a:cubicBezTo>
                    <a:cubicBezTo>
                      <a:pt x="199" y="508"/>
                      <a:pt x="190" y="539"/>
                      <a:pt x="177" y="568"/>
                    </a:cubicBezTo>
                    <a:cubicBezTo>
                      <a:pt x="163" y="596"/>
                      <a:pt x="145" y="620"/>
                      <a:pt x="126" y="645"/>
                    </a:cubicBezTo>
                    <a:cubicBezTo>
                      <a:pt x="93" y="688"/>
                      <a:pt x="54" y="738"/>
                      <a:pt x="0" y="757"/>
                    </a:cubicBezTo>
                    <a:cubicBezTo>
                      <a:pt x="31" y="753"/>
                      <a:pt x="59" y="742"/>
                      <a:pt x="84" y="722"/>
                    </a:cubicBezTo>
                    <a:cubicBezTo>
                      <a:pt x="106" y="705"/>
                      <a:pt x="128" y="687"/>
                      <a:pt x="148" y="668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42" name="Freeform 223"/>
              <p:cNvSpPr/>
              <p:nvPr/>
            </p:nvSpPr>
            <p:spPr bwMode="auto">
              <a:xfrm>
                <a:off x="9224198" y="707270"/>
                <a:ext cx="154531" cy="250683"/>
              </a:xfrm>
              <a:custGeom>
                <a:gdLst>
                  <a:gd name="T0" fmla="*/ 0 w 148"/>
                  <a:gd name="T1" fmla="*/ 241 h 241"/>
                  <a:gd name="T2" fmla="*/ 36 w 148"/>
                  <a:gd name="T3" fmla="*/ 223 h 241"/>
                  <a:gd name="T4" fmla="*/ 36 w 148"/>
                  <a:gd name="T5" fmla="*/ 222 h 241"/>
                  <a:gd name="T6" fmla="*/ 148 w 148"/>
                  <a:gd name="T7" fmla="*/ 0 h 241"/>
                  <a:gd name="T8" fmla="*/ 88 w 148"/>
                  <a:gd name="T9" fmla="*/ 120 h 241"/>
                  <a:gd name="T10" fmla="*/ 0 w 148"/>
                  <a:gd name="T11" fmla="*/ 241 h 24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8" h="241">
                    <a:moveTo>
                      <a:pt x="0" y="241"/>
                    </a:moveTo>
                    <a:cubicBezTo>
                      <a:pt x="12" y="235"/>
                      <a:pt x="24" y="230"/>
                      <a:pt x="36" y="223"/>
                    </a:cubicBezTo>
                    <a:cubicBezTo>
                      <a:pt x="36" y="223"/>
                      <a:pt x="36" y="223"/>
                      <a:pt x="36" y="222"/>
                    </a:cubicBezTo>
                    <a:cubicBezTo>
                      <a:pt x="94" y="161"/>
                      <a:pt x="126" y="80"/>
                      <a:pt x="148" y="0"/>
                    </a:cubicBezTo>
                    <a:cubicBezTo>
                      <a:pt x="130" y="41"/>
                      <a:pt x="110" y="81"/>
                      <a:pt x="88" y="120"/>
                    </a:cubicBezTo>
                    <a:cubicBezTo>
                      <a:pt x="63" y="163"/>
                      <a:pt x="35" y="205"/>
                      <a:pt x="0" y="241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43" name="Freeform 224"/>
              <p:cNvSpPr/>
              <p:nvPr/>
            </p:nvSpPr>
            <p:spPr bwMode="auto">
              <a:xfrm flipH="1">
                <a:off x="8770908" y="1888570"/>
                <a:ext cx="0" cy="0"/>
              </a:xfrm>
              <a:custGeom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44" name="Freeform 225"/>
              <p:cNvSpPr/>
              <p:nvPr/>
            </p:nvSpPr>
            <p:spPr bwMode="auto">
              <a:xfrm>
                <a:off x="7958764" y="1040369"/>
                <a:ext cx="455007" cy="776087"/>
              </a:xfrm>
              <a:custGeom>
                <a:gdLst>
                  <a:gd name="T0" fmla="*/ 61 w 435"/>
                  <a:gd name="T1" fmla="*/ 400 h 745"/>
                  <a:gd name="T2" fmla="*/ 170 w 435"/>
                  <a:gd name="T3" fmla="*/ 584 h 745"/>
                  <a:gd name="T4" fmla="*/ 340 w 435"/>
                  <a:gd name="T5" fmla="*/ 719 h 745"/>
                  <a:gd name="T6" fmla="*/ 435 w 435"/>
                  <a:gd name="T7" fmla="*/ 745 h 745"/>
                  <a:gd name="T8" fmla="*/ 313 w 435"/>
                  <a:gd name="T9" fmla="*/ 698 h 745"/>
                  <a:gd name="T10" fmla="*/ 159 w 435"/>
                  <a:gd name="T11" fmla="*/ 547 h 745"/>
                  <a:gd name="T12" fmla="*/ 47 w 435"/>
                  <a:gd name="T13" fmla="*/ 332 h 745"/>
                  <a:gd name="T14" fmla="*/ 19 w 435"/>
                  <a:gd name="T15" fmla="*/ 210 h 745"/>
                  <a:gd name="T16" fmla="*/ 10 w 435"/>
                  <a:gd name="T17" fmla="*/ 78 h 745"/>
                  <a:gd name="T18" fmla="*/ 0 w 435"/>
                  <a:gd name="T19" fmla="*/ 0 h 745"/>
                  <a:gd name="T20" fmla="*/ 6 w 435"/>
                  <a:gd name="T21" fmla="*/ 171 h 745"/>
                  <a:gd name="T22" fmla="*/ 25 w 435"/>
                  <a:gd name="T23" fmla="*/ 296 h 745"/>
                  <a:gd name="T24" fmla="*/ 61 w 435"/>
                  <a:gd name="T25" fmla="*/ 400 h 74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35" h="745">
                    <a:moveTo>
                      <a:pt x="61" y="400"/>
                    </a:moveTo>
                    <a:cubicBezTo>
                      <a:pt x="89" y="466"/>
                      <a:pt x="124" y="529"/>
                      <a:pt x="170" y="584"/>
                    </a:cubicBezTo>
                    <a:cubicBezTo>
                      <a:pt x="217" y="640"/>
                      <a:pt x="274" y="688"/>
                      <a:pt x="340" y="719"/>
                    </a:cubicBezTo>
                    <a:cubicBezTo>
                      <a:pt x="370" y="733"/>
                      <a:pt x="402" y="740"/>
                      <a:pt x="435" y="745"/>
                    </a:cubicBezTo>
                    <a:cubicBezTo>
                      <a:pt x="393" y="734"/>
                      <a:pt x="351" y="718"/>
                      <a:pt x="313" y="698"/>
                    </a:cubicBezTo>
                    <a:cubicBezTo>
                      <a:pt x="249" y="663"/>
                      <a:pt x="197" y="609"/>
                      <a:pt x="159" y="547"/>
                    </a:cubicBezTo>
                    <a:cubicBezTo>
                      <a:pt x="117" y="478"/>
                      <a:pt x="73" y="409"/>
                      <a:pt x="47" y="332"/>
                    </a:cubicBezTo>
                    <a:cubicBezTo>
                      <a:pt x="34" y="293"/>
                      <a:pt x="23" y="252"/>
                      <a:pt x="19" y="210"/>
                    </a:cubicBezTo>
                    <a:cubicBezTo>
                      <a:pt x="14" y="166"/>
                      <a:pt x="13" y="122"/>
                      <a:pt x="10" y="78"/>
                    </a:cubicBezTo>
                    <a:cubicBezTo>
                      <a:pt x="8" y="52"/>
                      <a:pt x="5" y="26"/>
                      <a:pt x="0" y="0"/>
                    </a:cubicBezTo>
                    <a:cubicBezTo>
                      <a:pt x="5" y="57"/>
                      <a:pt x="3" y="114"/>
                      <a:pt x="6" y="171"/>
                    </a:cubicBezTo>
                    <a:cubicBezTo>
                      <a:pt x="8" y="213"/>
                      <a:pt x="13" y="256"/>
                      <a:pt x="25" y="296"/>
                    </a:cubicBezTo>
                    <a:cubicBezTo>
                      <a:pt x="35" y="331"/>
                      <a:pt x="47" y="366"/>
                      <a:pt x="61" y="400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45" name="Freeform 226"/>
              <p:cNvSpPr/>
              <p:nvPr/>
            </p:nvSpPr>
            <p:spPr bwMode="auto">
              <a:xfrm>
                <a:off x="8175107" y="803422"/>
                <a:ext cx="197456" cy="230079"/>
              </a:xfrm>
              <a:custGeom>
                <a:gdLst>
                  <a:gd name="T0" fmla="*/ 103 w 189"/>
                  <a:gd name="T1" fmla="*/ 80 h 221"/>
                  <a:gd name="T2" fmla="*/ 0 w 189"/>
                  <a:gd name="T3" fmla="*/ 0 h 221"/>
                  <a:gd name="T4" fmla="*/ 63 w 189"/>
                  <a:gd name="T5" fmla="*/ 60 h 221"/>
                  <a:gd name="T6" fmla="*/ 124 w 189"/>
                  <a:gd name="T7" fmla="*/ 182 h 221"/>
                  <a:gd name="T8" fmla="*/ 130 w 189"/>
                  <a:gd name="T9" fmla="*/ 185 h 221"/>
                  <a:gd name="T10" fmla="*/ 189 w 189"/>
                  <a:gd name="T11" fmla="*/ 221 h 221"/>
                  <a:gd name="T12" fmla="*/ 103 w 189"/>
                  <a:gd name="T13" fmla="*/ 80 h 22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9" h="221">
                    <a:moveTo>
                      <a:pt x="103" y="80"/>
                    </a:moveTo>
                    <a:cubicBezTo>
                      <a:pt x="74" y="47"/>
                      <a:pt x="38" y="18"/>
                      <a:pt x="0" y="0"/>
                    </a:cubicBezTo>
                    <a:cubicBezTo>
                      <a:pt x="23" y="14"/>
                      <a:pt x="47" y="39"/>
                      <a:pt x="63" y="60"/>
                    </a:cubicBezTo>
                    <a:cubicBezTo>
                      <a:pt x="91" y="96"/>
                      <a:pt x="110" y="139"/>
                      <a:pt x="124" y="182"/>
                    </a:cubicBezTo>
                    <a:cubicBezTo>
                      <a:pt x="126" y="183"/>
                      <a:pt x="128" y="184"/>
                      <a:pt x="130" y="185"/>
                    </a:cubicBezTo>
                    <a:cubicBezTo>
                      <a:pt x="151" y="196"/>
                      <a:pt x="170" y="208"/>
                      <a:pt x="189" y="221"/>
                    </a:cubicBezTo>
                    <a:cubicBezTo>
                      <a:pt x="165" y="171"/>
                      <a:pt x="140" y="121"/>
                      <a:pt x="103" y="80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46" name="Freeform 227"/>
              <p:cNvSpPr/>
              <p:nvPr/>
            </p:nvSpPr>
            <p:spPr bwMode="auto">
              <a:xfrm>
                <a:off x="8683341" y="1072992"/>
                <a:ext cx="94436" cy="808710"/>
              </a:xfrm>
              <a:custGeom>
                <a:gdLst>
                  <a:gd name="T0" fmla="*/ 74 w 91"/>
                  <a:gd name="T1" fmla="*/ 402 h 777"/>
                  <a:gd name="T2" fmla="*/ 82 w 91"/>
                  <a:gd name="T3" fmla="*/ 197 h 777"/>
                  <a:gd name="T4" fmla="*/ 60 w 91"/>
                  <a:gd name="T5" fmla="*/ 55 h 777"/>
                  <a:gd name="T6" fmla="*/ 51 w 91"/>
                  <a:gd name="T7" fmla="*/ 0 h 777"/>
                  <a:gd name="T8" fmla="*/ 33 w 91"/>
                  <a:gd name="T9" fmla="*/ 367 h 777"/>
                  <a:gd name="T10" fmla="*/ 16 w 91"/>
                  <a:gd name="T11" fmla="*/ 586 h 777"/>
                  <a:gd name="T12" fmla="*/ 15 w 91"/>
                  <a:gd name="T13" fmla="*/ 775 h 777"/>
                  <a:gd name="T14" fmla="*/ 19 w 91"/>
                  <a:gd name="T15" fmla="*/ 777 h 777"/>
                  <a:gd name="T16" fmla="*/ 19 w 91"/>
                  <a:gd name="T17" fmla="*/ 777 h 777"/>
                  <a:gd name="T18" fmla="*/ 29 w 91"/>
                  <a:gd name="T19" fmla="*/ 660 h 777"/>
                  <a:gd name="T20" fmla="*/ 74 w 91"/>
                  <a:gd name="T21" fmla="*/ 402 h 77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1" h="777">
                    <a:moveTo>
                      <a:pt x="74" y="402"/>
                    </a:moveTo>
                    <a:cubicBezTo>
                      <a:pt x="83" y="335"/>
                      <a:pt x="91" y="265"/>
                      <a:pt x="82" y="197"/>
                    </a:cubicBezTo>
                    <a:cubicBezTo>
                      <a:pt x="77" y="150"/>
                      <a:pt x="68" y="103"/>
                      <a:pt x="60" y="55"/>
                    </a:cubicBezTo>
                    <a:cubicBezTo>
                      <a:pt x="57" y="37"/>
                      <a:pt x="54" y="19"/>
                      <a:pt x="51" y="0"/>
                    </a:cubicBezTo>
                    <a:cubicBezTo>
                      <a:pt x="63" y="122"/>
                      <a:pt x="43" y="245"/>
                      <a:pt x="33" y="367"/>
                    </a:cubicBezTo>
                    <a:cubicBezTo>
                      <a:pt x="27" y="440"/>
                      <a:pt x="22" y="513"/>
                      <a:pt x="16" y="586"/>
                    </a:cubicBezTo>
                    <a:cubicBezTo>
                      <a:pt x="11" y="647"/>
                      <a:pt x="0" y="714"/>
                      <a:pt x="15" y="775"/>
                    </a:cubicBezTo>
                    <a:cubicBezTo>
                      <a:pt x="16" y="777"/>
                      <a:pt x="18" y="777"/>
                      <a:pt x="19" y="777"/>
                    </a:cubicBezTo>
                    <a:cubicBezTo>
                      <a:pt x="19" y="777"/>
                      <a:pt x="19" y="777"/>
                      <a:pt x="19" y="777"/>
                    </a:cubicBezTo>
                    <a:cubicBezTo>
                      <a:pt x="17" y="738"/>
                      <a:pt x="21" y="699"/>
                      <a:pt x="29" y="660"/>
                    </a:cubicBezTo>
                    <a:cubicBezTo>
                      <a:pt x="48" y="575"/>
                      <a:pt x="63" y="489"/>
                      <a:pt x="74" y="40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47" name="Freeform 228"/>
              <p:cNvSpPr/>
              <p:nvPr/>
            </p:nvSpPr>
            <p:spPr bwMode="auto">
              <a:xfrm>
                <a:off x="8676473" y="1886852"/>
                <a:ext cx="44642" cy="254117"/>
              </a:xfrm>
              <a:custGeom>
                <a:gdLst>
                  <a:gd name="T0" fmla="*/ 24 w 42"/>
                  <a:gd name="T1" fmla="*/ 219 h 245"/>
                  <a:gd name="T2" fmla="*/ 33 w 42"/>
                  <a:gd name="T3" fmla="*/ 173 h 245"/>
                  <a:gd name="T4" fmla="*/ 21 w 42"/>
                  <a:gd name="T5" fmla="*/ 3 h 245"/>
                  <a:gd name="T6" fmla="*/ 5 w 42"/>
                  <a:gd name="T7" fmla="*/ 0 h 245"/>
                  <a:gd name="T8" fmla="*/ 17 w 42"/>
                  <a:gd name="T9" fmla="*/ 140 h 245"/>
                  <a:gd name="T10" fmla="*/ 14 w 42"/>
                  <a:gd name="T11" fmla="*/ 245 h 245"/>
                  <a:gd name="T12" fmla="*/ 24 w 42"/>
                  <a:gd name="T13" fmla="*/ 219 h 24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" h="245">
                    <a:moveTo>
                      <a:pt x="24" y="219"/>
                    </a:moveTo>
                    <a:cubicBezTo>
                      <a:pt x="27" y="204"/>
                      <a:pt x="31" y="188"/>
                      <a:pt x="33" y="173"/>
                    </a:cubicBezTo>
                    <a:cubicBezTo>
                      <a:pt x="42" y="116"/>
                      <a:pt x="38" y="58"/>
                      <a:pt x="21" y="3"/>
                    </a:cubicBezTo>
                    <a:cubicBezTo>
                      <a:pt x="16" y="2"/>
                      <a:pt x="11" y="2"/>
                      <a:pt x="5" y="0"/>
                    </a:cubicBezTo>
                    <a:cubicBezTo>
                      <a:pt x="0" y="47"/>
                      <a:pt x="13" y="93"/>
                      <a:pt x="17" y="140"/>
                    </a:cubicBezTo>
                    <a:cubicBezTo>
                      <a:pt x="19" y="174"/>
                      <a:pt x="17" y="210"/>
                      <a:pt x="14" y="245"/>
                    </a:cubicBezTo>
                    <a:cubicBezTo>
                      <a:pt x="18" y="236"/>
                      <a:pt x="22" y="227"/>
                      <a:pt x="24" y="219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48" name="Freeform 229"/>
              <p:cNvSpPr/>
              <p:nvPr/>
            </p:nvSpPr>
            <p:spPr bwMode="auto">
              <a:xfrm>
                <a:off x="8480734" y="1838776"/>
                <a:ext cx="157965" cy="30906"/>
              </a:xfrm>
              <a:custGeom>
                <a:gdLst>
                  <a:gd name="T0" fmla="*/ 151 w 151"/>
                  <a:gd name="T1" fmla="*/ 28 h 30"/>
                  <a:gd name="T2" fmla="*/ 139 w 151"/>
                  <a:gd name="T3" fmla="*/ 20 h 30"/>
                  <a:gd name="T4" fmla="*/ 138 w 151"/>
                  <a:gd name="T5" fmla="*/ 20 h 30"/>
                  <a:gd name="T6" fmla="*/ 36 w 151"/>
                  <a:gd name="T7" fmla="*/ 4 h 30"/>
                  <a:gd name="T8" fmla="*/ 0 w 151"/>
                  <a:gd name="T9" fmla="*/ 0 h 30"/>
                  <a:gd name="T10" fmla="*/ 31 w 151"/>
                  <a:gd name="T11" fmla="*/ 14 h 30"/>
                  <a:gd name="T12" fmla="*/ 151 w 151"/>
                  <a:gd name="T13" fmla="*/ 28 h 3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1" h="30">
                    <a:moveTo>
                      <a:pt x="151" y="28"/>
                    </a:moveTo>
                    <a:cubicBezTo>
                      <a:pt x="147" y="25"/>
                      <a:pt x="143" y="23"/>
                      <a:pt x="139" y="20"/>
                    </a:cubicBezTo>
                    <a:cubicBezTo>
                      <a:pt x="139" y="20"/>
                      <a:pt x="138" y="20"/>
                      <a:pt x="138" y="20"/>
                    </a:cubicBezTo>
                    <a:cubicBezTo>
                      <a:pt x="105" y="28"/>
                      <a:pt x="69" y="17"/>
                      <a:pt x="36" y="4"/>
                    </a:cubicBezTo>
                    <a:cubicBezTo>
                      <a:pt x="24" y="3"/>
                      <a:pt x="12" y="1"/>
                      <a:pt x="0" y="0"/>
                    </a:cubicBezTo>
                    <a:cubicBezTo>
                      <a:pt x="10" y="5"/>
                      <a:pt x="20" y="10"/>
                      <a:pt x="31" y="14"/>
                    </a:cubicBezTo>
                    <a:cubicBezTo>
                      <a:pt x="69" y="29"/>
                      <a:pt x="111" y="30"/>
                      <a:pt x="151" y="28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49" name="Freeform 230"/>
              <p:cNvSpPr/>
              <p:nvPr/>
            </p:nvSpPr>
            <p:spPr bwMode="auto">
              <a:xfrm>
                <a:off x="8705662" y="1069558"/>
                <a:ext cx="140795" cy="812144"/>
              </a:xfrm>
              <a:custGeom>
                <a:gdLst>
                  <a:gd name="T0" fmla="*/ 69 w 134"/>
                  <a:gd name="T1" fmla="*/ 608 h 780"/>
                  <a:gd name="T2" fmla="*/ 127 w 134"/>
                  <a:gd name="T3" fmla="*/ 383 h 780"/>
                  <a:gd name="T4" fmla="*/ 96 w 134"/>
                  <a:gd name="T5" fmla="*/ 153 h 780"/>
                  <a:gd name="T6" fmla="*/ 34 w 134"/>
                  <a:gd name="T7" fmla="*/ 0 h 780"/>
                  <a:gd name="T8" fmla="*/ 57 w 134"/>
                  <a:gd name="T9" fmla="*/ 134 h 780"/>
                  <a:gd name="T10" fmla="*/ 68 w 134"/>
                  <a:gd name="T11" fmla="*/ 273 h 780"/>
                  <a:gd name="T12" fmla="*/ 39 w 134"/>
                  <a:gd name="T13" fmla="*/ 525 h 780"/>
                  <a:gd name="T14" fmla="*/ 15 w 134"/>
                  <a:gd name="T15" fmla="*/ 651 h 780"/>
                  <a:gd name="T16" fmla="*/ 3 w 134"/>
                  <a:gd name="T17" fmla="*/ 780 h 780"/>
                  <a:gd name="T18" fmla="*/ 5 w 134"/>
                  <a:gd name="T19" fmla="*/ 780 h 780"/>
                  <a:gd name="T20" fmla="*/ 25 w 134"/>
                  <a:gd name="T21" fmla="*/ 706 h 780"/>
                  <a:gd name="T22" fmla="*/ 69 w 134"/>
                  <a:gd name="T23" fmla="*/ 608 h 78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4" h="780">
                    <a:moveTo>
                      <a:pt x="69" y="608"/>
                    </a:moveTo>
                    <a:cubicBezTo>
                      <a:pt x="97" y="536"/>
                      <a:pt x="120" y="461"/>
                      <a:pt x="127" y="383"/>
                    </a:cubicBezTo>
                    <a:cubicBezTo>
                      <a:pt x="134" y="304"/>
                      <a:pt x="123" y="227"/>
                      <a:pt x="96" y="153"/>
                    </a:cubicBezTo>
                    <a:cubicBezTo>
                      <a:pt x="78" y="101"/>
                      <a:pt x="55" y="51"/>
                      <a:pt x="34" y="0"/>
                    </a:cubicBezTo>
                    <a:cubicBezTo>
                      <a:pt x="42" y="45"/>
                      <a:pt x="50" y="89"/>
                      <a:pt x="57" y="134"/>
                    </a:cubicBezTo>
                    <a:cubicBezTo>
                      <a:pt x="65" y="181"/>
                      <a:pt x="70" y="225"/>
                      <a:pt x="68" y="273"/>
                    </a:cubicBezTo>
                    <a:cubicBezTo>
                      <a:pt x="66" y="358"/>
                      <a:pt x="54" y="441"/>
                      <a:pt x="39" y="525"/>
                    </a:cubicBezTo>
                    <a:cubicBezTo>
                      <a:pt x="31" y="567"/>
                      <a:pt x="25" y="609"/>
                      <a:pt x="15" y="651"/>
                    </a:cubicBezTo>
                    <a:cubicBezTo>
                      <a:pt x="6" y="694"/>
                      <a:pt x="0" y="736"/>
                      <a:pt x="3" y="780"/>
                    </a:cubicBezTo>
                    <a:cubicBezTo>
                      <a:pt x="4" y="780"/>
                      <a:pt x="4" y="780"/>
                      <a:pt x="5" y="780"/>
                    </a:cubicBezTo>
                    <a:cubicBezTo>
                      <a:pt x="3" y="753"/>
                      <a:pt x="12" y="729"/>
                      <a:pt x="25" y="706"/>
                    </a:cubicBezTo>
                    <a:cubicBezTo>
                      <a:pt x="43" y="674"/>
                      <a:pt x="56" y="642"/>
                      <a:pt x="69" y="608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50" name="Freeform 231"/>
              <p:cNvSpPr/>
              <p:nvPr/>
            </p:nvSpPr>
            <p:spPr bwMode="auto">
              <a:xfrm flipH="1">
                <a:off x="8329638" y="1814738"/>
                <a:ext cx="0" cy="0"/>
              </a:xfrm>
              <a:custGeom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51" name="Freeform 232"/>
              <p:cNvSpPr/>
              <p:nvPr/>
            </p:nvSpPr>
            <p:spPr bwMode="auto">
              <a:xfrm>
                <a:off x="8121879" y="1855946"/>
                <a:ext cx="382893" cy="260985"/>
              </a:xfrm>
              <a:custGeom>
                <a:gdLst>
                  <a:gd name="T0" fmla="*/ 252 w 366"/>
                  <a:gd name="T1" fmla="*/ 77 h 251"/>
                  <a:gd name="T2" fmla="*/ 212 w 366"/>
                  <a:gd name="T3" fmla="*/ 121 h 251"/>
                  <a:gd name="T4" fmla="*/ 163 w 366"/>
                  <a:gd name="T5" fmla="*/ 164 h 251"/>
                  <a:gd name="T6" fmla="*/ 0 w 366"/>
                  <a:gd name="T7" fmla="*/ 251 h 251"/>
                  <a:gd name="T8" fmla="*/ 232 w 366"/>
                  <a:gd name="T9" fmla="*/ 149 h 251"/>
                  <a:gd name="T10" fmla="*/ 366 w 366"/>
                  <a:gd name="T11" fmla="*/ 8 h 251"/>
                  <a:gd name="T12" fmla="*/ 348 w 366"/>
                  <a:gd name="T13" fmla="*/ 0 h 251"/>
                  <a:gd name="T14" fmla="*/ 252 w 366"/>
                  <a:gd name="T15" fmla="*/ 77 h 25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6" h="251">
                    <a:moveTo>
                      <a:pt x="252" y="77"/>
                    </a:moveTo>
                    <a:cubicBezTo>
                      <a:pt x="239" y="92"/>
                      <a:pt x="226" y="107"/>
                      <a:pt x="212" y="121"/>
                    </a:cubicBezTo>
                    <a:cubicBezTo>
                      <a:pt x="197" y="137"/>
                      <a:pt x="180" y="151"/>
                      <a:pt x="163" y="164"/>
                    </a:cubicBezTo>
                    <a:cubicBezTo>
                      <a:pt x="114" y="204"/>
                      <a:pt x="60" y="237"/>
                      <a:pt x="0" y="251"/>
                    </a:cubicBezTo>
                    <a:cubicBezTo>
                      <a:pt x="87" y="248"/>
                      <a:pt x="163" y="197"/>
                      <a:pt x="232" y="149"/>
                    </a:cubicBezTo>
                    <a:cubicBezTo>
                      <a:pt x="286" y="111"/>
                      <a:pt x="309" y="42"/>
                      <a:pt x="366" y="8"/>
                    </a:cubicBezTo>
                    <a:cubicBezTo>
                      <a:pt x="360" y="6"/>
                      <a:pt x="354" y="3"/>
                      <a:pt x="348" y="0"/>
                    </a:cubicBezTo>
                    <a:cubicBezTo>
                      <a:pt x="310" y="15"/>
                      <a:pt x="279" y="47"/>
                      <a:pt x="252" y="77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52" name="Freeform 233"/>
              <p:cNvSpPr/>
              <p:nvPr/>
            </p:nvSpPr>
            <p:spPr bwMode="auto">
              <a:xfrm>
                <a:off x="8226617" y="980273"/>
                <a:ext cx="20604" cy="176852"/>
              </a:xfrm>
              <a:custGeom>
                <a:gdLst>
                  <a:gd name="T0" fmla="*/ 0 w 21"/>
                  <a:gd name="T1" fmla="*/ 0 h 170"/>
                  <a:gd name="T2" fmla="*/ 8 w 21"/>
                  <a:gd name="T3" fmla="*/ 57 h 170"/>
                  <a:gd name="T4" fmla="*/ 15 w 21"/>
                  <a:gd name="T5" fmla="*/ 170 h 170"/>
                  <a:gd name="T6" fmla="*/ 17 w 21"/>
                  <a:gd name="T7" fmla="*/ 146 h 170"/>
                  <a:gd name="T8" fmla="*/ 0 w 21"/>
                  <a:gd name="T9" fmla="*/ 0 h 17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70">
                    <a:moveTo>
                      <a:pt x="0" y="0"/>
                    </a:moveTo>
                    <a:cubicBezTo>
                      <a:pt x="3" y="19"/>
                      <a:pt x="6" y="38"/>
                      <a:pt x="8" y="57"/>
                    </a:cubicBezTo>
                    <a:cubicBezTo>
                      <a:pt x="12" y="94"/>
                      <a:pt x="14" y="132"/>
                      <a:pt x="15" y="170"/>
                    </a:cubicBezTo>
                    <a:cubicBezTo>
                      <a:pt x="16" y="162"/>
                      <a:pt x="16" y="154"/>
                      <a:pt x="17" y="146"/>
                    </a:cubicBezTo>
                    <a:cubicBezTo>
                      <a:pt x="19" y="99"/>
                      <a:pt x="21" y="44"/>
                      <a:pt x="0" y="0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53" name="Freeform 234"/>
              <p:cNvSpPr/>
              <p:nvPr/>
            </p:nvSpPr>
            <p:spPr bwMode="auto">
              <a:xfrm>
                <a:off x="8563151" y="1881702"/>
                <a:ext cx="103020" cy="243815"/>
              </a:xfrm>
              <a:custGeom>
                <a:gdLst>
                  <a:gd name="T0" fmla="*/ 45 w 98"/>
                  <a:gd name="T1" fmla="*/ 89 h 233"/>
                  <a:gd name="T2" fmla="*/ 42 w 98"/>
                  <a:gd name="T3" fmla="*/ 24 h 233"/>
                  <a:gd name="T4" fmla="*/ 61 w 98"/>
                  <a:gd name="T5" fmla="*/ 0 h 233"/>
                  <a:gd name="T6" fmla="*/ 61 w 98"/>
                  <a:gd name="T7" fmla="*/ 0 h 233"/>
                  <a:gd name="T8" fmla="*/ 4 w 98"/>
                  <a:gd name="T9" fmla="*/ 66 h 233"/>
                  <a:gd name="T10" fmla="*/ 50 w 98"/>
                  <a:gd name="T11" fmla="*/ 144 h 233"/>
                  <a:gd name="T12" fmla="*/ 98 w 98"/>
                  <a:gd name="T13" fmla="*/ 233 h 233"/>
                  <a:gd name="T14" fmla="*/ 80 w 98"/>
                  <a:gd name="T15" fmla="*/ 163 h 233"/>
                  <a:gd name="T16" fmla="*/ 45 w 98"/>
                  <a:gd name="T17" fmla="*/ 89 h 23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233">
                    <a:moveTo>
                      <a:pt x="45" y="89"/>
                    </a:moveTo>
                    <a:cubicBezTo>
                      <a:pt x="39" y="69"/>
                      <a:pt x="33" y="45"/>
                      <a:pt x="42" y="24"/>
                    </a:cubicBezTo>
                    <a:cubicBezTo>
                      <a:pt x="46" y="14"/>
                      <a:pt x="53" y="6"/>
                      <a:pt x="61" y="0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35" y="8"/>
                      <a:pt x="0" y="35"/>
                      <a:pt x="4" y="66"/>
                    </a:cubicBezTo>
                    <a:cubicBezTo>
                      <a:pt x="8" y="97"/>
                      <a:pt x="33" y="120"/>
                      <a:pt x="50" y="144"/>
                    </a:cubicBezTo>
                    <a:cubicBezTo>
                      <a:pt x="70" y="172"/>
                      <a:pt x="86" y="202"/>
                      <a:pt x="98" y="233"/>
                    </a:cubicBezTo>
                    <a:cubicBezTo>
                      <a:pt x="96" y="209"/>
                      <a:pt x="90" y="185"/>
                      <a:pt x="80" y="163"/>
                    </a:cubicBezTo>
                    <a:cubicBezTo>
                      <a:pt x="69" y="138"/>
                      <a:pt x="53" y="115"/>
                      <a:pt x="45" y="89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54" name="Freeform 235"/>
              <p:cNvSpPr/>
              <p:nvPr/>
            </p:nvSpPr>
            <p:spPr bwMode="auto">
              <a:xfrm>
                <a:off x="7979368" y="1838776"/>
                <a:ext cx="413799" cy="262702"/>
              </a:xfrm>
              <a:custGeom>
                <a:gdLst>
                  <a:gd name="T0" fmla="*/ 328 w 396"/>
                  <a:gd name="T1" fmla="*/ 25 h 251"/>
                  <a:gd name="T2" fmla="*/ 396 w 396"/>
                  <a:gd name="T3" fmla="*/ 0 h 251"/>
                  <a:gd name="T4" fmla="*/ 174 w 396"/>
                  <a:gd name="T5" fmla="*/ 112 h 251"/>
                  <a:gd name="T6" fmla="*/ 64 w 396"/>
                  <a:gd name="T7" fmla="*/ 203 h 251"/>
                  <a:gd name="T8" fmla="*/ 0 w 396"/>
                  <a:gd name="T9" fmla="*/ 251 h 251"/>
                  <a:gd name="T10" fmla="*/ 227 w 396"/>
                  <a:gd name="T11" fmla="*/ 83 h 251"/>
                  <a:gd name="T12" fmla="*/ 328 w 396"/>
                  <a:gd name="T13" fmla="*/ 25 h 25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6" h="251">
                    <a:moveTo>
                      <a:pt x="328" y="25"/>
                    </a:moveTo>
                    <a:cubicBezTo>
                      <a:pt x="350" y="15"/>
                      <a:pt x="373" y="8"/>
                      <a:pt x="396" y="0"/>
                    </a:cubicBezTo>
                    <a:cubicBezTo>
                      <a:pt x="312" y="10"/>
                      <a:pt x="238" y="61"/>
                      <a:pt x="174" y="112"/>
                    </a:cubicBezTo>
                    <a:cubicBezTo>
                      <a:pt x="136" y="141"/>
                      <a:pt x="101" y="173"/>
                      <a:pt x="64" y="203"/>
                    </a:cubicBezTo>
                    <a:cubicBezTo>
                      <a:pt x="44" y="220"/>
                      <a:pt x="22" y="237"/>
                      <a:pt x="0" y="251"/>
                    </a:cubicBezTo>
                    <a:cubicBezTo>
                      <a:pt x="87" y="215"/>
                      <a:pt x="148" y="133"/>
                      <a:pt x="227" y="83"/>
                    </a:cubicBezTo>
                    <a:cubicBezTo>
                      <a:pt x="260" y="63"/>
                      <a:pt x="293" y="41"/>
                      <a:pt x="328" y="25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55" name="Freeform 236"/>
              <p:cNvSpPr/>
              <p:nvPr/>
            </p:nvSpPr>
            <p:spPr bwMode="auto">
              <a:xfrm>
                <a:off x="7914122" y="1816456"/>
                <a:ext cx="436120" cy="140794"/>
              </a:xfrm>
              <a:custGeom>
                <a:gdLst>
                  <a:gd name="T0" fmla="*/ 307 w 417"/>
                  <a:gd name="T1" fmla="*/ 41 h 136"/>
                  <a:gd name="T2" fmla="*/ 417 w 417"/>
                  <a:gd name="T3" fmla="*/ 3 h 136"/>
                  <a:gd name="T4" fmla="*/ 403 w 417"/>
                  <a:gd name="T5" fmla="*/ 0 h 136"/>
                  <a:gd name="T6" fmla="*/ 197 w 417"/>
                  <a:gd name="T7" fmla="*/ 83 h 136"/>
                  <a:gd name="T8" fmla="*/ 7 w 417"/>
                  <a:gd name="T9" fmla="*/ 128 h 136"/>
                  <a:gd name="T10" fmla="*/ 6 w 417"/>
                  <a:gd name="T11" fmla="*/ 127 h 136"/>
                  <a:gd name="T12" fmla="*/ 0 w 417"/>
                  <a:gd name="T13" fmla="*/ 128 h 136"/>
                  <a:gd name="T14" fmla="*/ 35 w 417"/>
                  <a:gd name="T15" fmla="*/ 136 h 136"/>
                  <a:gd name="T16" fmla="*/ 35 w 417"/>
                  <a:gd name="T17" fmla="*/ 136 h 136"/>
                  <a:gd name="T18" fmla="*/ 224 w 417"/>
                  <a:gd name="T19" fmla="*/ 91 h 136"/>
                  <a:gd name="T20" fmla="*/ 307 w 417"/>
                  <a:gd name="T21" fmla="*/ 41 h 13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17" h="136">
                    <a:moveTo>
                      <a:pt x="307" y="41"/>
                    </a:moveTo>
                    <a:cubicBezTo>
                      <a:pt x="342" y="24"/>
                      <a:pt x="379" y="11"/>
                      <a:pt x="417" y="3"/>
                    </a:cubicBezTo>
                    <a:cubicBezTo>
                      <a:pt x="412" y="2"/>
                      <a:pt x="407" y="1"/>
                      <a:pt x="403" y="0"/>
                    </a:cubicBezTo>
                    <a:cubicBezTo>
                      <a:pt x="332" y="23"/>
                      <a:pt x="265" y="55"/>
                      <a:pt x="197" y="83"/>
                    </a:cubicBezTo>
                    <a:cubicBezTo>
                      <a:pt x="136" y="108"/>
                      <a:pt x="73" y="122"/>
                      <a:pt x="7" y="128"/>
                    </a:cubicBezTo>
                    <a:cubicBezTo>
                      <a:pt x="6" y="128"/>
                      <a:pt x="5" y="128"/>
                      <a:pt x="6" y="127"/>
                    </a:cubicBezTo>
                    <a:cubicBezTo>
                      <a:pt x="4" y="128"/>
                      <a:pt x="2" y="128"/>
                      <a:pt x="0" y="128"/>
                    </a:cubicBezTo>
                    <a:cubicBezTo>
                      <a:pt x="12" y="131"/>
                      <a:pt x="23" y="134"/>
                      <a:pt x="35" y="136"/>
                    </a:cubicBezTo>
                    <a:cubicBezTo>
                      <a:pt x="35" y="136"/>
                      <a:pt x="35" y="136"/>
                      <a:pt x="35" y="136"/>
                    </a:cubicBezTo>
                    <a:cubicBezTo>
                      <a:pt x="100" y="132"/>
                      <a:pt x="167" y="124"/>
                      <a:pt x="224" y="91"/>
                    </a:cubicBezTo>
                    <a:cubicBezTo>
                      <a:pt x="252" y="74"/>
                      <a:pt x="278" y="56"/>
                      <a:pt x="307" y="41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56" name="Freeform 237"/>
              <p:cNvSpPr/>
              <p:nvPr/>
            </p:nvSpPr>
            <p:spPr bwMode="auto">
              <a:xfrm>
                <a:off x="7845442" y="1804436"/>
                <a:ext cx="429252" cy="120190"/>
              </a:xfrm>
              <a:custGeom>
                <a:gdLst>
                  <a:gd name="T0" fmla="*/ 165 w 411"/>
                  <a:gd name="T1" fmla="*/ 18 h 116"/>
                  <a:gd name="T2" fmla="*/ 0 w 411"/>
                  <a:gd name="T3" fmla="*/ 116 h 116"/>
                  <a:gd name="T4" fmla="*/ 211 w 411"/>
                  <a:gd name="T5" fmla="*/ 46 h 116"/>
                  <a:gd name="T6" fmla="*/ 411 w 411"/>
                  <a:gd name="T7" fmla="*/ 8 h 116"/>
                  <a:gd name="T8" fmla="*/ 302 w 411"/>
                  <a:gd name="T9" fmla="*/ 0 h 116"/>
                  <a:gd name="T10" fmla="*/ 165 w 411"/>
                  <a:gd name="T11" fmla="*/ 18 h 11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1" h="115">
                    <a:moveTo>
                      <a:pt x="165" y="18"/>
                    </a:moveTo>
                    <a:cubicBezTo>
                      <a:pt x="105" y="41"/>
                      <a:pt x="58" y="90"/>
                      <a:pt x="0" y="116"/>
                    </a:cubicBezTo>
                    <a:cubicBezTo>
                      <a:pt x="75" y="114"/>
                      <a:pt x="141" y="68"/>
                      <a:pt x="211" y="46"/>
                    </a:cubicBezTo>
                    <a:cubicBezTo>
                      <a:pt x="276" y="25"/>
                      <a:pt x="343" y="13"/>
                      <a:pt x="411" y="8"/>
                    </a:cubicBezTo>
                    <a:cubicBezTo>
                      <a:pt x="375" y="4"/>
                      <a:pt x="339" y="0"/>
                      <a:pt x="302" y="0"/>
                    </a:cubicBezTo>
                    <a:cubicBezTo>
                      <a:pt x="257" y="0"/>
                      <a:pt x="208" y="3"/>
                      <a:pt x="165" y="18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57" name="Freeform 238"/>
              <p:cNvSpPr/>
              <p:nvPr/>
            </p:nvSpPr>
            <p:spPr bwMode="auto">
              <a:xfrm>
                <a:off x="7826554" y="1818172"/>
                <a:ext cx="437837" cy="127058"/>
              </a:xfrm>
              <a:custGeom>
                <a:gdLst>
                  <a:gd name="T0" fmla="*/ 387 w 418"/>
                  <a:gd name="T1" fmla="*/ 5 h 122"/>
                  <a:gd name="T2" fmla="*/ 418 w 418"/>
                  <a:gd name="T3" fmla="*/ 0 h 122"/>
                  <a:gd name="T4" fmla="*/ 214 w 418"/>
                  <a:gd name="T5" fmla="*/ 42 h 122"/>
                  <a:gd name="T6" fmla="*/ 4 w 418"/>
                  <a:gd name="T7" fmla="*/ 108 h 122"/>
                  <a:gd name="T8" fmla="*/ 0 w 418"/>
                  <a:gd name="T9" fmla="*/ 109 h 122"/>
                  <a:gd name="T10" fmla="*/ 67 w 418"/>
                  <a:gd name="T11" fmla="*/ 122 h 122"/>
                  <a:gd name="T12" fmla="*/ 287 w 418"/>
                  <a:gd name="T13" fmla="*/ 42 h 122"/>
                  <a:gd name="T14" fmla="*/ 387 w 418"/>
                  <a:gd name="T15" fmla="*/ 5 h 12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18" h="122">
                    <a:moveTo>
                      <a:pt x="387" y="5"/>
                    </a:moveTo>
                    <a:cubicBezTo>
                      <a:pt x="397" y="3"/>
                      <a:pt x="408" y="2"/>
                      <a:pt x="418" y="0"/>
                    </a:cubicBezTo>
                    <a:cubicBezTo>
                      <a:pt x="349" y="6"/>
                      <a:pt x="280" y="19"/>
                      <a:pt x="214" y="42"/>
                    </a:cubicBezTo>
                    <a:cubicBezTo>
                      <a:pt x="145" y="66"/>
                      <a:pt x="79" y="110"/>
                      <a:pt x="4" y="108"/>
                    </a:cubicBezTo>
                    <a:cubicBezTo>
                      <a:pt x="3" y="108"/>
                      <a:pt x="1" y="109"/>
                      <a:pt x="0" y="109"/>
                    </a:cubicBezTo>
                    <a:cubicBezTo>
                      <a:pt x="22" y="112"/>
                      <a:pt x="44" y="117"/>
                      <a:pt x="67" y="122"/>
                    </a:cubicBezTo>
                    <a:cubicBezTo>
                      <a:pt x="145" y="117"/>
                      <a:pt x="217" y="74"/>
                      <a:pt x="287" y="42"/>
                    </a:cubicBezTo>
                    <a:cubicBezTo>
                      <a:pt x="318" y="27"/>
                      <a:pt x="352" y="10"/>
                      <a:pt x="387" y="5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58" name="Freeform 239"/>
              <p:cNvSpPr/>
              <p:nvPr/>
            </p:nvSpPr>
            <p:spPr bwMode="auto">
              <a:xfrm>
                <a:off x="7981085" y="1838776"/>
                <a:ext cx="449856" cy="264419"/>
              </a:xfrm>
              <a:custGeom>
                <a:gdLst>
                  <a:gd name="T0" fmla="*/ 274 w 430"/>
                  <a:gd name="T1" fmla="*/ 88 h 254"/>
                  <a:gd name="T2" fmla="*/ 357 w 430"/>
                  <a:gd name="T3" fmla="*/ 32 h 254"/>
                  <a:gd name="T4" fmla="*/ 430 w 430"/>
                  <a:gd name="T5" fmla="*/ 0 h 254"/>
                  <a:gd name="T6" fmla="*/ 408 w 430"/>
                  <a:gd name="T7" fmla="*/ 0 h 254"/>
                  <a:gd name="T8" fmla="*/ 323 w 430"/>
                  <a:gd name="T9" fmla="*/ 31 h 254"/>
                  <a:gd name="T10" fmla="*/ 209 w 430"/>
                  <a:gd name="T11" fmla="*/ 99 h 254"/>
                  <a:gd name="T12" fmla="*/ 0 w 430"/>
                  <a:gd name="T13" fmla="*/ 254 h 254"/>
                  <a:gd name="T14" fmla="*/ 132 w 430"/>
                  <a:gd name="T15" fmla="*/ 192 h 254"/>
                  <a:gd name="T16" fmla="*/ 274 w 430"/>
                  <a:gd name="T17" fmla="*/ 88 h 25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0" h="254">
                    <a:moveTo>
                      <a:pt x="274" y="88"/>
                    </a:moveTo>
                    <a:cubicBezTo>
                      <a:pt x="301" y="68"/>
                      <a:pt x="328" y="48"/>
                      <a:pt x="357" y="32"/>
                    </a:cubicBezTo>
                    <a:cubicBezTo>
                      <a:pt x="380" y="20"/>
                      <a:pt x="405" y="10"/>
                      <a:pt x="430" y="0"/>
                    </a:cubicBezTo>
                    <a:cubicBezTo>
                      <a:pt x="422" y="0"/>
                      <a:pt x="415" y="0"/>
                      <a:pt x="408" y="0"/>
                    </a:cubicBezTo>
                    <a:cubicBezTo>
                      <a:pt x="379" y="9"/>
                      <a:pt x="350" y="18"/>
                      <a:pt x="323" y="31"/>
                    </a:cubicBezTo>
                    <a:cubicBezTo>
                      <a:pt x="284" y="51"/>
                      <a:pt x="244" y="74"/>
                      <a:pt x="209" y="99"/>
                    </a:cubicBezTo>
                    <a:cubicBezTo>
                      <a:pt x="140" y="150"/>
                      <a:pt x="80" y="221"/>
                      <a:pt x="0" y="254"/>
                    </a:cubicBezTo>
                    <a:cubicBezTo>
                      <a:pt x="48" y="243"/>
                      <a:pt x="92" y="220"/>
                      <a:pt x="132" y="192"/>
                    </a:cubicBezTo>
                    <a:cubicBezTo>
                      <a:pt x="181" y="159"/>
                      <a:pt x="227" y="122"/>
                      <a:pt x="274" y="88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59" name="Freeform 240"/>
              <p:cNvSpPr/>
              <p:nvPr/>
            </p:nvSpPr>
            <p:spPr bwMode="auto">
              <a:xfrm>
                <a:off x="8195711" y="1876550"/>
                <a:ext cx="394912" cy="252400"/>
              </a:xfrm>
              <a:custGeom>
                <a:gdLst>
                  <a:gd name="T0" fmla="*/ 339 w 376"/>
                  <a:gd name="T1" fmla="*/ 0 h 242"/>
                  <a:gd name="T2" fmla="*/ 339 w 376"/>
                  <a:gd name="T3" fmla="*/ 1 h 242"/>
                  <a:gd name="T4" fmla="*/ 252 w 376"/>
                  <a:gd name="T5" fmla="*/ 72 h 242"/>
                  <a:gd name="T6" fmla="*/ 182 w 376"/>
                  <a:gd name="T7" fmla="*/ 155 h 242"/>
                  <a:gd name="T8" fmla="*/ 0 w 376"/>
                  <a:gd name="T9" fmla="*/ 242 h 242"/>
                  <a:gd name="T10" fmla="*/ 190 w 376"/>
                  <a:gd name="T11" fmla="*/ 176 h 242"/>
                  <a:gd name="T12" fmla="*/ 376 w 376"/>
                  <a:gd name="T13" fmla="*/ 4 h 242"/>
                  <a:gd name="T14" fmla="*/ 339 w 376"/>
                  <a:gd name="T15" fmla="*/ 0 h 24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6" h="241">
                    <a:moveTo>
                      <a:pt x="339" y="0"/>
                    </a:moveTo>
                    <a:cubicBezTo>
                      <a:pt x="339" y="0"/>
                      <a:pt x="339" y="1"/>
                      <a:pt x="339" y="1"/>
                    </a:cubicBezTo>
                    <a:cubicBezTo>
                      <a:pt x="303" y="14"/>
                      <a:pt x="276" y="44"/>
                      <a:pt x="252" y="72"/>
                    </a:cubicBezTo>
                    <a:cubicBezTo>
                      <a:pt x="229" y="100"/>
                      <a:pt x="207" y="129"/>
                      <a:pt x="182" y="155"/>
                    </a:cubicBezTo>
                    <a:cubicBezTo>
                      <a:pt x="133" y="206"/>
                      <a:pt x="65" y="223"/>
                      <a:pt x="0" y="242"/>
                    </a:cubicBezTo>
                    <a:cubicBezTo>
                      <a:pt x="68" y="241"/>
                      <a:pt x="134" y="226"/>
                      <a:pt x="190" y="176"/>
                    </a:cubicBezTo>
                    <a:cubicBezTo>
                      <a:pt x="252" y="122"/>
                      <a:pt x="300" y="37"/>
                      <a:pt x="376" y="4"/>
                    </a:cubicBezTo>
                    <a:cubicBezTo>
                      <a:pt x="364" y="3"/>
                      <a:pt x="352" y="2"/>
                      <a:pt x="339" y="0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60" name="Freeform 241"/>
              <p:cNvSpPr/>
              <p:nvPr/>
            </p:nvSpPr>
            <p:spPr bwMode="auto">
              <a:xfrm>
                <a:off x="7987953" y="1845644"/>
                <a:ext cx="494498" cy="276439"/>
              </a:xfrm>
              <a:custGeom>
                <a:gdLst>
                  <a:gd name="T0" fmla="*/ 473 w 473"/>
                  <a:gd name="T1" fmla="*/ 8 h 265"/>
                  <a:gd name="T2" fmla="*/ 454 w 473"/>
                  <a:gd name="T3" fmla="*/ 0 h 265"/>
                  <a:gd name="T4" fmla="*/ 416 w 473"/>
                  <a:gd name="T5" fmla="*/ 26 h 265"/>
                  <a:gd name="T6" fmla="*/ 339 w 473"/>
                  <a:gd name="T7" fmla="*/ 96 h 265"/>
                  <a:gd name="T8" fmla="*/ 275 w 473"/>
                  <a:gd name="T9" fmla="*/ 163 h 265"/>
                  <a:gd name="T10" fmla="*/ 129 w 473"/>
                  <a:gd name="T11" fmla="*/ 247 h 265"/>
                  <a:gd name="T12" fmla="*/ 56 w 473"/>
                  <a:gd name="T13" fmla="*/ 257 h 265"/>
                  <a:gd name="T14" fmla="*/ 0 w 473"/>
                  <a:gd name="T15" fmla="*/ 254 h 265"/>
                  <a:gd name="T16" fmla="*/ 89 w 473"/>
                  <a:gd name="T17" fmla="*/ 265 h 265"/>
                  <a:gd name="T18" fmla="*/ 319 w 473"/>
                  <a:gd name="T19" fmla="*/ 146 h 265"/>
                  <a:gd name="T20" fmla="*/ 473 w 473"/>
                  <a:gd name="T21" fmla="*/ 8 h 26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72" h="265">
                    <a:moveTo>
                      <a:pt x="473" y="8"/>
                    </a:moveTo>
                    <a:cubicBezTo>
                      <a:pt x="467" y="5"/>
                      <a:pt x="461" y="3"/>
                      <a:pt x="454" y="0"/>
                    </a:cubicBezTo>
                    <a:cubicBezTo>
                      <a:pt x="441" y="4"/>
                      <a:pt x="425" y="19"/>
                      <a:pt x="416" y="26"/>
                    </a:cubicBezTo>
                    <a:cubicBezTo>
                      <a:pt x="389" y="48"/>
                      <a:pt x="363" y="70"/>
                      <a:pt x="339" y="96"/>
                    </a:cubicBezTo>
                    <a:cubicBezTo>
                      <a:pt x="318" y="118"/>
                      <a:pt x="297" y="142"/>
                      <a:pt x="275" y="163"/>
                    </a:cubicBezTo>
                    <a:cubicBezTo>
                      <a:pt x="233" y="203"/>
                      <a:pt x="185" y="233"/>
                      <a:pt x="129" y="247"/>
                    </a:cubicBezTo>
                    <a:cubicBezTo>
                      <a:pt x="105" y="253"/>
                      <a:pt x="81" y="258"/>
                      <a:pt x="56" y="257"/>
                    </a:cubicBezTo>
                    <a:cubicBezTo>
                      <a:pt x="39" y="256"/>
                      <a:pt x="19" y="253"/>
                      <a:pt x="0" y="254"/>
                    </a:cubicBezTo>
                    <a:cubicBezTo>
                      <a:pt x="29" y="258"/>
                      <a:pt x="59" y="262"/>
                      <a:pt x="89" y="265"/>
                    </a:cubicBezTo>
                    <a:cubicBezTo>
                      <a:pt x="178" y="257"/>
                      <a:pt x="253" y="204"/>
                      <a:pt x="319" y="146"/>
                    </a:cubicBezTo>
                    <a:cubicBezTo>
                      <a:pt x="370" y="100"/>
                      <a:pt x="408" y="35"/>
                      <a:pt x="473" y="8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61" name="Freeform 242"/>
              <p:cNvSpPr/>
              <p:nvPr/>
            </p:nvSpPr>
            <p:spPr bwMode="auto">
              <a:xfrm>
                <a:off x="7831706" y="1788984"/>
                <a:ext cx="429252" cy="135644"/>
              </a:xfrm>
              <a:custGeom>
                <a:gdLst>
                  <a:gd name="T0" fmla="*/ 185 w 410"/>
                  <a:gd name="T1" fmla="*/ 26 h 131"/>
                  <a:gd name="T2" fmla="*/ 410 w 410"/>
                  <a:gd name="T3" fmla="*/ 16 h 131"/>
                  <a:gd name="T4" fmla="*/ 364 w 410"/>
                  <a:gd name="T5" fmla="*/ 5 h 131"/>
                  <a:gd name="T6" fmla="*/ 346 w 410"/>
                  <a:gd name="T7" fmla="*/ 0 h 131"/>
                  <a:gd name="T8" fmla="*/ 344 w 410"/>
                  <a:gd name="T9" fmla="*/ 0 h 131"/>
                  <a:gd name="T10" fmla="*/ 72 w 410"/>
                  <a:gd name="T11" fmla="*/ 69 h 131"/>
                  <a:gd name="T12" fmla="*/ 0 w 410"/>
                  <a:gd name="T13" fmla="*/ 131 h 131"/>
                  <a:gd name="T14" fmla="*/ 0 w 410"/>
                  <a:gd name="T15" fmla="*/ 131 h 131"/>
                  <a:gd name="T16" fmla="*/ 185 w 410"/>
                  <a:gd name="T17" fmla="*/ 26 h 13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0" h="131">
                    <a:moveTo>
                      <a:pt x="185" y="26"/>
                    </a:moveTo>
                    <a:cubicBezTo>
                      <a:pt x="258" y="6"/>
                      <a:pt x="335" y="8"/>
                      <a:pt x="410" y="16"/>
                    </a:cubicBezTo>
                    <a:cubicBezTo>
                      <a:pt x="395" y="13"/>
                      <a:pt x="380" y="9"/>
                      <a:pt x="364" y="5"/>
                    </a:cubicBezTo>
                    <a:cubicBezTo>
                      <a:pt x="358" y="4"/>
                      <a:pt x="352" y="2"/>
                      <a:pt x="346" y="0"/>
                    </a:cubicBezTo>
                    <a:cubicBezTo>
                      <a:pt x="345" y="0"/>
                      <a:pt x="345" y="0"/>
                      <a:pt x="344" y="0"/>
                    </a:cubicBezTo>
                    <a:cubicBezTo>
                      <a:pt x="251" y="3"/>
                      <a:pt x="149" y="11"/>
                      <a:pt x="72" y="69"/>
                    </a:cubicBezTo>
                    <a:cubicBezTo>
                      <a:pt x="71" y="70"/>
                      <a:pt x="25" y="113"/>
                      <a:pt x="0" y="131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66" y="105"/>
                      <a:pt x="115" y="45"/>
                      <a:pt x="185" y="26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62" name="Freeform 243"/>
              <p:cNvSpPr/>
              <p:nvPr/>
            </p:nvSpPr>
            <p:spPr bwMode="auto">
              <a:xfrm>
                <a:off x="7970783" y="1821606"/>
                <a:ext cx="425818" cy="154531"/>
              </a:xfrm>
              <a:custGeom>
                <a:gdLst>
                  <a:gd name="T0" fmla="*/ 189 w 408"/>
                  <a:gd name="T1" fmla="*/ 108 h 149"/>
                  <a:gd name="T2" fmla="*/ 408 w 408"/>
                  <a:gd name="T3" fmla="*/ 7 h 149"/>
                  <a:gd name="T4" fmla="*/ 373 w 408"/>
                  <a:gd name="T5" fmla="*/ 0 h 149"/>
                  <a:gd name="T6" fmla="*/ 371 w 408"/>
                  <a:gd name="T7" fmla="*/ 2 h 149"/>
                  <a:gd name="T8" fmla="*/ 241 w 408"/>
                  <a:gd name="T9" fmla="*/ 49 h 149"/>
                  <a:gd name="T10" fmla="*/ 164 w 408"/>
                  <a:gd name="T11" fmla="*/ 95 h 149"/>
                  <a:gd name="T12" fmla="*/ 0 w 408"/>
                  <a:gd name="T13" fmla="*/ 135 h 149"/>
                  <a:gd name="T14" fmla="*/ 169 w 408"/>
                  <a:gd name="T15" fmla="*/ 124 h 149"/>
                  <a:gd name="T16" fmla="*/ 189 w 408"/>
                  <a:gd name="T17" fmla="*/ 108 h 14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8" h="149">
                    <a:moveTo>
                      <a:pt x="189" y="108"/>
                    </a:moveTo>
                    <a:cubicBezTo>
                      <a:pt x="254" y="59"/>
                      <a:pt x="327" y="15"/>
                      <a:pt x="408" y="7"/>
                    </a:cubicBezTo>
                    <a:cubicBezTo>
                      <a:pt x="396" y="5"/>
                      <a:pt x="385" y="3"/>
                      <a:pt x="373" y="0"/>
                    </a:cubicBezTo>
                    <a:cubicBezTo>
                      <a:pt x="373" y="1"/>
                      <a:pt x="372" y="2"/>
                      <a:pt x="371" y="2"/>
                    </a:cubicBezTo>
                    <a:cubicBezTo>
                      <a:pt x="325" y="10"/>
                      <a:pt x="282" y="26"/>
                      <a:pt x="241" y="49"/>
                    </a:cubicBezTo>
                    <a:cubicBezTo>
                      <a:pt x="215" y="63"/>
                      <a:pt x="191" y="81"/>
                      <a:pt x="164" y="95"/>
                    </a:cubicBezTo>
                    <a:cubicBezTo>
                      <a:pt x="114" y="122"/>
                      <a:pt x="57" y="131"/>
                      <a:pt x="0" y="135"/>
                    </a:cubicBezTo>
                    <a:cubicBezTo>
                      <a:pt x="58" y="146"/>
                      <a:pt x="115" y="149"/>
                      <a:pt x="169" y="124"/>
                    </a:cubicBezTo>
                    <a:cubicBezTo>
                      <a:pt x="176" y="119"/>
                      <a:pt x="183" y="114"/>
                      <a:pt x="189" y="108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63" name="Freeform 244"/>
              <p:cNvSpPr/>
              <p:nvPr/>
            </p:nvSpPr>
            <p:spPr bwMode="auto">
              <a:xfrm>
                <a:off x="7929575" y="1747776"/>
                <a:ext cx="247249" cy="91002"/>
              </a:xfrm>
              <a:custGeom>
                <a:gdLst>
                  <a:gd name="T0" fmla="*/ 144 w 237"/>
                  <a:gd name="T1" fmla="*/ 0 h 89"/>
                  <a:gd name="T2" fmla="*/ 141 w 237"/>
                  <a:gd name="T3" fmla="*/ 2 h 89"/>
                  <a:gd name="T4" fmla="*/ 0 w 237"/>
                  <a:gd name="T5" fmla="*/ 89 h 89"/>
                  <a:gd name="T6" fmla="*/ 237 w 237"/>
                  <a:gd name="T7" fmla="*/ 35 h 89"/>
                  <a:gd name="T8" fmla="*/ 144 w 237"/>
                  <a:gd name="T9" fmla="*/ 0 h 8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6" h="89">
                    <a:moveTo>
                      <a:pt x="144" y="0"/>
                    </a:moveTo>
                    <a:cubicBezTo>
                      <a:pt x="143" y="1"/>
                      <a:pt x="142" y="2"/>
                      <a:pt x="141" y="2"/>
                    </a:cubicBezTo>
                    <a:cubicBezTo>
                      <a:pt x="87" y="19"/>
                      <a:pt x="41" y="52"/>
                      <a:pt x="0" y="89"/>
                    </a:cubicBezTo>
                    <a:cubicBezTo>
                      <a:pt x="70" y="47"/>
                      <a:pt x="156" y="38"/>
                      <a:pt x="237" y="35"/>
                    </a:cubicBezTo>
                    <a:cubicBezTo>
                      <a:pt x="205" y="26"/>
                      <a:pt x="174" y="14"/>
                      <a:pt x="144" y="0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64" name="Freeform 245"/>
              <p:cNvSpPr/>
              <p:nvPr/>
            </p:nvSpPr>
            <p:spPr bwMode="auto">
              <a:xfrm>
                <a:off x="9337520" y="1332260"/>
                <a:ext cx="257551" cy="441271"/>
              </a:xfrm>
              <a:custGeom>
                <a:gdLst>
                  <a:gd name="T0" fmla="*/ 246 w 246"/>
                  <a:gd name="T1" fmla="*/ 0 h 424"/>
                  <a:gd name="T2" fmla="*/ 237 w 246"/>
                  <a:gd name="T3" fmla="*/ 16 h 424"/>
                  <a:gd name="T4" fmla="*/ 153 w 246"/>
                  <a:gd name="T5" fmla="*/ 164 h 424"/>
                  <a:gd name="T6" fmla="*/ 0 w 246"/>
                  <a:gd name="T7" fmla="*/ 424 h 424"/>
                  <a:gd name="T8" fmla="*/ 8 w 246"/>
                  <a:gd name="T9" fmla="*/ 418 h 424"/>
                  <a:gd name="T10" fmla="*/ 61 w 246"/>
                  <a:gd name="T11" fmla="*/ 371 h 424"/>
                  <a:gd name="T12" fmla="*/ 190 w 246"/>
                  <a:gd name="T13" fmla="*/ 130 h 424"/>
                  <a:gd name="T14" fmla="*/ 246 w 246"/>
                  <a:gd name="T15" fmla="*/ 0 h 42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6" h="423">
                    <a:moveTo>
                      <a:pt x="246" y="0"/>
                    </a:moveTo>
                    <a:cubicBezTo>
                      <a:pt x="243" y="5"/>
                      <a:pt x="240" y="11"/>
                      <a:pt x="237" y="16"/>
                    </a:cubicBezTo>
                    <a:cubicBezTo>
                      <a:pt x="211" y="67"/>
                      <a:pt x="180" y="114"/>
                      <a:pt x="153" y="164"/>
                    </a:cubicBezTo>
                    <a:cubicBezTo>
                      <a:pt x="107" y="252"/>
                      <a:pt x="70" y="352"/>
                      <a:pt x="0" y="424"/>
                    </a:cubicBezTo>
                    <a:cubicBezTo>
                      <a:pt x="3" y="422"/>
                      <a:pt x="5" y="420"/>
                      <a:pt x="8" y="418"/>
                    </a:cubicBezTo>
                    <a:cubicBezTo>
                      <a:pt x="27" y="403"/>
                      <a:pt x="44" y="387"/>
                      <a:pt x="61" y="371"/>
                    </a:cubicBezTo>
                    <a:cubicBezTo>
                      <a:pt x="123" y="302"/>
                      <a:pt x="152" y="213"/>
                      <a:pt x="190" y="130"/>
                    </a:cubicBezTo>
                    <a:cubicBezTo>
                      <a:pt x="209" y="87"/>
                      <a:pt x="227" y="43"/>
                      <a:pt x="246" y="0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65" name="Freeform 246"/>
              <p:cNvSpPr/>
              <p:nvPr/>
            </p:nvSpPr>
            <p:spPr bwMode="auto">
              <a:xfrm>
                <a:off x="9478315" y="1236108"/>
                <a:ext cx="192305" cy="406931"/>
              </a:xfrm>
              <a:custGeom>
                <a:gdLst>
                  <a:gd name="T0" fmla="*/ 84 w 184"/>
                  <a:gd name="T1" fmla="*/ 236 h 391"/>
                  <a:gd name="T2" fmla="*/ 0 w 184"/>
                  <a:gd name="T3" fmla="*/ 391 h 391"/>
                  <a:gd name="T4" fmla="*/ 36 w 184"/>
                  <a:gd name="T5" fmla="*/ 350 h 391"/>
                  <a:gd name="T6" fmla="*/ 146 w 184"/>
                  <a:gd name="T7" fmla="*/ 140 h 391"/>
                  <a:gd name="T8" fmla="*/ 184 w 184"/>
                  <a:gd name="T9" fmla="*/ 0 h 391"/>
                  <a:gd name="T10" fmla="*/ 130 w 184"/>
                  <a:gd name="T11" fmla="*/ 110 h 391"/>
                  <a:gd name="T12" fmla="*/ 84 w 184"/>
                  <a:gd name="T13" fmla="*/ 236 h 39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4" h="391">
                    <a:moveTo>
                      <a:pt x="84" y="236"/>
                    </a:moveTo>
                    <a:cubicBezTo>
                      <a:pt x="63" y="290"/>
                      <a:pt x="37" y="345"/>
                      <a:pt x="0" y="391"/>
                    </a:cubicBezTo>
                    <a:cubicBezTo>
                      <a:pt x="13" y="378"/>
                      <a:pt x="25" y="364"/>
                      <a:pt x="36" y="350"/>
                    </a:cubicBezTo>
                    <a:cubicBezTo>
                      <a:pt x="85" y="287"/>
                      <a:pt x="123" y="217"/>
                      <a:pt x="146" y="140"/>
                    </a:cubicBezTo>
                    <a:cubicBezTo>
                      <a:pt x="160" y="94"/>
                      <a:pt x="170" y="46"/>
                      <a:pt x="184" y="0"/>
                    </a:cubicBezTo>
                    <a:cubicBezTo>
                      <a:pt x="163" y="35"/>
                      <a:pt x="145" y="72"/>
                      <a:pt x="130" y="110"/>
                    </a:cubicBezTo>
                    <a:cubicBezTo>
                      <a:pt x="113" y="152"/>
                      <a:pt x="100" y="194"/>
                      <a:pt x="84" y="236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66" name="Freeform 247"/>
              <p:cNvSpPr/>
              <p:nvPr/>
            </p:nvSpPr>
            <p:spPr bwMode="auto">
              <a:xfrm>
                <a:off x="8597491" y="1878268"/>
                <a:ext cx="78982" cy="278155"/>
              </a:xfrm>
              <a:custGeom>
                <a:gdLst>
                  <a:gd name="T0" fmla="*/ 55 w 76"/>
                  <a:gd name="T1" fmla="*/ 121 h 267"/>
                  <a:gd name="T2" fmla="*/ 61 w 76"/>
                  <a:gd name="T3" fmla="*/ 2 h 267"/>
                  <a:gd name="T4" fmla="*/ 58 w 76"/>
                  <a:gd name="T5" fmla="*/ 0 h 267"/>
                  <a:gd name="T6" fmla="*/ 56 w 76"/>
                  <a:gd name="T7" fmla="*/ 1 h 267"/>
                  <a:gd name="T8" fmla="*/ 43 w 76"/>
                  <a:gd name="T9" fmla="*/ 2 h 267"/>
                  <a:gd name="T10" fmla="*/ 27 w 76"/>
                  <a:gd name="T11" fmla="*/ 112 h 267"/>
                  <a:gd name="T12" fmla="*/ 63 w 76"/>
                  <a:gd name="T13" fmla="*/ 189 h 267"/>
                  <a:gd name="T14" fmla="*/ 73 w 76"/>
                  <a:gd name="T15" fmla="*/ 258 h 267"/>
                  <a:gd name="T16" fmla="*/ 75 w 76"/>
                  <a:gd name="T17" fmla="*/ 267 h 267"/>
                  <a:gd name="T18" fmla="*/ 73 w 76"/>
                  <a:gd name="T19" fmla="*/ 194 h 267"/>
                  <a:gd name="T20" fmla="*/ 55 w 76"/>
                  <a:gd name="T21" fmla="*/ 121 h 26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6" h="267">
                    <a:moveTo>
                      <a:pt x="55" y="121"/>
                    </a:moveTo>
                    <a:cubicBezTo>
                      <a:pt x="42" y="81"/>
                      <a:pt x="32" y="36"/>
                      <a:pt x="61" y="2"/>
                    </a:cubicBezTo>
                    <a:cubicBezTo>
                      <a:pt x="60" y="1"/>
                      <a:pt x="59" y="1"/>
                      <a:pt x="58" y="0"/>
                    </a:cubicBezTo>
                    <a:cubicBezTo>
                      <a:pt x="57" y="0"/>
                      <a:pt x="57" y="1"/>
                      <a:pt x="56" y="1"/>
                    </a:cubicBezTo>
                    <a:cubicBezTo>
                      <a:pt x="52" y="1"/>
                      <a:pt x="47" y="1"/>
                      <a:pt x="43" y="2"/>
                    </a:cubicBezTo>
                    <a:cubicBezTo>
                      <a:pt x="0" y="19"/>
                      <a:pt x="10" y="75"/>
                      <a:pt x="27" y="112"/>
                    </a:cubicBezTo>
                    <a:cubicBezTo>
                      <a:pt x="39" y="138"/>
                      <a:pt x="55" y="162"/>
                      <a:pt x="63" y="189"/>
                    </a:cubicBezTo>
                    <a:cubicBezTo>
                      <a:pt x="70" y="212"/>
                      <a:pt x="73" y="235"/>
                      <a:pt x="73" y="258"/>
                    </a:cubicBezTo>
                    <a:cubicBezTo>
                      <a:pt x="74" y="261"/>
                      <a:pt x="75" y="264"/>
                      <a:pt x="75" y="267"/>
                    </a:cubicBezTo>
                    <a:cubicBezTo>
                      <a:pt x="75" y="242"/>
                      <a:pt x="76" y="218"/>
                      <a:pt x="73" y="194"/>
                    </a:cubicBezTo>
                    <a:cubicBezTo>
                      <a:pt x="70" y="168"/>
                      <a:pt x="62" y="145"/>
                      <a:pt x="55" y="121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67" name="Freeform 248"/>
              <p:cNvSpPr/>
              <p:nvPr/>
            </p:nvSpPr>
            <p:spPr bwMode="auto">
              <a:xfrm>
                <a:off x="9026742" y="1177730"/>
                <a:ext cx="661048" cy="640444"/>
              </a:xfrm>
              <a:custGeom>
                <a:gdLst>
                  <a:gd name="T0" fmla="*/ 469 w 632"/>
                  <a:gd name="T1" fmla="*/ 129 h 614"/>
                  <a:gd name="T2" fmla="*/ 386 w 632"/>
                  <a:gd name="T3" fmla="*/ 218 h 614"/>
                  <a:gd name="T4" fmla="*/ 306 w 632"/>
                  <a:gd name="T5" fmla="*/ 322 h 614"/>
                  <a:gd name="T6" fmla="*/ 217 w 632"/>
                  <a:gd name="T7" fmla="*/ 445 h 614"/>
                  <a:gd name="T8" fmla="*/ 104 w 632"/>
                  <a:gd name="T9" fmla="*/ 545 h 614"/>
                  <a:gd name="T10" fmla="*/ 0 w 632"/>
                  <a:gd name="T11" fmla="*/ 614 h 614"/>
                  <a:gd name="T12" fmla="*/ 67 w 632"/>
                  <a:gd name="T13" fmla="*/ 597 h 614"/>
                  <a:gd name="T14" fmla="*/ 119 w 632"/>
                  <a:gd name="T15" fmla="*/ 572 h 614"/>
                  <a:gd name="T16" fmla="*/ 203 w 632"/>
                  <a:gd name="T17" fmla="*/ 502 h 614"/>
                  <a:gd name="T18" fmla="*/ 279 w 632"/>
                  <a:gd name="T19" fmla="*/ 417 h 614"/>
                  <a:gd name="T20" fmla="*/ 356 w 632"/>
                  <a:gd name="T21" fmla="*/ 325 h 614"/>
                  <a:gd name="T22" fmla="*/ 499 w 632"/>
                  <a:gd name="T23" fmla="*/ 139 h 614"/>
                  <a:gd name="T24" fmla="*/ 632 w 632"/>
                  <a:gd name="T25" fmla="*/ 0 h 614"/>
                  <a:gd name="T26" fmla="*/ 563 w 632"/>
                  <a:gd name="T27" fmla="*/ 56 h 614"/>
                  <a:gd name="T28" fmla="*/ 469 w 632"/>
                  <a:gd name="T29" fmla="*/ 129 h 61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32" h="614">
                    <a:moveTo>
                      <a:pt x="469" y="129"/>
                    </a:moveTo>
                    <a:cubicBezTo>
                      <a:pt x="439" y="156"/>
                      <a:pt x="412" y="186"/>
                      <a:pt x="386" y="218"/>
                    </a:cubicBezTo>
                    <a:cubicBezTo>
                      <a:pt x="359" y="252"/>
                      <a:pt x="333" y="287"/>
                      <a:pt x="306" y="322"/>
                    </a:cubicBezTo>
                    <a:cubicBezTo>
                      <a:pt x="281" y="366"/>
                      <a:pt x="252" y="407"/>
                      <a:pt x="217" y="445"/>
                    </a:cubicBezTo>
                    <a:cubicBezTo>
                      <a:pt x="182" y="482"/>
                      <a:pt x="144" y="515"/>
                      <a:pt x="104" y="545"/>
                    </a:cubicBezTo>
                    <a:cubicBezTo>
                      <a:pt x="70" y="569"/>
                      <a:pt x="36" y="594"/>
                      <a:pt x="0" y="614"/>
                    </a:cubicBezTo>
                    <a:cubicBezTo>
                      <a:pt x="24" y="614"/>
                      <a:pt x="46" y="607"/>
                      <a:pt x="67" y="597"/>
                    </a:cubicBezTo>
                    <a:cubicBezTo>
                      <a:pt x="85" y="589"/>
                      <a:pt x="103" y="582"/>
                      <a:pt x="119" y="572"/>
                    </a:cubicBezTo>
                    <a:cubicBezTo>
                      <a:pt x="150" y="552"/>
                      <a:pt x="177" y="528"/>
                      <a:pt x="203" y="502"/>
                    </a:cubicBezTo>
                    <a:cubicBezTo>
                      <a:pt x="229" y="474"/>
                      <a:pt x="254" y="446"/>
                      <a:pt x="279" y="417"/>
                    </a:cubicBezTo>
                    <a:cubicBezTo>
                      <a:pt x="306" y="387"/>
                      <a:pt x="332" y="357"/>
                      <a:pt x="356" y="325"/>
                    </a:cubicBezTo>
                    <a:cubicBezTo>
                      <a:pt x="402" y="262"/>
                      <a:pt x="448" y="198"/>
                      <a:pt x="499" y="139"/>
                    </a:cubicBezTo>
                    <a:cubicBezTo>
                      <a:pt x="542" y="91"/>
                      <a:pt x="593" y="51"/>
                      <a:pt x="632" y="0"/>
                    </a:cubicBezTo>
                    <a:cubicBezTo>
                      <a:pt x="610" y="19"/>
                      <a:pt x="587" y="38"/>
                      <a:pt x="563" y="56"/>
                    </a:cubicBezTo>
                    <a:cubicBezTo>
                      <a:pt x="531" y="79"/>
                      <a:pt x="499" y="103"/>
                      <a:pt x="469" y="129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68" name="Freeform 249"/>
              <p:cNvSpPr/>
              <p:nvPr/>
            </p:nvSpPr>
            <p:spPr bwMode="auto">
              <a:xfrm>
                <a:off x="9239651" y="1807870"/>
                <a:ext cx="288457" cy="161399"/>
              </a:xfrm>
              <a:custGeom>
                <a:gdLst>
                  <a:gd name="T0" fmla="*/ 54 w 276"/>
                  <a:gd name="T1" fmla="*/ 1 h 154"/>
                  <a:gd name="T2" fmla="*/ 53 w 276"/>
                  <a:gd name="T3" fmla="*/ 0 h 154"/>
                  <a:gd name="T4" fmla="*/ 40 w 276"/>
                  <a:gd name="T5" fmla="*/ 7 h 154"/>
                  <a:gd name="T6" fmla="*/ 0 w 276"/>
                  <a:gd name="T7" fmla="*/ 21 h 154"/>
                  <a:gd name="T8" fmla="*/ 154 w 276"/>
                  <a:gd name="T9" fmla="*/ 96 h 154"/>
                  <a:gd name="T10" fmla="*/ 276 w 276"/>
                  <a:gd name="T11" fmla="*/ 154 h 154"/>
                  <a:gd name="T12" fmla="*/ 171 w 276"/>
                  <a:gd name="T13" fmla="*/ 85 h 154"/>
                  <a:gd name="T14" fmla="*/ 96 w 276"/>
                  <a:gd name="T15" fmla="*/ 37 h 154"/>
                  <a:gd name="T16" fmla="*/ 54 w 276"/>
                  <a:gd name="T17" fmla="*/ 1 h 15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6" h="154">
                    <a:moveTo>
                      <a:pt x="54" y="1"/>
                    </a:moveTo>
                    <a:cubicBezTo>
                      <a:pt x="54" y="1"/>
                      <a:pt x="54" y="1"/>
                      <a:pt x="53" y="0"/>
                    </a:cubicBezTo>
                    <a:cubicBezTo>
                      <a:pt x="49" y="3"/>
                      <a:pt x="45" y="5"/>
                      <a:pt x="40" y="7"/>
                    </a:cubicBezTo>
                    <a:cubicBezTo>
                      <a:pt x="27" y="13"/>
                      <a:pt x="14" y="17"/>
                      <a:pt x="0" y="21"/>
                    </a:cubicBezTo>
                    <a:cubicBezTo>
                      <a:pt x="49" y="50"/>
                      <a:pt x="103" y="72"/>
                      <a:pt x="154" y="96"/>
                    </a:cubicBezTo>
                    <a:cubicBezTo>
                      <a:pt x="195" y="115"/>
                      <a:pt x="236" y="133"/>
                      <a:pt x="276" y="154"/>
                    </a:cubicBezTo>
                    <a:cubicBezTo>
                      <a:pt x="243" y="128"/>
                      <a:pt x="205" y="107"/>
                      <a:pt x="171" y="85"/>
                    </a:cubicBezTo>
                    <a:cubicBezTo>
                      <a:pt x="145" y="70"/>
                      <a:pt x="120" y="54"/>
                      <a:pt x="96" y="37"/>
                    </a:cubicBezTo>
                    <a:cubicBezTo>
                      <a:pt x="81" y="27"/>
                      <a:pt x="65" y="16"/>
                      <a:pt x="54" y="1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69" name="Freeform 250"/>
              <p:cNvSpPr/>
              <p:nvPr/>
            </p:nvSpPr>
            <p:spPr bwMode="auto">
              <a:xfrm>
                <a:off x="8691926" y="1890286"/>
                <a:ext cx="108172" cy="286741"/>
              </a:xfrm>
              <a:custGeom>
                <a:gdLst>
                  <a:gd name="T0" fmla="*/ 40 w 103"/>
                  <a:gd name="T1" fmla="*/ 1 h 276"/>
                  <a:gd name="T2" fmla="*/ 61 w 103"/>
                  <a:gd name="T3" fmla="*/ 139 h 276"/>
                  <a:gd name="T4" fmla="*/ 42 w 103"/>
                  <a:gd name="T5" fmla="*/ 213 h 276"/>
                  <a:gd name="T6" fmla="*/ 0 w 103"/>
                  <a:gd name="T7" fmla="*/ 276 h 276"/>
                  <a:gd name="T8" fmla="*/ 76 w 103"/>
                  <a:gd name="T9" fmla="*/ 176 h 276"/>
                  <a:gd name="T10" fmla="*/ 59 w 103"/>
                  <a:gd name="T11" fmla="*/ 0 h 276"/>
                  <a:gd name="T12" fmla="*/ 40 w 103"/>
                  <a:gd name="T13" fmla="*/ 1 h 27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3" h="276">
                    <a:moveTo>
                      <a:pt x="40" y="1"/>
                    </a:moveTo>
                    <a:cubicBezTo>
                      <a:pt x="64" y="42"/>
                      <a:pt x="64" y="92"/>
                      <a:pt x="61" y="139"/>
                    </a:cubicBezTo>
                    <a:cubicBezTo>
                      <a:pt x="59" y="164"/>
                      <a:pt x="54" y="190"/>
                      <a:pt x="42" y="213"/>
                    </a:cubicBezTo>
                    <a:cubicBezTo>
                      <a:pt x="30" y="235"/>
                      <a:pt x="11" y="253"/>
                      <a:pt x="0" y="276"/>
                    </a:cubicBezTo>
                    <a:cubicBezTo>
                      <a:pt x="27" y="244"/>
                      <a:pt x="58" y="214"/>
                      <a:pt x="76" y="176"/>
                    </a:cubicBezTo>
                    <a:cubicBezTo>
                      <a:pt x="103" y="117"/>
                      <a:pt x="84" y="57"/>
                      <a:pt x="59" y="0"/>
                    </a:cubicBezTo>
                    <a:cubicBezTo>
                      <a:pt x="53" y="1"/>
                      <a:pt x="47" y="1"/>
                      <a:pt x="40" y="1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70" name="Freeform 251"/>
              <p:cNvSpPr/>
              <p:nvPr/>
            </p:nvSpPr>
            <p:spPr bwMode="auto">
              <a:xfrm>
                <a:off x="8781210" y="1890286"/>
                <a:ext cx="568330" cy="212909"/>
              </a:xfrm>
              <a:custGeom>
                <a:gdLst>
                  <a:gd name="T0" fmla="*/ 275 w 544"/>
                  <a:gd name="T1" fmla="*/ 134 h 204"/>
                  <a:gd name="T2" fmla="*/ 119 w 544"/>
                  <a:gd name="T3" fmla="*/ 123 h 204"/>
                  <a:gd name="T4" fmla="*/ 13 w 544"/>
                  <a:gd name="T5" fmla="*/ 0 h 204"/>
                  <a:gd name="T6" fmla="*/ 0 w 544"/>
                  <a:gd name="T7" fmla="*/ 6 h 204"/>
                  <a:gd name="T8" fmla="*/ 32 w 544"/>
                  <a:gd name="T9" fmla="*/ 64 h 204"/>
                  <a:gd name="T10" fmla="*/ 95 w 544"/>
                  <a:gd name="T11" fmla="*/ 124 h 204"/>
                  <a:gd name="T12" fmla="*/ 156 w 544"/>
                  <a:gd name="T13" fmla="*/ 162 h 204"/>
                  <a:gd name="T14" fmla="*/ 242 w 544"/>
                  <a:gd name="T15" fmla="*/ 174 h 204"/>
                  <a:gd name="T16" fmla="*/ 421 w 544"/>
                  <a:gd name="T17" fmla="*/ 165 h 204"/>
                  <a:gd name="T18" fmla="*/ 544 w 544"/>
                  <a:gd name="T19" fmla="*/ 204 h 204"/>
                  <a:gd name="T20" fmla="*/ 442 w 544"/>
                  <a:gd name="T21" fmla="*/ 148 h 204"/>
                  <a:gd name="T22" fmla="*/ 275 w 544"/>
                  <a:gd name="T23" fmla="*/ 134 h 20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44" h="204">
                    <a:moveTo>
                      <a:pt x="275" y="134"/>
                    </a:moveTo>
                    <a:cubicBezTo>
                      <a:pt x="223" y="141"/>
                      <a:pt x="168" y="152"/>
                      <a:pt x="119" y="123"/>
                    </a:cubicBezTo>
                    <a:cubicBezTo>
                      <a:pt x="72" y="95"/>
                      <a:pt x="38" y="48"/>
                      <a:pt x="13" y="0"/>
                    </a:cubicBezTo>
                    <a:cubicBezTo>
                      <a:pt x="9" y="1"/>
                      <a:pt x="4" y="3"/>
                      <a:pt x="0" y="6"/>
                    </a:cubicBezTo>
                    <a:cubicBezTo>
                      <a:pt x="4" y="28"/>
                      <a:pt x="18" y="47"/>
                      <a:pt x="32" y="64"/>
                    </a:cubicBezTo>
                    <a:cubicBezTo>
                      <a:pt x="51" y="86"/>
                      <a:pt x="72" y="106"/>
                      <a:pt x="95" y="124"/>
                    </a:cubicBezTo>
                    <a:cubicBezTo>
                      <a:pt x="114" y="138"/>
                      <a:pt x="134" y="153"/>
                      <a:pt x="156" y="162"/>
                    </a:cubicBezTo>
                    <a:cubicBezTo>
                      <a:pt x="183" y="173"/>
                      <a:pt x="213" y="175"/>
                      <a:pt x="242" y="174"/>
                    </a:cubicBezTo>
                    <a:cubicBezTo>
                      <a:pt x="301" y="173"/>
                      <a:pt x="362" y="158"/>
                      <a:pt x="421" y="165"/>
                    </a:cubicBezTo>
                    <a:cubicBezTo>
                      <a:pt x="465" y="170"/>
                      <a:pt x="505" y="185"/>
                      <a:pt x="544" y="204"/>
                    </a:cubicBezTo>
                    <a:cubicBezTo>
                      <a:pt x="512" y="181"/>
                      <a:pt x="479" y="161"/>
                      <a:pt x="442" y="148"/>
                    </a:cubicBezTo>
                    <a:cubicBezTo>
                      <a:pt x="388" y="128"/>
                      <a:pt x="332" y="126"/>
                      <a:pt x="275" y="134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71" name="Freeform 252"/>
              <p:cNvSpPr/>
              <p:nvPr/>
            </p:nvSpPr>
            <p:spPr bwMode="auto">
              <a:xfrm>
                <a:off x="8915136" y="1833626"/>
                <a:ext cx="582066" cy="144229"/>
              </a:xfrm>
              <a:custGeom>
                <a:gdLst>
                  <a:gd name="T0" fmla="*/ 79 w 557"/>
                  <a:gd name="T1" fmla="*/ 3 h 139"/>
                  <a:gd name="T2" fmla="*/ 79 w 557"/>
                  <a:gd name="T3" fmla="*/ 0 h 139"/>
                  <a:gd name="T4" fmla="*/ 38 w 557"/>
                  <a:gd name="T5" fmla="*/ 17 h 139"/>
                  <a:gd name="T6" fmla="*/ 8 w 557"/>
                  <a:gd name="T7" fmla="*/ 17 h 139"/>
                  <a:gd name="T8" fmla="*/ 0 w 557"/>
                  <a:gd name="T9" fmla="*/ 20 h 139"/>
                  <a:gd name="T10" fmla="*/ 231 w 557"/>
                  <a:gd name="T11" fmla="*/ 72 h 139"/>
                  <a:gd name="T12" fmla="*/ 254 w 557"/>
                  <a:gd name="T13" fmla="*/ 83 h 139"/>
                  <a:gd name="T14" fmla="*/ 256 w 557"/>
                  <a:gd name="T15" fmla="*/ 84 h 139"/>
                  <a:gd name="T16" fmla="*/ 261 w 557"/>
                  <a:gd name="T17" fmla="*/ 86 h 139"/>
                  <a:gd name="T18" fmla="*/ 281 w 557"/>
                  <a:gd name="T19" fmla="*/ 97 h 139"/>
                  <a:gd name="T20" fmla="*/ 557 w 557"/>
                  <a:gd name="T21" fmla="*/ 139 h 139"/>
                  <a:gd name="T22" fmla="*/ 401 w 557"/>
                  <a:gd name="T23" fmla="*/ 104 h 139"/>
                  <a:gd name="T24" fmla="*/ 79 w 557"/>
                  <a:gd name="T25" fmla="*/ 3 h 13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7" h="139">
                    <a:moveTo>
                      <a:pt x="79" y="3"/>
                    </a:moveTo>
                    <a:cubicBezTo>
                      <a:pt x="78" y="2"/>
                      <a:pt x="78" y="1"/>
                      <a:pt x="79" y="0"/>
                    </a:cubicBezTo>
                    <a:cubicBezTo>
                      <a:pt x="66" y="7"/>
                      <a:pt x="52" y="13"/>
                      <a:pt x="38" y="17"/>
                    </a:cubicBezTo>
                    <a:cubicBezTo>
                      <a:pt x="29" y="19"/>
                      <a:pt x="17" y="21"/>
                      <a:pt x="8" y="17"/>
                    </a:cubicBezTo>
                    <a:cubicBezTo>
                      <a:pt x="6" y="18"/>
                      <a:pt x="3" y="19"/>
                      <a:pt x="0" y="20"/>
                    </a:cubicBezTo>
                    <a:cubicBezTo>
                      <a:pt x="80" y="18"/>
                      <a:pt x="160" y="40"/>
                      <a:pt x="231" y="72"/>
                    </a:cubicBezTo>
                    <a:cubicBezTo>
                      <a:pt x="239" y="75"/>
                      <a:pt x="246" y="79"/>
                      <a:pt x="254" y="83"/>
                    </a:cubicBezTo>
                    <a:cubicBezTo>
                      <a:pt x="255" y="83"/>
                      <a:pt x="256" y="83"/>
                      <a:pt x="256" y="84"/>
                    </a:cubicBezTo>
                    <a:cubicBezTo>
                      <a:pt x="258" y="84"/>
                      <a:pt x="259" y="85"/>
                      <a:pt x="261" y="86"/>
                    </a:cubicBezTo>
                    <a:cubicBezTo>
                      <a:pt x="267" y="90"/>
                      <a:pt x="274" y="93"/>
                      <a:pt x="281" y="97"/>
                    </a:cubicBezTo>
                    <a:cubicBezTo>
                      <a:pt x="365" y="137"/>
                      <a:pt x="464" y="129"/>
                      <a:pt x="557" y="139"/>
                    </a:cubicBezTo>
                    <a:cubicBezTo>
                      <a:pt x="506" y="122"/>
                      <a:pt x="452" y="115"/>
                      <a:pt x="401" y="104"/>
                    </a:cubicBezTo>
                    <a:cubicBezTo>
                      <a:pt x="290" y="80"/>
                      <a:pt x="183" y="47"/>
                      <a:pt x="79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72" name="Freeform 253"/>
              <p:cNvSpPr/>
              <p:nvPr/>
            </p:nvSpPr>
            <p:spPr bwMode="auto">
              <a:xfrm>
                <a:off x="9107441" y="1831908"/>
                <a:ext cx="439554" cy="152814"/>
              </a:xfrm>
              <a:custGeom>
                <a:gdLst>
                  <a:gd name="T0" fmla="*/ 118 w 420"/>
                  <a:gd name="T1" fmla="*/ 0 h 147"/>
                  <a:gd name="T2" fmla="*/ 79 w 420"/>
                  <a:gd name="T3" fmla="*/ 4 h 147"/>
                  <a:gd name="T4" fmla="*/ 0 w 420"/>
                  <a:gd name="T5" fmla="*/ 1 h 147"/>
                  <a:gd name="T6" fmla="*/ 25 w 420"/>
                  <a:gd name="T7" fmla="*/ 15 h 147"/>
                  <a:gd name="T8" fmla="*/ 73 w 420"/>
                  <a:gd name="T9" fmla="*/ 32 h 147"/>
                  <a:gd name="T10" fmla="*/ 191 w 420"/>
                  <a:gd name="T11" fmla="*/ 67 h 147"/>
                  <a:gd name="T12" fmla="*/ 277 w 420"/>
                  <a:gd name="T13" fmla="*/ 91 h 147"/>
                  <a:gd name="T14" fmla="*/ 420 w 420"/>
                  <a:gd name="T15" fmla="*/ 147 h 147"/>
                  <a:gd name="T16" fmla="*/ 270 w 420"/>
                  <a:gd name="T17" fmla="*/ 74 h 147"/>
                  <a:gd name="T18" fmla="*/ 118 w 420"/>
                  <a:gd name="T19" fmla="*/ 0 h 14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0" h="147">
                    <a:moveTo>
                      <a:pt x="118" y="0"/>
                    </a:moveTo>
                    <a:cubicBezTo>
                      <a:pt x="105" y="2"/>
                      <a:pt x="92" y="4"/>
                      <a:pt x="79" y="4"/>
                    </a:cubicBezTo>
                    <a:cubicBezTo>
                      <a:pt x="53" y="5"/>
                      <a:pt x="26" y="3"/>
                      <a:pt x="0" y="1"/>
                    </a:cubicBezTo>
                    <a:cubicBezTo>
                      <a:pt x="7" y="7"/>
                      <a:pt x="17" y="11"/>
                      <a:pt x="25" y="15"/>
                    </a:cubicBezTo>
                    <a:cubicBezTo>
                      <a:pt x="41" y="22"/>
                      <a:pt x="57" y="27"/>
                      <a:pt x="73" y="32"/>
                    </a:cubicBezTo>
                    <a:cubicBezTo>
                      <a:pt x="112" y="45"/>
                      <a:pt x="151" y="56"/>
                      <a:pt x="191" y="67"/>
                    </a:cubicBezTo>
                    <a:cubicBezTo>
                      <a:pt x="219" y="75"/>
                      <a:pt x="248" y="82"/>
                      <a:pt x="277" y="91"/>
                    </a:cubicBezTo>
                    <a:cubicBezTo>
                      <a:pt x="326" y="106"/>
                      <a:pt x="373" y="126"/>
                      <a:pt x="420" y="147"/>
                    </a:cubicBezTo>
                    <a:cubicBezTo>
                      <a:pt x="372" y="120"/>
                      <a:pt x="320" y="98"/>
                      <a:pt x="270" y="74"/>
                    </a:cubicBezTo>
                    <a:cubicBezTo>
                      <a:pt x="219" y="51"/>
                      <a:pt x="166" y="29"/>
                      <a:pt x="118" y="0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73" name="Freeform 254"/>
              <p:cNvSpPr/>
              <p:nvPr/>
            </p:nvSpPr>
            <p:spPr bwMode="auto">
              <a:xfrm>
                <a:off x="9047346" y="693534"/>
                <a:ext cx="329665" cy="398345"/>
              </a:xfrm>
              <a:custGeom>
                <a:gdLst>
                  <a:gd name="T0" fmla="*/ 156 w 315"/>
                  <a:gd name="T1" fmla="*/ 186 h 382"/>
                  <a:gd name="T2" fmla="*/ 82 w 315"/>
                  <a:gd name="T3" fmla="*/ 246 h 382"/>
                  <a:gd name="T4" fmla="*/ 27 w 315"/>
                  <a:gd name="T5" fmla="*/ 323 h 382"/>
                  <a:gd name="T6" fmla="*/ 0 w 315"/>
                  <a:gd name="T7" fmla="*/ 382 h 382"/>
                  <a:gd name="T8" fmla="*/ 0 w 315"/>
                  <a:gd name="T9" fmla="*/ 381 h 382"/>
                  <a:gd name="T10" fmla="*/ 83 w 315"/>
                  <a:gd name="T11" fmla="*/ 301 h 382"/>
                  <a:gd name="T12" fmla="*/ 136 w 315"/>
                  <a:gd name="T13" fmla="*/ 237 h 382"/>
                  <a:gd name="T14" fmla="*/ 214 w 315"/>
                  <a:gd name="T15" fmla="*/ 158 h 382"/>
                  <a:gd name="T16" fmla="*/ 315 w 315"/>
                  <a:gd name="T17" fmla="*/ 0 h 382"/>
                  <a:gd name="T18" fmla="*/ 314 w 315"/>
                  <a:gd name="T19" fmla="*/ 1 h 382"/>
                  <a:gd name="T20" fmla="*/ 246 w 315"/>
                  <a:gd name="T21" fmla="*/ 100 h 382"/>
                  <a:gd name="T22" fmla="*/ 156 w 315"/>
                  <a:gd name="T23" fmla="*/ 186 h 38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15" h="382">
                    <a:moveTo>
                      <a:pt x="156" y="186"/>
                    </a:moveTo>
                    <a:cubicBezTo>
                      <a:pt x="131" y="206"/>
                      <a:pt x="104" y="224"/>
                      <a:pt x="82" y="246"/>
                    </a:cubicBezTo>
                    <a:cubicBezTo>
                      <a:pt x="60" y="269"/>
                      <a:pt x="42" y="295"/>
                      <a:pt x="27" y="323"/>
                    </a:cubicBezTo>
                    <a:cubicBezTo>
                      <a:pt x="17" y="342"/>
                      <a:pt x="8" y="362"/>
                      <a:pt x="0" y="382"/>
                    </a:cubicBezTo>
                    <a:cubicBezTo>
                      <a:pt x="0" y="382"/>
                      <a:pt x="0" y="382"/>
                      <a:pt x="0" y="381"/>
                    </a:cubicBezTo>
                    <a:cubicBezTo>
                      <a:pt x="21" y="349"/>
                      <a:pt x="51" y="323"/>
                      <a:pt x="83" y="301"/>
                    </a:cubicBezTo>
                    <a:cubicBezTo>
                      <a:pt x="91" y="274"/>
                      <a:pt x="115" y="255"/>
                      <a:pt x="136" y="237"/>
                    </a:cubicBezTo>
                    <a:cubicBezTo>
                      <a:pt x="163" y="212"/>
                      <a:pt x="190" y="186"/>
                      <a:pt x="214" y="158"/>
                    </a:cubicBezTo>
                    <a:cubicBezTo>
                      <a:pt x="254" y="111"/>
                      <a:pt x="285" y="55"/>
                      <a:pt x="315" y="0"/>
                    </a:cubicBezTo>
                    <a:cubicBezTo>
                      <a:pt x="315" y="0"/>
                      <a:pt x="315" y="1"/>
                      <a:pt x="314" y="1"/>
                    </a:cubicBezTo>
                    <a:cubicBezTo>
                      <a:pt x="294" y="35"/>
                      <a:pt x="272" y="70"/>
                      <a:pt x="246" y="100"/>
                    </a:cubicBezTo>
                    <a:cubicBezTo>
                      <a:pt x="219" y="132"/>
                      <a:pt x="188" y="161"/>
                      <a:pt x="156" y="186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74" name="Freeform 255"/>
              <p:cNvSpPr/>
              <p:nvPr/>
            </p:nvSpPr>
            <p:spPr bwMode="auto">
              <a:xfrm>
                <a:off x="8968364" y="688382"/>
                <a:ext cx="400063" cy="317647"/>
              </a:xfrm>
              <a:custGeom>
                <a:gdLst>
                  <a:gd name="T0" fmla="*/ 1 w 382"/>
                  <a:gd name="T1" fmla="*/ 238 h 304"/>
                  <a:gd name="T2" fmla="*/ 0 w 382"/>
                  <a:gd name="T3" fmla="*/ 239 h 304"/>
                  <a:gd name="T4" fmla="*/ 26 w 382"/>
                  <a:gd name="T5" fmla="*/ 304 h 304"/>
                  <a:gd name="T6" fmla="*/ 118 w 382"/>
                  <a:gd name="T7" fmla="*/ 199 h 304"/>
                  <a:gd name="T8" fmla="*/ 382 w 382"/>
                  <a:gd name="T9" fmla="*/ 0 h 304"/>
                  <a:gd name="T10" fmla="*/ 189 w 382"/>
                  <a:gd name="T11" fmla="*/ 90 h 304"/>
                  <a:gd name="T12" fmla="*/ 1 w 382"/>
                  <a:gd name="T13" fmla="*/ 238 h 30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2" h="304">
                    <a:moveTo>
                      <a:pt x="1" y="238"/>
                    </a:moveTo>
                    <a:cubicBezTo>
                      <a:pt x="1" y="238"/>
                      <a:pt x="1" y="239"/>
                      <a:pt x="0" y="239"/>
                    </a:cubicBezTo>
                    <a:cubicBezTo>
                      <a:pt x="12" y="259"/>
                      <a:pt x="21" y="281"/>
                      <a:pt x="26" y="304"/>
                    </a:cubicBezTo>
                    <a:cubicBezTo>
                      <a:pt x="51" y="264"/>
                      <a:pt x="81" y="228"/>
                      <a:pt x="118" y="199"/>
                    </a:cubicBezTo>
                    <a:cubicBezTo>
                      <a:pt x="204" y="131"/>
                      <a:pt x="315" y="88"/>
                      <a:pt x="382" y="0"/>
                    </a:cubicBezTo>
                    <a:cubicBezTo>
                      <a:pt x="327" y="43"/>
                      <a:pt x="253" y="65"/>
                      <a:pt x="189" y="90"/>
                    </a:cubicBezTo>
                    <a:cubicBezTo>
                      <a:pt x="117" y="118"/>
                      <a:pt x="23" y="154"/>
                      <a:pt x="1" y="238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75" name="Freeform 256"/>
              <p:cNvSpPr/>
              <p:nvPr/>
            </p:nvSpPr>
            <p:spPr bwMode="auto">
              <a:xfrm>
                <a:off x="8152785" y="806856"/>
                <a:ext cx="106454" cy="691954"/>
              </a:xfrm>
              <a:custGeom>
                <a:gdLst>
                  <a:gd name="T0" fmla="*/ 37 w 101"/>
                  <a:gd name="T1" fmla="*/ 107 h 664"/>
                  <a:gd name="T2" fmla="*/ 50 w 101"/>
                  <a:gd name="T3" fmla="*/ 224 h 664"/>
                  <a:gd name="T4" fmla="*/ 57 w 101"/>
                  <a:gd name="T5" fmla="*/ 348 h 664"/>
                  <a:gd name="T6" fmla="*/ 71 w 101"/>
                  <a:gd name="T7" fmla="*/ 558 h 664"/>
                  <a:gd name="T8" fmla="*/ 101 w 101"/>
                  <a:gd name="T9" fmla="*/ 664 h 664"/>
                  <a:gd name="T10" fmla="*/ 72 w 101"/>
                  <a:gd name="T11" fmla="*/ 499 h 664"/>
                  <a:gd name="T12" fmla="*/ 79 w 101"/>
                  <a:gd name="T13" fmla="*/ 389 h 664"/>
                  <a:gd name="T14" fmla="*/ 79 w 101"/>
                  <a:gd name="T15" fmla="*/ 351 h 664"/>
                  <a:gd name="T16" fmla="*/ 71 w 101"/>
                  <a:gd name="T17" fmla="*/ 224 h 664"/>
                  <a:gd name="T18" fmla="*/ 60 w 101"/>
                  <a:gd name="T19" fmla="*/ 150 h 664"/>
                  <a:gd name="T20" fmla="*/ 56 w 101"/>
                  <a:gd name="T21" fmla="*/ 144 h 664"/>
                  <a:gd name="T22" fmla="*/ 54 w 101"/>
                  <a:gd name="T23" fmla="*/ 143 h 664"/>
                  <a:gd name="T24" fmla="*/ 58 w 101"/>
                  <a:gd name="T25" fmla="*/ 136 h 664"/>
                  <a:gd name="T26" fmla="*/ 45 w 101"/>
                  <a:gd name="T27" fmla="*/ 87 h 664"/>
                  <a:gd name="T28" fmla="*/ 0 w 101"/>
                  <a:gd name="T29" fmla="*/ 0 h 664"/>
                  <a:gd name="T30" fmla="*/ 7 w 101"/>
                  <a:gd name="T31" fmla="*/ 14 h 664"/>
                  <a:gd name="T32" fmla="*/ 37 w 101"/>
                  <a:gd name="T33" fmla="*/ 107 h 66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0" h="664">
                    <a:moveTo>
                      <a:pt x="37" y="107"/>
                    </a:moveTo>
                    <a:cubicBezTo>
                      <a:pt x="45" y="145"/>
                      <a:pt x="48" y="185"/>
                      <a:pt x="50" y="224"/>
                    </a:cubicBezTo>
                    <a:cubicBezTo>
                      <a:pt x="53" y="265"/>
                      <a:pt x="55" y="307"/>
                      <a:pt x="57" y="348"/>
                    </a:cubicBezTo>
                    <a:cubicBezTo>
                      <a:pt x="59" y="419"/>
                      <a:pt x="56" y="489"/>
                      <a:pt x="71" y="558"/>
                    </a:cubicBezTo>
                    <a:cubicBezTo>
                      <a:pt x="78" y="594"/>
                      <a:pt x="88" y="630"/>
                      <a:pt x="101" y="664"/>
                    </a:cubicBezTo>
                    <a:cubicBezTo>
                      <a:pt x="83" y="611"/>
                      <a:pt x="72" y="554"/>
                      <a:pt x="72" y="499"/>
                    </a:cubicBezTo>
                    <a:cubicBezTo>
                      <a:pt x="72" y="462"/>
                      <a:pt x="76" y="426"/>
                      <a:pt x="79" y="389"/>
                    </a:cubicBezTo>
                    <a:cubicBezTo>
                      <a:pt x="80" y="377"/>
                      <a:pt x="79" y="364"/>
                      <a:pt x="79" y="351"/>
                    </a:cubicBezTo>
                    <a:cubicBezTo>
                      <a:pt x="78" y="309"/>
                      <a:pt x="76" y="266"/>
                      <a:pt x="71" y="224"/>
                    </a:cubicBezTo>
                    <a:cubicBezTo>
                      <a:pt x="68" y="199"/>
                      <a:pt x="65" y="175"/>
                      <a:pt x="60" y="150"/>
                    </a:cubicBezTo>
                    <a:cubicBezTo>
                      <a:pt x="59" y="148"/>
                      <a:pt x="58" y="146"/>
                      <a:pt x="56" y="144"/>
                    </a:cubicBezTo>
                    <a:cubicBezTo>
                      <a:pt x="55" y="143"/>
                      <a:pt x="55" y="143"/>
                      <a:pt x="54" y="143"/>
                    </a:cubicBezTo>
                    <a:cubicBezTo>
                      <a:pt x="51" y="140"/>
                      <a:pt x="54" y="137"/>
                      <a:pt x="58" y="136"/>
                    </a:cubicBezTo>
                    <a:cubicBezTo>
                      <a:pt x="54" y="119"/>
                      <a:pt x="50" y="103"/>
                      <a:pt x="45" y="87"/>
                    </a:cubicBezTo>
                    <a:cubicBezTo>
                      <a:pt x="37" y="60"/>
                      <a:pt x="18" y="23"/>
                      <a:pt x="0" y="0"/>
                    </a:cubicBezTo>
                    <a:cubicBezTo>
                      <a:pt x="1" y="3"/>
                      <a:pt x="7" y="13"/>
                      <a:pt x="7" y="14"/>
                    </a:cubicBezTo>
                    <a:cubicBezTo>
                      <a:pt x="20" y="44"/>
                      <a:pt x="30" y="75"/>
                      <a:pt x="37" y="107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76" name="Freeform 257"/>
              <p:cNvSpPr/>
              <p:nvPr/>
            </p:nvSpPr>
            <p:spPr bwMode="auto">
              <a:xfrm>
                <a:off x="8151069" y="796554"/>
                <a:ext cx="101304" cy="169984"/>
              </a:xfrm>
              <a:custGeom>
                <a:gdLst>
                  <a:gd name="T0" fmla="*/ 67 w 97"/>
                  <a:gd name="T1" fmla="*/ 146 h 164"/>
                  <a:gd name="T2" fmla="*/ 97 w 97"/>
                  <a:gd name="T3" fmla="*/ 164 h 164"/>
                  <a:gd name="T4" fmla="*/ 58 w 97"/>
                  <a:gd name="T5" fmla="*/ 74 h 164"/>
                  <a:gd name="T6" fmla="*/ 0 w 97"/>
                  <a:gd name="T7" fmla="*/ 0 h 164"/>
                  <a:gd name="T8" fmla="*/ 53 w 97"/>
                  <a:gd name="T9" fmla="*/ 92 h 164"/>
                  <a:gd name="T10" fmla="*/ 67 w 97"/>
                  <a:gd name="T11" fmla="*/ 146 h 16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7" h="164">
                    <a:moveTo>
                      <a:pt x="67" y="146"/>
                    </a:moveTo>
                    <a:cubicBezTo>
                      <a:pt x="77" y="152"/>
                      <a:pt x="87" y="158"/>
                      <a:pt x="97" y="164"/>
                    </a:cubicBezTo>
                    <a:cubicBezTo>
                      <a:pt x="86" y="133"/>
                      <a:pt x="74" y="103"/>
                      <a:pt x="58" y="74"/>
                    </a:cubicBezTo>
                    <a:cubicBezTo>
                      <a:pt x="46" y="52"/>
                      <a:pt x="20" y="16"/>
                      <a:pt x="0" y="0"/>
                    </a:cubicBezTo>
                    <a:cubicBezTo>
                      <a:pt x="19" y="23"/>
                      <a:pt x="45" y="64"/>
                      <a:pt x="53" y="92"/>
                    </a:cubicBezTo>
                    <a:cubicBezTo>
                      <a:pt x="59" y="110"/>
                      <a:pt x="63" y="128"/>
                      <a:pt x="67" y="146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77" name="Freeform 258"/>
              <p:cNvSpPr/>
              <p:nvPr/>
            </p:nvSpPr>
            <p:spPr bwMode="auto">
              <a:xfrm>
                <a:off x="8152785" y="818875"/>
                <a:ext cx="132210" cy="748615"/>
              </a:xfrm>
              <a:custGeom>
                <a:gdLst>
                  <a:gd name="T0" fmla="*/ 51 w 125"/>
                  <a:gd name="T1" fmla="*/ 349 h 720"/>
                  <a:gd name="T2" fmla="*/ 45 w 125"/>
                  <a:gd name="T3" fmla="*/ 230 h 720"/>
                  <a:gd name="T4" fmla="*/ 34 w 125"/>
                  <a:gd name="T5" fmla="*/ 115 h 720"/>
                  <a:gd name="T6" fmla="*/ 0 w 125"/>
                  <a:gd name="T7" fmla="*/ 0 h 720"/>
                  <a:gd name="T8" fmla="*/ 31 w 125"/>
                  <a:gd name="T9" fmla="*/ 259 h 720"/>
                  <a:gd name="T10" fmla="*/ 48 w 125"/>
                  <a:gd name="T11" fmla="*/ 505 h 720"/>
                  <a:gd name="T12" fmla="*/ 122 w 125"/>
                  <a:gd name="T13" fmla="*/ 715 h 720"/>
                  <a:gd name="T14" fmla="*/ 125 w 125"/>
                  <a:gd name="T15" fmla="*/ 720 h 720"/>
                  <a:gd name="T16" fmla="*/ 65 w 125"/>
                  <a:gd name="T17" fmla="*/ 549 h 720"/>
                  <a:gd name="T18" fmla="*/ 51 w 125"/>
                  <a:gd name="T19" fmla="*/ 349 h 72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5" h="720">
                    <a:moveTo>
                      <a:pt x="51" y="349"/>
                    </a:moveTo>
                    <a:cubicBezTo>
                      <a:pt x="50" y="310"/>
                      <a:pt x="48" y="270"/>
                      <a:pt x="45" y="230"/>
                    </a:cubicBezTo>
                    <a:cubicBezTo>
                      <a:pt x="43" y="192"/>
                      <a:pt x="41" y="152"/>
                      <a:pt x="34" y="115"/>
                    </a:cubicBezTo>
                    <a:cubicBezTo>
                      <a:pt x="29" y="83"/>
                      <a:pt x="11" y="29"/>
                      <a:pt x="0" y="0"/>
                    </a:cubicBezTo>
                    <a:cubicBezTo>
                      <a:pt x="21" y="76"/>
                      <a:pt x="30" y="180"/>
                      <a:pt x="31" y="259"/>
                    </a:cubicBezTo>
                    <a:cubicBezTo>
                      <a:pt x="32" y="341"/>
                      <a:pt x="37" y="424"/>
                      <a:pt x="48" y="505"/>
                    </a:cubicBezTo>
                    <a:cubicBezTo>
                      <a:pt x="58" y="579"/>
                      <a:pt x="83" y="652"/>
                      <a:pt x="122" y="715"/>
                    </a:cubicBezTo>
                    <a:cubicBezTo>
                      <a:pt x="123" y="717"/>
                      <a:pt x="124" y="718"/>
                      <a:pt x="125" y="720"/>
                    </a:cubicBezTo>
                    <a:cubicBezTo>
                      <a:pt x="97" y="666"/>
                      <a:pt x="77" y="609"/>
                      <a:pt x="65" y="549"/>
                    </a:cubicBezTo>
                    <a:cubicBezTo>
                      <a:pt x="52" y="483"/>
                      <a:pt x="53" y="417"/>
                      <a:pt x="51" y="349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78" name="Freeform 259"/>
              <p:cNvSpPr/>
              <p:nvPr/>
            </p:nvSpPr>
            <p:spPr bwMode="auto">
              <a:xfrm>
                <a:off x="8166521" y="803422"/>
                <a:ext cx="130493" cy="185437"/>
              </a:xfrm>
              <a:custGeom>
                <a:gdLst>
                  <a:gd name="T0" fmla="*/ 48 w 124"/>
                  <a:gd name="T1" fmla="*/ 66 h 178"/>
                  <a:gd name="T2" fmla="*/ 89 w 124"/>
                  <a:gd name="T3" fmla="*/ 161 h 178"/>
                  <a:gd name="T4" fmla="*/ 124 w 124"/>
                  <a:gd name="T5" fmla="*/ 178 h 178"/>
                  <a:gd name="T6" fmla="*/ 69 w 124"/>
                  <a:gd name="T7" fmla="*/ 67 h 178"/>
                  <a:gd name="T8" fmla="*/ 0 w 124"/>
                  <a:gd name="T9" fmla="*/ 0 h 178"/>
                  <a:gd name="T10" fmla="*/ 48 w 124"/>
                  <a:gd name="T11" fmla="*/ 66 h 17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4" h="178">
                    <a:moveTo>
                      <a:pt x="48" y="66"/>
                    </a:moveTo>
                    <a:cubicBezTo>
                      <a:pt x="64" y="96"/>
                      <a:pt x="77" y="128"/>
                      <a:pt x="89" y="161"/>
                    </a:cubicBezTo>
                    <a:cubicBezTo>
                      <a:pt x="101" y="167"/>
                      <a:pt x="113" y="172"/>
                      <a:pt x="124" y="178"/>
                    </a:cubicBezTo>
                    <a:cubicBezTo>
                      <a:pt x="111" y="139"/>
                      <a:pt x="95" y="100"/>
                      <a:pt x="69" y="67"/>
                    </a:cubicBezTo>
                    <a:cubicBezTo>
                      <a:pt x="52" y="45"/>
                      <a:pt x="27" y="15"/>
                      <a:pt x="0" y="0"/>
                    </a:cubicBezTo>
                    <a:cubicBezTo>
                      <a:pt x="19" y="17"/>
                      <a:pt x="36" y="44"/>
                      <a:pt x="48" y="66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79" name="Freeform 260"/>
              <p:cNvSpPr/>
              <p:nvPr/>
            </p:nvSpPr>
            <p:spPr bwMode="auto">
              <a:xfrm>
                <a:off x="8151069" y="829177"/>
                <a:ext cx="331383" cy="939203"/>
              </a:xfrm>
              <a:custGeom>
                <a:gdLst>
                  <a:gd name="T0" fmla="*/ 317 w 317"/>
                  <a:gd name="T1" fmla="*/ 902 h 902"/>
                  <a:gd name="T2" fmla="*/ 237 w 317"/>
                  <a:gd name="T3" fmla="*/ 843 h 902"/>
                  <a:gd name="T4" fmla="*/ 177 w 317"/>
                  <a:gd name="T5" fmla="*/ 779 h 902"/>
                  <a:gd name="T6" fmla="*/ 168 w 317"/>
                  <a:gd name="T7" fmla="*/ 768 h 902"/>
                  <a:gd name="T8" fmla="*/ 104 w 317"/>
                  <a:gd name="T9" fmla="*/ 679 h 902"/>
                  <a:gd name="T10" fmla="*/ 61 w 317"/>
                  <a:gd name="T11" fmla="*/ 574 h 902"/>
                  <a:gd name="T12" fmla="*/ 40 w 317"/>
                  <a:gd name="T13" fmla="*/ 450 h 902"/>
                  <a:gd name="T14" fmla="*/ 30 w 317"/>
                  <a:gd name="T15" fmla="*/ 328 h 902"/>
                  <a:gd name="T16" fmla="*/ 27 w 317"/>
                  <a:gd name="T17" fmla="*/ 205 h 902"/>
                  <a:gd name="T18" fmla="*/ 3 w 317"/>
                  <a:gd name="T19" fmla="*/ 0 h 902"/>
                  <a:gd name="T20" fmla="*/ 1 w 317"/>
                  <a:gd name="T21" fmla="*/ 255 h 902"/>
                  <a:gd name="T22" fmla="*/ 317 w 317"/>
                  <a:gd name="T23" fmla="*/ 902 h 90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17" h="902">
                    <a:moveTo>
                      <a:pt x="317" y="902"/>
                    </a:moveTo>
                    <a:cubicBezTo>
                      <a:pt x="297" y="886"/>
                      <a:pt x="260" y="862"/>
                      <a:pt x="237" y="843"/>
                    </a:cubicBezTo>
                    <a:cubicBezTo>
                      <a:pt x="214" y="825"/>
                      <a:pt x="195" y="802"/>
                      <a:pt x="177" y="779"/>
                    </a:cubicBezTo>
                    <a:cubicBezTo>
                      <a:pt x="174" y="776"/>
                      <a:pt x="171" y="772"/>
                      <a:pt x="168" y="768"/>
                    </a:cubicBezTo>
                    <a:cubicBezTo>
                      <a:pt x="141" y="743"/>
                      <a:pt x="121" y="711"/>
                      <a:pt x="104" y="679"/>
                    </a:cubicBezTo>
                    <a:cubicBezTo>
                      <a:pt x="87" y="645"/>
                      <a:pt x="72" y="610"/>
                      <a:pt x="61" y="574"/>
                    </a:cubicBezTo>
                    <a:cubicBezTo>
                      <a:pt x="49" y="534"/>
                      <a:pt x="44" y="492"/>
                      <a:pt x="40" y="450"/>
                    </a:cubicBezTo>
                    <a:cubicBezTo>
                      <a:pt x="36" y="410"/>
                      <a:pt x="32" y="369"/>
                      <a:pt x="30" y="328"/>
                    </a:cubicBezTo>
                    <a:cubicBezTo>
                      <a:pt x="28" y="287"/>
                      <a:pt x="28" y="246"/>
                      <a:pt x="27" y="205"/>
                    </a:cubicBezTo>
                    <a:cubicBezTo>
                      <a:pt x="26" y="134"/>
                      <a:pt x="19" y="68"/>
                      <a:pt x="3" y="0"/>
                    </a:cubicBezTo>
                    <a:cubicBezTo>
                      <a:pt x="12" y="86"/>
                      <a:pt x="0" y="168"/>
                      <a:pt x="1" y="255"/>
                    </a:cubicBezTo>
                    <a:cubicBezTo>
                      <a:pt x="4" y="490"/>
                      <a:pt x="79" y="800"/>
                      <a:pt x="317" y="90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80" name="Freeform 261"/>
              <p:cNvSpPr/>
              <p:nvPr/>
            </p:nvSpPr>
            <p:spPr bwMode="auto">
              <a:xfrm>
                <a:off x="7914122" y="872102"/>
                <a:ext cx="554594" cy="949505"/>
              </a:xfrm>
              <a:custGeom>
                <a:gdLst>
                  <a:gd name="T0" fmla="*/ 28 w 530"/>
                  <a:gd name="T1" fmla="*/ 47 h 912"/>
                  <a:gd name="T2" fmla="*/ 58 w 530"/>
                  <a:gd name="T3" fmla="*/ 106 h 912"/>
                  <a:gd name="T4" fmla="*/ 96 w 530"/>
                  <a:gd name="T5" fmla="*/ 255 h 912"/>
                  <a:gd name="T6" fmla="*/ 149 w 530"/>
                  <a:gd name="T7" fmla="*/ 503 h 912"/>
                  <a:gd name="T8" fmla="*/ 197 w 530"/>
                  <a:gd name="T9" fmla="*/ 612 h 912"/>
                  <a:gd name="T10" fmla="*/ 249 w 530"/>
                  <a:gd name="T11" fmla="*/ 716 h 912"/>
                  <a:gd name="T12" fmla="*/ 407 w 530"/>
                  <a:gd name="T13" fmla="*/ 861 h 912"/>
                  <a:gd name="T14" fmla="*/ 489 w 530"/>
                  <a:gd name="T15" fmla="*/ 897 h 912"/>
                  <a:gd name="T16" fmla="*/ 530 w 530"/>
                  <a:gd name="T17" fmla="*/ 912 h 912"/>
                  <a:gd name="T18" fmla="*/ 394 w 530"/>
                  <a:gd name="T19" fmla="*/ 848 h 912"/>
                  <a:gd name="T20" fmla="*/ 198 w 530"/>
                  <a:gd name="T21" fmla="*/ 569 h 912"/>
                  <a:gd name="T22" fmla="*/ 141 w 530"/>
                  <a:gd name="T23" fmla="*/ 377 h 912"/>
                  <a:gd name="T24" fmla="*/ 113 w 530"/>
                  <a:gd name="T25" fmla="*/ 240 h 912"/>
                  <a:gd name="T26" fmla="*/ 63 w 530"/>
                  <a:gd name="T27" fmla="*/ 84 h 912"/>
                  <a:gd name="T28" fmla="*/ 0 w 530"/>
                  <a:gd name="T29" fmla="*/ 0 h 912"/>
                  <a:gd name="T30" fmla="*/ 13 w 530"/>
                  <a:gd name="T31" fmla="*/ 19 h 912"/>
                  <a:gd name="T32" fmla="*/ 28 w 530"/>
                  <a:gd name="T33" fmla="*/ 47 h 91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30" h="912">
                    <a:moveTo>
                      <a:pt x="28" y="47"/>
                    </a:moveTo>
                    <a:cubicBezTo>
                      <a:pt x="39" y="66"/>
                      <a:pt x="50" y="85"/>
                      <a:pt x="58" y="106"/>
                    </a:cubicBezTo>
                    <a:cubicBezTo>
                      <a:pt x="77" y="153"/>
                      <a:pt x="87" y="205"/>
                      <a:pt x="96" y="255"/>
                    </a:cubicBezTo>
                    <a:cubicBezTo>
                      <a:pt x="112" y="338"/>
                      <a:pt x="121" y="423"/>
                      <a:pt x="149" y="503"/>
                    </a:cubicBezTo>
                    <a:cubicBezTo>
                      <a:pt x="162" y="541"/>
                      <a:pt x="180" y="576"/>
                      <a:pt x="197" y="612"/>
                    </a:cubicBezTo>
                    <a:cubicBezTo>
                      <a:pt x="213" y="647"/>
                      <a:pt x="228" y="683"/>
                      <a:pt x="249" y="716"/>
                    </a:cubicBezTo>
                    <a:cubicBezTo>
                      <a:pt x="286" y="777"/>
                      <a:pt x="343" y="828"/>
                      <a:pt x="407" y="861"/>
                    </a:cubicBezTo>
                    <a:cubicBezTo>
                      <a:pt x="433" y="875"/>
                      <a:pt x="461" y="887"/>
                      <a:pt x="489" y="897"/>
                    </a:cubicBezTo>
                    <a:cubicBezTo>
                      <a:pt x="502" y="903"/>
                      <a:pt x="516" y="908"/>
                      <a:pt x="530" y="912"/>
                    </a:cubicBezTo>
                    <a:cubicBezTo>
                      <a:pt x="484" y="893"/>
                      <a:pt x="436" y="876"/>
                      <a:pt x="394" y="848"/>
                    </a:cubicBezTo>
                    <a:cubicBezTo>
                      <a:pt x="299" y="781"/>
                      <a:pt x="239" y="676"/>
                      <a:pt x="198" y="569"/>
                    </a:cubicBezTo>
                    <a:cubicBezTo>
                      <a:pt x="174" y="507"/>
                      <a:pt x="155" y="442"/>
                      <a:pt x="141" y="377"/>
                    </a:cubicBezTo>
                    <a:cubicBezTo>
                      <a:pt x="132" y="332"/>
                      <a:pt x="124" y="286"/>
                      <a:pt x="113" y="240"/>
                    </a:cubicBezTo>
                    <a:cubicBezTo>
                      <a:pt x="101" y="187"/>
                      <a:pt x="86" y="133"/>
                      <a:pt x="63" y="84"/>
                    </a:cubicBezTo>
                    <a:cubicBezTo>
                      <a:pt x="49" y="54"/>
                      <a:pt x="30" y="18"/>
                      <a:pt x="0" y="0"/>
                    </a:cubicBezTo>
                    <a:cubicBezTo>
                      <a:pt x="4" y="7"/>
                      <a:pt x="9" y="13"/>
                      <a:pt x="13" y="19"/>
                    </a:cubicBezTo>
                    <a:cubicBezTo>
                      <a:pt x="18" y="28"/>
                      <a:pt x="23" y="37"/>
                      <a:pt x="28" y="47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81" name="Freeform 262"/>
              <p:cNvSpPr/>
              <p:nvPr/>
            </p:nvSpPr>
            <p:spPr bwMode="auto">
              <a:xfrm>
                <a:off x="8183692" y="805139"/>
                <a:ext cx="248967" cy="278155"/>
              </a:xfrm>
              <a:custGeom>
                <a:gdLst>
                  <a:gd name="T0" fmla="*/ 97 w 238"/>
                  <a:gd name="T1" fmla="*/ 73 h 268"/>
                  <a:gd name="T2" fmla="*/ 191 w 238"/>
                  <a:gd name="T3" fmla="*/ 228 h 268"/>
                  <a:gd name="T4" fmla="*/ 204 w 238"/>
                  <a:gd name="T5" fmla="*/ 238 h 268"/>
                  <a:gd name="T6" fmla="*/ 235 w 238"/>
                  <a:gd name="T7" fmla="*/ 268 h 268"/>
                  <a:gd name="T8" fmla="*/ 238 w 238"/>
                  <a:gd name="T9" fmla="*/ 240 h 268"/>
                  <a:gd name="T10" fmla="*/ 203 w 238"/>
                  <a:gd name="T11" fmla="*/ 168 h 268"/>
                  <a:gd name="T12" fmla="*/ 143 w 238"/>
                  <a:gd name="T13" fmla="*/ 96 h 268"/>
                  <a:gd name="T14" fmla="*/ 12 w 238"/>
                  <a:gd name="T15" fmla="*/ 4 h 268"/>
                  <a:gd name="T16" fmla="*/ 0 w 238"/>
                  <a:gd name="T17" fmla="*/ 0 h 268"/>
                  <a:gd name="T18" fmla="*/ 97 w 238"/>
                  <a:gd name="T19" fmla="*/ 73 h 26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8" h="268">
                    <a:moveTo>
                      <a:pt x="97" y="73"/>
                    </a:moveTo>
                    <a:cubicBezTo>
                      <a:pt x="138" y="118"/>
                      <a:pt x="165" y="173"/>
                      <a:pt x="191" y="228"/>
                    </a:cubicBezTo>
                    <a:cubicBezTo>
                      <a:pt x="195" y="231"/>
                      <a:pt x="200" y="234"/>
                      <a:pt x="204" y="238"/>
                    </a:cubicBezTo>
                    <a:cubicBezTo>
                      <a:pt x="215" y="247"/>
                      <a:pt x="226" y="257"/>
                      <a:pt x="235" y="268"/>
                    </a:cubicBezTo>
                    <a:cubicBezTo>
                      <a:pt x="236" y="259"/>
                      <a:pt x="237" y="250"/>
                      <a:pt x="238" y="240"/>
                    </a:cubicBezTo>
                    <a:cubicBezTo>
                      <a:pt x="232" y="214"/>
                      <a:pt x="218" y="190"/>
                      <a:pt x="203" y="168"/>
                    </a:cubicBezTo>
                    <a:cubicBezTo>
                      <a:pt x="185" y="143"/>
                      <a:pt x="166" y="117"/>
                      <a:pt x="143" y="96"/>
                    </a:cubicBezTo>
                    <a:cubicBezTo>
                      <a:pt x="104" y="58"/>
                      <a:pt x="63" y="26"/>
                      <a:pt x="12" y="4"/>
                    </a:cubicBezTo>
                    <a:cubicBezTo>
                      <a:pt x="6" y="2"/>
                      <a:pt x="5" y="2"/>
                      <a:pt x="0" y="0"/>
                    </a:cubicBezTo>
                    <a:cubicBezTo>
                      <a:pt x="42" y="17"/>
                      <a:pt x="66" y="38"/>
                      <a:pt x="97" y="7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82" name="Freeform 263"/>
              <p:cNvSpPr/>
              <p:nvPr/>
            </p:nvSpPr>
            <p:spPr bwMode="auto">
              <a:xfrm>
                <a:off x="7926141" y="854932"/>
                <a:ext cx="214626" cy="259268"/>
              </a:xfrm>
              <a:custGeom>
                <a:gdLst>
                  <a:gd name="T0" fmla="*/ 100 w 204"/>
                  <a:gd name="T1" fmla="*/ 57 h 250"/>
                  <a:gd name="T2" fmla="*/ 161 w 204"/>
                  <a:gd name="T3" fmla="*/ 160 h 250"/>
                  <a:gd name="T4" fmla="*/ 203 w 204"/>
                  <a:gd name="T5" fmla="*/ 250 h 250"/>
                  <a:gd name="T6" fmla="*/ 203 w 204"/>
                  <a:gd name="T7" fmla="*/ 184 h 250"/>
                  <a:gd name="T8" fmla="*/ 204 w 204"/>
                  <a:gd name="T9" fmla="*/ 144 h 250"/>
                  <a:gd name="T10" fmla="*/ 105 w 204"/>
                  <a:gd name="T11" fmla="*/ 41 h 250"/>
                  <a:gd name="T12" fmla="*/ 0 w 204"/>
                  <a:gd name="T13" fmla="*/ 0 h 250"/>
                  <a:gd name="T14" fmla="*/ 100 w 204"/>
                  <a:gd name="T15" fmla="*/ 57 h 25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4" h="250">
                    <a:moveTo>
                      <a:pt x="100" y="57"/>
                    </a:moveTo>
                    <a:cubicBezTo>
                      <a:pt x="126" y="86"/>
                      <a:pt x="143" y="126"/>
                      <a:pt x="161" y="160"/>
                    </a:cubicBezTo>
                    <a:cubicBezTo>
                      <a:pt x="177" y="189"/>
                      <a:pt x="191" y="219"/>
                      <a:pt x="203" y="250"/>
                    </a:cubicBezTo>
                    <a:cubicBezTo>
                      <a:pt x="203" y="228"/>
                      <a:pt x="203" y="206"/>
                      <a:pt x="203" y="184"/>
                    </a:cubicBezTo>
                    <a:cubicBezTo>
                      <a:pt x="203" y="171"/>
                      <a:pt x="204" y="158"/>
                      <a:pt x="204" y="144"/>
                    </a:cubicBezTo>
                    <a:cubicBezTo>
                      <a:pt x="177" y="105"/>
                      <a:pt x="144" y="69"/>
                      <a:pt x="105" y="41"/>
                    </a:cubicBezTo>
                    <a:cubicBezTo>
                      <a:pt x="75" y="19"/>
                      <a:pt x="38" y="0"/>
                      <a:pt x="0" y="0"/>
                    </a:cubicBezTo>
                    <a:cubicBezTo>
                      <a:pt x="37" y="6"/>
                      <a:pt x="77" y="31"/>
                      <a:pt x="100" y="57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83" name="Freeform 264"/>
              <p:cNvSpPr/>
              <p:nvPr/>
            </p:nvSpPr>
            <p:spPr bwMode="auto">
              <a:xfrm>
                <a:off x="8223183" y="818875"/>
                <a:ext cx="224928" cy="221494"/>
              </a:xfrm>
              <a:custGeom>
                <a:gdLst>
                  <a:gd name="T0" fmla="*/ 168 w 214"/>
                  <a:gd name="T1" fmla="*/ 150 h 213"/>
                  <a:gd name="T2" fmla="*/ 202 w 214"/>
                  <a:gd name="T3" fmla="*/ 213 h 213"/>
                  <a:gd name="T4" fmla="*/ 214 w 214"/>
                  <a:gd name="T5" fmla="*/ 167 h 213"/>
                  <a:gd name="T6" fmla="*/ 212 w 214"/>
                  <a:gd name="T7" fmla="*/ 166 h 213"/>
                  <a:gd name="T8" fmla="*/ 76 w 214"/>
                  <a:gd name="T9" fmla="*/ 41 h 213"/>
                  <a:gd name="T10" fmla="*/ 0 w 214"/>
                  <a:gd name="T11" fmla="*/ 0 h 213"/>
                  <a:gd name="T12" fmla="*/ 111 w 214"/>
                  <a:gd name="T13" fmla="*/ 81 h 213"/>
                  <a:gd name="T14" fmla="*/ 168 w 214"/>
                  <a:gd name="T15" fmla="*/ 150 h 21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4" h="213">
                    <a:moveTo>
                      <a:pt x="168" y="150"/>
                    </a:moveTo>
                    <a:cubicBezTo>
                      <a:pt x="182" y="169"/>
                      <a:pt x="195" y="190"/>
                      <a:pt x="202" y="213"/>
                    </a:cubicBezTo>
                    <a:cubicBezTo>
                      <a:pt x="205" y="198"/>
                      <a:pt x="209" y="182"/>
                      <a:pt x="214" y="167"/>
                    </a:cubicBezTo>
                    <a:cubicBezTo>
                      <a:pt x="213" y="167"/>
                      <a:pt x="212" y="166"/>
                      <a:pt x="212" y="166"/>
                    </a:cubicBezTo>
                    <a:cubicBezTo>
                      <a:pt x="173" y="119"/>
                      <a:pt x="127" y="76"/>
                      <a:pt x="76" y="41"/>
                    </a:cubicBezTo>
                    <a:cubicBezTo>
                      <a:pt x="55" y="27"/>
                      <a:pt x="24" y="11"/>
                      <a:pt x="0" y="0"/>
                    </a:cubicBezTo>
                    <a:cubicBezTo>
                      <a:pt x="38" y="21"/>
                      <a:pt x="81" y="52"/>
                      <a:pt x="111" y="81"/>
                    </a:cubicBezTo>
                    <a:cubicBezTo>
                      <a:pt x="132" y="102"/>
                      <a:pt x="151" y="125"/>
                      <a:pt x="168" y="150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84" name="Freeform 265"/>
              <p:cNvSpPr/>
              <p:nvPr/>
            </p:nvSpPr>
            <p:spPr bwMode="auto">
              <a:xfrm>
                <a:off x="7984519" y="1838776"/>
                <a:ext cx="475611" cy="278155"/>
              </a:xfrm>
              <a:custGeom>
                <a:gdLst>
                  <a:gd name="T0" fmla="*/ 450 w 454"/>
                  <a:gd name="T1" fmla="*/ 1 h 267"/>
                  <a:gd name="T2" fmla="*/ 365 w 454"/>
                  <a:gd name="T3" fmla="*/ 46 h 267"/>
                  <a:gd name="T4" fmla="*/ 267 w 454"/>
                  <a:gd name="T5" fmla="*/ 140 h 267"/>
                  <a:gd name="T6" fmla="*/ 157 w 454"/>
                  <a:gd name="T7" fmla="*/ 220 h 267"/>
                  <a:gd name="T8" fmla="*/ 89 w 454"/>
                  <a:gd name="T9" fmla="*/ 255 h 267"/>
                  <a:gd name="T10" fmla="*/ 6 w 454"/>
                  <a:gd name="T11" fmla="*/ 258 h 267"/>
                  <a:gd name="T12" fmla="*/ 4 w 454"/>
                  <a:gd name="T13" fmla="*/ 262 h 267"/>
                  <a:gd name="T14" fmla="*/ 122 w 454"/>
                  <a:gd name="T15" fmla="*/ 246 h 267"/>
                  <a:gd name="T16" fmla="*/ 233 w 454"/>
                  <a:gd name="T17" fmla="*/ 173 h 267"/>
                  <a:gd name="T18" fmla="*/ 331 w 454"/>
                  <a:gd name="T19" fmla="*/ 86 h 267"/>
                  <a:gd name="T20" fmla="*/ 384 w 454"/>
                  <a:gd name="T21" fmla="*/ 37 h 267"/>
                  <a:gd name="T22" fmla="*/ 450 w 454"/>
                  <a:gd name="T23" fmla="*/ 5 h 267"/>
                  <a:gd name="T24" fmla="*/ 450 w 454"/>
                  <a:gd name="T25" fmla="*/ 1 h 26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53" h="267">
                    <a:moveTo>
                      <a:pt x="450" y="1"/>
                    </a:moveTo>
                    <a:cubicBezTo>
                      <a:pt x="420" y="5"/>
                      <a:pt x="387" y="27"/>
                      <a:pt x="365" y="46"/>
                    </a:cubicBezTo>
                    <a:cubicBezTo>
                      <a:pt x="331" y="75"/>
                      <a:pt x="301" y="110"/>
                      <a:pt x="267" y="140"/>
                    </a:cubicBezTo>
                    <a:cubicBezTo>
                      <a:pt x="233" y="171"/>
                      <a:pt x="195" y="195"/>
                      <a:pt x="157" y="220"/>
                    </a:cubicBezTo>
                    <a:cubicBezTo>
                      <a:pt x="136" y="234"/>
                      <a:pt x="114" y="247"/>
                      <a:pt x="89" y="255"/>
                    </a:cubicBezTo>
                    <a:cubicBezTo>
                      <a:pt x="62" y="264"/>
                      <a:pt x="33" y="261"/>
                      <a:pt x="6" y="258"/>
                    </a:cubicBezTo>
                    <a:cubicBezTo>
                      <a:pt x="3" y="258"/>
                      <a:pt x="0" y="262"/>
                      <a:pt x="4" y="262"/>
                    </a:cubicBezTo>
                    <a:cubicBezTo>
                      <a:pt x="46" y="267"/>
                      <a:pt x="83" y="265"/>
                      <a:pt x="122" y="246"/>
                    </a:cubicBezTo>
                    <a:cubicBezTo>
                      <a:pt x="161" y="227"/>
                      <a:pt x="199" y="199"/>
                      <a:pt x="233" y="173"/>
                    </a:cubicBezTo>
                    <a:cubicBezTo>
                      <a:pt x="268" y="147"/>
                      <a:pt x="300" y="116"/>
                      <a:pt x="331" y="86"/>
                    </a:cubicBezTo>
                    <a:cubicBezTo>
                      <a:pt x="348" y="69"/>
                      <a:pt x="364" y="51"/>
                      <a:pt x="384" y="37"/>
                    </a:cubicBezTo>
                    <a:cubicBezTo>
                      <a:pt x="400" y="24"/>
                      <a:pt x="429" y="8"/>
                      <a:pt x="450" y="5"/>
                    </a:cubicBezTo>
                    <a:cubicBezTo>
                      <a:pt x="453" y="5"/>
                      <a:pt x="454" y="0"/>
                      <a:pt x="450" y="1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85" name="Freeform 266"/>
              <p:cNvSpPr/>
              <p:nvPr/>
            </p:nvSpPr>
            <p:spPr bwMode="auto">
              <a:xfrm>
                <a:off x="7989670" y="1842210"/>
                <a:ext cx="468743" cy="285023"/>
              </a:xfrm>
              <a:custGeom>
                <a:gdLst>
                  <a:gd name="T0" fmla="*/ 446 w 449"/>
                  <a:gd name="T1" fmla="*/ 0 h 274"/>
                  <a:gd name="T2" fmla="*/ 259 w 449"/>
                  <a:gd name="T3" fmla="*/ 109 h 274"/>
                  <a:gd name="T4" fmla="*/ 155 w 449"/>
                  <a:gd name="T5" fmla="*/ 202 h 274"/>
                  <a:gd name="T6" fmla="*/ 7 w 449"/>
                  <a:gd name="T7" fmla="*/ 257 h 274"/>
                  <a:gd name="T8" fmla="*/ 2 w 449"/>
                  <a:gd name="T9" fmla="*/ 260 h 274"/>
                  <a:gd name="T10" fmla="*/ 194 w 449"/>
                  <a:gd name="T11" fmla="*/ 174 h 274"/>
                  <a:gd name="T12" fmla="*/ 300 w 449"/>
                  <a:gd name="T13" fmla="*/ 76 h 274"/>
                  <a:gd name="T14" fmla="*/ 443 w 449"/>
                  <a:gd name="T15" fmla="*/ 2 h 274"/>
                  <a:gd name="T16" fmla="*/ 446 w 449"/>
                  <a:gd name="T17" fmla="*/ 0 h 27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9" h="274">
                    <a:moveTo>
                      <a:pt x="446" y="0"/>
                    </a:moveTo>
                    <a:cubicBezTo>
                      <a:pt x="373" y="1"/>
                      <a:pt x="308" y="62"/>
                      <a:pt x="259" y="109"/>
                    </a:cubicBezTo>
                    <a:cubicBezTo>
                      <a:pt x="225" y="141"/>
                      <a:pt x="192" y="173"/>
                      <a:pt x="155" y="202"/>
                    </a:cubicBezTo>
                    <a:cubicBezTo>
                      <a:pt x="113" y="233"/>
                      <a:pt x="62" y="268"/>
                      <a:pt x="7" y="257"/>
                    </a:cubicBezTo>
                    <a:cubicBezTo>
                      <a:pt x="5" y="257"/>
                      <a:pt x="0" y="259"/>
                      <a:pt x="2" y="260"/>
                    </a:cubicBezTo>
                    <a:cubicBezTo>
                      <a:pt x="74" y="274"/>
                      <a:pt x="143" y="217"/>
                      <a:pt x="194" y="174"/>
                    </a:cubicBezTo>
                    <a:cubicBezTo>
                      <a:pt x="231" y="143"/>
                      <a:pt x="264" y="108"/>
                      <a:pt x="300" y="76"/>
                    </a:cubicBezTo>
                    <a:cubicBezTo>
                      <a:pt x="338" y="42"/>
                      <a:pt x="390" y="3"/>
                      <a:pt x="443" y="2"/>
                    </a:cubicBezTo>
                    <a:cubicBezTo>
                      <a:pt x="445" y="2"/>
                      <a:pt x="449" y="0"/>
                      <a:pt x="446" y="0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86" name="Freeform 267"/>
              <p:cNvSpPr/>
              <p:nvPr/>
            </p:nvSpPr>
            <p:spPr bwMode="auto">
              <a:xfrm>
                <a:off x="8121879" y="1869682"/>
                <a:ext cx="410365" cy="254117"/>
              </a:xfrm>
              <a:custGeom>
                <a:gdLst>
                  <a:gd name="T0" fmla="*/ 386 w 392"/>
                  <a:gd name="T1" fmla="*/ 1 h 244"/>
                  <a:gd name="T2" fmla="*/ 242 w 392"/>
                  <a:gd name="T3" fmla="*/ 138 h 244"/>
                  <a:gd name="T4" fmla="*/ 6 w 392"/>
                  <a:gd name="T5" fmla="*/ 241 h 244"/>
                  <a:gd name="T6" fmla="*/ 3 w 392"/>
                  <a:gd name="T7" fmla="*/ 244 h 244"/>
                  <a:gd name="T8" fmla="*/ 207 w 392"/>
                  <a:gd name="T9" fmla="*/ 171 h 244"/>
                  <a:gd name="T10" fmla="*/ 291 w 392"/>
                  <a:gd name="T11" fmla="*/ 92 h 244"/>
                  <a:gd name="T12" fmla="*/ 389 w 392"/>
                  <a:gd name="T13" fmla="*/ 3 h 244"/>
                  <a:gd name="T14" fmla="*/ 386 w 392"/>
                  <a:gd name="T15" fmla="*/ 1 h 24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92" h="244">
                    <a:moveTo>
                      <a:pt x="386" y="1"/>
                    </a:moveTo>
                    <a:cubicBezTo>
                      <a:pt x="325" y="30"/>
                      <a:pt x="290" y="93"/>
                      <a:pt x="242" y="138"/>
                    </a:cubicBezTo>
                    <a:cubicBezTo>
                      <a:pt x="177" y="199"/>
                      <a:pt x="96" y="240"/>
                      <a:pt x="6" y="241"/>
                    </a:cubicBezTo>
                    <a:cubicBezTo>
                      <a:pt x="4" y="241"/>
                      <a:pt x="0" y="244"/>
                      <a:pt x="3" y="244"/>
                    </a:cubicBezTo>
                    <a:cubicBezTo>
                      <a:pt x="79" y="243"/>
                      <a:pt x="147" y="216"/>
                      <a:pt x="207" y="171"/>
                    </a:cubicBezTo>
                    <a:cubicBezTo>
                      <a:pt x="238" y="149"/>
                      <a:pt x="266" y="121"/>
                      <a:pt x="291" y="92"/>
                    </a:cubicBezTo>
                    <a:cubicBezTo>
                      <a:pt x="320" y="58"/>
                      <a:pt x="348" y="23"/>
                      <a:pt x="389" y="3"/>
                    </a:cubicBezTo>
                    <a:cubicBezTo>
                      <a:pt x="392" y="1"/>
                      <a:pt x="389" y="0"/>
                      <a:pt x="386" y="1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87" name="Freeform 268"/>
              <p:cNvSpPr/>
              <p:nvPr/>
            </p:nvSpPr>
            <p:spPr bwMode="auto">
              <a:xfrm>
                <a:off x="8829286" y="1881702"/>
                <a:ext cx="388044" cy="97870"/>
              </a:xfrm>
              <a:custGeom>
                <a:gdLst>
                  <a:gd name="T0" fmla="*/ 2 w 371"/>
                  <a:gd name="T1" fmla="*/ 3 h 93"/>
                  <a:gd name="T2" fmla="*/ 147 w 371"/>
                  <a:gd name="T3" fmla="*/ 39 h 93"/>
                  <a:gd name="T4" fmla="*/ 255 w 371"/>
                  <a:gd name="T5" fmla="*/ 50 h 93"/>
                  <a:gd name="T6" fmla="*/ 364 w 371"/>
                  <a:gd name="T7" fmla="*/ 92 h 93"/>
                  <a:gd name="T8" fmla="*/ 368 w 371"/>
                  <a:gd name="T9" fmla="*/ 89 h 93"/>
                  <a:gd name="T10" fmla="*/ 285 w 371"/>
                  <a:gd name="T11" fmla="*/ 54 h 93"/>
                  <a:gd name="T12" fmla="*/ 190 w 371"/>
                  <a:gd name="T13" fmla="*/ 37 h 93"/>
                  <a:gd name="T14" fmla="*/ 7 w 371"/>
                  <a:gd name="T15" fmla="*/ 1 h 93"/>
                  <a:gd name="T16" fmla="*/ 2 w 371"/>
                  <a:gd name="T17" fmla="*/ 3 h 9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1" h="93">
                    <a:moveTo>
                      <a:pt x="2" y="3"/>
                    </a:moveTo>
                    <a:cubicBezTo>
                      <a:pt x="40" y="39"/>
                      <a:pt x="98" y="39"/>
                      <a:pt x="147" y="39"/>
                    </a:cubicBezTo>
                    <a:cubicBezTo>
                      <a:pt x="183" y="39"/>
                      <a:pt x="219" y="42"/>
                      <a:pt x="255" y="50"/>
                    </a:cubicBezTo>
                    <a:cubicBezTo>
                      <a:pt x="293" y="58"/>
                      <a:pt x="328" y="76"/>
                      <a:pt x="364" y="92"/>
                    </a:cubicBezTo>
                    <a:cubicBezTo>
                      <a:pt x="365" y="93"/>
                      <a:pt x="371" y="90"/>
                      <a:pt x="368" y="89"/>
                    </a:cubicBezTo>
                    <a:cubicBezTo>
                      <a:pt x="341" y="77"/>
                      <a:pt x="314" y="62"/>
                      <a:pt x="285" y="54"/>
                    </a:cubicBezTo>
                    <a:cubicBezTo>
                      <a:pt x="254" y="45"/>
                      <a:pt x="222" y="40"/>
                      <a:pt x="190" y="37"/>
                    </a:cubicBezTo>
                    <a:cubicBezTo>
                      <a:pt x="130" y="33"/>
                      <a:pt x="56" y="46"/>
                      <a:pt x="7" y="1"/>
                    </a:cubicBezTo>
                    <a:cubicBezTo>
                      <a:pt x="6" y="0"/>
                      <a:pt x="0" y="2"/>
                      <a:pt x="2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88" name="Freeform 269"/>
              <p:cNvSpPr/>
              <p:nvPr/>
            </p:nvSpPr>
            <p:spPr bwMode="auto">
              <a:xfrm>
                <a:off x="8858476" y="1873116"/>
                <a:ext cx="405214" cy="135644"/>
              </a:xfrm>
              <a:custGeom>
                <a:gdLst>
                  <a:gd name="T0" fmla="*/ 1 w 388"/>
                  <a:gd name="T1" fmla="*/ 3 h 130"/>
                  <a:gd name="T2" fmla="*/ 186 w 388"/>
                  <a:gd name="T3" fmla="*/ 34 h 130"/>
                  <a:gd name="T4" fmla="*/ 288 w 388"/>
                  <a:gd name="T5" fmla="*/ 68 h 130"/>
                  <a:gd name="T6" fmla="*/ 382 w 388"/>
                  <a:gd name="T7" fmla="*/ 130 h 130"/>
                  <a:gd name="T8" fmla="*/ 387 w 388"/>
                  <a:gd name="T9" fmla="*/ 128 h 130"/>
                  <a:gd name="T10" fmla="*/ 293 w 388"/>
                  <a:gd name="T11" fmla="*/ 66 h 130"/>
                  <a:gd name="T12" fmla="*/ 203 w 388"/>
                  <a:gd name="T13" fmla="*/ 34 h 130"/>
                  <a:gd name="T14" fmla="*/ 6 w 388"/>
                  <a:gd name="T15" fmla="*/ 1 h 130"/>
                  <a:gd name="T16" fmla="*/ 1 w 388"/>
                  <a:gd name="T17" fmla="*/ 3 h 13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8" h="130">
                    <a:moveTo>
                      <a:pt x="1" y="3"/>
                    </a:moveTo>
                    <a:cubicBezTo>
                      <a:pt x="54" y="41"/>
                      <a:pt x="125" y="25"/>
                      <a:pt x="186" y="34"/>
                    </a:cubicBezTo>
                    <a:cubicBezTo>
                      <a:pt x="222" y="39"/>
                      <a:pt x="256" y="50"/>
                      <a:pt x="288" y="68"/>
                    </a:cubicBezTo>
                    <a:cubicBezTo>
                      <a:pt x="320" y="86"/>
                      <a:pt x="349" y="111"/>
                      <a:pt x="382" y="130"/>
                    </a:cubicBezTo>
                    <a:cubicBezTo>
                      <a:pt x="383" y="130"/>
                      <a:pt x="388" y="128"/>
                      <a:pt x="387" y="128"/>
                    </a:cubicBezTo>
                    <a:cubicBezTo>
                      <a:pt x="354" y="110"/>
                      <a:pt x="325" y="85"/>
                      <a:pt x="293" y="66"/>
                    </a:cubicBezTo>
                    <a:cubicBezTo>
                      <a:pt x="265" y="49"/>
                      <a:pt x="234" y="40"/>
                      <a:pt x="203" y="34"/>
                    </a:cubicBezTo>
                    <a:cubicBezTo>
                      <a:pt x="139" y="21"/>
                      <a:pt x="63" y="41"/>
                      <a:pt x="6" y="1"/>
                    </a:cubicBezTo>
                    <a:cubicBezTo>
                      <a:pt x="5" y="0"/>
                      <a:pt x="0" y="3"/>
                      <a:pt x="1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89" name="Freeform 270"/>
              <p:cNvSpPr/>
              <p:nvPr/>
            </p:nvSpPr>
            <p:spPr bwMode="auto">
              <a:xfrm>
                <a:off x="8903118" y="1862814"/>
                <a:ext cx="367439" cy="149380"/>
              </a:xfrm>
              <a:custGeom>
                <a:gdLst>
                  <a:gd name="T0" fmla="*/ 2 w 352"/>
                  <a:gd name="T1" fmla="*/ 4 h 143"/>
                  <a:gd name="T2" fmla="*/ 75 w 352"/>
                  <a:gd name="T3" fmla="*/ 21 h 143"/>
                  <a:gd name="T4" fmla="*/ 181 w 352"/>
                  <a:gd name="T5" fmla="*/ 42 h 143"/>
                  <a:gd name="T6" fmla="*/ 264 w 352"/>
                  <a:gd name="T7" fmla="*/ 87 h 143"/>
                  <a:gd name="T8" fmla="*/ 345 w 352"/>
                  <a:gd name="T9" fmla="*/ 142 h 143"/>
                  <a:gd name="T10" fmla="*/ 350 w 352"/>
                  <a:gd name="T11" fmla="*/ 139 h 143"/>
                  <a:gd name="T12" fmla="*/ 279 w 352"/>
                  <a:gd name="T13" fmla="*/ 92 h 143"/>
                  <a:gd name="T14" fmla="*/ 192 w 352"/>
                  <a:gd name="T15" fmla="*/ 42 h 143"/>
                  <a:gd name="T16" fmla="*/ 109 w 352"/>
                  <a:gd name="T17" fmla="*/ 19 h 143"/>
                  <a:gd name="T18" fmla="*/ 7 w 352"/>
                  <a:gd name="T19" fmla="*/ 1 h 143"/>
                  <a:gd name="T20" fmla="*/ 2 w 352"/>
                  <a:gd name="T21" fmla="*/ 4 h 14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2" h="143">
                    <a:moveTo>
                      <a:pt x="2" y="4"/>
                    </a:moveTo>
                    <a:cubicBezTo>
                      <a:pt x="25" y="16"/>
                      <a:pt x="50" y="19"/>
                      <a:pt x="75" y="21"/>
                    </a:cubicBezTo>
                    <a:cubicBezTo>
                      <a:pt x="113" y="23"/>
                      <a:pt x="146" y="27"/>
                      <a:pt x="181" y="42"/>
                    </a:cubicBezTo>
                    <a:cubicBezTo>
                      <a:pt x="210" y="54"/>
                      <a:pt x="237" y="71"/>
                      <a:pt x="264" y="87"/>
                    </a:cubicBezTo>
                    <a:cubicBezTo>
                      <a:pt x="291" y="105"/>
                      <a:pt x="321" y="121"/>
                      <a:pt x="345" y="142"/>
                    </a:cubicBezTo>
                    <a:cubicBezTo>
                      <a:pt x="347" y="143"/>
                      <a:pt x="352" y="141"/>
                      <a:pt x="350" y="139"/>
                    </a:cubicBezTo>
                    <a:cubicBezTo>
                      <a:pt x="329" y="121"/>
                      <a:pt x="303" y="107"/>
                      <a:pt x="279" y="92"/>
                    </a:cubicBezTo>
                    <a:cubicBezTo>
                      <a:pt x="251" y="73"/>
                      <a:pt x="223" y="56"/>
                      <a:pt x="192" y="42"/>
                    </a:cubicBezTo>
                    <a:cubicBezTo>
                      <a:pt x="166" y="30"/>
                      <a:pt x="139" y="22"/>
                      <a:pt x="109" y="19"/>
                    </a:cubicBezTo>
                    <a:cubicBezTo>
                      <a:pt x="74" y="16"/>
                      <a:pt x="39" y="18"/>
                      <a:pt x="7" y="1"/>
                    </a:cubicBezTo>
                    <a:cubicBezTo>
                      <a:pt x="5" y="0"/>
                      <a:pt x="0" y="3"/>
                      <a:pt x="2" y="4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90" name="Freeform 271"/>
              <p:cNvSpPr/>
              <p:nvPr/>
            </p:nvSpPr>
            <p:spPr bwMode="auto">
              <a:xfrm>
                <a:off x="8810400" y="1890286"/>
                <a:ext cx="516820" cy="199173"/>
              </a:xfrm>
              <a:custGeom>
                <a:gdLst>
                  <a:gd name="T0" fmla="*/ 0 w 494"/>
                  <a:gd name="T1" fmla="*/ 3 h 192"/>
                  <a:gd name="T2" fmla="*/ 197 w 494"/>
                  <a:gd name="T3" fmla="*/ 115 h 192"/>
                  <a:gd name="T4" fmla="*/ 360 w 494"/>
                  <a:gd name="T5" fmla="*/ 121 h 192"/>
                  <a:gd name="T6" fmla="*/ 488 w 494"/>
                  <a:gd name="T7" fmla="*/ 192 h 192"/>
                  <a:gd name="T8" fmla="*/ 493 w 494"/>
                  <a:gd name="T9" fmla="*/ 190 h 192"/>
                  <a:gd name="T10" fmla="*/ 379 w 494"/>
                  <a:gd name="T11" fmla="*/ 123 h 192"/>
                  <a:gd name="T12" fmla="*/ 244 w 494"/>
                  <a:gd name="T13" fmla="*/ 112 h 192"/>
                  <a:gd name="T14" fmla="*/ 94 w 494"/>
                  <a:gd name="T15" fmla="*/ 92 h 192"/>
                  <a:gd name="T16" fmla="*/ 6 w 494"/>
                  <a:gd name="T17" fmla="*/ 1 h 192"/>
                  <a:gd name="T18" fmla="*/ 0 w 494"/>
                  <a:gd name="T19" fmla="*/ 3 h 19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93" h="192">
                    <a:moveTo>
                      <a:pt x="0" y="3"/>
                    </a:moveTo>
                    <a:cubicBezTo>
                      <a:pt x="30" y="83"/>
                      <a:pt x="117" y="115"/>
                      <a:pt x="197" y="115"/>
                    </a:cubicBezTo>
                    <a:cubicBezTo>
                      <a:pt x="252" y="116"/>
                      <a:pt x="306" y="107"/>
                      <a:pt x="360" y="121"/>
                    </a:cubicBezTo>
                    <a:cubicBezTo>
                      <a:pt x="410" y="134"/>
                      <a:pt x="442" y="171"/>
                      <a:pt x="488" y="192"/>
                    </a:cubicBezTo>
                    <a:cubicBezTo>
                      <a:pt x="489" y="192"/>
                      <a:pt x="494" y="190"/>
                      <a:pt x="493" y="190"/>
                    </a:cubicBezTo>
                    <a:cubicBezTo>
                      <a:pt x="452" y="172"/>
                      <a:pt x="421" y="139"/>
                      <a:pt x="379" y="123"/>
                    </a:cubicBezTo>
                    <a:cubicBezTo>
                      <a:pt x="335" y="108"/>
                      <a:pt x="290" y="110"/>
                      <a:pt x="244" y="112"/>
                    </a:cubicBezTo>
                    <a:cubicBezTo>
                      <a:pt x="192" y="114"/>
                      <a:pt x="142" y="114"/>
                      <a:pt x="94" y="92"/>
                    </a:cubicBezTo>
                    <a:cubicBezTo>
                      <a:pt x="54" y="74"/>
                      <a:pt x="21" y="42"/>
                      <a:pt x="6" y="1"/>
                    </a:cubicBezTo>
                    <a:cubicBezTo>
                      <a:pt x="5" y="0"/>
                      <a:pt x="0" y="2"/>
                      <a:pt x="0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91" name="Freeform 272"/>
              <p:cNvSpPr/>
              <p:nvPr/>
            </p:nvSpPr>
            <p:spPr bwMode="auto">
              <a:xfrm>
                <a:off x="8817268" y="1890286"/>
                <a:ext cx="513386" cy="187154"/>
              </a:xfrm>
              <a:custGeom>
                <a:gdLst>
                  <a:gd name="T0" fmla="*/ 0 w 491"/>
                  <a:gd name="T1" fmla="*/ 2 h 181"/>
                  <a:gd name="T2" fmla="*/ 67 w 491"/>
                  <a:gd name="T3" fmla="*/ 66 h 181"/>
                  <a:gd name="T4" fmla="*/ 204 w 491"/>
                  <a:gd name="T5" fmla="*/ 88 h 181"/>
                  <a:gd name="T6" fmla="*/ 368 w 491"/>
                  <a:gd name="T7" fmla="*/ 110 h 181"/>
                  <a:gd name="T8" fmla="*/ 487 w 491"/>
                  <a:gd name="T9" fmla="*/ 181 h 181"/>
                  <a:gd name="T10" fmla="*/ 489 w 491"/>
                  <a:gd name="T11" fmla="*/ 179 h 181"/>
                  <a:gd name="T12" fmla="*/ 382 w 491"/>
                  <a:gd name="T13" fmla="*/ 113 h 181"/>
                  <a:gd name="T14" fmla="*/ 257 w 491"/>
                  <a:gd name="T15" fmla="*/ 88 h 181"/>
                  <a:gd name="T16" fmla="*/ 105 w 491"/>
                  <a:gd name="T17" fmla="*/ 76 h 181"/>
                  <a:gd name="T18" fmla="*/ 43 w 491"/>
                  <a:gd name="T19" fmla="*/ 50 h 181"/>
                  <a:gd name="T20" fmla="*/ 3 w 491"/>
                  <a:gd name="T21" fmla="*/ 2 h 181"/>
                  <a:gd name="T22" fmla="*/ 0 w 491"/>
                  <a:gd name="T23" fmla="*/ 2 h 18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91" h="181">
                    <a:moveTo>
                      <a:pt x="0" y="2"/>
                    </a:moveTo>
                    <a:cubicBezTo>
                      <a:pt x="1" y="32"/>
                      <a:pt x="43" y="55"/>
                      <a:pt x="67" y="66"/>
                    </a:cubicBezTo>
                    <a:cubicBezTo>
                      <a:pt x="108" y="85"/>
                      <a:pt x="159" y="87"/>
                      <a:pt x="204" y="88"/>
                    </a:cubicBezTo>
                    <a:cubicBezTo>
                      <a:pt x="259" y="91"/>
                      <a:pt x="316" y="89"/>
                      <a:pt x="368" y="110"/>
                    </a:cubicBezTo>
                    <a:cubicBezTo>
                      <a:pt x="411" y="126"/>
                      <a:pt x="449" y="155"/>
                      <a:pt x="487" y="181"/>
                    </a:cubicBezTo>
                    <a:cubicBezTo>
                      <a:pt x="488" y="181"/>
                      <a:pt x="491" y="180"/>
                      <a:pt x="489" y="179"/>
                    </a:cubicBezTo>
                    <a:cubicBezTo>
                      <a:pt x="454" y="156"/>
                      <a:pt x="420" y="131"/>
                      <a:pt x="382" y="113"/>
                    </a:cubicBezTo>
                    <a:cubicBezTo>
                      <a:pt x="342" y="94"/>
                      <a:pt x="300" y="90"/>
                      <a:pt x="257" y="88"/>
                    </a:cubicBezTo>
                    <a:cubicBezTo>
                      <a:pt x="206" y="86"/>
                      <a:pt x="155" y="87"/>
                      <a:pt x="105" y="76"/>
                    </a:cubicBezTo>
                    <a:cubicBezTo>
                      <a:pt x="82" y="71"/>
                      <a:pt x="63" y="62"/>
                      <a:pt x="43" y="50"/>
                    </a:cubicBezTo>
                    <a:cubicBezTo>
                      <a:pt x="27" y="39"/>
                      <a:pt x="3" y="23"/>
                      <a:pt x="3" y="2"/>
                    </a:cubicBezTo>
                    <a:cubicBezTo>
                      <a:pt x="3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92" name="Freeform 273"/>
              <p:cNvSpPr/>
              <p:nvPr/>
            </p:nvSpPr>
            <p:spPr bwMode="auto">
              <a:xfrm>
                <a:off x="9037044" y="1826758"/>
                <a:ext cx="477328" cy="149380"/>
              </a:xfrm>
              <a:custGeom>
                <a:gdLst>
                  <a:gd name="T0" fmla="*/ 1 w 457"/>
                  <a:gd name="T1" fmla="*/ 2 h 143"/>
                  <a:gd name="T2" fmla="*/ 56 w 457"/>
                  <a:gd name="T3" fmla="*/ 30 h 143"/>
                  <a:gd name="T4" fmla="*/ 112 w 457"/>
                  <a:gd name="T5" fmla="*/ 55 h 143"/>
                  <a:gd name="T6" fmla="*/ 173 w 457"/>
                  <a:gd name="T7" fmla="*/ 74 h 143"/>
                  <a:gd name="T8" fmla="*/ 454 w 457"/>
                  <a:gd name="T9" fmla="*/ 143 h 143"/>
                  <a:gd name="T10" fmla="*/ 456 w 457"/>
                  <a:gd name="T11" fmla="*/ 141 h 143"/>
                  <a:gd name="T12" fmla="*/ 211 w 457"/>
                  <a:gd name="T13" fmla="*/ 82 h 143"/>
                  <a:gd name="T14" fmla="*/ 140 w 457"/>
                  <a:gd name="T15" fmla="*/ 63 h 143"/>
                  <a:gd name="T16" fmla="*/ 79 w 457"/>
                  <a:gd name="T17" fmla="*/ 38 h 143"/>
                  <a:gd name="T18" fmla="*/ 40 w 457"/>
                  <a:gd name="T19" fmla="*/ 23 h 143"/>
                  <a:gd name="T20" fmla="*/ 3 w 457"/>
                  <a:gd name="T21" fmla="*/ 1 h 143"/>
                  <a:gd name="T22" fmla="*/ 1 w 457"/>
                  <a:gd name="T23" fmla="*/ 2 h 14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57" h="143">
                    <a:moveTo>
                      <a:pt x="1" y="2"/>
                    </a:moveTo>
                    <a:cubicBezTo>
                      <a:pt x="5" y="19"/>
                      <a:pt x="42" y="25"/>
                      <a:pt x="56" y="30"/>
                    </a:cubicBezTo>
                    <a:cubicBezTo>
                      <a:pt x="75" y="37"/>
                      <a:pt x="94" y="47"/>
                      <a:pt x="112" y="55"/>
                    </a:cubicBezTo>
                    <a:cubicBezTo>
                      <a:pt x="132" y="64"/>
                      <a:pt x="153" y="69"/>
                      <a:pt x="173" y="74"/>
                    </a:cubicBezTo>
                    <a:cubicBezTo>
                      <a:pt x="267" y="98"/>
                      <a:pt x="361" y="117"/>
                      <a:pt x="454" y="143"/>
                    </a:cubicBezTo>
                    <a:cubicBezTo>
                      <a:pt x="455" y="143"/>
                      <a:pt x="457" y="142"/>
                      <a:pt x="456" y="141"/>
                    </a:cubicBezTo>
                    <a:cubicBezTo>
                      <a:pt x="375" y="119"/>
                      <a:pt x="293" y="102"/>
                      <a:pt x="211" y="82"/>
                    </a:cubicBezTo>
                    <a:cubicBezTo>
                      <a:pt x="187" y="76"/>
                      <a:pt x="163" y="70"/>
                      <a:pt x="140" y="63"/>
                    </a:cubicBezTo>
                    <a:cubicBezTo>
                      <a:pt x="118" y="57"/>
                      <a:pt x="99" y="47"/>
                      <a:pt x="79" y="38"/>
                    </a:cubicBezTo>
                    <a:cubicBezTo>
                      <a:pt x="66" y="32"/>
                      <a:pt x="53" y="27"/>
                      <a:pt x="40" y="23"/>
                    </a:cubicBezTo>
                    <a:cubicBezTo>
                      <a:pt x="30" y="19"/>
                      <a:pt x="7" y="13"/>
                      <a:pt x="3" y="1"/>
                    </a:cubicBezTo>
                    <a:cubicBezTo>
                      <a:pt x="3" y="0"/>
                      <a:pt x="0" y="1"/>
                      <a:pt x="1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93" name="Freeform 274"/>
              <p:cNvSpPr/>
              <p:nvPr/>
            </p:nvSpPr>
            <p:spPr bwMode="auto">
              <a:xfrm>
                <a:off x="9057648" y="1826758"/>
                <a:ext cx="393195" cy="125342"/>
              </a:xfrm>
              <a:custGeom>
                <a:gdLst>
                  <a:gd name="T0" fmla="*/ 2 w 375"/>
                  <a:gd name="T1" fmla="*/ 2 h 120"/>
                  <a:gd name="T2" fmla="*/ 88 w 375"/>
                  <a:gd name="T3" fmla="*/ 39 h 120"/>
                  <a:gd name="T4" fmla="*/ 183 w 375"/>
                  <a:gd name="T5" fmla="*/ 69 h 120"/>
                  <a:gd name="T6" fmla="*/ 372 w 375"/>
                  <a:gd name="T7" fmla="*/ 120 h 120"/>
                  <a:gd name="T8" fmla="*/ 374 w 375"/>
                  <a:gd name="T9" fmla="*/ 118 h 120"/>
                  <a:gd name="T10" fmla="*/ 185 w 375"/>
                  <a:gd name="T11" fmla="*/ 67 h 120"/>
                  <a:gd name="T12" fmla="*/ 96 w 375"/>
                  <a:gd name="T13" fmla="*/ 40 h 120"/>
                  <a:gd name="T14" fmla="*/ 4 w 375"/>
                  <a:gd name="T15" fmla="*/ 1 h 120"/>
                  <a:gd name="T16" fmla="*/ 2 w 375"/>
                  <a:gd name="T17" fmla="*/ 2 h 12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5" h="120">
                    <a:moveTo>
                      <a:pt x="2" y="2"/>
                    </a:moveTo>
                    <a:cubicBezTo>
                      <a:pt x="33" y="11"/>
                      <a:pt x="59" y="28"/>
                      <a:pt x="88" y="39"/>
                    </a:cubicBezTo>
                    <a:cubicBezTo>
                      <a:pt x="119" y="50"/>
                      <a:pt x="151" y="59"/>
                      <a:pt x="183" y="69"/>
                    </a:cubicBezTo>
                    <a:cubicBezTo>
                      <a:pt x="246" y="87"/>
                      <a:pt x="309" y="102"/>
                      <a:pt x="372" y="120"/>
                    </a:cubicBezTo>
                    <a:cubicBezTo>
                      <a:pt x="373" y="120"/>
                      <a:pt x="375" y="119"/>
                      <a:pt x="374" y="118"/>
                    </a:cubicBezTo>
                    <a:cubicBezTo>
                      <a:pt x="311" y="100"/>
                      <a:pt x="247" y="85"/>
                      <a:pt x="185" y="67"/>
                    </a:cubicBezTo>
                    <a:cubicBezTo>
                      <a:pt x="155" y="58"/>
                      <a:pt x="125" y="50"/>
                      <a:pt x="96" y="40"/>
                    </a:cubicBezTo>
                    <a:cubicBezTo>
                      <a:pt x="64" y="28"/>
                      <a:pt x="36" y="10"/>
                      <a:pt x="4" y="1"/>
                    </a:cubicBezTo>
                    <a:cubicBezTo>
                      <a:pt x="3" y="0"/>
                      <a:pt x="0" y="2"/>
                      <a:pt x="2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94" name="Freeform 275"/>
              <p:cNvSpPr/>
              <p:nvPr/>
            </p:nvSpPr>
            <p:spPr bwMode="auto">
              <a:xfrm>
                <a:off x="8860192" y="599098"/>
                <a:ext cx="231796" cy="235230"/>
              </a:xfrm>
              <a:custGeom>
                <a:gdLst>
                  <a:gd name="T0" fmla="*/ 8 w 221"/>
                  <a:gd name="T1" fmla="*/ 222 h 226"/>
                  <a:gd name="T2" fmla="*/ 201 w 221"/>
                  <a:gd name="T3" fmla="*/ 5 h 226"/>
                  <a:gd name="T4" fmla="*/ 195 w 221"/>
                  <a:gd name="T5" fmla="*/ 3 h 226"/>
                  <a:gd name="T6" fmla="*/ 183 w 221"/>
                  <a:gd name="T7" fmla="*/ 210 h 226"/>
                  <a:gd name="T8" fmla="*/ 190 w 221"/>
                  <a:gd name="T9" fmla="*/ 210 h 226"/>
                  <a:gd name="T10" fmla="*/ 202 w 221"/>
                  <a:gd name="T11" fmla="*/ 4 h 226"/>
                  <a:gd name="T12" fmla="*/ 196 w 221"/>
                  <a:gd name="T13" fmla="*/ 2 h 226"/>
                  <a:gd name="T14" fmla="*/ 1 w 221"/>
                  <a:gd name="T15" fmla="*/ 223 h 226"/>
                  <a:gd name="T16" fmla="*/ 8 w 221"/>
                  <a:gd name="T17" fmla="*/ 222 h 22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1" h="226">
                    <a:moveTo>
                      <a:pt x="8" y="222"/>
                    </a:moveTo>
                    <a:cubicBezTo>
                      <a:pt x="34" y="127"/>
                      <a:pt x="128" y="63"/>
                      <a:pt x="201" y="5"/>
                    </a:cubicBezTo>
                    <a:cubicBezTo>
                      <a:pt x="199" y="4"/>
                      <a:pt x="197" y="4"/>
                      <a:pt x="195" y="3"/>
                    </a:cubicBezTo>
                    <a:cubicBezTo>
                      <a:pt x="168" y="71"/>
                      <a:pt x="213" y="143"/>
                      <a:pt x="183" y="210"/>
                    </a:cubicBezTo>
                    <a:cubicBezTo>
                      <a:pt x="181" y="213"/>
                      <a:pt x="189" y="213"/>
                      <a:pt x="190" y="210"/>
                    </a:cubicBezTo>
                    <a:cubicBezTo>
                      <a:pt x="221" y="143"/>
                      <a:pt x="175" y="71"/>
                      <a:pt x="202" y="4"/>
                    </a:cubicBezTo>
                    <a:cubicBezTo>
                      <a:pt x="204" y="0"/>
                      <a:pt x="198" y="1"/>
                      <a:pt x="196" y="2"/>
                    </a:cubicBezTo>
                    <a:cubicBezTo>
                      <a:pt x="122" y="61"/>
                      <a:pt x="27" y="126"/>
                      <a:pt x="1" y="223"/>
                    </a:cubicBezTo>
                    <a:cubicBezTo>
                      <a:pt x="0" y="226"/>
                      <a:pt x="7" y="225"/>
                      <a:pt x="8" y="22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95" name="Freeform 276"/>
              <p:cNvSpPr/>
              <p:nvPr/>
            </p:nvSpPr>
            <p:spPr bwMode="auto">
              <a:xfrm>
                <a:off x="8870494" y="607684"/>
                <a:ext cx="197456" cy="262702"/>
              </a:xfrm>
              <a:custGeom>
                <a:gdLst>
                  <a:gd name="T0" fmla="*/ 8 w 188"/>
                  <a:gd name="T1" fmla="*/ 222 h 253"/>
                  <a:gd name="T2" fmla="*/ 97 w 188"/>
                  <a:gd name="T3" fmla="*/ 92 h 253"/>
                  <a:gd name="T4" fmla="*/ 187 w 188"/>
                  <a:gd name="T5" fmla="*/ 3 h 253"/>
                  <a:gd name="T6" fmla="*/ 180 w 188"/>
                  <a:gd name="T7" fmla="*/ 3 h 253"/>
                  <a:gd name="T8" fmla="*/ 110 w 188"/>
                  <a:gd name="T9" fmla="*/ 103 h 253"/>
                  <a:gd name="T10" fmla="*/ 57 w 188"/>
                  <a:gd name="T11" fmla="*/ 168 h 253"/>
                  <a:gd name="T12" fmla="*/ 25 w 188"/>
                  <a:gd name="T13" fmla="*/ 251 h 253"/>
                  <a:gd name="T14" fmla="*/ 33 w 188"/>
                  <a:gd name="T15" fmla="*/ 249 h 253"/>
                  <a:gd name="T16" fmla="*/ 66 w 188"/>
                  <a:gd name="T17" fmla="*/ 164 h 253"/>
                  <a:gd name="T18" fmla="*/ 117 w 188"/>
                  <a:gd name="T19" fmla="*/ 103 h 253"/>
                  <a:gd name="T20" fmla="*/ 187 w 188"/>
                  <a:gd name="T21" fmla="*/ 3 h 253"/>
                  <a:gd name="T22" fmla="*/ 180 w 188"/>
                  <a:gd name="T23" fmla="*/ 3 h 253"/>
                  <a:gd name="T24" fmla="*/ 87 w 188"/>
                  <a:gd name="T25" fmla="*/ 95 h 253"/>
                  <a:gd name="T26" fmla="*/ 0 w 188"/>
                  <a:gd name="T27" fmla="*/ 223 h 253"/>
                  <a:gd name="T28" fmla="*/ 8 w 188"/>
                  <a:gd name="T29" fmla="*/ 222 h 25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8" h="253">
                    <a:moveTo>
                      <a:pt x="8" y="222"/>
                    </a:moveTo>
                    <a:cubicBezTo>
                      <a:pt x="28" y="171"/>
                      <a:pt x="56" y="128"/>
                      <a:pt x="97" y="92"/>
                    </a:cubicBezTo>
                    <a:cubicBezTo>
                      <a:pt x="129" y="64"/>
                      <a:pt x="161" y="38"/>
                      <a:pt x="187" y="3"/>
                    </a:cubicBezTo>
                    <a:cubicBezTo>
                      <a:pt x="184" y="3"/>
                      <a:pt x="182" y="3"/>
                      <a:pt x="180" y="3"/>
                    </a:cubicBezTo>
                    <a:cubicBezTo>
                      <a:pt x="158" y="37"/>
                      <a:pt x="135" y="70"/>
                      <a:pt x="110" y="103"/>
                    </a:cubicBezTo>
                    <a:cubicBezTo>
                      <a:pt x="93" y="125"/>
                      <a:pt x="73" y="145"/>
                      <a:pt x="57" y="168"/>
                    </a:cubicBezTo>
                    <a:cubicBezTo>
                      <a:pt x="40" y="193"/>
                      <a:pt x="31" y="222"/>
                      <a:pt x="25" y="251"/>
                    </a:cubicBezTo>
                    <a:cubicBezTo>
                      <a:pt x="25" y="253"/>
                      <a:pt x="33" y="252"/>
                      <a:pt x="33" y="249"/>
                    </a:cubicBezTo>
                    <a:cubicBezTo>
                      <a:pt x="39" y="219"/>
                      <a:pt x="49" y="190"/>
                      <a:pt x="66" y="164"/>
                    </a:cubicBezTo>
                    <a:cubicBezTo>
                      <a:pt x="81" y="142"/>
                      <a:pt x="101" y="124"/>
                      <a:pt x="117" y="103"/>
                    </a:cubicBezTo>
                    <a:cubicBezTo>
                      <a:pt x="142" y="70"/>
                      <a:pt x="164" y="37"/>
                      <a:pt x="187" y="3"/>
                    </a:cubicBezTo>
                    <a:cubicBezTo>
                      <a:pt x="188" y="0"/>
                      <a:pt x="181" y="2"/>
                      <a:pt x="180" y="3"/>
                    </a:cubicBezTo>
                    <a:cubicBezTo>
                      <a:pt x="154" y="39"/>
                      <a:pt x="120" y="66"/>
                      <a:pt x="87" y="95"/>
                    </a:cubicBezTo>
                    <a:cubicBezTo>
                      <a:pt x="47" y="131"/>
                      <a:pt x="20" y="173"/>
                      <a:pt x="0" y="223"/>
                    </a:cubicBezTo>
                    <a:cubicBezTo>
                      <a:pt x="0" y="225"/>
                      <a:pt x="7" y="224"/>
                      <a:pt x="8" y="22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96" name="Freeform 277"/>
              <p:cNvSpPr/>
              <p:nvPr/>
            </p:nvSpPr>
            <p:spPr bwMode="auto">
              <a:xfrm>
                <a:off x="8923722" y="605966"/>
                <a:ext cx="142512" cy="302193"/>
              </a:xfrm>
              <a:custGeom>
                <a:gdLst>
                  <a:gd name="T0" fmla="*/ 127 w 136"/>
                  <a:gd name="T1" fmla="*/ 3 h 290"/>
                  <a:gd name="T2" fmla="*/ 89 w 136"/>
                  <a:gd name="T3" fmla="*/ 82 h 290"/>
                  <a:gd name="T4" fmla="*/ 48 w 136"/>
                  <a:gd name="T5" fmla="*/ 147 h 290"/>
                  <a:gd name="T6" fmla="*/ 1 w 136"/>
                  <a:gd name="T7" fmla="*/ 286 h 290"/>
                  <a:gd name="T8" fmla="*/ 8 w 136"/>
                  <a:gd name="T9" fmla="*/ 285 h 290"/>
                  <a:gd name="T10" fmla="*/ 57 w 136"/>
                  <a:gd name="T11" fmla="*/ 145 h 290"/>
                  <a:gd name="T12" fmla="*/ 97 w 136"/>
                  <a:gd name="T13" fmla="*/ 83 h 290"/>
                  <a:gd name="T14" fmla="*/ 134 w 136"/>
                  <a:gd name="T15" fmla="*/ 4 h 290"/>
                  <a:gd name="T16" fmla="*/ 127 w 136"/>
                  <a:gd name="T17" fmla="*/ 3 h 29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6" h="290">
                    <a:moveTo>
                      <a:pt x="127" y="3"/>
                    </a:moveTo>
                    <a:cubicBezTo>
                      <a:pt x="114" y="29"/>
                      <a:pt x="103" y="56"/>
                      <a:pt x="89" y="82"/>
                    </a:cubicBezTo>
                    <a:cubicBezTo>
                      <a:pt x="78" y="105"/>
                      <a:pt x="61" y="125"/>
                      <a:pt x="48" y="147"/>
                    </a:cubicBezTo>
                    <a:cubicBezTo>
                      <a:pt x="23" y="188"/>
                      <a:pt x="0" y="237"/>
                      <a:pt x="1" y="286"/>
                    </a:cubicBezTo>
                    <a:cubicBezTo>
                      <a:pt x="1" y="290"/>
                      <a:pt x="9" y="288"/>
                      <a:pt x="8" y="285"/>
                    </a:cubicBezTo>
                    <a:cubicBezTo>
                      <a:pt x="7" y="236"/>
                      <a:pt x="32" y="186"/>
                      <a:pt x="57" y="145"/>
                    </a:cubicBezTo>
                    <a:cubicBezTo>
                      <a:pt x="70" y="124"/>
                      <a:pt x="85" y="105"/>
                      <a:pt x="97" y="83"/>
                    </a:cubicBezTo>
                    <a:cubicBezTo>
                      <a:pt x="110" y="57"/>
                      <a:pt x="121" y="30"/>
                      <a:pt x="134" y="4"/>
                    </a:cubicBezTo>
                    <a:cubicBezTo>
                      <a:pt x="136" y="0"/>
                      <a:pt x="128" y="0"/>
                      <a:pt x="127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97" name="Freeform 278"/>
              <p:cNvSpPr/>
              <p:nvPr/>
            </p:nvSpPr>
            <p:spPr bwMode="auto">
              <a:xfrm>
                <a:off x="8940892" y="609400"/>
                <a:ext cx="121908" cy="305627"/>
              </a:xfrm>
              <a:custGeom>
                <a:gdLst>
                  <a:gd name="T0" fmla="*/ 109 w 118"/>
                  <a:gd name="T1" fmla="*/ 3 h 293"/>
                  <a:gd name="T2" fmla="*/ 64 w 118"/>
                  <a:gd name="T3" fmla="*/ 148 h 293"/>
                  <a:gd name="T4" fmla="*/ 2 w 118"/>
                  <a:gd name="T5" fmla="*/ 290 h 293"/>
                  <a:gd name="T6" fmla="*/ 9 w 118"/>
                  <a:gd name="T7" fmla="*/ 290 h 293"/>
                  <a:gd name="T8" fmla="*/ 67 w 118"/>
                  <a:gd name="T9" fmla="*/ 160 h 293"/>
                  <a:gd name="T10" fmla="*/ 117 w 118"/>
                  <a:gd name="T11" fmla="*/ 2 h 293"/>
                  <a:gd name="T12" fmla="*/ 109 w 118"/>
                  <a:gd name="T13" fmla="*/ 3 h 29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8" h="293">
                    <a:moveTo>
                      <a:pt x="109" y="3"/>
                    </a:moveTo>
                    <a:cubicBezTo>
                      <a:pt x="92" y="51"/>
                      <a:pt x="79" y="99"/>
                      <a:pt x="64" y="148"/>
                    </a:cubicBezTo>
                    <a:cubicBezTo>
                      <a:pt x="48" y="197"/>
                      <a:pt x="27" y="244"/>
                      <a:pt x="2" y="290"/>
                    </a:cubicBezTo>
                    <a:cubicBezTo>
                      <a:pt x="0" y="293"/>
                      <a:pt x="8" y="292"/>
                      <a:pt x="9" y="290"/>
                    </a:cubicBezTo>
                    <a:cubicBezTo>
                      <a:pt x="32" y="248"/>
                      <a:pt x="52" y="205"/>
                      <a:pt x="67" y="160"/>
                    </a:cubicBezTo>
                    <a:cubicBezTo>
                      <a:pt x="85" y="108"/>
                      <a:pt x="98" y="54"/>
                      <a:pt x="117" y="2"/>
                    </a:cubicBezTo>
                    <a:cubicBezTo>
                      <a:pt x="118" y="0"/>
                      <a:pt x="110" y="1"/>
                      <a:pt x="109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98" name="Freeform 279"/>
              <p:cNvSpPr/>
              <p:nvPr/>
            </p:nvSpPr>
            <p:spPr bwMode="auto">
              <a:xfrm>
                <a:off x="9009572" y="607684"/>
                <a:ext cx="58378" cy="236947"/>
              </a:xfrm>
              <a:custGeom>
                <a:gdLst>
                  <a:gd name="T0" fmla="*/ 46 w 55"/>
                  <a:gd name="T1" fmla="*/ 3 h 228"/>
                  <a:gd name="T2" fmla="*/ 2 w 55"/>
                  <a:gd name="T3" fmla="*/ 225 h 228"/>
                  <a:gd name="T4" fmla="*/ 9 w 55"/>
                  <a:gd name="T5" fmla="*/ 225 h 228"/>
                  <a:gd name="T6" fmla="*/ 54 w 55"/>
                  <a:gd name="T7" fmla="*/ 3 h 228"/>
                  <a:gd name="T8" fmla="*/ 46 w 55"/>
                  <a:gd name="T9" fmla="*/ 3 h 22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228">
                    <a:moveTo>
                      <a:pt x="46" y="3"/>
                    </a:moveTo>
                    <a:cubicBezTo>
                      <a:pt x="20" y="74"/>
                      <a:pt x="38" y="157"/>
                      <a:pt x="2" y="225"/>
                    </a:cubicBezTo>
                    <a:cubicBezTo>
                      <a:pt x="0" y="228"/>
                      <a:pt x="8" y="228"/>
                      <a:pt x="9" y="225"/>
                    </a:cubicBezTo>
                    <a:cubicBezTo>
                      <a:pt x="45" y="157"/>
                      <a:pt x="28" y="74"/>
                      <a:pt x="54" y="3"/>
                    </a:cubicBezTo>
                    <a:cubicBezTo>
                      <a:pt x="55" y="0"/>
                      <a:pt x="47" y="1"/>
                      <a:pt x="46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99" name="Freeform 280"/>
              <p:cNvSpPr/>
              <p:nvPr/>
            </p:nvSpPr>
            <p:spPr bwMode="auto">
              <a:xfrm>
                <a:off x="7630815" y="1095313"/>
                <a:ext cx="693671" cy="697104"/>
              </a:xfrm>
              <a:custGeom>
                <a:gdLst>
                  <a:gd name="T0" fmla="*/ 293 w 663"/>
                  <a:gd name="T1" fmla="*/ 94 h 670"/>
                  <a:gd name="T2" fmla="*/ 4 w 663"/>
                  <a:gd name="T3" fmla="*/ 39 h 670"/>
                  <a:gd name="T4" fmla="*/ 1 w 663"/>
                  <a:gd name="T5" fmla="*/ 40 h 670"/>
                  <a:gd name="T6" fmla="*/ 117 w 663"/>
                  <a:gd name="T7" fmla="*/ 249 h 670"/>
                  <a:gd name="T8" fmla="*/ 228 w 663"/>
                  <a:gd name="T9" fmla="*/ 452 h 670"/>
                  <a:gd name="T10" fmla="*/ 660 w 663"/>
                  <a:gd name="T11" fmla="*/ 670 h 670"/>
                  <a:gd name="T12" fmla="*/ 662 w 663"/>
                  <a:gd name="T13" fmla="*/ 668 h 670"/>
                  <a:gd name="T14" fmla="*/ 151 w 663"/>
                  <a:gd name="T15" fmla="*/ 328 h 670"/>
                  <a:gd name="T16" fmla="*/ 27 w 663"/>
                  <a:gd name="T17" fmla="*/ 62 h 670"/>
                  <a:gd name="T18" fmla="*/ 6 w 663"/>
                  <a:gd name="T19" fmla="*/ 42 h 670"/>
                  <a:gd name="T20" fmla="*/ 29 w 663"/>
                  <a:gd name="T21" fmla="*/ 48 h 670"/>
                  <a:gd name="T22" fmla="*/ 83 w 663"/>
                  <a:gd name="T23" fmla="*/ 51 h 670"/>
                  <a:gd name="T24" fmla="*/ 215 w 663"/>
                  <a:gd name="T25" fmla="*/ 48 h 670"/>
                  <a:gd name="T26" fmla="*/ 291 w 663"/>
                  <a:gd name="T27" fmla="*/ 95 h 670"/>
                  <a:gd name="T28" fmla="*/ 293 w 663"/>
                  <a:gd name="T29" fmla="*/ 94 h 67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63" h="670">
                    <a:moveTo>
                      <a:pt x="293" y="94"/>
                    </a:moveTo>
                    <a:cubicBezTo>
                      <a:pt x="223" y="0"/>
                      <a:pt x="97" y="74"/>
                      <a:pt x="4" y="39"/>
                    </a:cubicBezTo>
                    <a:cubicBezTo>
                      <a:pt x="3" y="38"/>
                      <a:pt x="0" y="39"/>
                      <a:pt x="1" y="40"/>
                    </a:cubicBezTo>
                    <a:cubicBezTo>
                      <a:pt x="62" y="93"/>
                      <a:pt x="88" y="176"/>
                      <a:pt x="117" y="249"/>
                    </a:cubicBezTo>
                    <a:cubicBezTo>
                      <a:pt x="145" y="323"/>
                      <a:pt x="175" y="391"/>
                      <a:pt x="228" y="452"/>
                    </a:cubicBezTo>
                    <a:cubicBezTo>
                      <a:pt x="335" y="577"/>
                      <a:pt x="500" y="647"/>
                      <a:pt x="660" y="670"/>
                    </a:cubicBezTo>
                    <a:cubicBezTo>
                      <a:pt x="661" y="670"/>
                      <a:pt x="663" y="668"/>
                      <a:pt x="662" y="668"/>
                    </a:cubicBezTo>
                    <a:cubicBezTo>
                      <a:pt x="452" y="638"/>
                      <a:pt x="244" y="527"/>
                      <a:pt x="151" y="328"/>
                    </a:cubicBezTo>
                    <a:cubicBezTo>
                      <a:pt x="110" y="240"/>
                      <a:pt x="91" y="138"/>
                      <a:pt x="27" y="62"/>
                    </a:cubicBezTo>
                    <a:cubicBezTo>
                      <a:pt x="21" y="55"/>
                      <a:pt x="14" y="45"/>
                      <a:pt x="6" y="42"/>
                    </a:cubicBezTo>
                    <a:cubicBezTo>
                      <a:pt x="13" y="44"/>
                      <a:pt x="21" y="46"/>
                      <a:pt x="29" y="48"/>
                    </a:cubicBezTo>
                    <a:cubicBezTo>
                      <a:pt x="46" y="51"/>
                      <a:pt x="65" y="51"/>
                      <a:pt x="83" y="51"/>
                    </a:cubicBezTo>
                    <a:cubicBezTo>
                      <a:pt x="127" y="49"/>
                      <a:pt x="171" y="41"/>
                      <a:pt x="215" y="48"/>
                    </a:cubicBezTo>
                    <a:cubicBezTo>
                      <a:pt x="246" y="53"/>
                      <a:pt x="272" y="70"/>
                      <a:pt x="291" y="95"/>
                    </a:cubicBezTo>
                    <a:cubicBezTo>
                      <a:pt x="291" y="96"/>
                      <a:pt x="294" y="95"/>
                      <a:pt x="293" y="94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00" name="Freeform 281"/>
              <p:cNvSpPr/>
              <p:nvPr/>
            </p:nvSpPr>
            <p:spPr bwMode="auto">
              <a:xfrm>
                <a:off x="7642835" y="1141672"/>
                <a:ext cx="619840" cy="626708"/>
              </a:xfrm>
              <a:custGeom>
                <a:gdLst>
                  <a:gd name="T0" fmla="*/ 1 w 594"/>
                  <a:gd name="T1" fmla="*/ 2 h 601"/>
                  <a:gd name="T2" fmla="*/ 131 w 594"/>
                  <a:gd name="T3" fmla="*/ 146 h 601"/>
                  <a:gd name="T4" fmla="*/ 252 w 594"/>
                  <a:gd name="T5" fmla="*/ 350 h 601"/>
                  <a:gd name="T6" fmla="*/ 396 w 594"/>
                  <a:gd name="T7" fmla="*/ 504 h 601"/>
                  <a:gd name="T8" fmla="*/ 590 w 594"/>
                  <a:gd name="T9" fmla="*/ 601 h 601"/>
                  <a:gd name="T10" fmla="*/ 592 w 594"/>
                  <a:gd name="T11" fmla="*/ 599 h 601"/>
                  <a:gd name="T12" fmla="*/ 398 w 594"/>
                  <a:gd name="T13" fmla="*/ 503 h 601"/>
                  <a:gd name="T14" fmla="*/ 251 w 594"/>
                  <a:gd name="T15" fmla="*/ 344 h 601"/>
                  <a:gd name="T16" fmla="*/ 134 w 594"/>
                  <a:gd name="T17" fmla="*/ 145 h 601"/>
                  <a:gd name="T18" fmla="*/ 3 w 594"/>
                  <a:gd name="T19" fmla="*/ 1 h 601"/>
                  <a:gd name="T20" fmla="*/ 1 w 594"/>
                  <a:gd name="T21" fmla="*/ 2 h 60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94" h="601">
                    <a:moveTo>
                      <a:pt x="1" y="2"/>
                    </a:moveTo>
                    <a:cubicBezTo>
                      <a:pt x="51" y="42"/>
                      <a:pt x="95" y="93"/>
                      <a:pt x="131" y="146"/>
                    </a:cubicBezTo>
                    <a:cubicBezTo>
                      <a:pt x="176" y="212"/>
                      <a:pt x="207" y="285"/>
                      <a:pt x="252" y="350"/>
                    </a:cubicBezTo>
                    <a:cubicBezTo>
                      <a:pt x="292" y="409"/>
                      <a:pt x="340" y="461"/>
                      <a:pt x="396" y="504"/>
                    </a:cubicBezTo>
                    <a:cubicBezTo>
                      <a:pt x="454" y="550"/>
                      <a:pt x="521" y="576"/>
                      <a:pt x="590" y="601"/>
                    </a:cubicBezTo>
                    <a:cubicBezTo>
                      <a:pt x="591" y="601"/>
                      <a:pt x="594" y="600"/>
                      <a:pt x="592" y="599"/>
                    </a:cubicBezTo>
                    <a:cubicBezTo>
                      <a:pt x="523" y="574"/>
                      <a:pt x="457" y="548"/>
                      <a:pt x="398" y="503"/>
                    </a:cubicBezTo>
                    <a:cubicBezTo>
                      <a:pt x="340" y="459"/>
                      <a:pt x="292" y="404"/>
                      <a:pt x="251" y="344"/>
                    </a:cubicBezTo>
                    <a:cubicBezTo>
                      <a:pt x="207" y="280"/>
                      <a:pt x="177" y="209"/>
                      <a:pt x="134" y="145"/>
                    </a:cubicBezTo>
                    <a:cubicBezTo>
                      <a:pt x="98" y="91"/>
                      <a:pt x="54" y="41"/>
                      <a:pt x="3" y="1"/>
                    </a:cubicBezTo>
                    <a:cubicBezTo>
                      <a:pt x="3" y="0"/>
                      <a:pt x="0" y="1"/>
                      <a:pt x="1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01" name="Freeform 282"/>
              <p:cNvSpPr/>
              <p:nvPr/>
            </p:nvSpPr>
            <p:spPr bwMode="auto">
              <a:xfrm>
                <a:off x="7639401" y="1138238"/>
                <a:ext cx="595802" cy="609538"/>
              </a:xfrm>
              <a:custGeom>
                <a:gdLst>
                  <a:gd name="T0" fmla="*/ 0 w 569"/>
                  <a:gd name="T1" fmla="*/ 2 h 585"/>
                  <a:gd name="T2" fmla="*/ 160 w 569"/>
                  <a:gd name="T3" fmla="*/ 131 h 585"/>
                  <a:gd name="T4" fmla="*/ 281 w 569"/>
                  <a:gd name="T5" fmla="*/ 326 h 585"/>
                  <a:gd name="T6" fmla="*/ 398 w 569"/>
                  <a:gd name="T7" fmla="*/ 488 h 585"/>
                  <a:gd name="T8" fmla="*/ 566 w 569"/>
                  <a:gd name="T9" fmla="*/ 585 h 585"/>
                  <a:gd name="T10" fmla="*/ 568 w 569"/>
                  <a:gd name="T11" fmla="*/ 584 h 585"/>
                  <a:gd name="T12" fmla="*/ 396 w 569"/>
                  <a:gd name="T13" fmla="*/ 483 h 585"/>
                  <a:gd name="T14" fmla="*/ 279 w 569"/>
                  <a:gd name="T15" fmla="*/ 314 h 585"/>
                  <a:gd name="T16" fmla="*/ 167 w 569"/>
                  <a:gd name="T17" fmla="*/ 134 h 585"/>
                  <a:gd name="T18" fmla="*/ 3 w 569"/>
                  <a:gd name="T19" fmla="*/ 1 h 585"/>
                  <a:gd name="T20" fmla="*/ 0 w 569"/>
                  <a:gd name="T21" fmla="*/ 2 h 58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69" h="585">
                    <a:moveTo>
                      <a:pt x="0" y="2"/>
                    </a:moveTo>
                    <a:cubicBezTo>
                      <a:pt x="58" y="39"/>
                      <a:pt x="114" y="80"/>
                      <a:pt x="160" y="131"/>
                    </a:cubicBezTo>
                    <a:cubicBezTo>
                      <a:pt x="213" y="189"/>
                      <a:pt x="245" y="257"/>
                      <a:pt x="281" y="326"/>
                    </a:cubicBezTo>
                    <a:cubicBezTo>
                      <a:pt x="313" y="384"/>
                      <a:pt x="349" y="441"/>
                      <a:pt x="398" y="488"/>
                    </a:cubicBezTo>
                    <a:cubicBezTo>
                      <a:pt x="444" y="532"/>
                      <a:pt x="504" y="567"/>
                      <a:pt x="566" y="585"/>
                    </a:cubicBezTo>
                    <a:cubicBezTo>
                      <a:pt x="566" y="585"/>
                      <a:pt x="569" y="584"/>
                      <a:pt x="568" y="584"/>
                    </a:cubicBezTo>
                    <a:cubicBezTo>
                      <a:pt x="504" y="565"/>
                      <a:pt x="444" y="529"/>
                      <a:pt x="396" y="483"/>
                    </a:cubicBezTo>
                    <a:cubicBezTo>
                      <a:pt x="347" y="435"/>
                      <a:pt x="311" y="375"/>
                      <a:pt x="279" y="314"/>
                    </a:cubicBezTo>
                    <a:cubicBezTo>
                      <a:pt x="245" y="251"/>
                      <a:pt x="214" y="189"/>
                      <a:pt x="167" y="134"/>
                    </a:cubicBezTo>
                    <a:cubicBezTo>
                      <a:pt x="120" y="81"/>
                      <a:pt x="62" y="38"/>
                      <a:pt x="3" y="1"/>
                    </a:cubicBezTo>
                    <a:cubicBezTo>
                      <a:pt x="2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02" name="Freeform 283"/>
              <p:cNvSpPr/>
              <p:nvPr/>
            </p:nvSpPr>
            <p:spPr bwMode="auto">
              <a:xfrm>
                <a:off x="7653137" y="1151974"/>
                <a:ext cx="631858" cy="630142"/>
              </a:xfrm>
              <a:custGeom>
                <a:gdLst>
                  <a:gd name="T0" fmla="*/ 1 w 605"/>
                  <a:gd name="T1" fmla="*/ 2 h 604"/>
                  <a:gd name="T2" fmla="*/ 148 w 605"/>
                  <a:gd name="T3" fmla="*/ 245 h 604"/>
                  <a:gd name="T4" fmla="*/ 317 w 605"/>
                  <a:gd name="T5" fmla="*/ 468 h 604"/>
                  <a:gd name="T6" fmla="*/ 493 w 605"/>
                  <a:gd name="T7" fmla="*/ 572 h 604"/>
                  <a:gd name="T8" fmla="*/ 602 w 605"/>
                  <a:gd name="T9" fmla="*/ 604 h 604"/>
                  <a:gd name="T10" fmla="*/ 604 w 605"/>
                  <a:gd name="T11" fmla="*/ 602 h 604"/>
                  <a:gd name="T12" fmla="*/ 495 w 605"/>
                  <a:gd name="T13" fmla="*/ 571 h 604"/>
                  <a:gd name="T14" fmla="*/ 315 w 605"/>
                  <a:gd name="T15" fmla="*/ 463 h 604"/>
                  <a:gd name="T16" fmla="*/ 145 w 605"/>
                  <a:gd name="T17" fmla="*/ 234 h 604"/>
                  <a:gd name="T18" fmla="*/ 3 w 605"/>
                  <a:gd name="T19" fmla="*/ 1 h 604"/>
                  <a:gd name="T20" fmla="*/ 1 w 605"/>
                  <a:gd name="T21" fmla="*/ 2 h 60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05" h="604">
                    <a:moveTo>
                      <a:pt x="1" y="2"/>
                    </a:moveTo>
                    <a:cubicBezTo>
                      <a:pt x="72" y="66"/>
                      <a:pt x="106" y="161"/>
                      <a:pt x="148" y="245"/>
                    </a:cubicBezTo>
                    <a:cubicBezTo>
                      <a:pt x="190" y="329"/>
                      <a:pt x="246" y="406"/>
                      <a:pt x="317" y="468"/>
                    </a:cubicBezTo>
                    <a:cubicBezTo>
                      <a:pt x="369" y="512"/>
                      <a:pt x="429" y="548"/>
                      <a:pt x="493" y="572"/>
                    </a:cubicBezTo>
                    <a:cubicBezTo>
                      <a:pt x="529" y="586"/>
                      <a:pt x="565" y="593"/>
                      <a:pt x="602" y="604"/>
                    </a:cubicBezTo>
                    <a:cubicBezTo>
                      <a:pt x="603" y="604"/>
                      <a:pt x="605" y="603"/>
                      <a:pt x="604" y="602"/>
                    </a:cubicBezTo>
                    <a:cubicBezTo>
                      <a:pt x="567" y="591"/>
                      <a:pt x="531" y="584"/>
                      <a:pt x="495" y="571"/>
                    </a:cubicBezTo>
                    <a:cubicBezTo>
                      <a:pt x="429" y="546"/>
                      <a:pt x="369" y="509"/>
                      <a:pt x="315" y="463"/>
                    </a:cubicBezTo>
                    <a:cubicBezTo>
                      <a:pt x="242" y="400"/>
                      <a:pt x="188" y="320"/>
                      <a:pt x="145" y="234"/>
                    </a:cubicBezTo>
                    <a:cubicBezTo>
                      <a:pt x="106" y="152"/>
                      <a:pt x="72" y="63"/>
                      <a:pt x="3" y="1"/>
                    </a:cubicBezTo>
                    <a:cubicBezTo>
                      <a:pt x="3" y="0"/>
                      <a:pt x="0" y="1"/>
                      <a:pt x="1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03" name="Freeform 284"/>
              <p:cNvSpPr/>
              <p:nvPr/>
            </p:nvSpPr>
            <p:spPr bwMode="auto">
              <a:xfrm>
                <a:off x="7637683" y="1138238"/>
                <a:ext cx="472177" cy="523687"/>
              </a:xfrm>
              <a:custGeom>
                <a:gdLst>
                  <a:gd name="T0" fmla="*/ 1 w 453"/>
                  <a:gd name="T1" fmla="*/ 2 h 504"/>
                  <a:gd name="T2" fmla="*/ 269 w 453"/>
                  <a:gd name="T3" fmla="*/ 221 h 504"/>
                  <a:gd name="T4" fmla="*/ 450 w 453"/>
                  <a:gd name="T5" fmla="*/ 503 h 504"/>
                  <a:gd name="T6" fmla="*/ 453 w 453"/>
                  <a:gd name="T7" fmla="*/ 502 h 504"/>
                  <a:gd name="T8" fmla="*/ 266 w 453"/>
                  <a:gd name="T9" fmla="*/ 210 h 504"/>
                  <a:gd name="T10" fmla="*/ 3 w 453"/>
                  <a:gd name="T11" fmla="*/ 0 h 504"/>
                  <a:gd name="T12" fmla="*/ 1 w 453"/>
                  <a:gd name="T13" fmla="*/ 2 h 50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2" h="503">
                    <a:moveTo>
                      <a:pt x="1" y="2"/>
                    </a:moveTo>
                    <a:cubicBezTo>
                      <a:pt x="114" y="40"/>
                      <a:pt x="209" y="119"/>
                      <a:pt x="269" y="221"/>
                    </a:cubicBezTo>
                    <a:cubicBezTo>
                      <a:pt x="326" y="317"/>
                      <a:pt x="361" y="431"/>
                      <a:pt x="450" y="503"/>
                    </a:cubicBezTo>
                    <a:cubicBezTo>
                      <a:pt x="451" y="504"/>
                      <a:pt x="453" y="503"/>
                      <a:pt x="453" y="502"/>
                    </a:cubicBezTo>
                    <a:cubicBezTo>
                      <a:pt x="361" y="428"/>
                      <a:pt x="325" y="309"/>
                      <a:pt x="266" y="210"/>
                    </a:cubicBezTo>
                    <a:cubicBezTo>
                      <a:pt x="208" y="112"/>
                      <a:pt x="111" y="37"/>
                      <a:pt x="3" y="0"/>
                    </a:cubicBezTo>
                    <a:cubicBezTo>
                      <a:pt x="2" y="0"/>
                      <a:pt x="0" y="1"/>
                      <a:pt x="1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04" name="Freeform 285"/>
              <p:cNvSpPr/>
              <p:nvPr/>
            </p:nvSpPr>
            <p:spPr bwMode="auto">
              <a:xfrm>
                <a:off x="7637683" y="1138238"/>
                <a:ext cx="338251" cy="278155"/>
              </a:xfrm>
              <a:custGeom>
                <a:gdLst>
                  <a:gd name="T0" fmla="*/ 2 w 324"/>
                  <a:gd name="T1" fmla="*/ 2 h 267"/>
                  <a:gd name="T2" fmla="*/ 321 w 324"/>
                  <a:gd name="T3" fmla="*/ 266 h 267"/>
                  <a:gd name="T4" fmla="*/ 324 w 324"/>
                  <a:gd name="T5" fmla="*/ 265 h 267"/>
                  <a:gd name="T6" fmla="*/ 4 w 324"/>
                  <a:gd name="T7" fmla="*/ 0 h 267"/>
                  <a:gd name="T8" fmla="*/ 2 w 324"/>
                  <a:gd name="T9" fmla="*/ 2 h 26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4" h="267">
                    <a:moveTo>
                      <a:pt x="2" y="2"/>
                    </a:moveTo>
                    <a:cubicBezTo>
                      <a:pt x="150" y="25"/>
                      <a:pt x="266" y="128"/>
                      <a:pt x="321" y="266"/>
                    </a:cubicBezTo>
                    <a:cubicBezTo>
                      <a:pt x="322" y="267"/>
                      <a:pt x="324" y="266"/>
                      <a:pt x="324" y="265"/>
                    </a:cubicBezTo>
                    <a:cubicBezTo>
                      <a:pt x="269" y="127"/>
                      <a:pt x="152" y="23"/>
                      <a:pt x="4" y="0"/>
                    </a:cubicBezTo>
                    <a:cubicBezTo>
                      <a:pt x="3" y="0"/>
                      <a:pt x="0" y="2"/>
                      <a:pt x="2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05" name="Freeform 286"/>
              <p:cNvSpPr/>
              <p:nvPr/>
            </p:nvSpPr>
            <p:spPr bwMode="auto">
              <a:xfrm>
                <a:off x="7639401" y="1138238"/>
                <a:ext cx="305627" cy="175135"/>
              </a:xfrm>
              <a:custGeom>
                <a:gdLst>
                  <a:gd name="T0" fmla="*/ 2 w 293"/>
                  <a:gd name="T1" fmla="*/ 2 h 167"/>
                  <a:gd name="T2" fmla="*/ 289 w 293"/>
                  <a:gd name="T3" fmla="*/ 166 h 167"/>
                  <a:gd name="T4" fmla="*/ 292 w 293"/>
                  <a:gd name="T5" fmla="*/ 165 h 167"/>
                  <a:gd name="T6" fmla="*/ 3 w 293"/>
                  <a:gd name="T7" fmla="*/ 0 h 167"/>
                  <a:gd name="T8" fmla="*/ 2 w 293"/>
                  <a:gd name="T9" fmla="*/ 2 h 16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3" h="167">
                    <a:moveTo>
                      <a:pt x="2" y="2"/>
                    </a:moveTo>
                    <a:cubicBezTo>
                      <a:pt x="114" y="24"/>
                      <a:pt x="237" y="51"/>
                      <a:pt x="289" y="166"/>
                    </a:cubicBezTo>
                    <a:cubicBezTo>
                      <a:pt x="290" y="167"/>
                      <a:pt x="293" y="166"/>
                      <a:pt x="292" y="165"/>
                    </a:cubicBezTo>
                    <a:cubicBezTo>
                      <a:pt x="239" y="50"/>
                      <a:pt x="116" y="23"/>
                      <a:pt x="3" y="0"/>
                    </a:cubicBezTo>
                    <a:cubicBezTo>
                      <a:pt x="2" y="0"/>
                      <a:pt x="0" y="2"/>
                      <a:pt x="2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06" name="Freeform 287"/>
              <p:cNvSpPr/>
              <p:nvPr/>
            </p:nvSpPr>
            <p:spPr bwMode="auto">
              <a:xfrm>
                <a:off x="7675458" y="1145106"/>
                <a:ext cx="269571" cy="115040"/>
              </a:xfrm>
              <a:custGeom>
                <a:gdLst>
                  <a:gd name="T0" fmla="*/ 2 w 257"/>
                  <a:gd name="T1" fmla="*/ 2 h 111"/>
                  <a:gd name="T2" fmla="*/ 253 w 257"/>
                  <a:gd name="T3" fmla="*/ 110 h 111"/>
                  <a:gd name="T4" fmla="*/ 256 w 257"/>
                  <a:gd name="T5" fmla="*/ 109 h 111"/>
                  <a:gd name="T6" fmla="*/ 4 w 257"/>
                  <a:gd name="T7" fmla="*/ 1 h 111"/>
                  <a:gd name="T8" fmla="*/ 2 w 257"/>
                  <a:gd name="T9" fmla="*/ 2 h 11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7" h="110">
                    <a:moveTo>
                      <a:pt x="2" y="2"/>
                    </a:moveTo>
                    <a:cubicBezTo>
                      <a:pt x="101" y="1"/>
                      <a:pt x="194" y="26"/>
                      <a:pt x="253" y="110"/>
                    </a:cubicBezTo>
                    <a:cubicBezTo>
                      <a:pt x="254" y="111"/>
                      <a:pt x="257" y="110"/>
                      <a:pt x="256" y="109"/>
                    </a:cubicBezTo>
                    <a:cubicBezTo>
                      <a:pt x="197" y="24"/>
                      <a:pt x="103" y="0"/>
                      <a:pt x="4" y="1"/>
                    </a:cubicBezTo>
                    <a:cubicBezTo>
                      <a:pt x="3" y="1"/>
                      <a:pt x="0" y="2"/>
                      <a:pt x="2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07" name="Freeform 288"/>
              <p:cNvSpPr/>
              <p:nvPr/>
            </p:nvSpPr>
            <p:spPr bwMode="auto">
              <a:xfrm>
                <a:off x="8904834" y="861800"/>
                <a:ext cx="523688" cy="980411"/>
              </a:xfrm>
              <a:custGeom>
                <a:gdLst>
                  <a:gd name="T0" fmla="*/ 102 w 500"/>
                  <a:gd name="T1" fmla="*/ 348 h 943"/>
                  <a:gd name="T2" fmla="*/ 458 w 500"/>
                  <a:gd name="T3" fmla="*/ 7 h 943"/>
                  <a:gd name="T4" fmla="*/ 448 w 500"/>
                  <a:gd name="T5" fmla="*/ 7 h 943"/>
                  <a:gd name="T6" fmla="*/ 472 w 500"/>
                  <a:gd name="T7" fmla="*/ 165 h 943"/>
                  <a:gd name="T8" fmla="*/ 485 w 500"/>
                  <a:gd name="T9" fmla="*/ 342 h 943"/>
                  <a:gd name="T10" fmla="*/ 374 w 500"/>
                  <a:gd name="T11" fmla="*/ 655 h 943"/>
                  <a:gd name="T12" fmla="*/ 193 w 500"/>
                  <a:gd name="T13" fmla="*/ 836 h 943"/>
                  <a:gd name="T14" fmla="*/ 103 w 500"/>
                  <a:gd name="T15" fmla="*/ 895 h 943"/>
                  <a:gd name="T16" fmla="*/ 13 w 500"/>
                  <a:gd name="T17" fmla="*/ 934 h 943"/>
                  <a:gd name="T18" fmla="*/ 9 w 500"/>
                  <a:gd name="T19" fmla="*/ 933 h 943"/>
                  <a:gd name="T20" fmla="*/ 9 w 500"/>
                  <a:gd name="T21" fmla="*/ 940 h 943"/>
                  <a:gd name="T22" fmla="*/ 196 w 500"/>
                  <a:gd name="T23" fmla="*/ 728 h 943"/>
                  <a:gd name="T24" fmla="*/ 101 w 500"/>
                  <a:gd name="T25" fmla="*/ 346 h 943"/>
                  <a:gd name="T26" fmla="*/ 91 w 500"/>
                  <a:gd name="T27" fmla="*/ 351 h 943"/>
                  <a:gd name="T28" fmla="*/ 188 w 500"/>
                  <a:gd name="T29" fmla="*/ 717 h 943"/>
                  <a:gd name="T30" fmla="*/ 4 w 500"/>
                  <a:gd name="T31" fmla="*/ 934 h 943"/>
                  <a:gd name="T32" fmla="*/ 5 w 500"/>
                  <a:gd name="T33" fmla="*/ 941 h 943"/>
                  <a:gd name="T34" fmla="*/ 74 w 500"/>
                  <a:gd name="T35" fmla="*/ 919 h 943"/>
                  <a:gd name="T36" fmla="*/ 167 w 500"/>
                  <a:gd name="T37" fmla="*/ 863 h 943"/>
                  <a:gd name="T38" fmla="*/ 336 w 500"/>
                  <a:gd name="T39" fmla="*/ 719 h 943"/>
                  <a:gd name="T40" fmla="*/ 479 w 500"/>
                  <a:gd name="T41" fmla="*/ 446 h 943"/>
                  <a:gd name="T42" fmla="*/ 499 w 500"/>
                  <a:gd name="T43" fmla="*/ 277 h 943"/>
                  <a:gd name="T44" fmla="*/ 473 w 500"/>
                  <a:gd name="T45" fmla="*/ 117 h 943"/>
                  <a:gd name="T46" fmla="*/ 459 w 500"/>
                  <a:gd name="T47" fmla="*/ 5 h 943"/>
                  <a:gd name="T48" fmla="*/ 449 w 500"/>
                  <a:gd name="T49" fmla="*/ 5 h 943"/>
                  <a:gd name="T50" fmla="*/ 91 w 500"/>
                  <a:gd name="T51" fmla="*/ 349 h 943"/>
                  <a:gd name="T52" fmla="*/ 102 w 500"/>
                  <a:gd name="T53" fmla="*/ 348 h 94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00" h="943">
                    <a:moveTo>
                      <a:pt x="102" y="348"/>
                    </a:moveTo>
                    <a:cubicBezTo>
                      <a:pt x="136" y="163"/>
                      <a:pt x="341" y="125"/>
                      <a:pt x="458" y="7"/>
                    </a:cubicBezTo>
                    <a:cubicBezTo>
                      <a:pt x="455" y="7"/>
                      <a:pt x="451" y="7"/>
                      <a:pt x="448" y="7"/>
                    </a:cubicBezTo>
                    <a:cubicBezTo>
                      <a:pt x="447" y="61"/>
                      <a:pt x="460" y="113"/>
                      <a:pt x="472" y="165"/>
                    </a:cubicBezTo>
                    <a:cubicBezTo>
                      <a:pt x="485" y="224"/>
                      <a:pt x="490" y="281"/>
                      <a:pt x="485" y="342"/>
                    </a:cubicBezTo>
                    <a:cubicBezTo>
                      <a:pt x="476" y="454"/>
                      <a:pt x="437" y="562"/>
                      <a:pt x="374" y="655"/>
                    </a:cubicBezTo>
                    <a:cubicBezTo>
                      <a:pt x="327" y="727"/>
                      <a:pt x="263" y="787"/>
                      <a:pt x="193" y="836"/>
                    </a:cubicBezTo>
                    <a:cubicBezTo>
                      <a:pt x="164" y="857"/>
                      <a:pt x="134" y="877"/>
                      <a:pt x="103" y="895"/>
                    </a:cubicBezTo>
                    <a:cubicBezTo>
                      <a:pt x="77" y="910"/>
                      <a:pt x="44" y="933"/>
                      <a:pt x="13" y="934"/>
                    </a:cubicBezTo>
                    <a:cubicBezTo>
                      <a:pt x="12" y="934"/>
                      <a:pt x="10" y="934"/>
                      <a:pt x="9" y="933"/>
                    </a:cubicBezTo>
                    <a:cubicBezTo>
                      <a:pt x="9" y="935"/>
                      <a:pt x="9" y="938"/>
                      <a:pt x="9" y="940"/>
                    </a:cubicBezTo>
                    <a:cubicBezTo>
                      <a:pt x="95" y="902"/>
                      <a:pt x="169" y="816"/>
                      <a:pt x="196" y="728"/>
                    </a:cubicBezTo>
                    <a:cubicBezTo>
                      <a:pt x="236" y="597"/>
                      <a:pt x="192" y="445"/>
                      <a:pt x="101" y="346"/>
                    </a:cubicBezTo>
                    <a:cubicBezTo>
                      <a:pt x="98" y="343"/>
                      <a:pt x="88" y="347"/>
                      <a:pt x="91" y="351"/>
                    </a:cubicBezTo>
                    <a:cubicBezTo>
                      <a:pt x="180" y="448"/>
                      <a:pt x="219" y="589"/>
                      <a:pt x="188" y="717"/>
                    </a:cubicBezTo>
                    <a:cubicBezTo>
                      <a:pt x="166" y="807"/>
                      <a:pt x="90" y="897"/>
                      <a:pt x="4" y="934"/>
                    </a:cubicBezTo>
                    <a:cubicBezTo>
                      <a:pt x="1" y="936"/>
                      <a:pt x="0" y="940"/>
                      <a:pt x="5" y="941"/>
                    </a:cubicBezTo>
                    <a:cubicBezTo>
                      <a:pt x="28" y="943"/>
                      <a:pt x="54" y="929"/>
                      <a:pt x="74" y="919"/>
                    </a:cubicBezTo>
                    <a:cubicBezTo>
                      <a:pt x="106" y="903"/>
                      <a:pt x="137" y="883"/>
                      <a:pt x="167" y="863"/>
                    </a:cubicBezTo>
                    <a:cubicBezTo>
                      <a:pt x="229" y="822"/>
                      <a:pt x="286" y="776"/>
                      <a:pt x="336" y="719"/>
                    </a:cubicBezTo>
                    <a:cubicBezTo>
                      <a:pt x="404" y="642"/>
                      <a:pt x="453" y="546"/>
                      <a:pt x="479" y="446"/>
                    </a:cubicBezTo>
                    <a:cubicBezTo>
                      <a:pt x="493" y="392"/>
                      <a:pt x="500" y="334"/>
                      <a:pt x="499" y="277"/>
                    </a:cubicBezTo>
                    <a:cubicBezTo>
                      <a:pt x="499" y="223"/>
                      <a:pt x="484" y="170"/>
                      <a:pt x="473" y="117"/>
                    </a:cubicBezTo>
                    <a:cubicBezTo>
                      <a:pt x="465" y="80"/>
                      <a:pt x="459" y="43"/>
                      <a:pt x="459" y="5"/>
                    </a:cubicBezTo>
                    <a:cubicBezTo>
                      <a:pt x="459" y="0"/>
                      <a:pt x="451" y="3"/>
                      <a:pt x="449" y="5"/>
                    </a:cubicBezTo>
                    <a:cubicBezTo>
                      <a:pt x="331" y="124"/>
                      <a:pt x="125" y="161"/>
                      <a:pt x="91" y="349"/>
                    </a:cubicBezTo>
                    <a:cubicBezTo>
                      <a:pt x="90" y="354"/>
                      <a:pt x="101" y="352"/>
                      <a:pt x="102" y="348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08" name="Freeform 289"/>
              <p:cNvSpPr/>
              <p:nvPr/>
            </p:nvSpPr>
            <p:spPr bwMode="auto">
              <a:xfrm>
                <a:off x="9019874" y="873819"/>
                <a:ext cx="358855" cy="377741"/>
              </a:xfrm>
              <a:custGeom>
                <a:gdLst>
                  <a:gd name="T0" fmla="*/ 330 w 344"/>
                  <a:gd name="T1" fmla="*/ 3 h 363"/>
                  <a:gd name="T2" fmla="*/ 315 w 344"/>
                  <a:gd name="T3" fmla="*/ 21 h 363"/>
                  <a:gd name="T4" fmla="*/ 284 w 344"/>
                  <a:gd name="T5" fmla="*/ 50 h 363"/>
                  <a:gd name="T6" fmla="*/ 219 w 344"/>
                  <a:gd name="T7" fmla="*/ 97 h 363"/>
                  <a:gd name="T8" fmla="*/ 124 w 344"/>
                  <a:gd name="T9" fmla="*/ 169 h 363"/>
                  <a:gd name="T10" fmla="*/ 0 w 344"/>
                  <a:gd name="T11" fmla="*/ 358 h 363"/>
                  <a:gd name="T12" fmla="*/ 11 w 344"/>
                  <a:gd name="T13" fmla="*/ 356 h 363"/>
                  <a:gd name="T14" fmla="*/ 144 w 344"/>
                  <a:gd name="T15" fmla="*/ 162 h 363"/>
                  <a:gd name="T16" fmla="*/ 244 w 344"/>
                  <a:gd name="T17" fmla="*/ 88 h 363"/>
                  <a:gd name="T18" fmla="*/ 303 w 344"/>
                  <a:gd name="T19" fmla="*/ 45 h 363"/>
                  <a:gd name="T20" fmla="*/ 339 w 344"/>
                  <a:gd name="T21" fmla="*/ 6 h 363"/>
                  <a:gd name="T22" fmla="*/ 330 w 344"/>
                  <a:gd name="T23" fmla="*/ 3 h 36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44" h="363">
                    <a:moveTo>
                      <a:pt x="330" y="3"/>
                    </a:moveTo>
                    <a:cubicBezTo>
                      <a:pt x="324" y="9"/>
                      <a:pt x="320" y="14"/>
                      <a:pt x="315" y="21"/>
                    </a:cubicBezTo>
                    <a:cubicBezTo>
                      <a:pt x="306" y="33"/>
                      <a:pt x="296" y="41"/>
                      <a:pt x="284" y="50"/>
                    </a:cubicBezTo>
                    <a:cubicBezTo>
                      <a:pt x="263" y="66"/>
                      <a:pt x="241" y="81"/>
                      <a:pt x="219" y="97"/>
                    </a:cubicBezTo>
                    <a:cubicBezTo>
                      <a:pt x="187" y="120"/>
                      <a:pt x="155" y="143"/>
                      <a:pt x="124" y="169"/>
                    </a:cubicBezTo>
                    <a:cubicBezTo>
                      <a:pt x="67" y="216"/>
                      <a:pt x="5" y="280"/>
                      <a:pt x="0" y="358"/>
                    </a:cubicBezTo>
                    <a:cubicBezTo>
                      <a:pt x="0" y="363"/>
                      <a:pt x="11" y="361"/>
                      <a:pt x="11" y="356"/>
                    </a:cubicBezTo>
                    <a:cubicBezTo>
                      <a:pt x="16" y="275"/>
                      <a:pt x="84" y="210"/>
                      <a:pt x="144" y="162"/>
                    </a:cubicBezTo>
                    <a:cubicBezTo>
                      <a:pt x="177" y="136"/>
                      <a:pt x="211" y="112"/>
                      <a:pt x="244" y="88"/>
                    </a:cubicBezTo>
                    <a:cubicBezTo>
                      <a:pt x="264" y="74"/>
                      <a:pt x="284" y="60"/>
                      <a:pt x="303" y="45"/>
                    </a:cubicBezTo>
                    <a:cubicBezTo>
                      <a:pt x="318" y="34"/>
                      <a:pt x="326" y="19"/>
                      <a:pt x="339" y="6"/>
                    </a:cubicBezTo>
                    <a:cubicBezTo>
                      <a:pt x="344" y="1"/>
                      <a:pt x="333" y="0"/>
                      <a:pt x="330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09" name="Freeform 290"/>
              <p:cNvSpPr/>
              <p:nvPr/>
            </p:nvSpPr>
            <p:spPr bwMode="auto">
              <a:xfrm>
                <a:off x="9021591" y="873819"/>
                <a:ext cx="355421" cy="396629"/>
              </a:xfrm>
              <a:custGeom>
                <a:gdLst>
                  <a:gd name="T0" fmla="*/ 327 w 340"/>
                  <a:gd name="T1" fmla="*/ 4 h 381"/>
                  <a:gd name="T2" fmla="*/ 159 w 340"/>
                  <a:gd name="T3" fmla="*/ 167 h 381"/>
                  <a:gd name="T4" fmla="*/ 71 w 340"/>
                  <a:gd name="T5" fmla="*/ 263 h 381"/>
                  <a:gd name="T6" fmla="*/ 2 w 340"/>
                  <a:gd name="T7" fmla="*/ 376 h 381"/>
                  <a:gd name="T8" fmla="*/ 13 w 340"/>
                  <a:gd name="T9" fmla="*/ 376 h 381"/>
                  <a:gd name="T10" fmla="*/ 84 w 340"/>
                  <a:gd name="T11" fmla="*/ 260 h 381"/>
                  <a:gd name="T12" fmla="*/ 176 w 340"/>
                  <a:gd name="T13" fmla="*/ 162 h 381"/>
                  <a:gd name="T14" fmla="*/ 338 w 340"/>
                  <a:gd name="T15" fmla="*/ 5 h 381"/>
                  <a:gd name="T16" fmla="*/ 327 w 340"/>
                  <a:gd name="T17" fmla="*/ 4 h 38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0" h="381">
                    <a:moveTo>
                      <a:pt x="327" y="4"/>
                    </a:moveTo>
                    <a:cubicBezTo>
                      <a:pt x="290" y="76"/>
                      <a:pt x="217" y="115"/>
                      <a:pt x="159" y="167"/>
                    </a:cubicBezTo>
                    <a:cubicBezTo>
                      <a:pt x="127" y="195"/>
                      <a:pt x="98" y="229"/>
                      <a:pt x="71" y="263"/>
                    </a:cubicBezTo>
                    <a:cubicBezTo>
                      <a:pt x="43" y="297"/>
                      <a:pt x="19" y="334"/>
                      <a:pt x="2" y="376"/>
                    </a:cubicBezTo>
                    <a:cubicBezTo>
                      <a:pt x="0" y="381"/>
                      <a:pt x="11" y="380"/>
                      <a:pt x="13" y="376"/>
                    </a:cubicBezTo>
                    <a:cubicBezTo>
                      <a:pt x="30" y="334"/>
                      <a:pt x="56" y="296"/>
                      <a:pt x="84" y="260"/>
                    </a:cubicBezTo>
                    <a:cubicBezTo>
                      <a:pt x="112" y="225"/>
                      <a:pt x="143" y="191"/>
                      <a:pt x="176" y="162"/>
                    </a:cubicBezTo>
                    <a:cubicBezTo>
                      <a:pt x="234" y="113"/>
                      <a:pt x="302" y="75"/>
                      <a:pt x="338" y="5"/>
                    </a:cubicBezTo>
                    <a:cubicBezTo>
                      <a:pt x="340" y="0"/>
                      <a:pt x="329" y="0"/>
                      <a:pt x="327" y="4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10" name="Freeform 291"/>
              <p:cNvSpPr/>
              <p:nvPr/>
            </p:nvSpPr>
            <p:spPr bwMode="auto">
              <a:xfrm>
                <a:off x="9047346" y="885838"/>
                <a:ext cx="326231" cy="405213"/>
              </a:xfrm>
              <a:custGeom>
                <a:gdLst>
                  <a:gd name="T0" fmla="*/ 297 w 311"/>
                  <a:gd name="T1" fmla="*/ 4 h 389"/>
                  <a:gd name="T2" fmla="*/ 229 w 311"/>
                  <a:gd name="T3" fmla="*/ 74 h 389"/>
                  <a:gd name="T4" fmla="*/ 137 w 311"/>
                  <a:gd name="T5" fmla="*/ 159 h 389"/>
                  <a:gd name="T6" fmla="*/ 2 w 311"/>
                  <a:gd name="T7" fmla="*/ 385 h 389"/>
                  <a:gd name="T8" fmla="*/ 13 w 311"/>
                  <a:gd name="T9" fmla="*/ 384 h 389"/>
                  <a:gd name="T10" fmla="*/ 155 w 311"/>
                  <a:gd name="T11" fmla="*/ 151 h 389"/>
                  <a:gd name="T12" fmla="*/ 249 w 311"/>
                  <a:gd name="T13" fmla="*/ 68 h 389"/>
                  <a:gd name="T14" fmla="*/ 307 w 311"/>
                  <a:gd name="T15" fmla="*/ 5 h 389"/>
                  <a:gd name="T16" fmla="*/ 297 w 311"/>
                  <a:gd name="T17" fmla="*/ 4 h 38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1" h="389">
                    <a:moveTo>
                      <a:pt x="297" y="4"/>
                    </a:moveTo>
                    <a:cubicBezTo>
                      <a:pt x="277" y="32"/>
                      <a:pt x="256" y="53"/>
                      <a:pt x="229" y="74"/>
                    </a:cubicBezTo>
                    <a:cubicBezTo>
                      <a:pt x="195" y="99"/>
                      <a:pt x="165" y="127"/>
                      <a:pt x="137" y="159"/>
                    </a:cubicBezTo>
                    <a:cubicBezTo>
                      <a:pt x="78" y="225"/>
                      <a:pt x="29" y="300"/>
                      <a:pt x="2" y="385"/>
                    </a:cubicBezTo>
                    <a:cubicBezTo>
                      <a:pt x="0" y="389"/>
                      <a:pt x="12" y="388"/>
                      <a:pt x="13" y="384"/>
                    </a:cubicBezTo>
                    <a:cubicBezTo>
                      <a:pt x="42" y="296"/>
                      <a:pt x="94" y="219"/>
                      <a:pt x="155" y="151"/>
                    </a:cubicBezTo>
                    <a:cubicBezTo>
                      <a:pt x="183" y="120"/>
                      <a:pt x="215" y="94"/>
                      <a:pt x="249" y="68"/>
                    </a:cubicBezTo>
                    <a:cubicBezTo>
                      <a:pt x="272" y="50"/>
                      <a:pt x="290" y="29"/>
                      <a:pt x="307" y="5"/>
                    </a:cubicBezTo>
                    <a:cubicBezTo>
                      <a:pt x="311" y="0"/>
                      <a:pt x="299" y="1"/>
                      <a:pt x="297" y="4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11" name="Freeform 292"/>
              <p:cNvSpPr/>
              <p:nvPr/>
            </p:nvSpPr>
            <p:spPr bwMode="auto">
              <a:xfrm>
                <a:off x="9079969" y="884121"/>
                <a:ext cx="291891" cy="472177"/>
              </a:xfrm>
              <a:custGeom>
                <a:gdLst>
                  <a:gd name="T0" fmla="*/ 265 w 278"/>
                  <a:gd name="T1" fmla="*/ 6 h 453"/>
                  <a:gd name="T2" fmla="*/ 125 w 278"/>
                  <a:gd name="T3" fmla="*/ 228 h 453"/>
                  <a:gd name="T4" fmla="*/ 1 w 278"/>
                  <a:gd name="T5" fmla="*/ 448 h 453"/>
                  <a:gd name="T6" fmla="*/ 12 w 278"/>
                  <a:gd name="T7" fmla="*/ 447 h 453"/>
                  <a:gd name="T8" fmla="*/ 147 w 278"/>
                  <a:gd name="T9" fmla="*/ 214 h 453"/>
                  <a:gd name="T10" fmla="*/ 277 w 278"/>
                  <a:gd name="T11" fmla="*/ 5 h 453"/>
                  <a:gd name="T12" fmla="*/ 265 w 278"/>
                  <a:gd name="T13" fmla="*/ 6 h 45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8" h="452">
                    <a:moveTo>
                      <a:pt x="265" y="6"/>
                    </a:moveTo>
                    <a:cubicBezTo>
                      <a:pt x="237" y="91"/>
                      <a:pt x="180" y="159"/>
                      <a:pt x="125" y="228"/>
                    </a:cubicBezTo>
                    <a:cubicBezTo>
                      <a:pt x="71" y="295"/>
                      <a:pt x="23" y="365"/>
                      <a:pt x="1" y="448"/>
                    </a:cubicBezTo>
                    <a:cubicBezTo>
                      <a:pt x="0" y="453"/>
                      <a:pt x="11" y="451"/>
                      <a:pt x="12" y="447"/>
                    </a:cubicBezTo>
                    <a:cubicBezTo>
                      <a:pt x="36" y="357"/>
                      <a:pt x="89" y="285"/>
                      <a:pt x="147" y="214"/>
                    </a:cubicBezTo>
                    <a:cubicBezTo>
                      <a:pt x="199" y="150"/>
                      <a:pt x="250" y="85"/>
                      <a:pt x="277" y="5"/>
                    </a:cubicBezTo>
                    <a:cubicBezTo>
                      <a:pt x="278" y="0"/>
                      <a:pt x="267" y="2"/>
                      <a:pt x="265" y="6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12" name="Freeform 293"/>
              <p:cNvSpPr/>
              <p:nvPr/>
            </p:nvSpPr>
            <p:spPr bwMode="auto">
              <a:xfrm>
                <a:off x="9093705" y="877253"/>
                <a:ext cx="281589" cy="501366"/>
              </a:xfrm>
              <a:custGeom>
                <a:gdLst>
                  <a:gd name="T0" fmla="*/ 259 w 270"/>
                  <a:gd name="T1" fmla="*/ 4 h 483"/>
                  <a:gd name="T2" fmla="*/ 152 w 270"/>
                  <a:gd name="T3" fmla="*/ 230 h 483"/>
                  <a:gd name="T4" fmla="*/ 3 w 270"/>
                  <a:gd name="T5" fmla="*/ 481 h 483"/>
                  <a:gd name="T6" fmla="*/ 13 w 270"/>
                  <a:gd name="T7" fmla="*/ 480 h 483"/>
                  <a:gd name="T8" fmla="*/ 161 w 270"/>
                  <a:gd name="T9" fmla="*/ 233 h 483"/>
                  <a:gd name="T10" fmla="*/ 270 w 270"/>
                  <a:gd name="T11" fmla="*/ 2 h 483"/>
                  <a:gd name="T12" fmla="*/ 259 w 270"/>
                  <a:gd name="T13" fmla="*/ 4 h 48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0" h="482">
                    <a:moveTo>
                      <a:pt x="259" y="4"/>
                    </a:moveTo>
                    <a:cubicBezTo>
                      <a:pt x="220" y="78"/>
                      <a:pt x="189" y="155"/>
                      <a:pt x="152" y="230"/>
                    </a:cubicBezTo>
                    <a:cubicBezTo>
                      <a:pt x="110" y="317"/>
                      <a:pt x="66" y="407"/>
                      <a:pt x="3" y="481"/>
                    </a:cubicBezTo>
                    <a:cubicBezTo>
                      <a:pt x="0" y="483"/>
                      <a:pt x="11" y="482"/>
                      <a:pt x="13" y="480"/>
                    </a:cubicBezTo>
                    <a:cubicBezTo>
                      <a:pt x="75" y="407"/>
                      <a:pt x="119" y="319"/>
                      <a:pt x="161" y="233"/>
                    </a:cubicBezTo>
                    <a:cubicBezTo>
                      <a:pt x="198" y="157"/>
                      <a:pt x="231" y="77"/>
                      <a:pt x="270" y="2"/>
                    </a:cubicBezTo>
                    <a:cubicBezTo>
                      <a:pt x="270" y="0"/>
                      <a:pt x="260" y="1"/>
                      <a:pt x="259" y="4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13" name="Freeform 294"/>
              <p:cNvSpPr/>
              <p:nvPr/>
            </p:nvSpPr>
            <p:spPr bwMode="auto">
              <a:xfrm>
                <a:off x="9098857" y="878970"/>
                <a:ext cx="278155" cy="535706"/>
              </a:xfrm>
              <a:custGeom>
                <a:gdLst>
                  <a:gd name="T0" fmla="*/ 252 w 265"/>
                  <a:gd name="T1" fmla="*/ 5 h 514"/>
                  <a:gd name="T2" fmla="*/ 157 w 265"/>
                  <a:gd name="T3" fmla="*/ 258 h 514"/>
                  <a:gd name="T4" fmla="*/ 4 w 265"/>
                  <a:gd name="T5" fmla="*/ 509 h 514"/>
                  <a:gd name="T6" fmla="*/ 14 w 265"/>
                  <a:gd name="T7" fmla="*/ 510 h 514"/>
                  <a:gd name="T8" fmla="*/ 167 w 265"/>
                  <a:gd name="T9" fmla="*/ 258 h 514"/>
                  <a:gd name="T10" fmla="*/ 263 w 265"/>
                  <a:gd name="T11" fmla="*/ 4 h 514"/>
                  <a:gd name="T12" fmla="*/ 252 w 265"/>
                  <a:gd name="T13" fmla="*/ 5 h 51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5" h="514">
                    <a:moveTo>
                      <a:pt x="252" y="5"/>
                    </a:moveTo>
                    <a:cubicBezTo>
                      <a:pt x="223" y="91"/>
                      <a:pt x="196" y="176"/>
                      <a:pt x="157" y="258"/>
                    </a:cubicBezTo>
                    <a:cubicBezTo>
                      <a:pt x="114" y="346"/>
                      <a:pt x="62" y="431"/>
                      <a:pt x="4" y="509"/>
                    </a:cubicBezTo>
                    <a:cubicBezTo>
                      <a:pt x="0" y="514"/>
                      <a:pt x="12" y="513"/>
                      <a:pt x="14" y="510"/>
                    </a:cubicBezTo>
                    <a:cubicBezTo>
                      <a:pt x="73" y="431"/>
                      <a:pt x="124" y="346"/>
                      <a:pt x="167" y="258"/>
                    </a:cubicBezTo>
                    <a:cubicBezTo>
                      <a:pt x="207" y="177"/>
                      <a:pt x="235" y="90"/>
                      <a:pt x="263" y="4"/>
                    </a:cubicBezTo>
                    <a:cubicBezTo>
                      <a:pt x="265" y="0"/>
                      <a:pt x="253" y="1"/>
                      <a:pt x="252" y="5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14" name="Freeform 295"/>
              <p:cNvSpPr/>
              <p:nvPr/>
            </p:nvSpPr>
            <p:spPr bwMode="auto">
              <a:xfrm>
                <a:off x="9109159" y="877253"/>
                <a:ext cx="266137" cy="573480"/>
              </a:xfrm>
              <a:custGeom>
                <a:gdLst>
                  <a:gd name="T0" fmla="*/ 243 w 255"/>
                  <a:gd name="T1" fmla="*/ 6 h 552"/>
                  <a:gd name="T2" fmla="*/ 168 w 255"/>
                  <a:gd name="T3" fmla="*/ 261 h 552"/>
                  <a:gd name="T4" fmla="*/ 5 w 255"/>
                  <a:gd name="T5" fmla="*/ 547 h 552"/>
                  <a:gd name="T6" fmla="*/ 14 w 255"/>
                  <a:gd name="T7" fmla="*/ 549 h 552"/>
                  <a:gd name="T8" fmla="*/ 178 w 255"/>
                  <a:gd name="T9" fmla="*/ 262 h 552"/>
                  <a:gd name="T10" fmla="*/ 254 w 255"/>
                  <a:gd name="T11" fmla="*/ 5 h 552"/>
                  <a:gd name="T12" fmla="*/ 243 w 255"/>
                  <a:gd name="T13" fmla="*/ 6 h 55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5" h="552">
                    <a:moveTo>
                      <a:pt x="243" y="6"/>
                    </a:moveTo>
                    <a:cubicBezTo>
                      <a:pt x="226" y="93"/>
                      <a:pt x="199" y="179"/>
                      <a:pt x="168" y="261"/>
                    </a:cubicBezTo>
                    <a:cubicBezTo>
                      <a:pt x="129" y="363"/>
                      <a:pt x="81" y="468"/>
                      <a:pt x="5" y="547"/>
                    </a:cubicBezTo>
                    <a:cubicBezTo>
                      <a:pt x="0" y="552"/>
                      <a:pt x="11" y="552"/>
                      <a:pt x="14" y="549"/>
                    </a:cubicBezTo>
                    <a:cubicBezTo>
                      <a:pt x="91" y="470"/>
                      <a:pt x="139" y="364"/>
                      <a:pt x="178" y="262"/>
                    </a:cubicBezTo>
                    <a:cubicBezTo>
                      <a:pt x="210" y="179"/>
                      <a:pt x="237" y="93"/>
                      <a:pt x="254" y="5"/>
                    </a:cubicBezTo>
                    <a:cubicBezTo>
                      <a:pt x="255" y="0"/>
                      <a:pt x="244" y="2"/>
                      <a:pt x="243" y="6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15" name="Freeform 296"/>
              <p:cNvSpPr/>
              <p:nvPr/>
            </p:nvSpPr>
            <p:spPr bwMode="auto">
              <a:xfrm>
                <a:off x="9110875" y="878970"/>
                <a:ext cx="269571" cy="655896"/>
              </a:xfrm>
              <a:custGeom>
                <a:gdLst>
                  <a:gd name="T0" fmla="*/ 245 w 258"/>
                  <a:gd name="T1" fmla="*/ 6 h 631"/>
                  <a:gd name="T2" fmla="*/ 4 w 258"/>
                  <a:gd name="T3" fmla="*/ 624 h 631"/>
                  <a:gd name="T4" fmla="*/ 14 w 258"/>
                  <a:gd name="T5" fmla="*/ 627 h 631"/>
                  <a:gd name="T6" fmla="*/ 257 w 258"/>
                  <a:gd name="T7" fmla="*/ 5 h 631"/>
                  <a:gd name="T8" fmla="*/ 245 w 258"/>
                  <a:gd name="T9" fmla="*/ 6 h 63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8" h="631">
                    <a:moveTo>
                      <a:pt x="245" y="6"/>
                    </a:moveTo>
                    <a:cubicBezTo>
                      <a:pt x="206" y="223"/>
                      <a:pt x="158" y="456"/>
                      <a:pt x="4" y="624"/>
                    </a:cubicBezTo>
                    <a:cubicBezTo>
                      <a:pt x="0" y="629"/>
                      <a:pt x="10" y="631"/>
                      <a:pt x="14" y="627"/>
                    </a:cubicBezTo>
                    <a:cubicBezTo>
                      <a:pt x="168" y="458"/>
                      <a:pt x="217" y="224"/>
                      <a:pt x="257" y="5"/>
                    </a:cubicBezTo>
                    <a:cubicBezTo>
                      <a:pt x="258" y="0"/>
                      <a:pt x="246" y="1"/>
                      <a:pt x="245" y="6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16" name="Freeform 297"/>
              <p:cNvSpPr/>
              <p:nvPr/>
            </p:nvSpPr>
            <p:spPr bwMode="auto">
              <a:xfrm>
                <a:off x="9100573" y="894423"/>
                <a:ext cx="278155" cy="693670"/>
              </a:xfrm>
              <a:custGeom>
                <a:gdLst>
                  <a:gd name="T0" fmla="*/ 255 w 266"/>
                  <a:gd name="T1" fmla="*/ 6 h 667"/>
                  <a:gd name="T2" fmla="*/ 196 w 266"/>
                  <a:gd name="T3" fmla="*/ 364 h 667"/>
                  <a:gd name="T4" fmla="*/ 5 w 266"/>
                  <a:gd name="T5" fmla="*/ 662 h 667"/>
                  <a:gd name="T6" fmla="*/ 14 w 266"/>
                  <a:gd name="T7" fmla="*/ 664 h 667"/>
                  <a:gd name="T8" fmla="*/ 204 w 266"/>
                  <a:gd name="T9" fmla="*/ 374 h 667"/>
                  <a:gd name="T10" fmla="*/ 266 w 266"/>
                  <a:gd name="T11" fmla="*/ 5 h 667"/>
                  <a:gd name="T12" fmla="*/ 255 w 266"/>
                  <a:gd name="T13" fmla="*/ 6 h 66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6" h="667">
                    <a:moveTo>
                      <a:pt x="255" y="6"/>
                    </a:moveTo>
                    <a:cubicBezTo>
                      <a:pt x="246" y="127"/>
                      <a:pt x="233" y="249"/>
                      <a:pt x="196" y="364"/>
                    </a:cubicBezTo>
                    <a:cubicBezTo>
                      <a:pt x="160" y="479"/>
                      <a:pt x="95" y="581"/>
                      <a:pt x="5" y="662"/>
                    </a:cubicBezTo>
                    <a:cubicBezTo>
                      <a:pt x="0" y="666"/>
                      <a:pt x="11" y="667"/>
                      <a:pt x="14" y="664"/>
                    </a:cubicBezTo>
                    <a:cubicBezTo>
                      <a:pt x="103" y="585"/>
                      <a:pt x="166" y="486"/>
                      <a:pt x="204" y="374"/>
                    </a:cubicBezTo>
                    <a:cubicBezTo>
                      <a:pt x="244" y="255"/>
                      <a:pt x="257" y="129"/>
                      <a:pt x="266" y="5"/>
                    </a:cubicBezTo>
                    <a:cubicBezTo>
                      <a:pt x="266" y="0"/>
                      <a:pt x="255" y="2"/>
                      <a:pt x="255" y="6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17" name="Freeform 298"/>
              <p:cNvSpPr/>
              <p:nvPr/>
            </p:nvSpPr>
            <p:spPr bwMode="auto">
              <a:xfrm>
                <a:off x="9074819" y="892707"/>
                <a:ext cx="310779" cy="774370"/>
              </a:xfrm>
              <a:custGeom>
                <a:gdLst>
                  <a:gd name="T0" fmla="*/ 284 w 298"/>
                  <a:gd name="T1" fmla="*/ 5 h 743"/>
                  <a:gd name="T2" fmla="*/ 230 w 298"/>
                  <a:gd name="T3" fmla="*/ 451 h 743"/>
                  <a:gd name="T4" fmla="*/ 5 w 298"/>
                  <a:gd name="T5" fmla="*/ 740 h 743"/>
                  <a:gd name="T6" fmla="*/ 13 w 298"/>
                  <a:gd name="T7" fmla="*/ 740 h 743"/>
                  <a:gd name="T8" fmla="*/ 237 w 298"/>
                  <a:gd name="T9" fmla="*/ 459 h 743"/>
                  <a:gd name="T10" fmla="*/ 295 w 298"/>
                  <a:gd name="T11" fmla="*/ 2 h 743"/>
                  <a:gd name="T12" fmla="*/ 284 w 298"/>
                  <a:gd name="T13" fmla="*/ 5 h 74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8" h="743">
                    <a:moveTo>
                      <a:pt x="284" y="5"/>
                    </a:moveTo>
                    <a:cubicBezTo>
                      <a:pt x="286" y="154"/>
                      <a:pt x="286" y="310"/>
                      <a:pt x="230" y="451"/>
                    </a:cubicBezTo>
                    <a:cubicBezTo>
                      <a:pt x="185" y="564"/>
                      <a:pt x="111" y="678"/>
                      <a:pt x="5" y="740"/>
                    </a:cubicBezTo>
                    <a:cubicBezTo>
                      <a:pt x="0" y="743"/>
                      <a:pt x="11" y="741"/>
                      <a:pt x="13" y="740"/>
                    </a:cubicBezTo>
                    <a:cubicBezTo>
                      <a:pt x="119" y="679"/>
                      <a:pt x="190" y="570"/>
                      <a:pt x="237" y="459"/>
                    </a:cubicBezTo>
                    <a:cubicBezTo>
                      <a:pt x="298" y="316"/>
                      <a:pt x="297" y="155"/>
                      <a:pt x="295" y="2"/>
                    </a:cubicBezTo>
                    <a:cubicBezTo>
                      <a:pt x="295" y="0"/>
                      <a:pt x="284" y="2"/>
                      <a:pt x="284" y="5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18" name="Freeform 299"/>
              <p:cNvSpPr/>
              <p:nvPr/>
            </p:nvSpPr>
            <p:spPr bwMode="auto">
              <a:xfrm>
                <a:off x="9018157" y="932197"/>
                <a:ext cx="398346" cy="817295"/>
              </a:xfrm>
              <a:custGeom>
                <a:gdLst>
                  <a:gd name="T0" fmla="*/ 337 w 381"/>
                  <a:gd name="T1" fmla="*/ 7 h 785"/>
                  <a:gd name="T2" fmla="*/ 296 w 381"/>
                  <a:gd name="T3" fmla="*/ 470 h 785"/>
                  <a:gd name="T4" fmla="*/ 162 w 381"/>
                  <a:gd name="T5" fmla="*/ 663 h 785"/>
                  <a:gd name="T6" fmla="*/ 75 w 381"/>
                  <a:gd name="T7" fmla="*/ 738 h 785"/>
                  <a:gd name="T8" fmla="*/ 3 w 381"/>
                  <a:gd name="T9" fmla="*/ 781 h 785"/>
                  <a:gd name="T10" fmla="*/ 13 w 381"/>
                  <a:gd name="T11" fmla="*/ 781 h 785"/>
                  <a:gd name="T12" fmla="*/ 60 w 381"/>
                  <a:gd name="T13" fmla="*/ 754 h 785"/>
                  <a:gd name="T14" fmla="*/ 95 w 381"/>
                  <a:gd name="T15" fmla="*/ 732 h 785"/>
                  <a:gd name="T16" fmla="*/ 173 w 381"/>
                  <a:gd name="T17" fmla="*/ 663 h 785"/>
                  <a:gd name="T18" fmla="*/ 304 w 381"/>
                  <a:gd name="T19" fmla="*/ 474 h 785"/>
                  <a:gd name="T20" fmla="*/ 348 w 381"/>
                  <a:gd name="T21" fmla="*/ 4 h 785"/>
                  <a:gd name="T22" fmla="*/ 337 w 381"/>
                  <a:gd name="T23" fmla="*/ 7 h 78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81" h="785">
                    <a:moveTo>
                      <a:pt x="337" y="7"/>
                    </a:moveTo>
                    <a:cubicBezTo>
                      <a:pt x="369" y="159"/>
                      <a:pt x="364" y="328"/>
                      <a:pt x="296" y="470"/>
                    </a:cubicBezTo>
                    <a:cubicBezTo>
                      <a:pt x="262" y="541"/>
                      <a:pt x="216" y="606"/>
                      <a:pt x="162" y="663"/>
                    </a:cubicBezTo>
                    <a:cubicBezTo>
                      <a:pt x="136" y="691"/>
                      <a:pt x="107" y="717"/>
                      <a:pt x="75" y="738"/>
                    </a:cubicBezTo>
                    <a:cubicBezTo>
                      <a:pt x="52" y="753"/>
                      <a:pt x="20" y="760"/>
                      <a:pt x="3" y="781"/>
                    </a:cubicBezTo>
                    <a:cubicBezTo>
                      <a:pt x="0" y="785"/>
                      <a:pt x="11" y="783"/>
                      <a:pt x="13" y="781"/>
                    </a:cubicBezTo>
                    <a:cubicBezTo>
                      <a:pt x="25" y="767"/>
                      <a:pt x="44" y="762"/>
                      <a:pt x="60" y="754"/>
                    </a:cubicBezTo>
                    <a:cubicBezTo>
                      <a:pt x="73" y="748"/>
                      <a:pt x="84" y="740"/>
                      <a:pt x="95" y="732"/>
                    </a:cubicBezTo>
                    <a:cubicBezTo>
                      <a:pt x="124" y="712"/>
                      <a:pt x="149" y="688"/>
                      <a:pt x="173" y="663"/>
                    </a:cubicBezTo>
                    <a:cubicBezTo>
                      <a:pt x="226" y="607"/>
                      <a:pt x="270" y="543"/>
                      <a:pt x="304" y="474"/>
                    </a:cubicBezTo>
                    <a:cubicBezTo>
                      <a:pt x="376" y="332"/>
                      <a:pt x="381" y="157"/>
                      <a:pt x="348" y="4"/>
                    </a:cubicBezTo>
                    <a:cubicBezTo>
                      <a:pt x="348" y="0"/>
                      <a:pt x="336" y="3"/>
                      <a:pt x="337" y="7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19" name="Freeform 300"/>
              <p:cNvSpPr/>
              <p:nvPr/>
            </p:nvSpPr>
            <p:spPr bwMode="auto">
              <a:xfrm>
                <a:off x="9064517" y="877253"/>
                <a:ext cx="310779" cy="448139"/>
              </a:xfrm>
              <a:custGeom>
                <a:gdLst>
                  <a:gd name="T0" fmla="*/ 283 w 297"/>
                  <a:gd name="T1" fmla="*/ 4 h 431"/>
                  <a:gd name="T2" fmla="*/ 181 w 297"/>
                  <a:gd name="T3" fmla="*/ 137 h 431"/>
                  <a:gd name="T4" fmla="*/ 126 w 297"/>
                  <a:gd name="T5" fmla="*/ 194 h 431"/>
                  <a:gd name="T6" fmla="*/ 80 w 297"/>
                  <a:gd name="T7" fmla="*/ 251 h 431"/>
                  <a:gd name="T8" fmla="*/ 21 w 297"/>
                  <a:gd name="T9" fmla="*/ 366 h 431"/>
                  <a:gd name="T10" fmla="*/ 5 w 297"/>
                  <a:gd name="T11" fmla="*/ 409 h 431"/>
                  <a:gd name="T12" fmla="*/ 0 w 297"/>
                  <a:gd name="T13" fmla="*/ 425 h 431"/>
                  <a:gd name="T14" fmla="*/ 12 w 297"/>
                  <a:gd name="T15" fmla="*/ 425 h 431"/>
                  <a:gd name="T16" fmla="*/ 12 w 297"/>
                  <a:gd name="T17" fmla="*/ 425 h 431"/>
                  <a:gd name="T18" fmla="*/ 1 w 297"/>
                  <a:gd name="T19" fmla="*/ 424 h 431"/>
                  <a:gd name="T20" fmla="*/ 1 w 297"/>
                  <a:gd name="T21" fmla="*/ 424 h 431"/>
                  <a:gd name="T22" fmla="*/ 12 w 297"/>
                  <a:gd name="T23" fmla="*/ 424 h 431"/>
                  <a:gd name="T24" fmla="*/ 17 w 297"/>
                  <a:gd name="T25" fmla="*/ 408 h 431"/>
                  <a:gd name="T26" fmla="*/ 34 w 297"/>
                  <a:gd name="T27" fmla="*/ 363 h 431"/>
                  <a:gd name="T28" fmla="*/ 95 w 297"/>
                  <a:gd name="T29" fmla="*/ 246 h 431"/>
                  <a:gd name="T30" fmla="*/ 202 w 297"/>
                  <a:gd name="T31" fmla="*/ 130 h 431"/>
                  <a:gd name="T32" fmla="*/ 294 w 297"/>
                  <a:gd name="T33" fmla="*/ 6 h 431"/>
                  <a:gd name="T34" fmla="*/ 283 w 297"/>
                  <a:gd name="T35" fmla="*/ 4 h 43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97" h="431">
                    <a:moveTo>
                      <a:pt x="283" y="4"/>
                    </a:moveTo>
                    <a:cubicBezTo>
                      <a:pt x="257" y="54"/>
                      <a:pt x="223" y="101"/>
                      <a:pt x="181" y="137"/>
                    </a:cubicBezTo>
                    <a:cubicBezTo>
                      <a:pt x="160" y="154"/>
                      <a:pt x="143" y="174"/>
                      <a:pt x="126" y="194"/>
                    </a:cubicBezTo>
                    <a:cubicBezTo>
                      <a:pt x="110" y="213"/>
                      <a:pt x="94" y="231"/>
                      <a:pt x="80" y="251"/>
                    </a:cubicBezTo>
                    <a:cubicBezTo>
                      <a:pt x="55" y="287"/>
                      <a:pt x="37" y="326"/>
                      <a:pt x="21" y="366"/>
                    </a:cubicBezTo>
                    <a:cubicBezTo>
                      <a:pt x="15" y="380"/>
                      <a:pt x="10" y="394"/>
                      <a:pt x="5" y="409"/>
                    </a:cubicBezTo>
                    <a:cubicBezTo>
                      <a:pt x="4" y="413"/>
                      <a:pt x="1" y="420"/>
                      <a:pt x="0" y="425"/>
                    </a:cubicBezTo>
                    <a:cubicBezTo>
                      <a:pt x="0" y="431"/>
                      <a:pt x="10" y="429"/>
                      <a:pt x="12" y="425"/>
                    </a:cubicBezTo>
                    <a:cubicBezTo>
                      <a:pt x="12" y="425"/>
                      <a:pt x="12" y="425"/>
                      <a:pt x="12" y="425"/>
                    </a:cubicBezTo>
                    <a:cubicBezTo>
                      <a:pt x="15" y="419"/>
                      <a:pt x="3" y="419"/>
                      <a:pt x="1" y="424"/>
                    </a:cubicBezTo>
                    <a:cubicBezTo>
                      <a:pt x="1" y="424"/>
                      <a:pt x="1" y="424"/>
                      <a:pt x="1" y="424"/>
                    </a:cubicBezTo>
                    <a:cubicBezTo>
                      <a:pt x="4" y="424"/>
                      <a:pt x="8" y="424"/>
                      <a:pt x="12" y="424"/>
                    </a:cubicBezTo>
                    <a:cubicBezTo>
                      <a:pt x="12" y="419"/>
                      <a:pt x="15" y="412"/>
                      <a:pt x="17" y="408"/>
                    </a:cubicBezTo>
                    <a:cubicBezTo>
                      <a:pt x="22" y="393"/>
                      <a:pt x="28" y="378"/>
                      <a:pt x="34" y="363"/>
                    </a:cubicBezTo>
                    <a:cubicBezTo>
                      <a:pt x="50" y="322"/>
                      <a:pt x="70" y="282"/>
                      <a:pt x="95" y="246"/>
                    </a:cubicBezTo>
                    <a:cubicBezTo>
                      <a:pt x="126" y="203"/>
                      <a:pt x="164" y="165"/>
                      <a:pt x="202" y="130"/>
                    </a:cubicBezTo>
                    <a:cubicBezTo>
                      <a:pt x="240" y="95"/>
                      <a:pt x="270" y="51"/>
                      <a:pt x="294" y="6"/>
                    </a:cubicBezTo>
                    <a:cubicBezTo>
                      <a:pt x="297" y="0"/>
                      <a:pt x="286" y="0"/>
                      <a:pt x="283" y="4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20" name="Freeform 301"/>
              <p:cNvSpPr/>
              <p:nvPr/>
            </p:nvSpPr>
            <p:spPr bwMode="auto">
              <a:xfrm>
                <a:off x="8226617" y="961387"/>
                <a:ext cx="279873" cy="817295"/>
              </a:xfrm>
              <a:custGeom>
                <a:gdLst>
                  <a:gd name="T0" fmla="*/ 1 w 267"/>
                  <a:gd name="T1" fmla="*/ 5 h 786"/>
                  <a:gd name="T2" fmla="*/ 33 w 267"/>
                  <a:gd name="T3" fmla="*/ 209 h 786"/>
                  <a:gd name="T4" fmla="*/ 29 w 267"/>
                  <a:gd name="T5" fmla="*/ 420 h 786"/>
                  <a:gd name="T6" fmla="*/ 111 w 267"/>
                  <a:gd name="T7" fmla="*/ 636 h 786"/>
                  <a:gd name="T8" fmla="*/ 179 w 267"/>
                  <a:gd name="T9" fmla="*/ 719 h 786"/>
                  <a:gd name="T10" fmla="*/ 260 w 267"/>
                  <a:gd name="T11" fmla="*/ 784 h 786"/>
                  <a:gd name="T12" fmla="*/ 264 w 267"/>
                  <a:gd name="T13" fmla="*/ 781 h 786"/>
                  <a:gd name="T14" fmla="*/ 181 w 267"/>
                  <a:gd name="T15" fmla="*/ 713 h 786"/>
                  <a:gd name="T16" fmla="*/ 116 w 267"/>
                  <a:gd name="T17" fmla="*/ 634 h 786"/>
                  <a:gd name="T18" fmla="*/ 34 w 267"/>
                  <a:gd name="T19" fmla="*/ 406 h 786"/>
                  <a:gd name="T20" fmla="*/ 41 w 267"/>
                  <a:gd name="T21" fmla="*/ 186 h 786"/>
                  <a:gd name="T22" fmla="*/ 7 w 267"/>
                  <a:gd name="T23" fmla="*/ 2 h 786"/>
                  <a:gd name="T24" fmla="*/ 1 w 267"/>
                  <a:gd name="T25" fmla="*/ 5 h 78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7" h="786">
                    <a:moveTo>
                      <a:pt x="1" y="5"/>
                    </a:moveTo>
                    <a:cubicBezTo>
                      <a:pt x="43" y="61"/>
                      <a:pt x="37" y="143"/>
                      <a:pt x="33" y="209"/>
                    </a:cubicBezTo>
                    <a:cubicBezTo>
                      <a:pt x="29" y="280"/>
                      <a:pt x="21" y="349"/>
                      <a:pt x="29" y="420"/>
                    </a:cubicBezTo>
                    <a:cubicBezTo>
                      <a:pt x="39" y="499"/>
                      <a:pt x="66" y="570"/>
                      <a:pt x="111" y="636"/>
                    </a:cubicBezTo>
                    <a:cubicBezTo>
                      <a:pt x="131" y="666"/>
                      <a:pt x="153" y="694"/>
                      <a:pt x="179" y="719"/>
                    </a:cubicBezTo>
                    <a:cubicBezTo>
                      <a:pt x="204" y="743"/>
                      <a:pt x="232" y="763"/>
                      <a:pt x="260" y="784"/>
                    </a:cubicBezTo>
                    <a:cubicBezTo>
                      <a:pt x="261" y="786"/>
                      <a:pt x="267" y="783"/>
                      <a:pt x="264" y="781"/>
                    </a:cubicBezTo>
                    <a:cubicBezTo>
                      <a:pt x="236" y="759"/>
                      <a:pt x="207" y="738"/>
                      <a:pt x="181" y="713"/>
                    </a:cubicBezTo>
                    <a:cubicBezTo>
                      <a:pt x="156" y="690"/>
                      <a:pt x="136" y="662"/>
                      <a:pt x="116" y="634"/>
                    </a:cubicBezTo>
                    <a:cubicBezTo>
                      <a:pt x="69" y="565"/>
                      <a:pt x="43" y="489"/>
                      <a:pt x="34" y="406"/>
                    </a:cubicBezTo>
                    <a:cubicBezTo>
                      <a:pt x="26" y="333"/>
                      <a:pt x="37" y="259"/>
                      <a:pt x="41" y="186"/>
                    </a:cubicBezTo>
                    <a:cubicBezTo>
                      <a:pt x="43" y="126"/>
                      <a:pt x="45" y="53"/>
                      <a:pt x="7" y="2"/>
                    </a:cubicBezTo>
                    <a:cubicBezTo>
                      <a:pt x="5" y="0"/>
                      <a:pt x="0" y="2"/>
                      <a:pt x="1" y="5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21" name="Freeform 302"/>
              <p:cNvSpPr/>
              <p:nvPr/>
            </p:nvSpPr>
            <p:spPr bwMode="auto">
              <a:xfrm>
                <a:off x="8233485" y="968255"/>
                <a:ext cx="343401" cy="865371"/>
              </a:xfrm>
              <a:custGeom>
                <a:gdLst>
                  <a:gd name="T0" fmla="*/ 2 w 329"/>
                  <a:gd name="T1" fmla="*/ 3 h 831"/>
                  <a:gd name="T2" fmla="*/ 137 w 329"/>
                  <a:gd name="T3" fmla="*/ 236 h 831"/>
                  <a:gd name="T4" fmla="*/ 138 w 329"/>
                  <a:gd name="T5" fmla="*/ 463 h 831"/>
                  <a:gd name="T6" fmla="*/ 168 w 329"/>
                  <a:gd name="T7" fmla="*/ 657 h 831"/>
                  <a:gd name="T8" fmla="*/ 322 w 329"/>
                  <a:gd name="T9" fmla="*/ 830 h 831"/>
                  <a:gd name="T10" fmla="*/ 327 w 329"/>
                  <a:gd name="T11" fmla="*/ 827 h 831"/>
                  <a:gd name="T12" fmla="*/ 171 w 329"/>
                  <a:gd name="T13" fmla="*/ 646 h 831"/>
                  <a:gd name="T14" fmla="*/ 145 w 329"/>
                  <a:gd name="T15" fmla="*/ 447 h 831"/>
                  <a:gd name="T16" fmla="*/ 154 w 329"/>
                  <a:gd name="T17" fmla="*/ 346 h 831"/>
                  <a:gd name="T18" fmla="*/ 140 w 329"/>
                  <a:gd name="T19" fmla="*/ 223 h 831"/>
                  <a:gd name="T20" fmla="*/ 7 w 329"/>
                  <a:gd name="T21" fmla="*/ 1 h 831"/>
                  <a:gd name="T22" fmla="*/ 2 w 329"/>
                  <a:gd name="T23" fmla="*/ 3 h 83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29" h="831">
                    <a:moveTo>
                      <a:pt x="2" y="3"/>
                    </a:moveTo>
                    <a:cubicBezTo>
                      <a:pt x="62" y="71"/>
                      <a:pt x="113" y="148"/>
                      <a:pt x="137" y="236"/>
                    </a:cubicBezTo>
                    <a:cubicBezTo>
                      <a:pt x="157" y="312"/>
                      <a:pt x="141" y="386"/>
                      <a:pt x="138" y="463"/>
                    </a:cubicBezTo>
                    <a:cubicBezTo>
                      <a:pt x="136" y="529"/>
                      <a:pt x="142" y="595"/>
                      <a:pt x="168" y="657"/>
                    </a:cubicBezTo>
                    <a:cubicBezTo>
                      <a:pt x="199" y="729"/>
                      <a:pt x="257" y="786"/>
                      <a:pt x="322" y="830"/>
                    </a:cubicBezTo>
                    <a:cubicBezTo>
                      <a:pt x="323" y="831"/>
                      <a:pt x="329" y="828"/>
                      <a:pt x="327" y="827"/>
                    </a:cubicBezTo>
                    <a:cubicBezTo>
                      <a:pt x="260" y="781"/>
                      <a:pt x="202" y="723"/>
                      <a:pt x="171" y="646"/>
                    </a:cubicBezTo>
                    <a:cubicBezTo>
                      <a:pt x="145" y="583"/>
                      <a:pt x="142" y="514"/>
                      <a:pt x="145" y="447"/>
                    </a:cubicBezTo>
                    <a:cubicBezTo>
                      <a:pt x="147" y="413"/>
                      <a:pt x="151" y="380"/>
                      <a:pt x="154" y="346"/>
                    </a:cubicBezTo>
                    <a:cubicBezTo>
                      <a:pt x="157" y="304"/>
                      <a:pt x="151" y="263"/>
                      <a:pt x="140" y="223"/>
                    </a:cubicBezTo>
                    <a:cubicBezTo>
                      <a:pt x="116" y="139"/>
                      <a:pt x="65" y="65"/>
                      <a:pt x="7" y="1"/>
                    </a:cubicBezTo>
                    <a:cubicBezTo>
                      <a:pt x="6" y="0"/>
                      <a:pt x="0" y="2"/>
                      <a:pt x="2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22" name="Freeform 303"/>
              <p:cNvSpPr/>
              <p:nvPr/>
            </p:nvSpPr>
            <p:spPr bwMode="auto">
              <a:xfrm>
                <a:off x="8228334" y="964821"/>
                <a:ext cx="267853" cy="279873"/>
              </a:xfrm>
              <a:custGeom>
                <a:gdLst>
                  <a:gd name="T0" fmla="*/ 1 w 256"/>
                  <a:gd name="T1" fmla="*/ 3 h 270"/>
                  <a:gd name="T2" fmla="*/ 149 w 256"/>
                  <a:gd name="T3" fmla="*/ 99 h 270"/>
                  <a:gd name="T4" fmla="*/ 249 w 256"/>
                  <a:gd name="T5" fmla="*/ 268 h 270"/>
                  <a:gd name="T6" fmla="*/ 255 w 256"/>
                  <a:gd name="T7" fmla="*/ 267 h 270"/>
                  <a:gd name="T8" fmla="*/ 159 w 256"/>
                  <a:gd name="T9" fmla="*/ 101 h 270"/>
                  <a:gd name="T10" fmla="*/ 7 w 256"/>
                  <a:gd name="T11" fmla="*/ 1 h 270"/>
                  <a:gd name="T12" fmla="*/ 1 w 256"/>
                  <a:gd name="T13" fmla="*/ 3 h 27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6" h="270">
                    <a:moveTo>
                      <a:pt x="1" y="3"/>
                    </a:moveTo>
                    <a:cubicBezTo>
                      <a:pt x="51" y="35"/>
                      <a:pt x="106" y="56"/>
                      <a:pt x="149" y="99"/>
                    </a:cubicBezTo>
                    <a:cubicBezTo>
                      <a:pt x="194" y="144"/>
                      <a:pt x="235" y="205"/>
                      <a:pt x="249" y="268"/>
                    </a:cubicBezTo>
                    <a:cubicBezTo>
                      <a:pt x="249" y="270"/>
                      <a:pt x="256" y="268"/>
                      <a:pt x="255" y="267"/>
                    </a:cubicBezTo>
                    <a:cubicBezTo>
                      <a:pt x="241" y="204"/>
                      <a:pt x="201" y="148"/>
                      <a:pt x="159" y="101"/>
                    </a:cubicBezTo>
                    <a:cubicBezTo>
                      <a:pt x="117" y="55"/>
                      <a:pt x="58" y="34"/>
                      <a:pt x="7" y="1"/>
                    </a:cubicBezTo>
                    <a:cubicBezTo>
                      <a:pt x="5" y="0"/>
                      <a:pt x="0" y="2"/>
                      <a:pt x="1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23" name="Freeform 304"/>
              <p:cNvSpPr/>
              <p:nvPr/>
            </p:nvSpPr>
            <p:spPr bwMode="auto">
              <a:xfrm>
                <a:off x="8231768" y="968255"/>
                <a:ext cx="252401" cy="791540"/>
              </a:xfrm>
              <a:custGeom>
                <a:gdLst>
                  <a:gd name="T0" fmla="*/ 1 w 241"/>
                  <a:gd name="T1" fmla="*/ 3 h 761"/>
                  <a:gd name="T2" fmla="*/ 68 w 241"/>
                  <a:gd name="T3" fmla="*/ 200 h 761"/>
                  <a:gd name="T4" fmla="*/ 69 w 241"/>
                  <a:gd name="T5" fmla="*/ 409 h 761"/>
                  <a:gd name="T6" fmla="*/ 126 w 241"/>
                  <a:gd name="T7" fmla="*/ 593 h 761"/>
                  <a:gd name="T8" fmla="*/ 234 w 241"/>
                  <a:gd name="T9" fmla="*/ 759 h 761"/>
                  <a:gd name="T10" fmla="*/ 240 w 241"/>
                  <a:gd name="T11" fmla="*/ 757 h 761"/>
                  <a:gd name="T12" fmla="*/ 128 w 241"/>
                  <a:gd name="T13" fmla="*/ 583 h 761"/>
                  <a:gd name="T14" fmla="*/ 74 w 241"/>
                  <a:gd name="T15" fmla="*/ 396 h 761"/>
                  <a:gd name="T16" fmla="*/ 73 w 241"/>
                  <a:gd name="T17" fmla="*/ 187 h 761"/>
                  <a:gd name="T18" fmla="*/ 7 w 241"/>
                  <a:gd name="T19" fmla="*/ 1 h 761"/>
                  <a:gd name="T20" fmla="*/ 1 w 241"/>
                  <a:gd name="T21" fmla="*/ 3 h 76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1" h="761">
                    <a:moveTo>
                      <a:pt x="1" y="3"/>
                    </a:moveTo>
                    <a:cubicBezTo>
                      <a:pt x="42" y="61"/>
                      <a:pt x="61" y="131"/>
                      <a:pt x="68" y="200"/>
                    </a:cubicBezTo>
                    <a:cubicBezTo>
                      <a:pt x="74" y="270"/>
                      <a:pt x="62" y="340"/>
                      <a:pt x="69" y="409"/>
                    </a:cubicBezTo>
                    <a:cubicBezTo>
                      <a:pt x="75" y="475"/>
                      <a:pt x="97" y="534"/>
                      <a:pt x="126" y="593"/>
                    </a:cubicBezTo>
                    <a:cubicBezTo>
                      <a:pt x="155" y="653"/>
                      <a:pt x="187" y="711"/>
                      <a:pt x="234" y="759"/>
                    </a:cubicBezTo>
                    <a:cubicBezTo>
                      <a:pt x="235" y="761"/>
                      <a:pt x="241" y="759"/>
                      <a:pt x="240" y="757"/>
                    </a:cubicBezTo>
                    <a:cubicBezTo>
                      <a:pt x="191" y="707"/>
                      <a:pt x="159" y="645"/>
                      <a:pt x="128" y="583"/>
                    </a:cubicBezTo>
                    <a:cubicBezTo>
                      <a:pt x="99" y="523"/>
                      <a:pt x="80" y="462"/>
                      <a:pt x="74" y="396"/>
                    </a:cubicBezTo>
                    <a:cubicBezTo>
                      <a:pt x="68" y="326"/>
                      <a:pt x="80" y="256"/>
                      <a:pt x="73" y="187"/>
                    </a:cubicBezTo>
                    <a:cubicBezTo>
                      <a:pt x="66" y="121"/>
                      <a:pt x="45" y="55"/>
                      <a:pt x="7" y="1"/>
                    </a:cubicBezTo>
                    <a:cubicBezTo>
                      <a:pt x="6" y="0"/>
                      <a:pt x="0" y="2"/>
                      <a:pt x="1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24" name="Freeform 305"/>
              <p:cNvSpPr/>
              <p:nvPr/>
            </p:nvSpPr>
            <p:spPr bwMode="auto">
              <a:xfrm>
                <a:off x="8250655" y="999161"/>
                <a:ext cx="248967" cy="779521"/>
              </a:xfrm>
              <a:custGeom>
                <a:gdLst>
                  <a:gd name="T0" fmla="*/ 1 w 237"/>
                  <a:gd name="T1" fmla="*/ 3 h 749"/>
                  <a:gd name="T2" fmla="*/ 33 w 237"/>
                  <a:gd name="T3" fmla="*/ 198 h 749"/>
                  <a:gd name="T4" fmla="*/ 30 w 237"/>
                  <a:gd name="T5" fmla="*/ 393 h 749"/>
                  <a:gd name="T6" fmla="*/ 105 w 237"/>
                  <a:gd name="T7" fmla="*/ 582 h 749"/>
                  <a:gd name="T8" fmla="*/ 157 w 237"/>
                  <a:gd name="T9" fmla="*/ 669 h 749"/>
                  <a:gd name="T10" fmla="*/ 229 w 237"/>
                  <a:gd name="T11" fmla="*/ 747 h 749"/>
                  <a:gd name="T12" fmla="*/ 235 w 237"/>
                  <a:gd name="T13" fmla="*/ 745 h 749"/>
                  <a:gd name="T14" fmla="*/ 165 w 237"/>
                  <a:gd name="T15" fmla="*/ 671 h 749"/>
                  <a:gd name="T16" fmla="*/ 107 w 237"/>
                  <a:gd name="T17" fmla="*/ 574 h 749"/>
                  <a:gd name="T18" fmla="*/ 35 w 237"/>
                  <a:gd name="T19" fmla="*/ 386 h 749"/>
                  <a:gd name="T20" fmla="*/ 39 w 237"/>
                  <a:gd name="T21" fmla="*/ 185 h 749"/>
                  <a:gd name="T22" fmla="*/ 7 w 237"/>
                  <a:gd name="T23" fmla="*/ 2 h 749"/>
                  <a:gd name="T24" fmla="*/ 1 w 237"/>
                  <a:gd name="T25" fmla="*/ 3 h 74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36" h="749">
                    <a:moveTo>
                      <a:pt x="1" y="3"/>
                    </a:moveTo>
                    <a:cubicBezTo>
                      <a:pt x="29" y="64"/>
                      <a:pt x="34" y="133"/>
                      <a:pt x="33" y="198"/>
                    </a:cubicBezTo>
                    <a:cubicBezTo>
                      <a:pt x="33" y="264"/>
                      <a:pt x="19" y="328"/>
                      <a:pt x="30" y="393"/>
                    </a:cubicBezTo>
                    <a:cubicBezTo>
                      <a:pt x="42" y="460"/>
                      <a:pt x="73" y="523"/>
                      <a:pt x="105" y="582"/>
                    </a:cubicBezTo>
                    <a:cubicBezTo>
                      <a:pt x="120" y="612"/>
                      <a:pt x="137" y="641"/>
                      <a:pt x="157" y="669"/>
                    </a:cubicBezTo>
                    <a:cubicBezTo>
                      <a:pt x="177" y="698"/>
                      <a:pt x="204" y="723"/>
                      <a:pt x="229" y="747"/>
                    </a:cubicBezTo>
                    <a:cubicBezTo>
                      <a:pt x="231" y="749"/>
                      <a:pt x="237" y="746"/>
                      <a:pt x="235" y="745"/>
                    </a:cubicBezTo>
                    <a:cubicBezTo>
                      <a:pt x="211" y="721"/>
                      <a:pt x="186" y="698"/>
                      <a:pt x="165" y="671"/>
                    </a:cubicBezTo>
                    <a:cubicBezTo>
                      <a:pt x="142" y="641"/>
                      <a:pt x="125" y="608"/>
                      <a:pt x="107" y="574"/>
                    </a:cubicBezTo>
                    <a:cubicBezTo>
                      <a:pt x="76" y="515"/>
                      <a:pt x="47" y="453"/>
                      <a:pt x="35" y="386"/>
                    </a:cubicBezTo>
                    <a:cubicBezTo>
                      <a:pt x="24" y="319"/>
                      <a:pt x="39" y="252"/>
                      <a:pt x="39" y="185"/>
                    </a:cubicBezTo>
                    <a:cubicBezTo>
                      <a:pt x="39" y="124"/>
                      <a:pt x="33" y="58"/>
                      <a:pt x="7" y="2"/>
                    </a:cubicBezTo>
                    <a:cubicBezTo>
                      <a:pt x="6" y="0"/>
                      <a:pt x="0" y="1"/>
                      <a:pt x="1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25" name="Freeform 306"/>
              <p:cNvSpPr/>
              <p:nvPr/>
            </p:nvSpPr>
            <p:spPr bwMode="auto">
              <a:xfrm>
                <a:off x="8250655" y="990575"/>
                <a:ext cx="135644" cy="571764"/>
              </a:xfrm>
              <a:custGeom>
                <a:gdLst>
                  <a:gd name="T0" fmla="*/ 1 w 130"/>
                  <a:gd name="T1" fmla="*/ 3 h 549"/>
                  <a:gd name="T2" fmla="*/ 97 w 130"/>
                  <a:gd name="T3" fmla="*/ 233 h 549"/>
                  <a:gd name="T4" fmla="*/ 124 w 130"/>
                  <a:gd name="T5" fmla="*/ 547 h 549"/>
                  <a:gd name="T6" fmla="*/ 130 w 130"/>
                  <a:gd name="T7" fmla="*/ 545 h 549"/>
                  <a:gd name="T8" fmla="*/ 104 w 130"/>
                  <a:gd name="T9" fmla="*/ 238 h 549"/>
                  <a:gd name="T10" fmla="*/ 7 w 130"/>
                  <a:gd name="T11" fmla="*/ 2 h 549"/>
                  <a:gd name="T12" fmla="*/ 1 w 130"/>
                  <a:gd name="T13" fmla="*/ 3 h 54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0" h="549">
                    <a:moveTo>
                      <a:pt x="1" y="3"/>
                    </a:moveTo>
                    <a:cubicBezTo>
                      <a:pt x="46" y="75"/>
                      <a:pt x="81" y="149"/>
                      <a:pt x="97" y="233"/>
                    </a:cubicBezTo>
                    <a:cubicBezTo>
                      <a:pt x="117" y="336"/>
                      <a:pt x="94" y="445"/>
                      <a:pt x="124" y="547"/>
                    </a:cubicBezTo>
                    <a:cubicBezTo>
                      <a:pt x="124" y="549"/>
                      <a:pt x="130" y="547"/>
                      <a:pt x="130" y="545"/>
                    </a:cubicBezTo>
                    <a:cubicBezTo>
                      <a:pt x="101" y="446"/>
                      <a:pt x="121" y="339"/>
                      <a:pt x="104" y="238"/>
                    </a:cubicBezTo>
                    <a:cubicBezTo>
                      <a:pt x="90" y="151"/>
                      <a:pt x="53" y="76"/>
                      <a:pt x="7" y="2"/>
                    </a:cubicBezTo>
                    <a:cubicBezTo>
                      <a:pt x="6" y="0"/>
                      <a:pt x="0" y="2"/>
                      <a:pt x="1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26" name="Freeform 307"/>
              <p:cNvSpPr/>
              <p:nvPr/>
            </p:nvSpPr>
            <p:spPr bwMode="auto">
              <a:xfrm>
                <a:off x="8242070" y="981991"/>
                <a:ext cx="152814" cy="606104"/>
              </a:xfrm>
              <a:custGeom>
                <a:gdLst>
                  <a:gd name="T0" fmla="*/ 1 w 146"/>
                  <a:gd name="T1" fmla="*/ 4 h 581"/>
                  <a:gd name="T2" fmla="*/ 82 w 146"/>
                  <a:gd name="T3" fmla="*/ 256 h 581"/>
                  <a:gd name="T4" fmla="*/ 93 w 146"/>
                  <a:gd name="T5" fmla="*/ 420 h 581"/>
                  <a:gd name="T6" fmla="*/ 139 w 146"/>
                  <a:gd name="T7" fmla="*/ 579 h 581"/>
                  <a:gd name="T8" fmla="*/ 145 w 146"/>
                  <a:gd name="T9" fmla="*/ 577 h 581"/>
                  <a:gd name="T10" fmla="*/ 87 w 146"/>
                  <a:gd name="T11" fmla="*/ 248 h 581"/>
                  <a:gd name="T12" fmla="*/ 7 w 146"/>
                  <a:gd name="T13" fmla="*/ 2 h 581"/>
                  <a:gd name="T14" fmla="*/ 1 w 146"/>
                  <a:gd name="T15" fmla="*/ 4 h 58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6" h="581">
                    <a:moveTo>
                      <a:pt x="1" y="4"/>
                    </a:moveTo>
                    <a:cubicBezTo>
                      <a:pt x="57" y="78"/>
                      <a:pt x="74" y="166"/>
                      <a:pt x="82" y="256"/>
                    </a:cubicBezTo>
                    <a:cubicBezTo>
                      <a:pt x="87" y="310"/>
                      <a:pt x="87" y="365"/>
                      <a:pt x="93" y="420"/>
                    </a:cubicBezTo>
                    <a:cubicBezTo>
                      <a:pt x="100" y="474"/>
                      <a:pt x="115" y="530"/>
                      <a:pt x="139" y="579"/>
                    </a:cubicBezTo>
                    <a:cubicBezTo>
                      <a:pt x="140" y="581"/>
                      <a:pt x="146" y="579"/>
                      <a:pt x="145" y="577"/>
                    </a:cubicBezTo>
                    <a:cubicBezTo>
                      <a:pt x="94" y="474"/>
                      <a:pt x="97" y="361"/>
                      <a:pt x="87" y="248"/>
                    </a:cubicBezTo>
                    <a:cubicBezTo>
                      <a:pt x="80" y="160"/>
                      <a:pt x="61" y="74"/>
                      <a:pt x="7" y="2"/>
                    </a:cubicBezTo>
                    <a:cubicBezTo>
                      <a:pt x="6" y="0"/>
                      <a:pt x="0" y="2"/>
                      <a:pt x="1" y="4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27" name="Freeform 308"/>
              <p:cNvSpPr/>
              <p:nvPr/>
            </p:nvSpPr>
            <p:spPr bwMode="auto">
              <a:xfrm>
                <a:off x="8233485" y="971689"/>
                <a:ext cx="212909" cy="336533"/>
              </a:xfrm>
              <a:custGeom>
                <a:gdLst>
                  <a:gd name="T0" fmla="*/ 2 w 203"/>
                  <a:gd name="T1" fmla="*/ 3 h 324"/>
                  <a:gd name="T2" fmla="*/ 62 w 203"/>
                  <a:gd name="T3" fmla="*/ 51 h 324"/>
                  <a:gd name="T4" fmla="*/ 116 w 203"/>
                  <a:gd name="T5" fmla="*/ 117 h 324"/>
                  <a:gd name="T6" fmla="*/ 196 w 203"/>
                  <a:gd name="T7" fmla="*/ 322 h 324"/>
                  <a:gd name="T8" fmla="*/ 202 w 203"/>
                  <a:gd name="T9" fmla="*/ 321 h 324"/>
                  <a:gd name="T10" fmla="*/ 119 w 203"/>
                  <a:gd name="T11" fmla="*/ 110 h 324"/>
                  <a:gd name="T12" fmla="*/ 68 w 203"/>
                  <a:gd name="T13" fmla="*/ 48 h 324"/>
                  <a:gd name="T14" fmla="*/ 7 w 203"/>
                  <a:gd name="T15" fmla="*/ 1 h 324"/>
                  <a:gd name="T16" fmla="*/ 2 w 203"/>
                  <a:gd name="T17" fmla="*/ 3 h 32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3" h="324">
                    <a:moveTo>
                      <a:pt x="2" y="3"/>
                    </a:moveTo>
                    <a:cubicBezTo>
                      <a:pt x="26" y="12"/>
                      <a:pt x="45" y="33"/>
                      <a:pt x="62" y="51"/>
                    </a:cubicBezTo>
                    <a:cubicBezTo>
                      <a:pt x="82" y="71"/>
                      <a:pt x="100" y="94"/>
                      <a:pt x="116" y="117"/>
                    </a:cubicBezTo>
                    <a:cubicBezTo>
                      <a:pt x="158" y="178"/>
                      <a:pt x="179" y="251"/>
                      <a:pt x="196" y="322"/>
                    </a:cubicBezTo>
                    <a:cubicBezTo>
                      <a:pt x="197" y="324"/>
                      <a:pt x="203" y="322"/>
                      <a:pt x="202" y="321"/>
                    </a:cubicBezTo>
                    <a:cubicBezTo>
                      <a:pt x="185" y="247"/>
                      <a:pt x="162" y="173"/>
                      <a:pt x="119" y="110"/>
                    </a:cubicBezTo>
                    <a:cubicBezTo>
                      <a:pt x="103" y="88"/>
                      <a:pt x="86" y="68"/>
                      <a:pt x="68" y="48"/>
                    </a:cubicBezTo>
                    <a:cubicBezTo>
                      <a:pt x="51" y="30"/>
                      <a:pt x="31" y="9"/>
                      <a:pt x="7" y="1"/>
                    </a:cubicBezTo>
                    <a:cubicBezTo>
                      <a:pt x="5" y="0"/>
                      <a:pt x="0" y="3"/>
                      <a:pt x="2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28" name="Freeform 309"/>
              <p:cNvSpPr/>
              <p:nvPr/>
            </p:nvSpPr>
            <p:spPr bwMode="auto">
              <a:xfrm>
                <a:off x="8243787" y="983707"/>
                <a:ext cx="235230" cy="278155"/>
              </a:xfrm>
              <a:custGeom>
                <a:gdLst>
                  <a:gd name="T0" fmla="*/ 4 w 224"/>
                  <a:gd name="T1" fmla="*/ 4 h 267"/>
                  <a:gd name="T2" fmla="*/ 61 w 224"/>
                  <a:gd name="T3" fmla="*/ 38 h 267"/>
                  <a:gd name="T4" fmla="*/ 112 w 224"/>
                  <a:gd name="T5" fmla="*/ 89 h 267"/>
                  <a:gd name="T6" fmla="*/ 217 w 224"/>
                  <a:gd name="T7" fmla="*/ 265 h 267"/>
                  <a:gd name="T8" fmla="*/ 223 w 224"/>
                  <a:gd name="T9" fmla="*/ 263 h 267"/>
                  <a:gd name="T10" fmla="*/ 113 w 224"/>
                  <a:gd name="T11" fmla="*/ 82 h 267"/>
                  <a:gd name="T12" fmla="*/ 59 w 224"/>
                  <a:gd name="T13" fmla="*/ 28 h 267"/>
                  <a:gd name="T14" fmla="*/ 7 w 224"/>
                  <a:gd name="T15" fmla="*/ 0 h 267"/>
                  <a:gd name="T16" fmla="*/ 4 w 224"/>
                  <a:gd name="T17" fmla="*/ 4 h 26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4" h="267">
                    <a:moveTo>
                      <a:pt x="4" y="4"/>
                    </a:moveTo>
                    <a:cubicBezTo>
                      <a:pt x="25" y="4"/>
                      <a:pt x="46" y="25"/>
                      <a:pt x="61" y="38"/>
                    </a:cubicBezTo>
                    <a:cubicBezTo>
                      <a:pt x="79" y="53"/>
                      <a:pt x="97" y="71"/>
                      <a:pt x="112" y="89"/>
                    </a:cubicBezTo>
                    <a:cubicBezTo>
                      <a:pt x="155" y="142"/>
                      <a:pt x="189" y="203"/>
                      <a:pt x="217" y="265"/>
                    </a:cubicBezTo>
                    <a:cubicBezTo>
                      <a:pt x="218" y="267"/>
                      <a:pt x="224" y="266"/>
                      <a:pt x="223" y="263"/>
                    </a:cubicBezTo>
                    <a:cubicBezTo>
                      <a:pt x="194" y="199"/>
                      <a:pt x="159" y="136"/>
                      <a:pt x="113" y="82"/>
                    </a:cubicBezTo>
                    <a:cubicBezTo>
                      <a:pt x="97" y="62"/>
                      <a:pt x="78" y="45"/>
                      <a:pt x="59" y="28"/>
                    </a:cubicBezTo>
                    <a:cubicBezTo>
                      <a:pt x="45" y="17"/>
                      <a:pt x="26" y="0"/>
                      <a:pt x="7" y="0"/>
                    </a:cubicBezTo>
                    <a:cubicBezTo>
                      <a:pt x="4" y="0"/>
                      <a:pt x="0" y="4"/>
                      <a:pt x="4" y="4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29" name="Freeform 310"/>
              <p:cNvSpPr/>
              <p:nvPr/>
            </p:nvSpPr>
            <p:spPr bwMode="auto">
              <a:xfrm>
                <a:off x="8657585" y="1054105"/>
                <a:ext cx="70398" cy="827597"/>
              </a:xfrm>
              <a:custGeom>
                <a:gdLst>
                  <a:gd name="T0" fmla="*/ 58 w 67"/>
                  <a:gd name="T1" fmla="*/ 3 h 796"/>
                  <a:gd name="T2" fmla="*/ 59 w 67"/>
                  <a:gd name="T3" fmla="*/ 90 h 796"/>
                  <a:gd name="T4" fmla="*/ 47 w 67"/>
                  <a:gd name="T5" fmla="*/ 193 h 796"/>
                  <a:gd name="T6" fmla="*/ 21 w 67"/>
                  <a:gd name="T7" fmla="*/ 397 h 796"/>
                  <a:gd name="T8" fmla="*/ 11 w 67"/>
                  <a:gd name="T9" fmla="*/ 597 h 796"/>
                  <a:gd name="T10" fmla="*/ 15 w 67"/>
                  <a:gd name="T11" fmla="*/ 793 h 796"/>
                  <a:gd name="T12" fmla="*/ 21 w 67"/>
                  <a:gd name="T13" fmla="*/ 792 h 796"/>
                  <a:gd name="T14" fmla="*/ 18 w 67"/>
                  <a:gd name="T15" fmla="*/ 590 h 796"/>
                  <a:gd name="T16" fmla="*/ 27 w 67"/>
                  <a:gd name="T17" fmla="*/ 389 h 796"/>
                  <a:gd name="T18" fmla="*/ 52 w 67"/>
                  <a:gd name="T19" fmla="*/ 193 h 796"/>
                  <a:gd name="T20" fmla="*/ 65 w 67"/>
                  <a:gd name="T21" fmla="*/ 96 h 796"/>
                  <a:gd name="T22" fmla="*/ 63 w 67"/>
                  <a:gd name="T23" fmla="*/ 3 h 796"/>
                  <a:gd name="T24" fmla="*/ 58 w 67"/>
                  <a:gd name="T25" fmla="*/ 3 h 79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7" h="796">
                    <a:moveTo>
                      <a:pt x="58" y="3"/>
                    </a:moveTo>
                    <a:cubicBezTo>
                      <a:pt x="53" y="32"/>
                      <a:pt x="58" y="61"/>
                      <a:pt x="59" y="90"/>
                    </a:cubicBezTo>
                    <a:cubicBezTo>
                      <a:pt x="61" y="124"/>
                      <a:pt x="53" y="160"/>
                      <a:pt x="47" y="193"/>
                    </a:cubicBezTo>
                    <a:cubicBezTo>
                      <a:pt x="33" y="261"/>
                      <a:pt x="24" y="328"/>
                      <a:pt x="21" y="397"/>
                    </a:cubicBezTo>
                    <a:cubicBezTo>
                      <a:pt x="18" y="464"/>
                      <a:pt x="18" y="530"/>
                      <a:pt x="11" y="597"/>
                    </a:cubicBezTo>
                    <a:cubicBezTo>
                      <a:pt x="5" y="663"/>
                      <a:pt x="0" y="728"/>
                      <a:pt x="15" y="793"/>
                    </a:cubicBezTo>
                    <a:cubicBezTo>
                      <a:pt x="16" y="796"/>
                      <a:pt x="21" y="794"/>
                      <a:pt x="21" y="792"/>
                    </a:cubicBezTo>
                    <a:cubicBezTo>
                      <a:pt x="6" y="725"/>
                      <a:pt x="11" y="657"/>
                      <a:pt x="18" y="590"/>
                    </a:cubicBezTo>
                    <a:cubicBezTo>
                      <a:pt x="24" y="523"/>
                      <a:pt x="24" y="456"/>
                      <a:pt x="27" y="389"/>
                    </a:cubicBezTo>
                    <a:cubicBezTo>
                      <a:pt x="29" y="322"/>
                      <a:pt x="39" y="258"/>
                      <a:pt x="52" y="193"/>
                    </a:cubicBezTo>
                    <a:cubicBezTo>
                      <a:pt x="59" y="161"/>
                      <a:pt x="64" y="129"/>
                      <a:pt x="65" y="96"/>
                    </a:cubicBezTo>
                    <a:cubicBezTo>
                      <a:pt x="67" y="65"/>
                      <a:pt x="58" y="34"/>
                      <a:pt x="63" y="3"/>
                    </a:cubicBezTo>
                    <a:cubicBezTo>
                      <a:pt x="64" y="0"/>
                      <a:pt x="58" y="1"/>
                      <a:pt x="58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30" name="Freeform 311"/>
              <p:cNvSpPr/>
              <p:nvPr/>
            </p:nvSpPr>
            <p:spPr bwMode="auto">
              <a:xfrm>
                <a:off x="8521942" y="1038651"/>
                <a:ext cx="202607" cy="832748"/>
              </a:xfrm>
              <a:custGeom>
                <a:gdLst>
                  <a:gd name="T0" fmla="*/ 186 w 194"/>
                  <a:gd name="T1" fmla="*/ 3 h 801"/>
                  <a:gd name="T2" fmla="*/ 118 w 194"/>
                  <a:gd name="T3" fmla="*/ 210 h 801"/>
                  <a:gd name="T4" fmla="*/ 61 w 194"/>
                  <a:gd name="T5" fmla="*/ 295 h 801"/>
                  <a:gd name="T6" fmla="*/ 24 w 194"/>
                  <a:gd name="T7" fmla="*/ 380 h 801"/>
                  <a:gd name="T8" fmla="*/ 10 w 194"/>
                  <a:gd name="T9" fmla="*/ 584 h 801"/>
                  <a:gd name="T10" fmla="*/ 96 w 194"/>
                  <a:gd name="T11" fmla="*/ 799 h 801"/>
                  <a:gd name="T12" fmla="*/ 102 w 194"/>
                  <a:gd name="T13" fmla="*/ 798 h 801"/>
                  <a:gd name="T14" fmla="*/ 16 w 194"/>
                  <a:gd name="T15" fmla="*/ 589 h 801"/>
                  <a:gd name="T16" fmla="*/ 31 w 194"/>
                  <a:gd name="T17" fmla="*/ 374 h 801"/>
                  <a:gd name="T18" fmla="*/ 133 w 194"/>
                  <a:gd name="T19" fmla="*/ 195 h 801"/>
                  <a:gd name="T20" fmla="*/ 191 w 194"/>
                  <a:gd name="T21" fmla="*/ 2 h 801"/>
                  <a:gd name="T22" fmla="*/ 186 w 194"/>
                  <a:gd name="T23" fmla="*/ 3 h 80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4" h="801">
                    <a:moveTo>
                      <a:pt x="186" y="3"/>
                    </a:moveTo>
                    <a:cubicBezTo>
                      <a:pt x="188" y="77"/>
                      <a:pt x="156" y="149"/>
                      <a:pt x="118" y="210"/>
                    </a:cubicBezTo>
                    <a:cubicBezTo>
                      <a:pt x="100" y="239"/>
                      <a:pt x="78" y="265"/>
                      <a:pt x="61" y="295"/>
                    </a:cubicBezTo>
                    <a:cubicBezTo>
                      <a:pt x="45" y="321"/>
                      <a:pt x="33" y="350"/>
                      <a:pt x="24" y="380"/>
                    </a:cubicBezTo>
                    <a:cubicBezTo>
                      <a:pt x="3" y="444"/>
                      <a:pt x="0" y="517"/>
                      <a:pt x="10" y="584"/>
                    </a:cubicBezTo>
                    <a:cubicBezTo>
                      <a:pt x="21" y="661"/>
                      <a:pt x="56" y="733"/>
                      <a:pt x="96" y="799"/>
                    </a:cubicBezTo>
                    <a:cubicBezTo>
                      <a:pt x="97" y="801"/>
                      <a:pt x="103" y="799"/>
                      <a:pt x="102" y="798"/>
                    </a:cubicBezTo>
                    <a:cubicBezTo>
                      <a:pt x="63" y="733"/>
                      <a:pt x="30" y="664"/>
                      <a:pt x="16" y="589"/>
                    </a:cubicBezTo>
                    <a:cubicBezTo>
                      <a:pt x="3" y="518"/>
                      <a:pt x="10" y="442"/>
                      <a:pt x="31" y="374"/>
                    </a:cubicBezTo>
                    <a:cubicBezTo>
                      <a:pt x="52" y="306"/>
                      <a:pt x="97" y="255"/>
                      <a:pt x="133" y="195"/>
                    </a:cubicBezTo>
                    <a:cubicBezTo>
                      <a:pt x="166" y="137"/>
                      <a:pt x="194" y="69"/>
                      <a:pt x="191" y="2"/>
                    </a:cubicBezTo>
                    <a:cubicBezTo>
                      <a:pt x="191" y="0"/>
                      <a:pt x="186" y="1"/>
                      <a:pt x="186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31" name="Freeform 312"/>
              <p:cNvSpPr/>
              <p:nvPr/>
            </p:nvSpPr>
            <p:spPr bwMode="auto">
              <a:xfrm>
                <a:off x="8705662" y="1033501"/>
                <a:ext cx="132210" cy="856787"/>
              </a:xfrm>
              <a:custGeom>
                <a:gdLst>
                  <a:gd name="T0" fmla="*/ 19 w 127"/>
                  <a:gd name="T1" fmla="*/ 9 h 823"/>
                  <a:gd name="T2" fmla="*/ 89 w 127"/>
                  <a:gd name="T3" fmla="*/ 186 h 823"/>
                  <a:gd name="T4" fmla="*/ 113 w 127"/>
                  <a:gd name="T5" fmla="*/ 426 h 823"/>
                  <a:gd name="T6" fmla="*/ 67 w 127"/>
                  <a:gd name="T7" fmla="*/ 655 h 823"/>
                  <a:gd name="T8" fmla="*/ 26 w 127"/>
                  <a:gd name="T9" fmla="*/ 741 h 823"/>
                  <a:gd name="T10" fmla="*/ 6 w 127"/>
                  <a:gd name="T11" fmla="*/ 817 h 823"/>
                  <a:gd name="T12" fmla="*/ 18 w 127"/>
                  <a:gd name="T13" fmla="*/ 814 h 823"/>
                  <a:gd name="T14" fmla="*/ 45 w 127"/>
                  <a:gd name="T15" fmla="*/ 728 h 823"/>
                  <a:gd name="T16" fmla="*/ 85 w 127"/>
                  <a:gd name="T17" fmla="*/ 637 h 823"/>
                  <a:gd name="T18" fmla="*/ 125 w 127"/>
                  <a:gd name="T19" fmla="*/ 411 h 823"/>
                  <a:gd name="T20" fmla="*/ 102 w 127"/>
                  <a:gd name="T21" fmla="*/ 189 h 823"/>
                  <a:gd name="T22" fmla="*/ 30 w 127"/>
                  <a:gd name="T23" fmla="*/ 6 h 823"/>
                  <a:gd name="T24" fmla="*/ 19 w 127"/>
                  <a:gd name="T25" fmla="*/ 9 h 82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7" h="823">
                    <a:moveTo>
                      <a:pt x="19" y="9"/>
                    </a:moveTo>
                    <a:cubicBezTo>
                      <a:pt x="41" y="68"/>
                      <a:pt x="73" y="125"/>
                      <a:pt x="89" y="186"/>
                    </a:cubicBezTo>
                    <a:cubicBezTo>
                      <a:pt x="110" y="263"/>
                      <a:pt x="116" y="346"/>
                      <a:pt x="113" y="426"/>
                    </a:cubicBezTo>
                    <a:cubicBezTo>
                      <a:pt x="110" y="505"/>
                      <a:pt x="95" y="582"/>
                      <a:pt x="67" y="655"/>
                    </a:cubicBezTo>
                    <a:cubicBezTo>
                      <a:pt x="55" y="685"/>
                      <a:pt x="41" y="713"/>
                      <a:pt x="26" y="741"/>
                    </a:cubicBezTo>
                    <a:cubicBezTo>
                      <a:pt x="14" y="764"/>
                      <a:pt x="0" y="791"/>
                      <a:pt x="6" y="817"/>
                    </a:cubicBezTo>
                    <a:cubicBezTo>
                      <a:pt x="8" y="823"/>
                      <a:pt x="19" y="820"/>
                      <a:pt x="18" y="814"/>
                    </a:cubicBezTo>
                    <a:cubicBezTo>
                      <a:pt x="11" y="784"/>
                      <a:pt x="31" y="753"/>
                      <a:pt x="45" y="728"/>
                    </a:cubicBezTo>
                    <a:cubicBezTo>
                      <a:pt x="60" y="699"/>
                      <a:pt x="74" y="668"/>
                      <a:pt x="85" y="637"/>
                    </a:cubicBezTo>
                    <a:cubicBezTo>
                      <a:pt x="111" y="564"/>
                      <a:pt x="122" y="488"/>
                      <a:pt x="125" y="411"/>
                    </a:cubicBezTo>
                    <a:cubicBezTo>
                      <a:pt x="127" y="337"/>
                      <a:pt x="119" y="261"/>
                      <a:pt x="102" y="189"/>
                    </a:cubicBezTo>
                    <a:cubicBezTo>
                      <a:pt x="87" y="125"/>
                      <a:pt x="53" y="67"/>
                      <a:pt x="30" y="6"/>
                    </a:cubicBezTo>
                    <a:cubicBezTo>
                      <a:pt x="28" y="0"/>
                      <a:pt x="17" y="4"/>
                      <a:pt x="19" y="9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32" name="Freeform 313"/>
              <p:cNvSpPr/>
              <p:nvPr/>
            </p:nvSpPr>
            <p:spPr bwMode="auto">
              <a:xfrm>
                <a:off x="8722832" y="1064407"/>
                <a:ext cx="163116" cy="827597"/>
              </a:xfrm>
              <a:custGeom>
                <a:gdLst>
                  <a:gd name="T0" fmla="*/ 13 w 156"/>
                  <a:gd name="T1" fmla="*/ 9 h 795"/>
                  <a:gd name="T2" fmla="*/ 142 w 156"/>
                  <a:gd name="T3" fmla="*/ 390 h 795"/>
                  <a:gd name="T4" fmla="*/ 3 w 156"/>
                  <a:gd name="T5" fmla="*/ 790 h 795"/>
                  <a:gd name="T6" fmla="*/ 14 w 156"/>
                  <a:gd name="T7" fmla="*/ 791 h 795"/>
                  <a:gd name="T8" fmla="*/ 118 w 156"/>
                  <a:gd name="T9" fmla="*/ 581 h 795"/>
                  <a:gd name="T10" fmla="*/ 153 w 156"/>
                  <a:gd name="T11" fmla="*/ 383 h 795"/>
                  <a:gd name="T12" fmla="*/ 23 w 156"/>
                  <a:gd name="T13" fmla="*/ 4 h 795"/>
                  <a:gd name="T14" fmla="*/ 13 w 156"/>
                  <a:gd name="T15" fmla="*/ 9 h 79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6" h="795">
                    <a:moveTo>
                      <a:pt x="13" y="9"/>
                    </a:moveTo>
                    <a:cubicBezTo>
                      <a:pt x="87" y="121"/>
                      <a:pt x="136" y="255"/>
                      <a:pt x="142" y="390"/>
                    </a:cubicBezTo>
                    <a:cubicBezTo>
                      <a:pt x="148" y="538"/>
                      <a:pt x="68" y="663"/>
                      <a:pt x="3" y="790"/>
                    </a:cubicBezTo>
                    <a:cubicBezTo>
                      <a:pt x="0" y="795"/>
                      <a:pt x="12" y="795"/>
                      <a:pt x="14" y="791"/>
                    </a:cubicBezTo>
                    <a:cubicBezTo>
                      <a:pt x="50" y="722"/>
                      <a:pt x="89" y="654"/>
                      <a:pt x="118" y="581"/>
                    </a:cubicBezTo>
                    <a:cubicBezTo>
                      <a:pt x="144" y="517"/>
                      <a:pt x="156" y="452"/>
                      <a:pt x="153" y="383"/>
                    </a:cubicBezTo>
                    <a:cubicBezTo>
                      <a:pt x="148" y="249"/>
                      <a:pt x="97" y="115"/>
                      <a:pt x="23" y="4"/>
                    </a:cubicBezTo>
                    <a:cubicBezTo>
                      <a:pt x="20" y="0"/>
                      <a:pt x="9" y="4"/>
                      <a:pt x="13" y="9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33" name="Freeform 314"/>
              <p:cNvSpPr/>
              <p:nvPr/>
            </p:nvSpPr>
            <p:spPr bwMode="auto">
              <a:xfrm>
                <a:off x="8727983" y="1074709"/>
                <a:ext cx="199173" cy="813861"/>
              </a:xfrm>
              <a:custGeom>
                <a:gdLst>
                  <a:gd name="T0" fmla="*/ 45 w 191"/>
                  <a:gd name="T1" fmla="*/ 9 h 782"/>
                  <a:gd name="T2" fmla="*/ 105 w 191"/>
                  <a:gd name="T3" fmla="*/ 117 h 782"/>
                  <a:gd name="T4" fmla="*/ 173 w 191"/>
                  <a:gd name="T5" fmla="*/ 327 h 782"/>
                  <a:gd name="T6" fmla="*/ 139 w 191"/>
                  <a:gd name="T7" fmla="*/ 579 h 782"/>
                  <a:gd name="T8" fmla="*/ 5 w 191"/>
                  <a:gd name="T9" fmla="*/ 776 h 782"/>
                  <a:gd name="T10" fmla="*/ 14 w 191"/>
                  <a:gd name="T11" fmla="*/ 779 h 782"/>
                  <a:gd name="T12" fmla="*/ 148 w 191"/>
                  <a:gd name="T13" fmla="*/ 586 h 782"/>
                  <a:gd name="T14" fmla="*/ 186 w 191"/>
                  <a:gd name="T15" fmla="*/ 338 h 782"/>
                  <a:gd name="T16" fmla="*/ 157 w 191"/>
                  <a:gd name="T17" fmla="*/ 210 h 782"/>
                  <a:gd name="T18" fmla="*/ 120 w 191"/>
                  <a:gd name="T19" fmla="*/ 121 h 782"/>
                  <a:gd name="T20" fmla="*/ 56 w 191"/>
                  <a:gd name="T21" fmla="*/ 5 h 782"/>
                  <a:gd name="T22" fmla="*/ 45 w 191"/>
                  <a:gd name="T23" fmla="*/ 9 h 78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1" h="782">
                    <a:moveTo>
                      <a:pt x="45" y="9"/>
                    </a:moveTo>
                    <a:cubicBezTo>
                      <a:pt x="68" y="43"/>
                      <a:pt x="86" y="81"/>
                      <a:pt x="105" y="117"/>
                    </a:cubicBezTo>
                    <a:cubicBezTo>
                      <a:pt x="139" y="182"/>
                      <a:pt x="165" y="254"/>
                      <a:pt x="173" y="327"/>
                    </a:cubicBezTo>
                    <a:cubicBezTo>
                      <a:pt x="182" y="412"/>
                      <a:pt x="169" y="499"/>
                      <a:pt x="139" y="579"/>
                    </a:cubicBezTo>
                    <a:cubicBezTo>
                      <a:pt x="111" y="654"/>
                      <a:pt x="61" y="719"/>
                      <a:pt x="5" y="776"/>
                    </a:cubicBezTo>
                    <a:cubicBezTo>
                      <a:pt x="0" y="781"/>
                      <a:pt x="11" y="782"/>
                      <a:pt x="14" y="779"/>
                    </a:cubicBezTo>
                    <a:cubicBezTo>
                      <a:pt x="70" y="723"/>
                      <a:pt x="118" y="660"/>
                      <a:pt x="148" y="586"/>
                    </a:cubicBezTo>
                    <a:cubicBezTo>
                      <a:pt x="180" y="507"/>
                      <a:pt x="191" y="422"/>
                      <a:pt x="186" y="338"/>
                    </a:cubicBezTo>
                    <a:cubicBezTo>
                      <a:pt x="182" y="294"/>
                      <a:pt x="173" y="251"/>
                      <a:pt x="157" y="210"/>
                    </a:cubicBezTo>
                    <a:cubicBezTo>
                      <a:pt x="146" y="181"/>
                      <a:pt x="134" y="150"/>
                      <a:pt x="120" y="121"/>
                    </a:cubicBezTo>
                    <a:cubicBezTo>
                      <a:pt x="100" y="82"/>
                      <a:pt x="80" y="41"/>
                      <a:pt x="56" y="5"/>
                    </a:cubicBezTo>
                    <a:cubicBezTo>
                      <a:pt x="53" y="0"/>
                      <a:pt x="42" y="5"/>
                      <a:pt x="45" y="9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34" name="Freeform 315"/>
              <p:cNvSpPr/>
              <p:nvPr/>
            </p:nvSpPr>
            <p:spPr bwMode="auto">
              <a:xfrm>
                <a:off x="8497904" y="1019765"/>
                <a:ext cx="228362" cy="860221"/>
              </a:xfrm>
              <a:custGeom>
                <a:gdLst>
                  <a:gd name="T0" fmla="*/ 203 w 219"/>
                  <a:gd name="T1" fmla="*/ 7 h 827"/>
                  <a:gd name="T2" fmla="*/ 113 w 219"/>
                  <a:gd name="T3" fmla="*/ 223 h 827"/>
                  <a:gd name="T4" fmla="*/ 17 w 219"/>
                  <a:gd name="T5" fmla="*/ 428 h 827"/>
                  <a:gd name="T6" fmla="*/ 30 w 219"/>
                  <a:gd name="T7" fmla="*/ 645 h 827"/>
                  <a:gd name="T8" fmla="*/ 131 w 219"/>
                  <a:gd name="T9" fmla="*/ 823 h 827"/>
                  <a:gd name="T10" fmla="*/ 140 w 219"/>
                  <a:gd name="T11" fmla="*/ 817 h 827"/>
                  <a:gd name="T12" fmla="*/ 38 w 219"/>
                  <a:gd name="T13" fmla="*/ 630 h 827"/>
                  <a:gd name="T14" fmla="*/ 19 w 219"/>
                  <a:gd name="T15" fmla="*/ 524 h 827"/>
                  <a:gd name="T16" fmla="*/ 33 w 219"/>
                  <a:gd name="T17" fmla="*/ 408 h 827"/>
                  <a:gd name="T18" fmla="*/ 138 w 219"/>
                  <a:gd name="T19" fmla="*/ 204 h 827"/>
                  <a:gd name="T20" fmla="*/ 215 w 219"/>
                  <a:gd name="T21" fmla="*/ 6 h 827"/>
                  <a:gd name="T22" fmla="*/ 203 w 219"/>
                  <a:gd name="T23" fmla="*/ 7 h 82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19" h="826">
                    <a:moveTo>
                      <a:pt x="203" y="7"/>
                    </a:moveTo>
                    <a:cubicBezTo>
                      <a:pt x="208" y="88"/>
                      <a:pt x="158" y="159"/>
                      <a:pt x="113" y="223"/>
                    </a:cubicBezTo>
                    <a:cubicBezTo>
                      <a:pt x="70" y="286"/>
                      <a:pt x="34" y="353"/>
                      <a:pt x="17" y="428"/>
                    </a:cubicBezTo>
                    <a:cubicBezTo>
                      <a:pt x="0" y="502"/>
                      <a:pt x="11" y="573"/>
                      <a:pt x="30" y="645"/>
                    </a:cubicBezTo>
                    <a:cubicBezTo>
                      <a:pt x="48" y="712"/>
                      <a:pt x="77" y="777"/>
                      <a:pt x="131" y="823"/>
                    </a:cubicBezTo>
                    <a:cubicBezTo>
                      <a:pt x="134" y="827"/>
                      <a:pt x="144" y="821"/>
                      <a:pt x="140" y="817"/>
                    </a:cubicBezTo>
                    <a:cubicBezTo>
                      <a:pt x="84" y="769"/>
                      <a:pt x="56" y="700"/>
                      <a:pt x="38" y="630"/>
                    </a:cubicBezTo>
                    <a:cubicBezTo>
                      <a:pt x="29" y="596"/>
                      <a:pt x="21" y="560"/>
                      <a:pt x="19" y="524"/>
                    </a:cubicBezTo>
                    <a:cubicBezTo>
                      <a:pt x="17" y="485"/>
                      <a:pt x="23" y="446"/>
                      <a:pt x="33" y="408"/>
                    </a:cubicBezTo>
                    <a:cubicBezTo>
                      <a:pt x="53" y="332"/>
                      <a:pt x="94" y="268"/>
                      <a:pt x="138" y="204"/>
                    </a:cubicBezTo>
                    <a:cubicBezTo>
                      <a:pt x="178" y="145"/>
                      <a:pt x="219" y="80"/>
                      <a:pt x="215" y="6"/>
                    </a:cubicBezTo>
                    <a:cubicBezTo>
                      <a:pt x="214" y="0"/>
                      <a:pt x="203" y="2"/>
                      <a:pt x="203" y="7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35" name="Freeform 316"/>
              <p:cNvSpPr/>
              <p:nvPr/>
            </p:nvSpPr>
            <p:spPr bwMode="auto">
              <a:xfrm>
                <a:off x="9426804" y="959669"/>
                <a:ext cx="267853" cy="248966"/>
              </a:xfrm>
              <a:custGeom>
                <a:gdLst>
                  <a:gd name="T0" fmla="*/ 10 w 256"/>
                  <a:gd name="T1" fmla="*/ 116 h 240"/>
                  <a:gd name="T2" fmla="*/ 253 w 256"/>
                  <a:gd name="T3" fmla="*/ 4 h 240"/>
                  <a:gd name="T4" fmla="*/ 246 w 256"/>
                  <a:gd name="T5" fmla="*/ 4 h 240"/>
                  <a:gd name="T6" fmla="*/ 142 w 256"/>
                  <a:gd name="T7" fmla="*/ 237 h 240"/>
                  <a:gd name="T8" fmla="*/ 150 w 256"/>
                  <a:gd name="T9" fmla="*/ 237 h 240"/>
                  <a:gd name="T10" fmla="*/ 255 w 256"/>
                  <a:gd name="T11" fmla="*/ 3 h 240"/>
                  <a:gd name="T12" fmla="*/ 248 w 256"/>
                  <a:gd name="T13" fmla="*/ 2 h 240"/>
                  <a:gd name="T14" fmla="*/ 2 w 256"/>
                  <a:gd name="T15" fmla="*/ 116 h 240"/>
                  <a:gd name="T16" fmla="*/ 10 w 256"/>
                  <a:gd name="T17" fmla="*/ 116 h 24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6" h="240">
                    <a:moveTo>
                      <a:pt x="10" y="116"/>
                    </a:moveTo>
                    <a:cubicBezTo>
                      <a:pt x="75" y="47"/>
                      <a:pt x="174" y="47"/>
                      <a:pt x="253" y="4"/>
                    </a:cubicBezTo>
                    <a:cubicBezTo>
                      <a:pt x="251" y="4"/>
                      <a:pt x="248" y="4"/>
                      <a:pt x="246" y="4"/>
                    </a:cubicBezTo>
                    <a:cubicBezTo>
                      <a:pt x="222" y="84"/>
                      <a:pt x="198" y="173"/>
                      <a:pt x="142" y="237"/>
                    </a:cubicBezTo>
                    <a:cubicBezTo>
                      <a:pt x="140" y="240"/>
                      <a:pt x="148" y="239"/>
                      <a:pt x="150" y="237"/>
                    </a:cubicBezTo>
                    <a:cubicBezTo>
                      <a:pt x="206" y="172"/>
                      <a:pt x="231" y="83"/>
                      <a:pt x="255" y="3"/>
                    </a:cubicBezTo>
                    <a:cubicBezTo>
                      <a:pt x="256" y="0"/>
                      <a:pt x="249" y="2"/>
                      <a:pt x="248" y="2"/>
                    </a:cubicBezTo>
                    <a:cubicBezTo>
                      <a:pt x="167" y="45"/>
                      <a:pt x="68" y="46"/>
                      <a:pt x="2" y="116"/>
                    </a:cubicBezTo>
                    <a:cubicBezTo>
                      <a:pt x="0" y="118"/>
                      <a:pt x="9" y="118"/>
                      <a:pt x="10" y="116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36" name="Freeform 317"/>
              <p:cNvSpPr/>
              <p:nvPr/>
            </p:nvSpPr>
            <p:spPr bwMode="auto">
              <a:xfrm>
                <a:off x="9433672" y="964821"/>
                <a:ext cx="254117" cy="161399"/>
              </a:xfrm>
              <a:custGeom>
                <a:gdLst>
                  <a:gd name="T0" fmla="*/ 10 w 243"/>
                  <a:gd name="T1" fmla="*/ 150 h 154"/>
                  <a:gd name="T2" fmla="*/ 104 w 243"/>
                  <a:gd name="T3" fmla="*/ 80 h 154"/>
                  <a:gd name="T4" fmla="*/ 238 w 243"/>
                  <a:gd name="T5" fmla="*/ 6 h 154"/>
                  <a:gd name="T6" fmla="*/ 232 w 243"/>
                  <a:gd name="T7" fmla="*/ 2 h 154"/>
                  <a:gd name="T8" fmla="*/ 85 w 243"/>
                  <a:gd name="T9" fmla="*/ 82 h 154"/>
                  <a:gd name="T10" fmla="*/ 1 w 243"/>
                  <a:gd name="T11" fmla="*/ 150 h 154"/>
                  <a:gd name="T12" fmla="*/ 10 w 243"/>
                  <a:gd name="T13" fmla="*/ 150 h 15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3" h="154">
                    <a:moveTo>
                      <a:pt x="10" y="150"/>
                    </a:moveTo>
                    <a:cubicBezTo>
                      <a:pt x="22" y="110"/>
                      <a:pt x="71" y="96"/>
                      <a:pt x="104" y="80"/>
                    </a:cubicBezTo>
                    <a:cubicBezTo>
                      <a:pt x="150" y="57"/>
                      <a:pt x="195" y="33"/>
                      <a:pt x="238" y="6"/>
                    </a:cubicBezTo>
                    <a:cubicBezTo>
                      <a:pt x="243" y="2"/>
                      <a:pt x="236" y="0"/>
                      <a:pt x="232" y="2"/>
                    </a:cubicBezTo>
                    <a:cubicBezTo>
                      <a:pt x="185" y="31"/>
                      <a:pt x="135" y="59"/>
                      <a:pt x="85" y="82"/>
                    </a:cubicBezTo>
                    <a:cubicBezTo>
                      <a:pt x="53" y="97"/>
                      <a:pt x="12" y="113"/>
                      <a:pt x="1" y="150"/>
                    </a:cubicBezTo>
                    <a:cubicBezTo>
                      <a:pt x="0" y="154"/>
                      <a:pt x="9" y="153"/>
                      <a:pt x="10" y="150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37" name="Freeform 318"/>
              <p:cNvSpPr/>
              <p:nvPr/>
            </p:nvSpPr>
            <p:spPr bwMode="auto">
              <a:xfrm>
                <a:off x="9440540" y="963103"/>
                <a:ext cx="252401" cy="192305"/>
              </a:xfrm>
              <a:custGeom>
                <a:gdLst>
                  <a:gd name="T0" fmla="*/ 233 w 241"/>
                  <a:gd name="T1" fmla="*/ 2 h 184"/>
                  <a:gd name="T2" fmla="*/ 103 w 241"/>
                  <a:gd name="T3" fmla="*/ 99 h 184"/>
                  <a:gd name="T4" fmla="*/ 1 w 241"/>
                  <a:gd name="T5" fmla="*/ 182 h 184"/>
                  <a:gd name="T6" fmla="*/ 10 w 241"/>
                  <a:gd name="T7" fmla="*/ 181 h 184"/>
                  <a:gd name="T8" fmla="*/ 112 w 241"/>
                  <a:gd name="T9" fmla="*/ 98 h 184"/>
                  <a:gd name="T10" fmla="*/ 236 w 241"/>
                  <a:gd name="T11" fmla="*/ 5 h 184"/>
                  <a:gd name="T12" fmla="*/ 233 w 241"/>
                  <a:gd name="T13" fmla="*/ 2 h 18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1" h="184">
                    <a:moveTo>
                      <a:pt x="233" y="2"/>
                    </a:moveTo>
                    <a:cubicBezTo>
                      <a:pt x="182" y="24"/>
                      <a:pt x="151" y="73"/>
                      <a:pt x="103" y="99"/>
                    </a:cubicBezTo>
                    <a:cubicBezTo>
                      <a:pt x="63" y="119"/>
                      <a:pt x="16" y="136"/>
                      <a:pt x="1" y="182"/>
                    </a:cubicBezTo>
                    <a:cubicBezTo>
                      <a:pt x="0" y="184"/>
                      <a:pt x="9" y="183"/>
                      <a:pt x="10" y="181"/>
                    </a:cubicBezTo>
                    <a:cubicBezTo>
                      <a:pt x="25" y="135"/>
                      <a:pt x="73" y="118"/>
                      <a:pt x="112" y="98"/>
                    </a:cubicBezTo>
                    <a:cubicBezTo>
                      <a:pt x="158" y="74"/>
                      <a:pt x="188" y="25"/>
                      <a:pt x="236" y="5"/>
                    </a:cubicBezTo>
                    <a:cubicBezTo>
                      <a:pt x="241" y="2"/>
                      <a:pt x="236" y="0"/>
                      <a:pt x="233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38" name="Freeform 319"/>
              <p:cNvSpPr/>
              <p:nvPr/>
            </p:nvSpPr>
            <p:spPr bwMode="auto">
              <a:xfrm>
                <a:off x="9438824" y="964821"/>
                <a:ext cx="248967" cy="221494"/>
              </a:xfrm>
              <a:custGeom>
                <a:gdLst>
                  <a:gd name="T0" fmla="*/ 228 w 239"/>
                  <a:gd name="T1" fmla="*/ 3 h 213"/>
                  <a:gd name="T2" fmla="*/ 120 w 239"/>
                  <a:gd name="T3" fmla="*/ 119 h 213"/>
                  <a:gd name="T4" fmla="*/ 3 w 239"/>
                  <a:gd name="T5" fmla="*/ 207 h 213"/>
                  <a:gd name="T6" fmla="*/ 10 w 239"/>
                  <a:gd name="T7" fmla="*/ 210 h 213"/>
                  <a:gd name="T8" fmla="*/ 131 w 239"/>
                  <a:gd name="T9" fmla="*/ 119 h 213"/>
                  <a:gd name="T10" fmla="*/ 234 w 239"/>
                  <a:gd name="T11" fmla="*/ 7 h 213"/>
                  <a:gd name="T12" fmla="*/ 228 w 239"/>
                  <a:gd name="T13" fmla="*/ 3 h 21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9" h="213">
                    <a:moveTo>
                      <a:pt x="228" y="3"/>
                    </a:moveTo>
                    <a:cubicBezTo>
                      <a:pt x="186" y="35"/>
                      <a:pt x="162" y="86"/>
                      <a:pt x="120" y="119"/>
                    </a:cubicBezTo>
                    <a:cubicBezTo>
                      <a:pt x="82" y="149"/>
                      <a:pt x="33" y="166"/>
                      <a:pt x="3" y="207"/>
                    </a:cubicBezTo>
                    <a:cubicBezTo>
                      <a:pt x="0" y="212"/>
                      <a:pt x="8" y="213"/>
                      <a:pt x="10" y="210"/>
                    </a:cubicBezTo>
                    <a:cubicBezTo>
                      <a:pt x="41" y="168"/>
                      <a:pt x="91" y="150"/>
                      <a:pt x="131" y="119"/>
                    </a:cubicBezTo>
                    <a:cubicBezTo>
                      <a:pt x="171" y="87"/>
                      <a:pt x="193" y="38"/>
                      <a:pt x="234" y="7"/>
                    </a:cubicBezTo>
                    <a:cubicBezTo>
                      <a:pt x="239" y="3"/>
                      <a:pt x="232" y="0"/>
                      <a:pt x="228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39" name="Freeform 320"/>
              <p:cNvSpPr/>
              <p:nvPr/>
            </p:nvSpPr>
            <p:spPr bwMode="auto">
              <a:xfrm>
                <a:off x="9433672" y="964821"/>
                <a:ext cx="255835" cy="255834"/>
              </a:xfrm>
              <a:custGeom>
                <a:gdLst>
                  <a:gd name="T0" fmla="*/ 235 w 244"/>
                  <a:gd name="T1" fmla="*/ 2 h 245"/>
                  <a:gd name="T2" fmla="*/ 200 w 244"/>
                  <a:gd name="T3" fmla="*/ 36 h 245"/>
                  <a:gd name="T4" fmla="*/ 154 w 244"/>
                  <a:gd name="T5" fmla="*/ 107 h 245"/>
                  <a:gd name="T6" fmla="*/ 4 w 244"/>
                  <a:gd name="T7" fmla="*/ 241 h 245"/>
                  <a:gd name="T8" fmla="*/ 11 w 244"/>
                  <a:gd name="T9" fmla="*/ 243 h 245"/>
                  <a:gd name="T10" fmla="*/ 149 w 244"/>
                  <a:gd name="T11" fmla="*/ 125 h 245"/>
                  <a:gd name="T12" fmla="*/ 192 w 244"/>
                  <a:gd name="T13" fmla="*/ 61 h 245"/>
                  <a:gd name="T14" fmla="*/ 239 w 244"/>
                  <a:gd name="T15" fmla="*/ 6 h 245"/>
                  <a:gd name="T16" fmla="*/ 235 w 244"/>
                  <a:gd name="T17" fmla="*/ 2 h 24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4" h="245">
                    <a:moveTo>
                      <a:pt x="235" y="2"/>
                    </a:moveTo>
                    <a:cubicBezTo>
                      <a:pt x="220" y="8"/>
                      <a:pt x="210" y="23"/>
                      <a:pt x="200" y="36"/>
                    </a:cubicBezTo>
                    <a:cubicBezTo>
                      <a:pt x="184" y="59"/>
                      <a:pt x="170" y="84"/>
                      <a:pt x="154" y="107"/>
                    </a:cubicBezTo>
                    <a:cubicBezTo>
                      <a:pt x="116" y="164"/>
                      <a:pt x="51" y="194"/>
                      <a:pt x="4" y="241"/>
                    </a:cubicBezTo>
                    <a:cubicBezTo>
                      <a:pt x="0" y="245"/>
                      <a:pt x="8" y="245"/>
                      <a:pt x="11" y="243"/>
                    </a:cubicBezTo>
                    <a:cubicBezTo>
                      <a:pt x="53" y="200"/>
                      <a:pt x="111" y="173"/>
                      <a:pt x="149" y="125"/>
                    </a:cubicBezTo>
                    <a:cubicBezTo>
                      <a:pt x="165" y="105"/>
                      <a:pt x="178" y="82"/>
                      <a:pt x="192" y="61"/>
                    </a:cubicBezTo>
                    <a:cubicBezTo>
                      <a:pt x="204" y="43"/>
                      <a:pt x="218" y="14"/>
                      <a:pt x="239" y="6"/>
                    </a:cubicBezTo>
                    <a:cubicBezTo>
                      <a:pt x="244" y="3"/>
                      <a:pt x="239" y="0"/>
                      <a:pt x="235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40" name="Freeform 321"/>
              <p:cNvSpPr/>
              <p:nvPr/>
            </p:nvSpPr>
            <p:spPr bwMode="auto">
              <a:xfrm>
                <a:off x="9442258" y="963103"/>
                <a:ext cx="248967" cy="288457"/>
              </a:xfrm>
              <a:custGeom>
                <a:gdLst>
                  <a:gd name="T0" fmla="*/ 230 w 238"/>
                  <a:gd name="T1" fmla="*/ 1 h 277"/>
                  <a:gd name="T2" fmla="*/ 190 w 238"/>
                  <a:gd name="T3" fmla="*/ 44 h 277"/>
                  <a:gd name="T4" fmla="*/ 152 w 238"/>
                  <a:gd name="T5" fmla="*/ 128 h 277"/>
                  <a:gd name="T6" fmla="*/ 88 w 238"/>
                  <a:gd name="T7" fmla="*/ 210 h 277"/>
                  <a:gd name="T8" fmla="*/ 4 w 238"/>
                  <a:gd name="T9" fmla="*/ 273 h 277"/>
                  <a:gd name="T10" fmla="*/ 11 w 238"/>
                  <a:gd name="T11" fmla="*/ 275 h 277"/>
                  <a:gd name="T12" fmla="*/ 150 w 238"/>
                  <a:gd name="T13" fmla="*/ 149 h 277"/>
                  <a:gd name="T14" fmla="*/ 185 w 238"/>
                  <a:gd name="T15" fmla="*/ 70 h 277"/>
                  <a:gd name="T16" fmla="*/ 233 w 238"/>
                  <a:gd name="T17" fmla="*/ 5 h 277"/>
                  <a:gd name="T18" fmla="*/ 230 w 238"/>
                  <a:gd name="T19" fmla="*/ 1 h 27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8" h="277">
                    <a:moveTo>
                      <a:pt x="230" y="1"/>
                    </a:moveTo>
                    <a:cubicBezTo>
                      <a:pt x="211" y="10"/>
                      <a:pt x="199" y="27"/>
                      <a:pt x="190" y="44"/>
                    </a:cubicBezTo>
                    <a:cubicBezTo>
                      <a:pt x="175" y="71"/>
                      <a:pt x="164" y="100"/>
                      <a:pt x="152" y="128"/>
                    </a:cubicBezTo>
                    <a:cubicBezTo>
                      <a:pt x="137" y="161"/>
                      <a:pt x="117" y="188"/>
                      <a:pt x="88" y="210"/>
                    </a:cubicBezTo>
                    <a:cubicBezTo>
                      <a:pt x="59" y="231"/>
                      <a:pt x="29" y="247"/>
                      <a:pt x="4" y="273"/>
                    </a:cubicBezTo>
                    <a:cubicBezTo>
                      <a:pt x="0" y="277"/>
                      <a:pt x="9" y="277"/>
                      <a:pt x="11" y="275"/>
                    </a:cubicBezTo>
                    <a:cubicBezTo>
                      <a:pt x="55" y="229"/>
                      <a:pt x="119" y="208"/>
                      <a:pt x="150" y="149"/>
                    </a:cubicBezTo>
                    <a:cubicBezTo>
                      <a:pt x="164" y="123"/>
                      <a:pt x="173" y="96"/>
                      <a:pt x="185" y="70"/>
                    </a:cubicBezTo>
                    <a:cubicBezTo>
                      <a:pt x="195" y="47"/>
                      <a:pt x="209" y="16"/>
                      <a:pt x="233" y="5"/>
                    </a:cubicBezTo>
                    <a:cubicBezTo>
                      <a:pt x="238" y="3"/>
                      <a:pt x="233" y="0"/>
                      <a:pt x="230" y="1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41" name="Freeform 322"/>
              <p:cNvSpPr/>
              <p:nvPr/>
            </p:nvSpPr>
            <p:spPr bwMode="auto">
              <a:xfrm>
                <a:off x="9531542" y="957953"/>
                <a:ext cx="166550" cy="257551"/>
              </a:xfrm>
              <a:custGeom>
                <a:gdLst>
                  <a:gd name="T0" fmla="*/ 149 w 159"/>
                  <a:gd name="T1" fmla="*/ 2 h 248"/>
                  <a:gd name="T2" fmla="*/ 101 w 159"/>
                  <a:gd name="T3" fmla="*/ 106 h 248"/>
                  <a:gd name="T4" fmla="*/ 4 w 159"/>
                  <a:gd name="T5" fmla="*/ 241 h 248"/>
                  <a:gd name="T6" fmla="*/ 10 w 159"/>
                  <a:gd name="T7" fmla="*/ 245 h 248"/>
                  <a:gd name="T8" fmla="*/ 96 w 159"/>
                  <a:gd name="T9" fmla="*/ 135 h 248"/>
                  <a:gd name="T10" fmla="*/ 120 w 159"/>
                  <a:gd name="T11" fmla="*/ 75 h 248"/>
                  <a:gd name="T12" fmla="*/ 154 w 159"/>
                  <a:gd name="T13" fmla="*/ 6 h 248"/>
                  <a:gd name="T14" fmla="*/ 149 w 159"/>
                  <a:gd name="T15" fmla="*/ 2 h 24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9" h="248">
                    <a:moveTo>
                      <a:pt x="149" y="2"/>
                    </a:moveTo>
                    <a:cubicBezTo>
                      <a:pt x="116" y="26"/>
                      <a:pt x="115" y="71"/>
                      <a:pt x="101" y="106"/>
                    </a:cubicBezTo>
                    <a:cubicBezTo>
                      <a:pt x="81" y="157"/>
                      <a:pt x="48" y="207"/>
                      <a:pt x="4" y="241"/>
                    </a:cubicBezTo>
                    <a:cubicBezTo>
                      <a:pt x="0" y="245"/>
                      <a:pt x="7" y="248"/>
                      <a:pt x="10" y="245"/>
                    </a:cubicBezTo>
                    <a:cubicBezTo>
                      <a:pt x="47" y="215"/>
                      <a:pt x="74" y="177"/>
                      <a:pt x="96" y="135"/>
                    </a:cubicBezTo>
                    <a:cubicBezTo>
                      <a:pt x="106" y="116"/>
                      <a:pt x="114" y="96"/>
                      <a:pt x="120" y="75"/>
                    </a:cubicBezTo>
                    <a:cubicBezTo>
                      <a:pt x="127" y="49"/>
                      <a:pt x="132" y="23"/>
                      <a:pt x="154" y="6"/>
                    </a:cubicBezTo>
                    <a:cubicBezTo>
                      <a:pt x="159" y="3"/>
                      <a:pt x="152" y="0"/>
                      <a:pt x="149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42" name="Freeform 323"/>
              <p:cNvSpPr/>
              <p:nvPr/>
            </p:nvSpPr>
            <p:spPr bwMode="auto">
              <a:xfrm>
                <a:off x="8454979" y="662628"/>
                <a:ext cx="520254" cy="460158"/>
              </a:xfrm>
              <a:custGeom>
                <a:gdLst>
                  <a:gd name="T0" fmla="*/ 4 w 498"/>
                  <a:gd name="T1" fmla="*/ 440 h 442"/>
                  <a:gd name="T2" fmla="*/ 33 w 498"/>
                  <a:gd name="T3" fmla="*/ 312 h 442"/>
                  <a:gd name="T4" fmla="*/ 108 w 498"/>
                  <a:gd name="T5" fmla="*/ 194 h 442"/>
                  <a:gd name="T6" fmla="*/ 200 w 498"/>
                  <a:gd name="T7" fmla="*/ 119 h 442"/>
                  <a:gd name="T8" fmla="*/ 232 w 498"/>
                  <a:gd name="T9" fmla="*/ 4 h 442"/>
                  <a:gd name="T10" fmla="*/ 228 w 498"/>
                  <a:gd name="T11" fmla="*/ 5 h 442"/>
                  <a:gd name="T12" fmla="*/ 369 w 498"/>
                  <a:gd name="T13" fmla="*/ 179 h 442"/>
                  <a:gd name="T14" fmla="*/ 495 w 498"/>
                  <a:gd name="T15" fmla="*/ 393 h 442"/>
                  <a:gd name="T16" fmla="*/ 498 w 498"/>
                  <a:gd name="T17" fmla="*/ 393 h 442"/>
                  <a:gd name="T18" fmla="*/ 400 w 498"/>
                  <a:gd name="T19" fmla="*/ 200 h 442"/>
                  <a:gd name="T20" fmla="*/ 240 w 498"/>
                  <a:gd name="T21" fmla="*/ 42 h 442"/>
                  <a:gd name="T22" fmla="*/ 233 w 498"/>
                  <a:gd name="T23" fmla="*/ 15 h 442"/>
                  <a:gd name="T24" fmla="*/ 229 w 498"/>
                  <a:gd name="T25" fmla="*/ 23 h 442"/>
                  <a:gd name="T26" fmla="*/ 228 w 498"/>
                  <a:gd name="T27" fmla="*/ 42 h 442"/>
                  <a:gd name="T28" fmla="*/ 197 w 498"/>
                  <a:gd name="T29" fmla="*/ 118 h 442"/>
                  <a:gd name="T30" fmla="*/ 92 w 498"/>
                  <a:gd name="T31" fmla="*/ 206 h 442"/>
                  <a:gd name="T32" fmla="*/ 30 w 498"/>
                  <a:gd name="T33" fmla="*/ 312 h 442"/>
                  <a:gd name="T34" fmla="*/ 0 w 498"/>
                  <a:gd name="T35" fmla="*/ 440 h 442"/>
                  <a:gd name="T36" fmla="*/ 4 w 498"/>
                  <a:gd name="T37" fmla="*/ 440 h 44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98" h="442">
                    <a:moveTo>
                      <a:pt x="4" y="440"/>
                    </a:moveTo>
                    <a:cubicBezTo>
                      <a:pt x="6" y="396"/>
                      <a:pt x="17" y="353"/>
                      <a:pt x="33" y="312"/>
                    </a:cubicBezTo>
                    <a:cubicBezTo>
                      <a:pt x="50" y="270"/>
                      <a:pt x="74" y="226"/>
                      <a:pt x="108" y="194"/>
                    </a:cubicBezTo>
                    <a:cubicBezTo>
                      <a:pt x="137" y="167"/>
                      <a:pt x="176" y="152"/>
                      <a:pt x="200" y="119"/>
                    </a:cubicBezTo>
                    <a:cubicBezTo>
                      <a:pt x="224" y="86"/>
                      <a:pt x="236" y="44"/>
                      <a:pt x="232" y="4"/>
                    </a:cubicBezTo>
                    <a:cubicBezTo>
                      <a:pt x="231" y="2"/>
                      <a:pt x="228" y="3"/>
                      <a:pt x="228" y="5"/>
                    </a:cubicBezTo>
                    <a:cubicBezTo>
                      <a:pt x="238" y="88"/>
                      <a:pt x="309" y="131"/>
                      <a:pt x="369" y="179"/>
                    </a:cubicBezTo>
                    <a:cubicBezTo>
                      <a:pt x="437" y="232"/>
                      <a:pt x="493" y="303"/>
                      <a:pt x="495" y="393"/>
                    </a:cubicBezTo>
                    <a:cubicBezTo>
                      <a:pt x="495" y="395"/>
                      <a:pt x="498" y="395"/>
                      <a:pt x="498" y="393"/>
                    </a:cubicBezTo>
                    <a:cubicBezTo>
                      <a:pt x="497" y="316"/>
                      <a:pt x="456" y="251"/>
                      <a:pt x="400" y="200"/>
                    </a:cubicBezTo>
                    <a:cubicBezTo>
                      <a:pt x="345" y="150"/>
                      <a:pt x="269" y="114"/>
                      <a:pt x="240" y="42"/>
                    </a:cubicBezTo>
                    <a:cubicBezTo>
                      <a:pt x="237" y="33"/>
                      <a:pt x="235" y="24"/>
                      <a:pt x="233" y="15"/>
                    </a:cubicBezTo>
                    <a:cubicBezTo>
                      <a:pt x="230" y="0"/>
                      <a:pt x="229" y="20"/>
                      <a:pt x="229" y="23"/>
                    </a:cubicBezTo>
                    <a:cubicBezTo>
                      <a:pt x="229" y="29"/>
                      <a:pt x="229" y="36"/>
                      <a:pt x="228" y="42"/>
                    </a:cubicBezTo>
                    <a:cubicBezTo>
                      <a:pt x="224" y="69"/>
                      <a:pt x="212" y="95"/>
                      <a:pt x="197" y="118"/>
                    </a:cubicBezTo>
                    <a:cubicBezTo>
                      <a:pt x="171" y="156"/>
                      <a:pt x="123" y="173"/>
                      <a:pt x="92" y="206"/>
                    </a:cubicBezTo>
                    <a:cubicBezTo>
                      <a:pt x="64" y="236"/>
                      <a:pt x="45" y="275"/>
                      <a:pt x="30" y="312"/>
                    </a:cubicBezTo>
                    <a:cubicBezTo>
                      <a:pt x="13" y="353"/>
                      <a:pt x="2" y="396"/>
                      <a:pt x="0" y="440"/>
                    </a:cubicBezTo>
                    <a:cubicBezTo>
                      <a:pt x="0" y="442"/>
                      <a:pt x="4" y="442"/>
                      <a:pt x="4" y="440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43" name="Freeform 324"/>
              <p:cNvSpPr/>
              <p:nvPr/>
            </p:nvSpPr>
            <p:spPr bwMode="auto">
              <a:xfrm>
                <a:off x="8487602" y="667778"/>
                <a:ext cx="209475" cy="508234"/>
              </a:xfrm>
              <a:custGeom>
                <a:gdLst>
                  <a:gd name="T0" fmla="*/ 196 w 200"/>
                  <a:gd name="T1" fmla="*/ 3 h 488"/>
                  <a:gd name="T2" fmla="*/ 163 w 200"/>
                  <a:gd name="T3" fmla="*/ 134 h 488"/>
                  <a:gd name="T4" fmla="*/ 74 w 200"/>
                  <a:gd name="T5" fmla="*/ 241 h 488"/>
                  <a:gd name="T6" fmla="*/ 0 w 200"/>
                  <a:gd name="T7" fmla="*/ 486 h 488"/>
                  <a:gd name="T8" fmla="*/ 4 w 200"/>
                  <a:gd name="T9" fmla="*/ 486 h 488"/>
                  <a:gd name="T10" fmla="*/ 19 w 200"/>
                  <a:gd name="T11" fmla="*/ 368 h 488"/>
                  <a:gd name="T12" fmla="*/ 84 w 200"/>
                  <a:gd name="T13" fmla="*/ 232 h 488"/>
                  <a:gd name="T14" fmla="*/ 175 w 200"/>
                  <a:gd name="T15" fmla="*/ 121 h 488"/>
                  <a:gd name="T16" fmla="*/ 199 w 200"/>
                  <a:gd name="T17" fmla="*/ 2 h 488"/>
                  <a:gd name="T18" fmla="*/ 196 w 200"/>
                  <a:gd name="T19" fmla="*/ 3 h 48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0" h="488">
                    <a:moveTo>
                      <a:pt x="196" y="3"/>
                    </a:moveTo>
                    <a:cubicBezTo>
                      <a:pt x="196" y="50"/>
                      <a:pt x="190" y="95"/>
                      <a:pt x="163" y="134"/>
                    </a:cubicBezTo>
                    <a:cubicBezTo>
                      <a:pt x="137" y="172"/>
                      <a:pt x="101" y="203"/>
                      <a:pt x="74" y="241"/>
                    </a:cubicBezTo>
                    <a:cubicBezTo>
                      <a:pt x="22" y="313"/>
                      <a:pt x="7" y="399"/>
                      <a:pt x="0" y="486"/>
                    </a:cubicBezTo>
                    <a:cubicBezTo>
                      <a:pt x="0" y="488"/>
                      <a:pt x="4" y="487"/>
                      <a:pt x="4" y="486"/>
                    </a:cubicBezTo>
                    <a:cubicBezTo>
                      <a:pt x="7" y="446"/>
                      <a:pt x="12" y="406"/>
                      <a:pt x="19" y="368"/>
                    </a:cubicBezTo>
                    <a:cubicBezTo>
                      <a:pt x="30" y="318"/>
                      <a:pt x="54" y="272"/>
                      <a:pt x="84" y="232"/>
                    </a:cubicBezTo>
                    <a:cubicBezTo>
                      <a:pt x="112" y="193"/>
                      <a:pt x="150" y="162"/>
                      <a:pt x="175" y="121"/>
                    </a:cubicBezTo>
                    <a:cubicBezTo>
                      <a:pt x="197" y="85"/>
                      <a:pt x="200" y="43"/>
                      <a:pt x="199" y="2"/>
                    </a:cubicBezTo>
                    <a:cubicBezTo>
                      <a:pt x="199" y="0"/>
                      <a:pt x="196" y="1"/>
                      <a:pt x="196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44" name="Freeform 325"/>
              <p:cNvSpPr/>
              <p:nvPr/>
            </p:nvSpPr>
            <p:spPr bwMode="auto">
              <a:xfrm>
                <a:off x="8530527" y="695250"/>
                <a:ext cx="166550" cy="496215"/>
              </a:xfrm>
              <a:custGeom>
                <a:gdLst>
                  <a:gd name="T0" fmla="*/ 156 w 160"/>
                  <a:gd name="T1" fmla="*/ 2 h 477"/>
                  <a:gd name="T2" fmla="*/ 133 w 160"/>
                  <a:gd name="T3" fmla="*/ 133 h 477"/>
                  <a:gd name="T4" fmla="*/ 65 w 160"/>
                  <a:gd name="T5" fmla="*/ 246 h 477"/>
                  <a:gd name="T6" fmla="*/ 6 w 160"/>
                  <a:gd name="T7" fmla="*/ 476 h 477"/>
                  <a:gd name="T8" fmla="*/ 10 w 160"/>
                  <a:gd name="T9" fmla="*/ 475 h 477"/>
                  <a:gd name="T10" fmla="*/ 23 w 160"/>
                  <a:gd name="T11" fmla="*/ 341 h 477"/>
                  <a:gd name="T12" fmla="*/ 78 w 160"/>
                  <a:gd name="T13" fmla="*/ 232 h 477"/>
                  <a:gd name="T14" fmla="*/ 139 w 160"/>
                  <a:gd name="T15" fmla="*/ 128 h 477"/>
                  <a:gd name="T16" fmla="*/ 159 w 160"/>
                  <a:gd name="T17" fmla="*/ 2 h 477"/>
                  <a:gd name="T18" fmla="*/ 156 w 160"/>
                  <a:gd name="T19" fmla="*/ 2 h 47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0" h="477">
                    <a:moveTo>
                      <a:pt x="156" y="2"/>
                    </a:moveTo>
                    <a:cubicBezTo>
                      <a:pt x="157" y="47"/>
                      <a:pt x="150" y="91"/>
                      <a:pt x="133" y="133"/>
                    </a:cubicBezTo>
                    <a:cubicBezTo>
                      <a:pt x="116" y="174"/>
                      <a:pt x="89" y="209"/>
                      <a:pt x="65" y="246"/>
                    </a:cubicBezTo>
                    <a:cubicBezTo>
                      <a:pt x="20" y="316"/>
                      <a:pt x="0" y="392"/>
                      <a:pt x="6" y="476"/>
                    </a:cubicBezTo>
                    <a:cubicBezTo>
                      <a:pt x="7" y="477"/>
                      <a:pt x="10" y="477"/>
                      <a:pt x="10" y="475"/>
                    </a:cubicBezTo>
                    <a:cubicBezTo>
                      <a:pt x="7" y="430"/>
                      <a:pt x="9" y="385"/>
                      <a:pt x="23" y="341"/>
                    </a:cubicBezTo>
                    <a:cubicBezTo>
                      <a:pt x="35" y="302"/>
                      <a:pt x="55" y="266"/>
                      <a:pt x="78" y="232"/>
                    </a:cubicBezTo>
                    <a:cubicBezTo>
                      <a:pt x="101" y="198"/>
                      <a:pt x="123" y="166"/>
                      <a:pt x="139" y="128"/>
                    </a:cubicBezTo>
                    <a:cubicBezTo>
                      <a:pt x="155" y="88"/>
                      <a:pt x="160" y="45"/>
                      <a:pt x="159" y="2"/>
                    </a:cubicBezTo>
                    <a:cubicBezTo>
                      <a:pt x="159" y="0"/>
                      <a:pt x="156" y="0"/>
                      <a:pt x="156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45" name="Freeform 326"/>
              <p:cNvSpPr/>
              <p:nvPr/>
            </p:nvSpPr>
            <p:spPr bwMode="auto">
              <a:xfrm>
                <a:off x="8559717" y="700402"/>
                <a:ext cx="139078" cy="473894"/>
              </a:xfrm>
              <a:custGeom>
                <a:gdLst>
                  <a:gd name="T0" fmla="*/ 129 w 133"/>
                  <a:gd name="T1" fmla="*/ 1 h 456"/>
                  <a:gd name="T2" fmla="*/ 77 w 133"/>
                  <a:gd name="T3" fmla="*/ 234 h 456"/>
                  <a:gd name="T4" fmla="*/ 5 w 133"/>
                  <a:gd name="T5" fmla="*/ 455 h 456"/>
                  <a:gd name="T6" fmla="*/ 9 w 133"/>
                  <a:gd name="T7" fmla="*/ 454 h 456"/>
                  <a:gd name="T8" fmla="*/ 83 w 133"/>
                  <a:gd name="T9" fmla="*/ 228 h 456"/>
                  <a:gd name="T10" fmla="*/ 133 w 133"/>
                  <a:gd name="T11" fmla="*/ 0 h 456"/>
                  <a:gd name="T12" fmla="*/ 129 w 133"/>
                  <a:gd name="T13" fmla="*/ 1 h 45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3" h="456">
                    <a:moveTo>
                      <a:pt x="129" y="1"/>
                    </a:moveTo>
                    <a:cubicBezTo>
                      <a:pt x="129" y="81"/>
                      <a:pt x="115" y="163"/>
                      <a:pt x="77" y="234"/>
                    </a:cubicBezTo>
                    <a:cubicBezTo>
                      <a:pt x="40" y="304"/>
                      <a:pt x="0" y="374"/>
                      <a:pt x="5" y="455"/>
                    </a:cubicBezTo>
                    <a:cubicBezTo>
                      <a:pt x="5" y="456"/>
                      <a:pt x="9" y="455"/>
                      <a:pt x="9" y="454"/>
                    </a:cubicBezTo>
                    <a:cubicBezTo>
                      <a:pt x="3" y="371"/>
                      <a:pt x="45" y="299"/>
                      <a:pt x="83" y="228"/>
                    </a:cubicBezTo>
                    <a:cubicBezTo>
                      <a:pt x="121" y="160"/>
                      <a:pt x="132" y="77"/>
                      <a:pt x="133" y="0"/>
                    </a:cubicBezTo>
                    <a:cubicBezTo>
                      <a:pt x="133" y="0"/>
                      <a:pt x="129" y="0"/>
                      <a:pt x="129" y="1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46" name="Freeform 327"/>
              <p:cNvSpPr/>
              <p:nvPr/>
            </p:nvSpPr>
            <p:spPr bwMode="auto">
              <a:xfrm>
                <a:off x="8611227" y="727874"/>
                <a:ext cx="89284" cy="401779"/>
              </a:xfrm>
              <a:custGeom>
                <a:gdLst>
                  <a:gd name="T0" fmla="*/ 82 w 86"/>
                  <a:gd name="T1" fmla="*/ 2 h 386"/>
                  <a:gd name="T2" fmla="*/ 7 w 86"/>
                  <a:gd name="T3" fmla="*/ 385 h 386"/>
                  <a:gd name="T4" fmla="*/ 11 w 86"/>
                  <a:gd name="T5" fmla="*/ 384 h 386"/>
                  <a:gd name="T6" fmla="*/ 85 w 86"/>
                  <a:gd name="T7" fmla="*/ 1 h 386"/>
                  <a:gd name="T8" fmla="*/ 82 w 86"/>
                  <a:gd name="T9" fmla="*/ 2 h 38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386">
                    <a:moveTo>
                      <a:pt x="82" y="2"/>
                    </a:moveTo>
                    <a:cubicBezTo>
                      <a:pt x="83" y="134"/>
                      <a:pt x="0" y="252"/>
                      <a:pt x="7" y="385"/>
                    </a:cubicBezTo>
                    <a:cubicBezTo>
                      <a:pt x="7" y="386"/>
                      <a:pt x="11" y="385"/>
                      <a:pt x="11" y="384"/>
                    </a:cubicBezTo>
                    <a:cubicBezTo>
                      <a:pt x="3" y="251"/>
                      <a:pt x="86" y="134"/>
                      <a:pt x="85" y="1"/>
                    </a:cubicBezTo>
                    <a:cubicBezTo>
                      <a:pt x="85" y="0"/>
                      <a:pt x="82" y="1"/>
                      <a:pt x="82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47" name="Freeform 328"/>
              <p:cNvSpPr/>
              <p:nvPr/>
            </p:nvSpPr>
            <p:spPr bwMode="auto">
              <a:xfrm>
                <a:off x="8667887" y="710704"/>
                <a:ext cx="32624" cy="374307"/>
              </a:xfrm>
              <a:custGeom>
                <a:gdLst>
                  <a:gd name="T0" fmla="*/ 26 w 31"/>
                  <a:gd name="T1" fmla="*/ 2 h 360"/>
                  <a:gd name="T2" fmla="*/ 0 w 31"/>
                  <a:gd name="T3" fmla="*/ 360 h 360"/>
                  <a:gd name="T4" fmla="*/ 3 w 31"/>
                  <a:gd name="T5" fmla="*/ 359 h 360"/>
                  <a:gd name="T6" fmla="*/ 30 w 31"/>
                  <a:gd name="T7" fmla="*/ 1 h 360"/>
                  <a:gd name="T8" fmla="*/ 26 w 31"/>
                  <a:gd name="T9" fmla="*/ 2 h 36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60">
                    <a:moveTo>
                      <a:pt x="26" y="2"/>
                    </a:moveTo>
                    <a:cubicBezTo>
                      <a:pt x="28" y="122"/>
                      <a:pt x="0" y="240"/>
                      <a:pt x="0" y="360"/>
                    </a:cubicBezTo>
                    <a:cubicBezTo>
                      <a:pt x="0" y="360"/>
                      <a:pt x="3" y="360"/>
                      <a:pt x="3" y="359"/>
                    </a:cubicBezTo>
                    <a:cubicBezTo>
                      <a:pt x="4" y="239"/>
                      <a:pt x="31" y="121"/>
                      <a:pt x="30" y="1"/>
                    </a:cubicBezTo>
                    <a:cubicBezTo>
                      <a:pt x="30" y="0"/>
                      <a:pt x="26" y="1"/>
                      <a:pt x="26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48" name="Freeform 329"/>
              <p:cNvSpPr/>
              <p:nvPr/>
            </p:nvSpPr>
            <p:spPr bwMode="auto">
              <a:xfrm>
                <a:off x="8691926" y="688382"/>
                <a:ext cx="13736" cy="365723"/>
              </a:xfrm>
              <a:custGeom>
                <a:gdLst>
                  <a:gd name="T0" fmla="*/ 4 w 14"/>
                  <a:gd name="T1" fmla="*/ 2 h 352"/>
                  <a:gd name="T2" fmla="*/ 9 w 14"/>
                  <a:gd name="T3" fmla="*/ 170 h 352"/>
                  <a:gd name="T4" fmla="*/ 5 w 14"/>
                  <a:gd name="T5" fmla="*/ 350 h 352"/>
                  <a:gd name="T6" fmla="*/ 8 w 14"/>
                  <a:gd name="T7" fmla="*/ 349 h 352"/>
                  <a:gd name="T8" fmla="*/ 13 w 14"/>
                  <a:gd name="T9" fmla="*/ 169 h 352"/>
                  <a:gd name="T10" fmla="*/ 8 w 14"/>
                  <a:gd name="T11" fmla="*/ 2 h 352"/>
                  <a:gd name="T12" fmla="*/ 4 w 14"/>
                  <a:gd name="T13" fmla="*/ 2 h 35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352">
                    <a:moveTo>
                      <a:pt x="4" y="2"/>
                    </a:moveTo>
                    <a:cubicBezTo>
                      <a:pt x="2" y="58"/>
                      <a:pt x="10" y="114"/>
                      <a:pt x="9" y="170"/>
                    </a:cubicBezTo>
                    <a:cubicBezTo>
                      <a:pt x="9" y="230"/>
                      <a:pt x="0" y="290"/>
                      <a:pt x="5" y="350"/>
                    </a:cubicBezTo>
                    <a:cubicBezTo>
                      <a:pt x="5" y="352"/>
                      <a:pt x="8" y="351"/>
                      <a:pt x="8" y="349"/>
                    </a:cubicBezTo>
                    <a:cubicBezTo>
                      <a:pt x="4" y="289"/>
                      <a:pt x="12" y="229"/>
                      <a:pt x="13" y="169"/>
                    </a:cubicBezTo>
                    <a:cubicBezTo>
                      <a:pt x="14" y="113"/>
                      <a:pt x="6" y="58"/>
                      <a:pt x="8" y="2"/>
                    </a:cubicBezTo>
                    <a:cubicBezTo>
                      <a:pt x="8" y="0"/>
                      <a:pt x="4" y="0"/>
                      <a:pt x="4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49" name="Freeform 330"/>
              <p:cNvSpPr/>
              <p:nvPr/>
            </p:nvSpPr>
            <p:spPr bwMode="auto">
              <a:xfrm>
                <a:off x="8697077" y="705552"/>
                <a:ext cx="51510" cy="329665"/>
              </a:xfrm>
              <a:custGeom>
                <a:gdLst>
                  <a:gd name="T0" fmla="*/ 0 w 50"/>
                  <a:gd name="T1" fmla="*/ 2 h 317"/>
                  <a:gd name="T2" fmla="*/ 24 w 50"/>
                  <a:gd name="T3" fmla="*/ 316 h 317"/>
                  <a:gd name="T4" fmla="*/ 27 w 50"/>
                  <a:gd name="T5" fmla="*/ 316 h 317"/>
                  <a:gd name="T6" fmla="*/ 4 w 50"/>
                  <a:gd name="T7" fmla="*/ 1 h 317"/>
                  <a:gd name="T8" fmla="*/ 0 w 50"/>
                  <a:gd name="T9" fmla="*/ 2 h 31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317">
                    <a:moveTo>
                      <a:pt x="0" y="2"/>
                    </a:moveTo>
                    <a:cubicBezTo>
                      <a:pt x="10" y="105"/>
                      <a:pt x="47" y="213"/>
                      <a:pt x="24" y="316"/>
                    </a:cubicBezTo>
                    <a:cubicBezTo>
                      <a:pt x="23" y="317"/>
                      <a:pt x="27" y="317"/>
                      <a:pt x="27" y="316"/>
                    </a:cubicBezTo>
                    <a:cubicBezTo>
                      <a:pt x="50" y="213"/>
                      <a:pt x="14" y="104"/>
                      <a:pt x="4" y="1"/>
                    </a:cubicBezTo>
                    <a:cubicBezTo>
                      <a:pt x="4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50" name="Freeform 331"/>
              <p:cNvSpPr/>
              <p:nvPr/>
            </p:nvSpPr>
            <p:spPr bwMode="auto">
              <a:xfrm>
                <a:off x="8688492" y="683232"/>
                <a:ext cx="82416" cy="396629"/>
              </a:xfrm>
              <a:custGeom>
                <a:gdLst>
                  <a:gd name="T0" fmla="*/ 6 w 79"/>
                  <a:gd name="T1" fmla="*/ 1 h 382"/>
                  <a:gd name="T2" fmla="*/ 15 w 79"/>
                  <a:gd name="T3" fmla="*/ 63 h 382"/>
                  <a:gd name="T4" fmla="*/ 49 w 79"/>
                  <a:gd name="T5" fmla="*/ 145 h 382"/>
                  <a:gd name="T6" fmla="*/ 67 w 79"/>
                  <a:gd name="T7" fmla="*/ 245 h 382"/>
                  <a:gd name="T8" fmla="*/ 75 w 79"/>
                  <a:gd name="T9" fmla="*/ 381 h 382"/>
                  <a:gd name="T10" fmla="*/ 79 w 79"/>
                  <a:gd name="T11" fmla="*/ 380 h 382"/>
                  <a:gd name="T12" fmla="*/ 72 w 79"/>
                  <a:gd name="T13" fmla="*/ 251 h 382"/>
                  <a:gd name="T14" fmla="*/ 54 w 79"/>
                  <a:gd name="T15" fmla="*/ 148 h 382"/>
                  <a:gd name="T16" fmla="*/ 22 w 79"/>
                  <a:gd name="T17" fmla="*/ 72 h 382"/>
                  <a:gd name="T18" fmla="*/ 10 w 79"/>
                  <a:gd name="T19" fmla="*/ 1 h 382"/>
                  <a:gd name="T20" fmla="*/ 6 w 79"/>
                  <a:gd name="T21" fmla="*/ 1 h 38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9" h="382">
                    <a:moveTo>
                      <a:pt x="6" y="1"/>
                    </a:moveTo>
                    <a:cubicBezTo>
                      <a:pt x="0" y="22"/>
                      <a:pt x="8" y="44"/>
                      <a:pt x="15" y="63"/>
                    </a:cubicBezTo>
                    <a:cubicBezTo>
                      <a:pt x="25" y="91"/>
                      <a:pt x="38" y="118"/>
                      <a:pt x="49" y="145"/>
                    </a:cubicBezTo>
                    <a:cubicBezTo>
                      <a:pt x="61" y="177"/>
                      <a:pt x="64" y="211"/>
                      <a:pt x="67" y="245"/>
                    </a:cubicBezTo>
                    <a:cubicBezTo>
                      <a:pt x="73" y="290"/>
                      <a:pt x="74" y="336"/>
                      <a:pt x="75" y="381"/>
                    </a:cubicBezTo>
                    <a:cubicBezTo>
                      <a:pt x="75" y="382"/>
                      <a:pt x="79" y="381"/>
                      <a:pt x="79" y="380"/>
                    </a:cubicBezTo>
                    <a:cubicBezTo>
                      <a:pt x="78" y="337"/>
                      <a:pt x="76" y="294"/>
                      <a:pt x="72" y="251"/>
                    </a:cubicBezTo>
                    <a:cubicBezTo>
                      <a:pt x="68" y="217"/>
                      <a:pt x="65" y="181"/>
                      <a:pt x="54" y="148"/>
                    </a:cubicBezTo>
                    <a:cubicBezTo>
                      <a:pt x="44" y="122"/>
                      <a:pt x="32" y="97"/>
                      <a:pt x="22" y="72"/>
                    </a:cubicBezTo>
                    <a:cubicBezTo>
                      <a:pt x="14" y="50"/>
                      <a:pt x="3" y="23"/>
                      <a:pt x="10" y="1"/>
                    </a:cubicBezTo>
                    <a:cubicBezTo>
                      <a:pt x="10" y="0"/>
                      <a:pt x="6" y="0"/>
                      <a:pt x="6" y="1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51" name="Freeform 332"/>
              <p:cNvSpPr/>
              <p:nvPr/>
            </p:nvSpPr>
            <p:spPr bwMode="auto">
              <a:xfrm>
                <a:off x="8693643" y="705552"/>
                <a:ext cx="127058" cy="401779"/>
              </a:xfrm>
              <a:custGeom>
                <a:gdLst>
                  <a:gd name="T0" fmla="*/ 1 w 122"/>
                  <a:gd name="T1" fmla="*/ 2 h 386"/>
                  <a:gd name="T2" fmla="*/ 39 w 122"/>
                  <a:gd name="T3" fmla="*/ 86 h 386"/>
                  <a:gd name="T4" fmla="*/ 90 w 122"/>
                  <a:gd name="T5" fmla="*/ 185 h 386"/>
                  <a:gd name="T6" fmla="*/ 112 w 122"/>
                  <a:gd name="T7" fmla="*/ 385 h 386"/>
                  <a:gd name="T8" fmla="*/ 115 w 122"/>
                  <a:gd name="T9" fmla="*/ 384 h 386"/>
                  <a:gd name="T10" fmla="*/ 96 w 122"/>
                  <a:gd name="T11" fmla="*/ 191 h 386"/>
                  <a:gd name="T12" fmla="*/ 52 w 122"/>
                  <a:gd name="T13" fmla="*/ 101 h 386"/>
                  <a:gd name="T14" fmla="*/ 4 w 122"/>
                  <a:gd name="T15" fmla="*/ 1 h 386"/>
                  <a:gd name="T16" fmla="*/ 1 w 122"/>
                  <a:gd name="T17" fmla="*/ 2 h 38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2" h="386">
                    <a:moveTo>
                      <a:pt x="1" y="2"/>
                    </a:moveTo>
                    <a:cubicBezTo>
                      <a:pt x="12" y="31"/>
                      <a:pt x="23" y="59"/>
                      <a:pt x="39" y="86"/>
                    </a:cubicBezTo>
                    <a:cubicBezTo>
                      <a:pt x="59" y="118"/>
                      <a:pt x="78" y="149"/>
                      <a:pt x="90" y="185"/>
                    </a:cubicBezTo>
                    <a:cubicBezTo>
                      <a:pt x="112" y="248"/>
                      <a:pt x="118" y="318"/>
                      <a:pt x="112" y="385"/>
                    </a:cubicBezTo>
                    <a:cubicBezTo>
                      <a:pt x="111" y="386"/>
                      <a:pt x="115" y="386"/>
                      <a:pt x="115" y="384"/>
                    </a:cubicBezTo>
                    <a:cubicBezTo>
                      <a:pt x="122" y="319"/>
                      <a:pt x="115" y="253"/>
                      <a:pt x="96" y="191"/>
                    </a:cubicBezTo>
                    <a:cubicBezTo>
                      <a:pt x="86" y="158"/>
                      <a:pt x="71" y="129"/>
                      <a:pt x="52" y="101"/>
                    </a:cubicBezTo>
                    <a:cubicBezTo>
                      <a:pt x="32" y="69"/>
                      <a:pt x="18" y="36"/>
                      <a:pt x="4" y="1"/>
                    </a:cubicBezTo>
                    <a:cubicBezTo>
                      <a:pt x="4" y="0"/>
                      <a:pt x="0" y="1"/>
                      <a:pt x="1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52" name="Freeform 333"/>
              <p:cNvSpPr/>
              <p:nvPr/>
            </p:nvSpPr>
            <p:spPr bwMode="auto">
              <a:xfrm>
                <a:off x="8697077" y="695250"/>
                <a:ext cx="164833" cy="441271"/>
              </a:xfrm>
              <a:custGeom>
                <a:gdLst>
                  <a:gd name="T0" fmla="*/ 0 w 157"/>
                  <a:gd name="T1" fmla="*/ 2 h 425"/>
                  <a:gd name="T2" fmla="*/ 32 w 157"/>
                  <a:gd name="T3" fmla="*/ 73 h 425"/>
                  <a:gd name="T4" fmla="*/ 95 w 157"/>
                  <a:gd name="T5" fmla="*/ 166 h 425"/>
                  <a:gd name="T6" fmla="*/ 142 w 157"/>
                  <a:gd name="T7" fmla="*/ 264 h 425"/>
                  <a:gd name="T8" fmla="*/ 152 w 157"/>
                  <a:gd name="T9" fmla="*/ 423 h 425"/>
                  <a:gd name="T10" fmla="*/ 155 w 157"/>
                  <a:gd name="T11" fmla="*/ 423 h 425"/>
                  <a:gd name="T12" fmla="*/ 149 w 157"/>
                  <a:gd name="T13" fmla="*/ 277 h 425"/>
                  <a:gd name="T14" fmla="*/ 110 w 157"/>
                  <a:gd name="T15" fmla="*/ 181 h 425"/>
                  <a:gd name="T16" fmla="*/ 46 w 157"/>
                  <a:gd name="T17" fmla="*/ 88 h 425"/>
                  <a:gd name="T18" fmla="*/ 4 w 157"/>
                  <a:gd name="T19" fmla="*/ 1 h 425"/>
                  <a:gd name="T20" fmla="*/ 0 w 157"/>
                  <a:gd name="T21" fmla="*/ 2 h 42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7" h="425">
                    <a:moveTo>
                      <a:pt x="0" y="2"/>
                    </a:moveTo>
                    <a:cubicBezTo>
                      <a:pt x="3" y="28"/>
                      <a:pt x="18" y="52"/>
                      <a:pt x="32" y="73"/>
                    </a:cubicBezTo>
                    <a:cubicBezTo>
                      <a:pt x="52" y="105"/>
                      <a:pt x="74" y="135"/>
                      <a:pt x="95" y="166"/>
                    </a:cubicBezTo>
                    <a:cubicBezTo>
                      <a:pt x="116" y="197"/>
                      <a:pt x="134" y="228"/>
                      <a:pt x="142" y="264"/>
                    </a:cubicBezTo>
                    <a:cubicBezTo>
                      <a:pt x="155" y="316"/>
                      <a:pt x="154" y="370"/>
                      <a:pt x="152" y="423"/>
                    </a:cubicBezTo>
                    <a:cubicBezTo>
                      <a:pt x="152" y="425"/>
                      <a:pt x="155" y="424"/>
                      <a:pt x="155" y="423"/>
                    </a:cubicBezTo>
                    <a:cubicBezTo>
                      <a:pt x="157" y="374"/>
                      <a:pt x="157" y="325"/>
                      <a:pt x="149" y="277"/>
                    </a:cubicBezTo>
                    <a:cubicBezTo>
                      <a:pt x="142" y="241"/>
                      <a:pt x="129" y="212"/>
                      <a:pt x="110" y="181"/>
                    </a:cubicBezTo>
                    <a:cubicBezTo>
                      <a:pt x="89" y="150"/>
                      <a:pt x="67" y="119"/>
                      <a:pt x="46" y="88"/>
                    </a:cubicBezTo>
                    <a:cubicBezTo>
                      <a:pt x="28" y="62"/>
                      <a:pt x="7" y="33"/>
                      <a:pt x="4" y="1"/>
                    </a:cubicBezTo>
                    <a:cubicBezTo>
                      <a:pt x="4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53" name="Freeform 334"/>
              <p:cNvSpPr/>
              <p:nvPr/>
            </p:nvSpPr>
            <p:spPr bwMode="auto">
              <a:xfrm>
                <a:off x="8697077" y="705552"/>
                <a:ext cx="195739" cy="442988"/>
              </a:xfrm>
              <a:custGeom>
                <a:gdLst>
                  <a:gd name="T0" fmla="*/ 0 w 187"/>
                  <a:gd name="T1" fmla="*/ 2 h 425"/>
                  <a:gd name="T2" fmla="*/ 130 w 187"/>
                  <a:gd name="T3" fmla="*/ 174 h 425"/>
                  <a:gd name="T4" fmla="*/ 174 w 187"/>
                  <a:gd name="T5" fmla="*/ 273 h 425"/>
                  <a:gd name="T6" fmla="*/ 182 w 187"/>
                  <a:gd name="T7" fmla="*/ 424 h 425"/>
                  <a:gd name="T8" fmla="*/ 186 w 187"/>
                  <a:gd name="T9" fmla="*/ 423 h 425"/>
                  <a:gd name="T10" fmla="*/ 179 w 187"/>
                  <a:gd name="T11" fmla="*/ 279 h 425"/>
                  <a:gd name="T12" fmla="*/ 139 w 187"/>
                  <a:gd name="T13" fmla="*/ 181 h 425"/>
                  <a:gd name="T14" fmla="*/ 4 w 187"/>
                  <a:gd name="T15" fmla="*/ 1 h 425"/>
                  <a:gd name="T16" fmla="*/ 0 w 187"/>
                  <a:gd name="T17" fmla="*/ 2 h 42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7" h="425">
                    <a:moveTo>
                      <a:pt x="0" y="2"/>
                    </a:moveTo>
                    <a:cubicBezTo>
                      <a:pt x="33" y="66"/>
                      <a:pt x="87" y="117"/>
                      <a:pt x="130" y="174"/>
                    </a:cubicBezTo>
                    <a:cubicBezTo>
                      <a:pt x="153" y="205"/>
                      <a:pt x="166" y="235"/>
                      <a:pt x="174" y="273"/>
                    </a:cubicBezTo>
                    <a:cubicBezTo>
                      <a:pt x="184" y="322"/>
                      <a:pt x="182" y="374"/>
                      <a:pt x="182" y="424"/>
                    </a:cubicBezTo>
                    <a:cubicBezTo>
                      <a:pt x="182" y="425"/>
                      <a:pt x="186" y="424"/>
                      <a:pt x="186" y="423"/>
                    </a:cubicBezTo>
                    <a:cubicBezTo>
                      <a:pt x="185" y="375"/>
                      <a:pt x="187" y="327"/>
                      <a:pt x="179" y="279"/>
                    </a:cubicBezTo>
                    <a:cubicBezTo>
                      <a:pt x="173" y="242"/>
                      <a:pt x="160" y="211"/>
                      <a:pt x="139" y="181"/>
                    </a:cubicBezTo>
                    <a:cubicBezTo>
                      <a:pt x="96" y="120"/>
                      <a:pt x="38" y="68"/>
                      <a:pt x="4" y="1"/>
                    </a:cubicBezTo>
                    <a:cubicBezTo>
                      <a:pt x="3" y="0"/>
                      <a:pt x="0" y="2"/>
                      <a:pt x="0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54" name="Freeform 335"/>
              <p:cNvSpPr/>
              <p:nvPr/>
            </p:nvSpPr>
            <p:spPr bwMode="auto">
              <a:xfrm>
                <a:off x="8729700" y="757063"/>
                <a:ext cx="214626" cy="417233"/>
              </a:xfrm>
              <a:custGeom>
                <a:gdLst>
                  <a:gd name="T0" fmla="*/ 1 w 205"/>
                  <a:gd name="T1" fmla="*/ 2 h 401"/>
                  <a:gd name="T2" fmla="*/ 170 w 205"/>
                  <a:gd name="T3" fmla="*/ 204 h 401"/>
                  <a:gd name="T4" fmla="*/ 193 w 205"/>
                  <a:gd name="T5" fmla="*/ 400 h 401"/>
                  <a:gd name="T6" fmla="*/ 197 w 205"/>
                  <a:gd name="T7" fmla="*/ 400 h 401"/>
                  <a:gd name="T8" fmla="*/ 174 w 205"/>
                  <a:gd name="T9" fmla="*/ 203 h 401"/>
                  <a:gd name="T10" fmla="*/ 4 w 205"/>
                  <a:gd name="T11" fmla="*/ 1 h 401"/>
                  <a:gd name="T12" fmla="*/ 1 w 205"/>
                  <a:gd name="T13" fmla="*/ 2 h 40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5" h="401">
                    <a:moveTo>
                      <a:pt x="1" y="2"/>
                    </a:moveTo>
                    <a:cubicBezTo>
                      <a:pt x="66" y="61"/>
                      <a:pt x="132" y="124"/>
                      <a:pt x="170" y="204"/>
                    </a:cubicBezTo>
                    <a:cubicBezTo>
                      <a:pt x="199" y="266"/>
                      <a:pt x="201" y="334"/>
                      <a:pt x="193" y="400"/>
                    </a:cubicBezTo>
                    <a:cubicBezTo>
                      <a:pt x="193" y="401"/>
                      <a:pt x="197" y="401"/>
                      <a:pt x="197" y="400"/>
                    </a:cubicBezTo>
                    <a:cubicBezTo>
                      <a:pt x="205" y="332"/>
                      <a:pt x="202" y="266"/>
                      <a:pt x="174" y="203"/>
                    </a:cubicBezTo>
                    <a:cubicBezTo>
                      <a:pt x="137" y="123"/>
                      <a:pt x="68" y="59"/>
                      <a:pt x="4" y="1"/>
                    </a:cubicBezTo>
                    <a:cubicBezTo>
                      <a:pt x="3" y="0"/>
                      <a:pt x="0" y="1"/>
                      <a:pt x="1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55" name="Freeform 336"/>
              <p:cNvSpPr/>
              <p:nvPr/>
            </p:nvSpPr>
            <p:spPr bwMode="auto">
              <a:xfrm>
                <a:off x="8334788" y="638590"/>
                <a:ext cx="243815" cy="230079"/>
              </a:xfrm>
              <a:custGeom>
                <a:gdLst>
                  <a:gd name="T0" fmla="*/ 5 w 232"/>
                  <a:gd name="T1" fmla="*/ 219 h 222"/>
                  <a:gd name="T2" fmla="*/ 50 w 232"/>
                  <a:gd name="T3" fmla="*/ 2 h 222"/>
                  <a:gd name="T4" fmla="*/ 45 w 232"/>
                  <a:gd name="T5" fmla="*/ 3 h 222"/>
                  <a:gd name="T6" fmla="*/ 227 w 232"/>
                  <a:gd name="T7" fmla="*/ 194 h 222"/>
                  <a:gd name="T8" fmla="*/ 232 w 232"/>
                  <a:gd name="T9" fmla="*/ 193 h 222"/>
                  <a:gd name="T10" fmla="*/ 49 w 232"/>
                  <a:gd name="T11" fmla="*/ 1 h 222"/>
                  <a:gd name="T12" fmla="*/ 45 w 232"/>
                  <a:gd name="T13" fmla="*/ 3 h 222"/>
                  <a:gd name="T14" fmla="*/ 0 w 232"/>
                  <a:gd name="T15" fmla="*/ 219 h 222"/>
                  <a:gd name="T16" fmla="*/ 5 w 232"/>
                  <a:gd name="T17" fmla="*/ 219 h 22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1" h="221">
                    <a:moveTo>
                      <a:pt x="5" y="219"/>
                    </a:moveTo>
                    <a:cubicBezTo>
                      <a:pt x="10" y="145"/>
                      <a:pt x="44" y="76"/>
                      <a:pt x="50" y="2"/>
                    </a:cubicBezTo>
                    <a:cubicBezTo>
                      <a:pt x="48" y="3"/>
                      <a:pt x="47" y="3"/>
                      <a:pt x="45" y="3"/>
                    </a:cubicBezTo>
                    <a:cubicBezTo>
                      <a:pt x="90" y="84"/>
                      <a:pt x="199" y="100"/>
                      <a:pt x="227" y="194"/>
                    </a:cubicBezTo>
                    <a:cubicBezTo>
                      <a:pt x="228" y="196"/>
                      <a:pt x="232" y="195"/>
                      <a:pt x="232" y="193"/>
                    </a:cubicBezTo>
                    <a:cubicBezTo>
                      <a:pt x="204" y="99"/>
                      <a:pt x="94" y="83"/>
                      <a:pt x="49" y="1"/>
                    </a:cubicBezTo>
                    <a:cubicBezTo>
                      <a:pt x="49" y="0"/>
                      <a:pt x="45" y="1"/>
                      <a:pt x="45" y="3"/>
                    </a:cubicBezTo>
                    <a:cubicBezTo>
                      <a:pt x="40" y="77"/>
                      <a:pt x="5" y="145"/>
                      <a:pt x="0" y="219"/>
                    </a:cubicBezTo>
                    <a:cubicBezTo>
                      <a:pt x="0" y="222"/>
                      <a:pt x="5" y="221"/>
                      <a:pt x="5" y="219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56" name="Freeform 337"/>
              <p:cNvSpPr/>
              <p:nvPr/>
            </p:nvSpPr>
            <p:spPr bwMode="auto">
              <a:xfrm>
                <a:off x="8357110" y="652326"/>
                <a:ext cx="34340" cy="248966"/>
              </a:xfrm>
              <a:custGeom>
                <a:gdLst>
                  <a:gd name="T0" fmla="*/ 17 w 32"/>
                  <a:gd name="T1" fmla="*/ 236 h 239"/>
                  <a:gd name="T2" fmla="*/ 18 w 32"/>
                  <a:gd name="T3" fmla="*/ 115 h 239"/>
                  <a:gd name="T4" fmla="*/ 30 w 32"/>
                  <a:gd name="T5" fmla="*/ 2 h 239"/>
                  <a:gd name="T6" fmla="*/ 25 w 32"/>
                  <a:gd name="T7" fmla="*/ 3 h 239"/>
                  <a:gd name="T8" fmla="*/ 13 w 32"/>
                  <a:gd name="T9" fmla="*/ 120 h 239"/>
                  <a:gd name="T10" fmla="*/ 12 w 32"/>
                  <a:gd name="T11" fmla="*/ 237 h 239"/>
                  <a:gd name="T12" fmla="*/ 17 w 32"/>
                  <a:gd name="T13" fmla="*/ 236 h 23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239">
                    <a:moveTo>
                      <a:pt x="17" y="236"/>
                    </a:moveTo>
                    <a:cubicBezTo>
                      <a:pt x="4" y="198"/>
                      <a:pt x="13" y="153"/>
                      <a:pt x="18" y="115"/>
                    </a:cubicBezTo>
                    <a:cubicBezTo>
                      <a:pt x="23" y="78"/>
                      <a:pt x="32" y="39"/>
                      <a:pt x="30" y="2"/>
                    </a:cubicBezTo>
                    <a:cubicBezTo>
                      <a:pt x="30" y="0"/>
                      <a:pt x="25" y="1"/>
                      <a:pt x="25" y="3"/>
                    </a:cubicBezTo>
                    <a:cubicBezTo>
                      <a:pt x="28" y="42"/>
                      <a:pt x="18" y="82"/>
                      <a:pt x="13" y="120"/>
                    </a:cubicBezTo>
                    <a:cubicBezTo>
                      <a:pt x="8" y="157"/>
                      <a:pt x="0" y="201"/>
                      <a:pt x="12" y="237"/>
                    </a:cubicBezTo>
                    <a:cubicBezTo>
                      <a:pt x="13" y="239"/>
                      <a:pt x="18" y="237"/>
                      <a:pt x="17" y="236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57" name="Freeform 338"/>
              <p:cNvSpPr/>
              <p:nvPr/>
            </p:nvSpPr>
            <p:spPr bwMode="auto">
              <a:xfrm>
                <a:off x="8381148" y="642024"/>
                <a:ext cx="84134" cy="334817"/>
              </a:xfrm>
              <a:custGeom>
                <a:gdLst>
                  <a:gd name="T0" fmla="*/ 0 w 80"/>
                  <a:gd name="T1" fmla="*/ 4 h 323"/>
                  <a:gd name="T2" fmla="*/ 15 w 80"/>
                  <a:gd name="T3" fmla="*/ 63 h 323"/>
                  <a:gd name="T4" fmla="*/ 23 w 80"/>
                  <a:gd name="T5" fmla="*/ 156 h 323"/>
                  <a:gd name="T6" fmla="*/ 74 w 80"/>
                  <a:gd name="T7" fmla="*/ 321 h 323"/>
                  <a:gd name="T8" fmla="*/ 79 w 80"/>
                  <a:gd name="T9" fmla="*/ 319 h 323"/>
                  <a:gd name="T10" fmla="*/ 27 w 80"/>
                  <a:gd name="T11" fmla="*/ 148 h 323"/>
                  <a:gd name="T12" fmla="*/ 20 w 80"/>
                  <a:gd name="T13" fmla="*/ 62 h 323"/>
                  <a:gd name="T14" fmla="*/ 5 w 80"/>
                  <a:gd name="T15" fmla="*/ 3 h 323"/>
                  <a:gd name="T16" fmla="*/ 0 w 80"/>
                  <a:gd name="T17" fmla="*/ 4 h 32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0" h="323">
                    <a:moveTo>
                      <a:pt x="0" y="4"/>
                    </a:moveTo>
                    <a:cubicBezTo>
                      <a:pt x="4" y="24"/>
                      <a:pt x="12" y="43"/>
                      <a:pt x="15" y="63"/>
                    </a:cubicBezTo>
                    <a:cubicBezTo>
                      <a:pt x="19" y="94"/>
                      <a:pt x="19" y="125"/>
                      <a:pt x="23" y="156"/>
                    </a:cubicBezTo>
                    <a:cubicBezTo>
                      <a:pt x="31" y="214"/>
                      <a:pt x="48" y="269"/>
                      <a:pt x="74" y="321"/>
                    </a:cubicBezTo>
                    <a:cubicBezTo>
                      <a:pt x="75" y="323"/>
                      <a:pt x="80" y="321"/>
                      <a:pt x="79" y="319"/>
                    </a:cubicBezTo>
                    <a:cubicBezTo>
                      <a:pt x="52" y="265"/>
                      <a:pt x="36" y="208"/>
                      <a:pt x="27" y="148"/>
                    </a:cubicBezTo>
                    <a:cubicBezTo>
                      <a:pt x="23" y="119"/>
                      <a:pt x="23" y="91"/>
                      <a:pt x="20" y="62"/>
                    </a:cubicBezTo>
                    <a:cubicBezTo>
                      <a:pt x="17" y="41"/>
                      <a:pt x="8" y="23"/>
                      <a:pt x="5" y="3"/>
                    </a:cubicBezTo>
                    <a:cubicBezTo>
                      <a:pt x="5" y="0"/>
                      <a:pt x="0" y="2"/>
                      <a:pt x="0" y="4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58" name="Freeform 339"/>
              <p:cNvSpPr/>
              <p:nvPr/>
            </p:nvSpPr>
            <p:spPr bwMode="auto">
              <a:xfrm>
                <a:off x="8386298" y="648892"/>
                <a:ext cx="106454" cy="293609"/>
              </a:xfrm>
              <a:custGeom>
                <a:gdLst>
                  <a:gd name="T0" fmla="*/ 0 w 102"/>
                  <a:gd name="T1" fmla="*/ 3 h 283"/>
                  <a:gd name="T2" fmla="*/ 37 w 102"/>
                  <a:gd name="T3" fmla="*/ 130 h 283"/>
                  <a:gd name="T4" fmla="*/ 97 w 102"/>
                  <a:gd name="T5" fmla="*/ 282 h 283"/>
                  <a:gd name="T6" fmla="*/ 101 w 102"/>
                  <a:gd name="T7" fmla="*/ 281 h 283"/>
                  <a:gd name="T8" fmla="*/ 43 w 102"/>
                  <a:gd name="T9" fmla="*/ 133 h 283"/>
                  <a:gd name="T10" fmla="*/ 5 w 102"/>
                  <a:gd name="T11" fmla="*/ 1 h 283"/>
                  <a:gd name="T12" fmla="*/ 0 w 102"/>
                  <a:gd name="T13" fmla="*/ 3 h 28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2" h="283">
                    <a:moveTo>
                      <a:pt x="0" y="3"/>
                    </a:moveTo>
                    <a:cubicBezTo>
                      <a:pt x="18" y="43"/>
                      <a:pt x="24" y="88"/>
                      <a:pt x="37" y="130"/>
                    </a:cubicBezTo>
                    <a:cubicBezTo>
                      <a:pt x="53" y="181"/>
                      <a:pt x="68" y="236"/>
                      <a:pt x="97" y="282"/>
                    </a:cubicBezTo>
                    <a:cubicBezTo>
                      <a:pt x="97" y="283"/>
                      <a:pt x="102" y="281"/>
                      <a:pt x="101" y="281"/>
                    </a:cubicBezTo>
                    <a:cubicBezTo>
                      <a:pt x="74" y="236"/>
                      <a:pt x="61" y="182"/>
                      <a:pt x="43" y="133"/>
                    </a:cubicBezTo>
                    <a:cubicBezTo>
                      <a:pt x="28" y="90"/>
                      <a:pt x="24" y="43"/>
                      <a:pt x="5" y="1"/>
                    </a:cubicBezTo>
                    <a:cubicBezTo>
                      <a:pt x="5" y="0"/>
                      <a:pt x="0" y="1"/>
                      <a:pt x="0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59" name="Freeform 340"/>
              <p:cNvSpPr/>
              <p:nvPr/>
            </p:nvSpPr>
            <p:spPr bwMode="auto">
              <a:xfrm>
                <a:off x="8382864" y="642024"/>
                <a:ext cx="127058" cy="274721"/>
              </a:xfrm>
              <a:custGeom>
                <a:gdLst>
                  <a:gd name="T0" fmla="*/ 1 w 121"/>
                  <a:gd name="T1" fmla="*/ 3 h 264"/>
                  <a:gd name="T2" fmla="*/ 115 w 121"/>
                  <a:gd name="T3" fmla="*/ 262 h 264"/>
                  <a:gd name="T4" fmla="*/ 120 w 121"/>
                  <a:gd name="T5" fmla="*/ 261 h 264"/>
                  <a:gd name="T6" fmla="*/ 6 w 121"/>
                  <a:gd name="T7" fmla="*/ 2 h 264"/>
                  <a:gd name="T8" fmla="*/ 1 w 121"/>
                  <a:gd name="T9" fmla="*/ 3 h 26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264">
                    <a:moveTo>
                      <a:pt x="1" y="3"/>
                    </a:moveTo>
                    <a:cubicBezTo>
                      <a:pt x="44" y="87"/>
                      <a:pt x="72" y="178"/>
                      <a:pt x="115" y="262"/>
                    </a:cubicBezTo>
                    <a:cubicBezTo>
                      <a:pt x="116" y="264"/>
                      <a:pt x="121" y="262"/>
                      <a:pt x="120" y="261"/>
                    </a:cubicBezTo>
                    <a:cubicBezTo>
                      <a:pt x="76" y="177"/>
                      <a:pt x="48" y="86"/>
                      <a:pt x="6" y="2"/>
                    </a:cubicBezTo>
                    <a:cubicBezTo>
                      <a:pt x="5" y="0"/>
                      <a:pt x="0" y="1"/>
                      <a:pt x="1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60" name="Freeform 341"/>
              <p:cNvSpPr/>
              <p:nvPr/>
            </p:nvSpPr>
            <p:spPr bwMode="auto">
              <a:xfrm>
                <a:off x="8377714" y="648892"/>
                <a:ext cx="32624" cy="278155"/>
              </a:xfrm>
              <a:custGeom>
                <a:gdLst>
                  <a:gd name="T0" fmla="*/ 8 w 32"/>
                  <a:gd name="T1" fmla="*/ 3 h 268"/>
                  <a:gd name="T2" fmla="*/ 7 w 32"/>
                  <a:gd name="T3" fmla="*/ 135 h 268"/>
                  <a:gd name="T4" fmla="*/ 27 w 32"/>
                  <a:gd name="T5" fmla="*/ 266 h 268"/>
                  <a:gd name="T6" fmla="*/ 32 w 32"/>
                  <a:gd name="T7" fmla="*/ 265 h 268"/>
                  <a:gd name="T8" fmla="*/ 11 w 32"/>
                  <a:gd name="T9" fmla="*/ 133 h 268"/>
                  <a:gd name="T10" fmla="*/ 12 w 32"/>
                  <a:gd name="T11" fmla="*/ 1 h 268"/>
                  <a:gd name="T12" fmla="*/ 8 w 32"/>
                  <a:gd name="T13" fmla="*/ 3 h 26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268">
                    <a:moveTo>
                      <a:pt x="8" y="3"/>
                    </a:moveTo>
                    <a:cubicBezTo>
                      <a:pt x="20" y="44"/>
                      <a:pt x="10" y="92"/>
                      <a:pt x="7" y="135"/>
                    </a:cubicBezTo>
                    <a:cubicBezTo>
                      <a:pt x="3" y="178"/>
                      <a:pt x="0" y="230"/>
                      <a:pt x="27" y="266"/>
                    </a:cubicBezTo>
                    <a:cubicBezTo>
                      <a:pt x="28" y="268"/>
                      <a:pt x="32" y="266"/>
                      <a:pt x="32" y="265"/>
                    </a:cubicBezTo>
                    <a:cubicBezTo>
                      <a:pt x="4" y="229"/>
                      <a:pt x="8" y="177"/>
                      <a:pt x="11" y="133"/>
                    </a:cubicBezTo>
                    <a:cubicBezTo>
                      <a:pt x="14" y="91"/>
                      <a:pt x="25" y="43"/>
                      <a:pt x="12" y="1"/>
                    </a:cubicBezTo>
                    <a:cubicBezTo>
                      <a:pt x="12" y="0"/>
                      <a:pt x="7" y="1"/>
                      <a:pt x="8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61" name="Freeform 342"/>
              <p:cNvSpPr/>
              <p:nvPr/>
            </p:nvSpPr>
            <p:spPr bwMode="auto">
              <a:xfrm>
                <a:off x="8386298" y="647174"/>
                <a:ext cx="139078" cy="248966"/>
              </a:xfrm>
              <a:custGeom>
                <a:gdLst>
                  <a:gd name="T0" fmla="*/ 2 w 134"/>
                  <a:gd name="T1" fmla="*/ 4 h 239"/>
                  <a:gd name="T2" fmla="*/ 129 w 134"/>
                  <a:gd name="T3" fmla="*/ 237 h 239"/>
                  <a:gd name="T4" fmla="*/ 133 w 134"/>
                  <a:gd name="T5" fmla="*/ 235 h 239"/>
                  <a:gd name="T6" fmla="*/ 6 w 134"/>
                  <a:gd name="T7" fmla="*/ 2 h 239"/>
                  <a:gd name="T8" fmla="*/ 2 w 134"/>
                  <a:gd name="T9" fmla="*/ 4 h 23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4" h="239">
                    <a:moveTo>
                      <a:pt x="2" y="4"/>
                    </a:moveTo>
                    <a:cubicBezTo>
                      <a:pt x="50" y="77"/>
                      <a:pt x="101" y="153"/>
                      <a:pt x="129" y="237"/>
                    </a:cubicBezTo>
                    <a:cubicBezTo>
                      <a:pt x="129" y="239"/>
                      <a:pt x="134" y="237"/>
                      <a:pt x="133" y="235"/>
                    </a:cubicBezTo>
                    <a:cubicBezTo>
                      <a:pt x="105" y="151"/>
                      <a:pt x="55" y="75"/>
                      <a:pt x="6" y="2"/>
                    </a:cubicBezTo>
                    <a:cubicBezTo>
                      <a:pt x="5" y="0"/>
                      <a:pt x="0" y="2"/>
                      <a:pt x="2" y="4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62" name="Freeform 343"/>
              <p:cNvSpPr/>
              <p:nvPr/>
            </p:nvSpPr>
            <p:spPr bwMode="auto">
              <a:xfrm>
                <a:off x="8389732" y="652326"/>
                <a:ext cx="151097" cy="221494"/>
              </a:xfrm>
              <a:custGeom>
                <a:gdLst>
                  <a:gd name="T0" fmla="*/ 1 w 146"/>
                  <a:gd name="T1" fmla="*/ 4 h 213"/>
                  <a:gd name="T2" fmla="*/ 140 w 146"/>
                  <a:gd name="T3" fmla="*/ 211 h 213"/>
                  <a:gd name="T4" fmla="*/ 145 w 146"/>
                  <a:gd name="T5" fmla="*/ 210 h 213"/>
                  <a:gd name="T6" fmla="*/ 6 w 146"/>
                  <a:gd name="T7" fmla="*/ 2 h 213"/>
                  <a:gd name="T8" fmla="*/ 1 w 146"/>
                  <a:gd name="T9" fmla="*/ 4 h 21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213">
                    <a:moveTo>
                      <a:pt x="1" y="4"/>
                    </a:moveTo>
                    <a:cubicBezTo>
                      <a:pt x="60" y="62"/>
                      <a:pt x="118" y="130"/>
                      <a:pt x="140" y="211"/>
                    </a:cubicBezTo>
                    <a:cubicBezTo>
                      <a:pt x="141" y="213"/>
                      <a:pt x="146" y="212"/>
                      <a:pt x="145" y="210"/>
                    </a:cubicBezTo>
                    <a:cubicBezTo>
                      <a:pt x="123" y="129"/>
                      <a:pt x="64" y="60"/>
                      <a:pt x="6" y="2"/>
                    </a:cubicBezTo>
                    <a:cubicBezTo>
                      <a:pt x="4" y="0"/>
                      <a:pt x="0" y="2"/>
                      <a:pt x="1" y="4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63" name="Freeform 344"/>
              <p:cNvSpPr/>
              <p:nvPr/>
            </p:nvSpPr>
            <p:spPr bwMode="auto">
              <a:xfrm>
                <a:off x="8401752" y="664344"/>
                <a:ext cx="157965" cy="194022"/>
              </a:xfrm>
              <a:custGeom>
                <a:gdLst>
                  <a:gd name="T0" fmla="*/ 0 w 151"/>
                  <a:gd name="T1" fmla="*/ 3 h 186"/>
                  <a:gd name="T2" fmla="*/ 145 w 151"/>
                  <a:gd name="T3" fmla="*/ 184 h 186"/>
                  <a:gd name="T4" fmla="*/ 150 w 151"/>
                  <a:gd name="T5" fmla="*/ 183 h 186"/>
                  <a:gd name="T6" fmla="*/ 5 w 151"/>
                  <a:gd name="T7" fmla="*/ 1 h 186"/>
                  <a:gd name="T8" fmla="*/ 0 w 151"/>
                  <a:gd name="T9" fmla="*/ 3 h 18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1" h="186">
                    <a:moveTo>
                      <a:pt x="0" y="3"/>
                    </a:moveTo>
                    <a:cubicBezTo>
                      <a:pt x="56" y="53"/>
                      <a:pt x="122" y="110"/>
                      <a:pt x="145" y="184"/>
                    </a:cubicBezTo>
                    <a:cubicBezTo>
                      <a:pt x="146" y="186"/>
                      <a:pt x="151" y="184"/>
                      <a:pt x="150" y="183"/>
                    </a:cubicBezTo>
                    <a:cubicBezTo>
                      <a:pt x="127" y="109"/>
                      <a:pt x="61" y="51"/>
                      <a:pt x="5" y="1"/>
                    </a:cubicBezTo>
                    <a:cubicBezTo>
                      <a:pt x="4" y="0"/>
                      <a:pt x="0" y="2"/>
                      <a:pt x="0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</p:grpSp>
      </p:grpSp>
      <p:sp>
        <p:nvSpPr>
          <p:cNvPr id="164" name="矩形 163"/>
          <p:cNvSpPr>
            <a:spLocks noChangeArrowheads="1"/>
          </p:cNvSpPr>
          <p:nvPr/>
        </p:nvSpPr>
        <p:spPr bwMode="auto">
          <a:xfrm>
            <a:off x="1197909" y="270187"/>
            <a:ext cx="5113338" cy="6119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defPPr/>
          </a:lstStyle>
          <a:p>
            <a:pPr algn="just">
              <a:lnSpc>
                <a:spcPct val="100000"/>
              </a:lnSpc>
              <a:spcBef>
                <a:spcPct val="0"/>
              </a:spcBef>
            </a:pPr>
            <a:r>
              <a:rPr lang="zh-CN" altLang="en-US" sz="3600" b="1">
                <a:solidFill>
                  <a:srgbClr val="A50021"/>
                </a:solidFill>
                <a:latin typeface="+mn-ea"/>
              </a:rPr>
              <a:t>荀子散文的特色</a:t>
            </a:r>
            <a:endParaRPr lang="zh-CN" altLang="en-US" sz="3600" b="1">
              <a:solidFill>
                <a:srgbClr val="A50021"/>
              </a:solidFill>
              <a:latin typeface="+mn-ea"/>
            </a:endParaRPr>
          </a:p>
          <a:p>
            <a:pPr algn="just">
              <a:lnSpc>
                <a:spcPct val="100000"/>
              </a:lnSpc>
              <a:spcBef>
                <a:spcPct val="0"/>
              </a:spcBef>
            </a:pPr>
            <a:r>
              <a:rPr lang="en-US" altLang="zh-CN" sz="3600" b="1">
                <a:solidFill>
                  <a:schemeClr val="tx2"/>
                </a:solidFill>
                <a:latin typeface="+mn-ea"/>
              </a:rPr>
              <a:t>1</a:t>
            </a:r>
            <a:r>
              <a:rPr lang="zh-CN" altLang="en-US" sz="3600" b="1">
                <a:solidFill>
                  <a:schemeClr val="tx2"/>
                </a:solidFill>
                <a:latin typeface="+mn-ea"/>
              </a:rPr>
              <a:t>、</a:t>
            </a:r>
            <a:r>
              <a:rPr lang="zh-CN" altLang="en-US" sz="3600" b="1">
                <a:solidFill>
                  <a:srgbClr val="A50021"/>
                </a:solidFill>
                <a:latin typeface="+mn-ea"/>
              </a:rPr>
              <a:t>长于论辩</a:t>
            </a:r>
            <a:r>
              <a:rPr lang="zh-CN" altLang="en-US" sz="3600" b="1">
                <a:solidFill>
                  <a:schemeClr val="tx2"/>
                </a:solidFill>
                <a:latin typeface="+mn-ea"/>
              </a:rPr>
              <a:t>，文章多长篇大论，对过去学者多有批评，必发挥尽致，畅所欲言而后</a:t>
            </a:r>
            <a:r>
              <a:rPr lang="zh-CN" altLang="en-US" sz="3600" b="1" smtClean="0">
                <a:solidFill>
                  <a:schemeClr val="tx2"/>
                </a:solidFill>
                <a:latin typeface="+mn-ea"/>
              </a:rPr>
              <a:t>已；</a:t>
            </a:r>
            <a:endParaRPr lang="en-US" altLang="zh-CN" sz="3600" b="1">
              <a:solidFill>
                <a:schemeClr val="tx2"/>
              </a:solidFill>
              <a:latin typeface="+mn-ea"/>
            </a:endParaRPr>
          </a:p>
          <a:p>
            <a:pPr algn="just">
              <a:lnSpc>
                <a:spcPct val="100000"/>
              </a:lnSpc>
              <a:spcBef>
                <a:spcPct val="0"/>
              </a:spcBef>
            </a:pPr>
            <a:r>
              <a:rPr lang="en-US" altLang="zh-CN" sz="3600" b="1">
                <a:solidFill>
                  <a:schemeClr val="tx2"/>
                </a:solidFill>
                <a:latin typeface="+mn-ea"/>
              </a:rPr>
              <a:t>2</a:t>
            </a:r>
            <a:r>
              <a:rPr lang="zh-CN" altLang="en-US" sz="3600" b="1">
                <a:solidFill>
                  <a:schemeClr val="tx2"/>
                </a:solidFill>
                <a:latin typeface="+mn-ea"/>
              </a:rPr>
              <a:t>、散文</a:t>
            </a:r>
            <a:r>
              <a:rPr lang="zh-CN" altLang="en-US" sz="3600" b="1">
                <a:solidFill>
                  <a:srgbClr val="C00000"/>
                </a:solidFill>
                <a:latin typeface="+mn-ea"/>
              </a:rPr>
              <a:t>说理透彻</a:t>
            </a:r>
            <a:r>
              <a:rPr lang="zh-CN" altLang="en-US" sz="3600" b="1">
                <a:solidFill>
                  <a:schemeClr val="tx2"/>
                </a:solidFill>
                <a:latin typeface="+mn-ea"/>
              </a:rPr>
              <a:t>，</a:t>
            </a:r>
            <a:r>
              <a:rPr lang="zh-CN" altLang="en-US" sz="3600" b="1">
                <a:solidFill>
                  <a:schemeClr val="tx2">
                    <a:lumMod val="75000"/>
                  </a:schemeClr>
                </a:solidFill>
                <a:latin typeface="+mn-ea"/>
              </a:rPr>
              <a:t>结构</a:t>
            </a:r>
            <a:r>
              <a:rPr lang="zh-CN" altLang="en-US" sz="3600" b="1" smtClean="0">
                <a:solidFill>
                  <a:schemeClr val="tx2">
                    <a:lumMod val="75000"/>
                  </a:schemeClr>
                </a:solidFill>
                <a:latin typeface="+mn-ea"/>
              </a:rPr>
              <a:t>谨严；</a:t>
            </a:r>
            <a:endParaRPr lang="en-US" altLang="zh-CN" sz="3600" b="1" smtClean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 algn="just">
              <a:lnSpc>
                <a:spcPct val="100000"/>
              </a:lnSpc>
              <a:spcBef>
                <a:spcPct val="0"/>
              </a:spcBef>
            </a:pPr>
            <a:r>
              <a:rPr lang="en-US" altLang="zh-CN" sz="3600" b="1" smtClean="0">
                <a:solidFill>
                  <a:schemeClr val="tx2"/>
                </a:solidFill>
                <a:latin typeface="+mn-ea"/>
              </a:rPr>
              <a:t>3</a:t>
            </a:r>
            <a:r>
              <a:rPr lang="zh-CN" altLang="en-US" sz="3600" b="1">
                <a:solidFill>
                  <a:schemeClr val="tx2"/>
                </a:solidFill>
                <a:latin typeface="+mn-ea"/>
              </a:rPr>
              <a:t>、</a:t>
            </a:r>
            <a:r>
              <a:rPr lang="zh-CN" altLang="en-US" sz="3600" b="1">
                <a:solidFill>
                  <a:srgbClr val="C00000"/>
                </a:solidFill>
                <a:latin typeface="+mn-ea"/>
              </a:rPr>
              <a:t>气势浑厚，语言质朴，句法简练绵密</a:t>
            </a:r>
            <a:r>
              <a:rPr lang="zh-CN" altLang="en-US" sz="3600" b="1">
                <a:solidFill>
                  <a:schemeClr val="tx2">
                    <a:lumMod val="75000"/>
                  </a:schemeClr>
                </a:solidFill>
                <a:latin typeface="+mn-ea"/>
              </a:rPr>
              <a:t>；</a:t>
            </a:r>
            <a:endParaRPr lang="zh-CN" altLang="en-US" sz="3600" b="1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 algn="just">
              <a:lnSpc>
                <a:spcPct val="100000"/>
              </a:lnSpc>
              <a:spcBef>
                <a:spcPct val="0"/>
              </a:spcBef>
            </a:pPr>
            <a:r>
              <a:rPr lang="en-US" altLang="zh-CN" sz="3600" b="1">
                <a:solidFill>
                  <a:schemeClr val="tx2"/>
                </a:solidFill>
                <a:latin typeface="+mn-ea"/>
              </a:rPr>
              <a:t>4</a:t>
            </a:r>
            <a:r>
              <a:rPr lang="zh-CN" altLang="en-US" sz="3600" b="1">
                <a:solidFill>
                  <a:schemeClr val="tx2"/>
                </a:solidFill>
                <a:latin typeface="+mn-ea"/>
              </a:rPr>
              <a:t>、</a:t>
            </a:r>
            <a:r>
              <a:rPr lang="zh-CN" altLang="en-US" sz="3600" b="1">
                <a:solidFill>
                  <a:srgbClr val="A50021"/>
                </a:solidFill>
                <a:latin typeface="+mn-ea"/>
              </a:rPr>
              <a:t>多</a:t>
            </a:r>
            <a:r>
              <a:rPr lang="zh-CN" altLang="en-US" sz="3600" b="1">
                <a:solidFill>
                  <a:srgbClr val="C00000"/>
                </a:solidFill>
                <a:latin typeface="+mn-ea"/>
              </a:rPr>
              <a:t>作排比，善用比喻。</a:t>
            </a:r>
            <a:endParaRPr lang="zh-CN" altLang="en-US" sz="3600" b="1">
              <a:solidFill>
                <a:srgbClr val="C00000"/>
              </a:solidFill>
              <a:latin typeface="+mn-ea"/>
            </a:endParaRPr>
          </a:p>
        </p:txBody>
      </p:sp>
      <p:pic>
        <p:nvPicPr>
          <p:cNvPr id="165" name="图片 164" descr="须子"/>
          <p:cNvPicPr>
            <a:picLocks noChangeAspect="1" noChangeArrowheads="1"/>
          </p:cNvPicPr>
          <p:nvPr/>
        </p:nvPicPr>
        <p:blipFill>
          <a:blip r:embed="rId4">
            <a:lum bright="-6000" contrast="4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059707" y="510988"/>
            <a:ext cx="3409062" cy="5638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  <p:cond evt="onBegin" delay="0">
                          <p:tn val="15"/>
                        </p:cond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0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  <p:cond evt="onBegin" delay="0">
                          <p:tn val="20"/>
                        </p:cond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16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" name="任意多边形 22"/>
          <p:cNvSpPr/>
          <p:nvPr/>
        </p:nvSpPr>
        <p:spPr>
          <a:xfrm>
            <a:off x="957199" y="4581011"/>
            <a:ext cx="1796991" cy="1030309"/>
          </a:xfrm>
          <a:custGeom>
            <a:gdLst>
              <a:gd name="connsiteX0" fmla="*/ 263311 w 3278889"/>
              <a:gd name="connsiteY0" fmla="*/ 933095 h 1879959"/>
              <a:gd name="connsiteX1" fmla="*/ 1051102 w 3278889"/>
              <a:gd name="connsiteY1" fmla="*/ 4627 h 1879959"/>
              <a:gd name="connsiteX2" fmla="*/ 1656013 w 3278889"/>
              <a:gd name="connsiteY2" fmla="*/ 567335 h 1879959"/>
              <a:gd name="connsiteX3" fmla="*/ 2232788 w 3278889"/>
              <a:gd name="connsiteY3" fmla="*/ 384455 h 1879959"/>
              <a:gd name="connsiteX4" fmla="*/ 3104985 w 3278889"/>
              <a:gd name="connsiteY4" fmla="*/ 806485 h 1879959"/>
              <a:gd name="connsiteX5" fmla="*/ 2992444 w 3278889"/>
              <a:gd name="connsiteY5" fmla="*/ 1805291 h 1879959"/>
              <a:gd name="connsiteX6" fmla="*/ 221108 w 3278889"/>
              <a:gd name="connsiteY6" fmla="*/ 1706818 h 1879959"/>
              <a:gd name="connsiteX7" fmla="*/ 263311 w 3278889"/>
              <a:gd name="connsiteY7" fmla="*/ 933095 h 187995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78889" h="1879959">
                <a:moveTo>
                  <a:pt x="263311" y="933095"/>
                </a:moveTo>
                <a:cubicBezTo>
                  <a:pt x="401643" y="649397"/>
                  <a:pt x="818985" y="65587"/>
                  <a:pt x="1051102" y="4627"/>
                </a:cubicBezTo>
                <a:cubicBezTo>
                  <a:pt x="1283219" y="-56333"/>
                  <a:pt x="1459065" y="504030"/>
                  <a:pt x="1656013" y="567335"/>
                </a:cubicBezTo>
                <a:cubicBezTo>
                  <a:pt x="1852961" y="630640"/>
                  <a:pt x="1991293" y="344597"/>
                  <a:pt x="2232788" y="384455"/>
                </a:cubicBezTo>
                <a:cubicBezTo>
                  <a:pt x="2474283" y="424313"/>
                  <a:pt x="2978376" y="569679"/>
                  <a:pt x="3104985" y="806485"/>
                </a:cubicBezTo>
                <a:cubicBezTo>
                  <a:pt x="3231594" y="1043291"/>
                  <a:pt x="3473090" y="1655236"/>
                  <a:pt x="2992444" y="1805291"/>
                </a:cubicBezTo>
                <a:cubicBezTo>
                  <a:pt x="2511798" y="1955347"/>
                  <a:pt x="671274" y="1856873"/>
                  <a:pt x="221108" y="1706818"/>
                </a:cubicBezTo>
                <a:cubicBezTo>
                  <a:pt x="-229058" y="1556763"/>
                  <a:pt x="124979" y="1216793"/>
                  <a:pt x="263311" y="933095"/>
                </a:cubicBezTo>
                <a:close/>
              </a:path>
            </a:pathLst>
          </a:custGeom>
          <a:gradFill>
            <a:gsLst>
              <a:gs pos="0">
                <a:srgbClr val="72202A">
                  <a:alpha val="53000"/>
                </a:srgbClr>
              </a:gs>
              <a:gs pos="64000">
                <a:srgbClr val="FFFFFF">
                  <a:alpha val="0"/>
                </a:srgbClr>
              </a:gs>
              <a:gs pos="100000">
                <a:schemeClr val="bg1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lang="zh-CN" altLang="en-US"/>
          </a:p>
        </p:txBody>
      </p:sp>
      <p:grpSp>
        <p:nvGrpSpPr>
          <p:cNvPr id="371" name="组合 370"/>
          <p:cNvGrpSpPr/>
          <p:nvPr/>
        </p:nvGrpSpPr>
        <p:grpSpPr>
          <a:xfrm>
            <a:off x="8415462" y="4717512"/>
            <a:ext cx="3073746" cy="1452159"/>
            <a:chOff x="5833735" y="2868599"/>
            <a:chExt cx="3073745" cy="1452159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8750"/>
            <a:stretch>
              <a:fillRect/>
            </a:stretch>
          </p:blipFill>
          <p:spPr>
            <a:xfrm>
              <a:off x="5833735" y="2868599"/>
              <a:ext cx="1652612" cy="663869"/>
            </a:xfrm>
            <a:prstGeom prst="rect">
              <a:avLst/>
            </a:prstGeom>
          </p:spPr>
        </p:pic>
        <p:grpSp>
          <p:nvGrpSpPr>
            <p:cNvPr id="370" name="组合 369"/>
            <p:cNvGrpSpPr/>
            <p:nvPr/>
          </p:nvGrpSpPr>
          <p:grpSpPr>
            <a:xfrm>
              <a:off x="8057599" y="3672054"/>
              <a:ext cx="849881" cy="648704"/>
              <a:chOff x="7630815" y="599098"/>
              <a:chExt cx="2067277" cy="1577929"/>
            </a:xfrm>
          </p:grpSpPr>
          <p:sp>
            <p:nvSpPr>
              <p:cNvPr id="29" name="Freeform 210"/>
              <p:cNvSpPr/>
              <p:nvPr/>
            </p:nvSpPr>
            <p:spPr bwMode="auto">
              <a:xfrm>
                <a:off x="9316916" y="715854"/>
                <a:ext cx="73832" cy="194022"/>
              </a:xfrm>
              <a:custGeom>
                <a:gdLst>
                  <a:gd name="T0" fmla="*/ 17 w 70"/>
                  <a:gd name="T1" fmla="*/ 175 h 187"/>
                  <a:gd name="T2" fmla="*/ 18 w 70"/>
                  <a:gd name="T3" fmla="*/ 173 h 187"/>
                  <a:gd name="T4" fmla="*/ 70 w 70"/>
                  <a:gd name="T5" fmla="*/ 0 h 187"/>
                  <a:gd name="T6" fmla="*/ 0 w 70"/>
                  <a:gd name="T7" fmla="*/ 187 h 187"/>
                  <a:gd name="T8" fmla="*/ 17 w 70"/>
                  <a:gd name="T9" fmla="*/ 175 h 18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187">
                    <a:moveTo>
                      <a:pt x="17" y="175"/>
                    </a:moveTo>
                    <a:cubicBezTo>
                      <a:pt x="17" y="175"/>
                      <a:pt x="17" y="174"/>
                      <a:pt x="18" y="173"/>
                    </a:cubicBezTo>
                    <a:cubicBezTo>
                      <a:pt x="51" y="122"/>
                      <a:pt x="62" y="60"/>
                      <a:pt x="70" y="0"/>
                    </a:cubicBezTo>
                    <a:cubicBezTo>
                      <a:pt x="56" y="66"/>
                      <a:pt x="35" y="129"/>
                      <a:pt x="0" y="187"/>
                    </a:cubicBezTo>
                    <a:cubicBezTo>
                      <a:pt x="6" y="183"/>
                      <a:pt x="12" y="179"/>
                      <a:pt x="17" y="175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30" name="Freeform 211"/>
              <p:cNvSpPr/>
              <p:nvPr/>
            </p:nvSpPr>
            <p:spPr bwMode="auto">
              <a:xfrm>
                <a:off x="9392464" y="750194"/>
                <a:ext cx="12020" cy="164833"/>
              </a:xfrm>
              <a:custGeom>
                <a:gdLst>
                  <a:gd name="T0" fmla="*/ 3 w 11"/>
                  <a:gd name="T1" fmla="*/ 159 h 159"/>
                  <a:gd name="T2" fmla="*/ 6 w 11"/>
                  <a:gd name="T3" fmla="*/ 0 h 159"/>
                  <a:gd name="T4" fmla="*/ 1 w 11"/>
                  <a:gd name="T5" fmla="*/ 94 h 159"/>
                  <a:gd name="T6" fmla="*/ 3 w 11"/>
                  <a:gd name="T7" fmla="*/ 159 h 15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59">
                    <a:moveTo>
                      <a:pt x="3" y="159"/>
                    </a:moveTo>
                    <a:cubicBezTo>
                      <a:pt x="9" y="106"/>
                      <a:pt x="11" y="53"/>
                      <a:pt x="6" y="0"/>
                    </a:cubicBezTo>
                    <a:cubicBezTo>
                      <a:pt x="6" y="35"/>
                      <a:pt x="5" y="60"/>
                      <a:pt x="1" y="94"/>
                    </a:cubicBezTo>
                    <a:cubicBezTo>
                      <a:pt x="1" y="99"/>
                      <a:pt x="0" y="140"/>
                      <a:pt x="3" y="159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31" name="Freeform 212"/>
              <p:cNvSpPr/>
              <p:nvPr/>
            </p:nvSpPr>
            <p:spPr bwMode="auto">
              <a:xfrm>
                <a:off x="9273991" y="721006"/>
                <a:ext cx="108172" cy="212909"/>
              </a:xfrm>
              <a:custGeom>
                <a:gdLst>
                  <a:gd name="T0" fmla="*/ 0 w 104"/>
                  <a:gd name="T1" fmla="*/ 204 h 204"/>
                  <a:gd name="T2" fmla="*/ 32 w 104"/>
                  <a:gd name="T3" fmla="*/ 186 h 204"/>
                  <a:gd name="T4" fmla="*/ 104 w 104"/>
                  <a:gd name="T5" fmla="*/ 0 h 204"/>
                  <a:gd name="T6" fmla="*/ 69 w 104"/>
                  <a:gd name="T7" fmla="*/ 94 h 204"/>
                  <a:gd name="T8" fmla="*/ 0 w 104"/>
                  <a:gd name="T9" fmla="*/ 204 h 20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" h="204">
                    <a:moveTo>
                      <a:pt x="0" y="204"/>
                    </a:moveTo>
                    <a:cubicBezTo>
                      <a:pt x="11" y="198"/>
                      <a:pt x="21" y="192"/>
                      <a:pt x="32" y="186"/>
                    </a:cubicBezTo>
                    <a:cubicBezTo>
                      <a:pt x="69" y="129"/>
                      <a:pt x="90" y="65"/>
                      <a:pt x="104" y="0"/>
                    </a:cubicBezTo>
                    <a:cubicBezTo>
                      <a:pt x="95" y="32"/>
                      <a:pt x="84" y="63"/>
                      <a:pt x="69" y="94"/>
                    </a:cubicBezTo>
                    <a:cubicBezTo>
                      <a:pt x="50" y="132"/>
                      <a:pt x="28" y="171"/>
                      <a:pt x="0" y="204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32" name="Freeform 213"/>
              <p:cNvSpPr/>
              <p:nvPr/>
            </p:nvSpPr>
            <p:spPr bwMode="auto">
              <a:xfrm>
                <a:off x="9347822" y="739892"/>
                <a:ext cx="46360" cy="144229"/>
              </a:xfrm>
              <a:custGeom>
                <a:gdLst>
                  <a:gd name="T0" fmla="*/ 26 w 45"/>
                  <a:gd name="T1" fmla="*/ 117 h 138"/>
                  <a:gd name="T2" fmla="*/ 45 w 45"/>
                  <a:gd name="T3" fmla="*/ 0 h 138"/>
                  <a:gd name="T4" fmla="*/ 0 w 45"/>
                  <a:gd name="T5" fmla="*/ 138 h 138"/>
                  <a:gd name="T6" fmla="*/ 26 w 45"/>
                  <a:gd name="T7" fmla="*/ 117 h 13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138">
                    <a:moveTo>
                      <a:pt x="26" y="117"/>
                    </a:moveTo>
                    <a:cubicBezTo>
                      <a:pt x="43" y="80"/>
                      <a:pt x="45" y="40"/>
                      <a:pt x="45" y="0"/>
                    </a:cubicBezTo>
                    <a:cubicBezTo>
                      <a:pt x="37" y="49"/>
                      <a:pt x="25" y="96"/>
                      <a:pt x="0" y="138"/>
                    </a:cubicBezTo>
                    <a:cubicBezTo>
                      <a:pt x="9" y="132"/>
                      <a:pt x="18" y="125"/>
                      <a:pt x="26" y="117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33" name="Freeform 214"/>
              <p:cNvSpPr/>
              <p:nvPr/>
            </p:nvSpPr>
            <p:spPr bwMode="auto">
              <a:xfrm>
                <a:off x="9177839" y="1586377"/>
                <a:ext cx="109888" cy="118474"/>
              </a:xfrm>
              <a:custGeom>
                <a:gdLst>
                  <a:gd name="T0" fmla="*/ 0 w 105"/>
                  <a:gd name="T1" fmla="*/ 113 h 113"/>
                  <a:gd name="T2" fmla="*/ 105 w 105"/>
                  <a:gd name="T3" fmla="*/ 0 h 113"/>
                  <a:gd name="T4" fmla="*/ 89 w 105"/>
                  <a:gd name="T5" fmla="*/ 20 h 113"/>
                  <a:gd name="T6" fmla="*/ 0 w 105"/>
                  <a:gd name="T7" fmla="*/ 113 h 11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5" h="113">
                    <a:moveTo>
                      <a:pt x="0" y="113"/>
                    </a:moveTo>
                    <a:cubicBezTo>
                      <a:pt x="39" y="80"/>
                      <a:pt x="74" y="42"/>
                      <a:pt x="105" y="0"/>
                    </a:cubicBezTo>
                    <a:cubicBezTo>
                      <a:pt x="100" y="7"/>
                      <a:pt x="94" y="13"/>
                      <a:pt x="89" y="20"/>
                    </a:cubicBezTo>
                    <a:cubicBezTo>
                      <a:pt x="60" y="52"/>
                      <a:pt x="31" y="83"/>
                      <a:pt x="0" y="11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34" name="Freeform 215"/>
              <p:cNvSpPr/>
              <p:nvPr/>
            </p:nvSpPr>
            <p:spPr bwMode="auto">
              <a:xfrm>
                <a:off x="9425088" y="1200050"/>
                <a:ext cx="207758" cy="109888"/>
              </a:xfrm>
              <a:custGeom>
                <a:gdLst>
                  <a:gd name="T0" fmla="*/ 138 w 199"/>
                  <a:gd name="T1" fmla="*/ 36 h 107"/>
                  <a:gd name="T2" fmla="*/ 199 w 199"/>
                  <a:gd name="T3" fmla="*/ 0 h 107"/>
                  <a:gd name="T4" fmla="*/ 142 w 199"/>
                  <a:gd name="T5" fmla="*/ 20 h 107"/>
                  <a:gd name="T6" fmla="*/ 6 w 199"/>
                  <a:gd name="T7" fmla="*/ 76 h 107"/>
                  <a:gd name="T8" fmla="*/ 0 w 199"/>
                  <a:gd name="T9" fmla="*/ 107 h 107"/>
                  <a:gd name="T10" fmla="*/ 138 w 199"/>
                  <a:gd name="T11" fmla="*/ 36 h 10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9" h="107">
                    <a:moveTo>
                      <a:pt x="138" y="36"/>
                    </a:moveTo>
                    <a:cubicBezTo>
                      <a:pt x="159" y="26"/>
                      <a:pt x="179" y="13"/>
                      <a:pt x="199" y="0"/>
                    </a:cubicBezTo>
                    <a:cubicBezTo>
                      <a:pt x="180" y="8"/>
                      <a:pt x="161" y="14"/>
                      <a:pt x="142" y="20"/>
                    </a:cubicBezTo>
                    <a:cubicBezTo>
                      <a:pt x="95" y="35"/>
                      <a:pt x="48" y="49"/>
                      <a:pt x="6" y="76"/>
                    </a:cubicBezTo>
                    <a:cubicBezTo>
                      <a:pt x="4" y="86"/>
                      <a:pt x="3" y="97"/>
                      <a:pt x="0" y="107"/>
                    </a:cubicBezTo>
                    <a:cubicBezTo>
                      <a:pt x="46" y="84"/>
                      <a:pt x="92" y="60"/>
                      <a:pt x="138" y="36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35" name="Freeform 216"/>
              <p:cNvSpPr/>
              <p:nvPr/>
            </p:nvSpPr>
            <p:spPr bwMode="auto">
              <a:xfrm>
                <a:off x="9073101" y="1308222"/>
                <a:ext cx="518536" cy="520253"/>
              </a:xfrm>
              <a:custGeom>
                <a:gdLst>
                  <a:gd name="T0" fmla="*/ 285 w 496"/>
                  <a:gd name="T1" fmla="*/ 264 h 501"/>
                  <a:gd name="T2" fmla="*/ 208 w 496"/>
                  <a:gd name="T3" fmla="*/ 364 h 501"/>
                  <a:gd name="T4" fmla="*/ 131 w 496"/>
                  <a:gd name="T5" fmla="*/ 447 h 501"/>
                  <a:gd name="T6" fmla="*/ 49 w 496"/>
                  <a:gd name="T7" fmla="*/ 486 h 501"/>
                  <a:gd name="T8" fmla="*/ 0 w 496"/>
                  <a:gd name="T9" fmla="*/ 498 h 501"/>
                  <a:gd name="T10" fmla="*/ 45 w 496"/>
                  <a:gd name="T11" fmla="*/ 500 h 501"/>
                  <a:gd name="T12" fmla="*/ 67 w 496"/>
                  <a:gd name="T13" fmla="*/ 501 h 501"/>
                  <a:gd name="T14" fmla="*/ 143 w 496"/>
                  <a:gd name="T15" fmla="*/ 482 h 501"/>
                  <a:gd name="T16" fmla="*/ 225 w 496"/>
                  <a:gd name="T17" fmla="*/ 413 h 501"/>
                  <a:gd name="T18" fmla="*/ 339 w 496"/>
                  <a:gd name="T19" fmla="*/ 238 h 501"/>
                  <a:gd name="T20" fmla="*/ 456 w 496"/>
                  <a:gd name="T21" fmla="*/ 62 h 501"/>
                  <a:gd name="T22" fmla="*/ 496 w 496"/>
                  <a:gd name="T23" fmla="*/ 0 h 501"/>
                  <a:gd name="T24" fmla="*/ 439 w 496"/>
                  <a:gd name="T25" fmla="*/ 66 h 501"/>
                  <a:gd name="T26" fmla="*/ 285 w 496"/>
                  <a:gd name="T27" fmla="*/ 264 h 50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96" h="501">
                    <a:moveTo>
                      <a:pt x="285" y="264"/>
                    </a:moveTo>
                    <a:cubicBezTo>
                      <a:pt x="260" y="298"/>
                      <a:pt x="235" y="332"/>
                      <a:pt x="208" y="364"/>
                    </a:cubicBezTo>
                    <a:cubicBezTo>
                      <a:pt x="185" y="393"/>
                      <a:pt x="161" y="424"/>
                      <a:pt x="131" y="447"/>
                    </a:cubicBezTo>
                    <a:cubicBezTo>
                      <a:pt x="106" y="466"/>
                      <a:pt x="79" y="480"/>
                      <a:pt x="49" y="486"/>
                    </a:cubicBezTo>
                    <a:cubicBezTo>
                      <a:pt x="33" y="490"/>
                      <a:pt x="16" y="495"/>
                      <a:pt x="0" y="498"/>
                    </a:cubicBezTo>
                    <a:cubicBezTo>
                      <a:pt x="15" y="498"/>
                      <a:pt x="30" y="499"/>
                      <a:pt x="45" y="500"/>
                    </a:cubicBezTo>
                    <a:cubicBezTo>
                      <a:pt x="52" y="500"/>
                      <a:pt x="60" y="501"/>
                      <a:pt x="67" y="501"/>
                    </a:cubicBezTo>
                    <a:cubicBezTo>
                      <a:pt x="93" y="500"/>
                      <a:pt x="119" y="495"/>
                      <a:pt x="143" y="482"/>
                    </a:cubicBezTo>
                    <a:cubicBezTo>
                      <a:pt x="174" y="465"/>
                      <a:pt x="202" y="440"/>
                      <a:pt x="225" y="413"/>
                    </a:cubicBezTo>
                    <a:cubicBezTo>
                      <a:pt x="270" y="360"/>
                      <a:pt x="303" y="298"/>
                      <a:pt x="339" y="238"/>
                    </a:cubicBezTo>
                    <a:cubicBezTo>
                      <a:pt x="375" y="178"/>
                      <a:pt x="417" y="121"/>
                      <a:pt x="456" y="62"/>
                    </a:cubicBezTo>
                    <a:cubicBezTo>
                      <a:pt x="469" y="41"/>
                      <a:pt x="482" y="21"/>
                      <a:pt x="496" y="0"/>
                    </a:cubicBezTo>
                    <a:cubicBezTo>
                      <a:pt x="477" y="22"/>
                      <a:pt x="458" y="44"/>
                      <a:pt x="439" y="66"/>
                    </a:cubicBezTo>
                    <a:cubicBezTo>
                      <a:pt x="384" y="129"/>
                      <a:pt x="334" y="196"/>
                      <a:pt x="285" y="264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36" name="Freeform 217"/>
              <p:cNvSpPr/>
              <p:nvPr/>
            </p:nvSpPr>
            <p:spPr bwMode="auto">
              <a:xfrm>
                <a:off x="8806966" y="1883418"/>
                <a:ext cx="528838" cy="187154"/>
              </a:xfrm>
              <a:custGeom>
                <a:gdLst>
                  <a:gd name="T0" fmla="*/ 4 w 505"/>
                  <a:gd name="T1" fmla="*/ 0 h 180"/>
                  <a:gd name="T2" fmla="*/ 0 w 505"/>
                  <a:gd name="T3" fmla="*/ 2 h 180"/>
                  <a:gd name="T4" fmla="*/ 272 w 505"/>
                  <a:gd name="T5" fmla="*/ 84 h 180"/>
                  <a:gd name="T6" fmla="*/ 425 w 505"/>
                  <a:gd name="T7" fmla="*/ 123 h 180"/>
                  <a:gd name="T8" fmla="*/ 505 w 505"/>
                  <a:gd name="T9" fmla="*/ 180 h 180"/>
                  <a:gd name="T10" fmla="*/ 426 w 505"/>
                  <a:gd name="T11" fmla="*/ 109 h 180"/>
                  <a:gd name="T12" fmla="*/ 335 w 505"/>
                  <a:gd name="T13" fmla="*/ 68 h 180"/>
                  <a:gd name="T14" fmla="*/ 273 w 505"/>
                  <a:gd name="T15" fmla="*/ 60 h 180"/>
                  <a:gd name="T16" fmla="*/ 120 w 505"/>
                  <a:gd name="T17" fmla="*/ 46 h 180"/>
                  <a:gd name="T18" fmla="*/ 6 w 505"/>
                  <a:gd name="T19" fmla="*/ 1 h 180"/>
                  <a:gd name="T20" fmla="*/ 6 w 505"/>
                  <a:gd name="T21" fmla="*/ 0 h 180"/>
                  <a:gd name="T22" fmla="*/ 4 w 505"/>
                  <a:gd name="T23" fmla="*/ 0 h 18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05" h="180">
                    <a:moveTo>
                      <a:pt x="4" y="0"/>
                    </a:moveTo>
                    <a:cubicBezTo>
                      <a:pt x="3" y="1"/>
                      <a:pt x="2" y="1"/>
                      <a:pt x="0" y="2"/>
                    </a:cubicBezTo>
                    <a:cubicBezTo>
                      <a:pt x="65" y="84"/>
                      <a:pt x="176" y="84"/>
                      <a:pt x="272" y="84"/>
                    </a:cubicBezTo>
                    <a:cubicBezTo>
                      <a:pt x="327" y="84"/>
                      <a:pt x="377" y="96"/>
                      <a:pt x="425" y="123"/>
                    </a:cubicBezTo>
                    <a:cubicBezTo>
                      <a:pt x="453" y="140"/>
                      <a:pt x="480" y="159"/>
                      <a:pt x="505" y="180"/>
                    </a:cubicBezTo>
                    <a:cubicBezTo>
                      <a:pt x="480" y="154"/>
                      <a:pt x="455" y="129"/>
                      <a:pt x="426" y="109"/>
                    </a:cubicBezTo>
                    <a:cubicBezTo>
                      <a:pt x="399" y="89"/>
                      <a:pt x="368" y="74"/>
                      <a:pt x="335" y="68"/>
                    </a:cubicBezTo>
                    <a:cubicBezTo>
                      <a:pt x="314" y="64"/>
                      <a:pt x="294" y="62"/>
                      <a:pt x="273" y="60"/>
                    </a:cubicBezTo>
                    <a:cubicBezTo>
                      <a:pt x="222" y="57"/>
                      <a:pt x="171" y="54"/>
                      <a:pt x="120" y="46"/>
                    </a:cubicBezTo>
                    <a:cubicBezTo>
                      <a:pt x="82" y="39"/>
                      <a:pt x="34" y="31"/>
                      <a:pt x="6" y="1"/>
                    </a:cubicBezTo>
                    <a:cubicBezTo>
                      <a:pt x="6" y="1"/>
                      <a:pt x="6" y="0"/>
                      <a:pt x="6" y="0"/>
                    </a:cubicBezTo>
                    <a:cubicBezTo>
                      <a:pt x="5" y="0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37" name="Freeform 218"/>
              <p:cNvSpPr/>
              <p:nvPr/>
            </p:nvSpPr>
            <p:spPr bwMode="auto">
              <a:xfrm>
                <a:off x="8861910" y="1133087"/>
                <a:ext cx="283307" cy="726294"/>
              </a:xfrm>
              <a:custGeom>
                <a:gdLst>
                  <a:gd name="T0" fmla="*/ 93 w 270"/>
                  <a:gd name="T1" fmla="*/ 663 h 698"/>
                  <a:gd name="T2" fmla="*/ 245 w 270"/>
                  <a:gd name="T3" fmla="*/ 463 h 698"/>
                  <a:gd name="T4" fmla="*/ 246 w 270"/>
                  <a:gd name="T5" fmla="*/ 459 h 698"/>
                  <a:gd name="T6" fmla="*/ 171 w 270"/>
                  <a:gd name="T7" fmla="*/ 130 h 698"/>
                  <a:gd name="T8" fmla="*/ 145 w 270"/>
                  <a:gd name="T9" fmla="*/ 101 h 698"/>
                  <a:gd name="T10" fmla="*/ 142 w 270"/>
                  <a:gd name="T11" fmla="*/ 100 h 698"/>
                  <a:gd name="T12" fmla="*/ 142 w 270"/>
                  <a:gd name="T13" fmla="*/ 98 h 698"/>
                  <a:gd name="T14" fmla="*/ 102 w 270"/>
                  <a:gd name="T15" fmla="*/ 62 h 698"/>
                  <a:gd name="T16" fmla="*/ 34 w 270"/>
                  <a:gd name="T17" fmla="*/ 16 h 698"/>
                  <a:gd name="T18" fmla="*/ 3 w 270"/>
                  <a:gd name="T19" fmla="*/ 0 h 698"/>
                  <a:gd name="T20" fmla="*/ 39 w 270"/>
                  <a:gd name="T21" fmla="*/ 28 h 698"/>
                  <a:gd name="T22" fmla="*/ 115 w 270"/>
                  <a:gd name="T23" fmla="*/ 104 h 698"/>
                  <a:gd name="T24" fmla="*/ 181 w 270"/>
                  <a:gd name="T25" fmla="*/ 194 h 698"/>
                  <a:gd name="T26" fmla="*/ 216 w 270"/>
                  <a:gd name="T27" fmla="*/ 417 h 698"/>
                  <a:gd name="T28" fmla="*/ 0 w 270"/>
                  <a:gd name="T29" fmla="*/ 698 h 698"/>
                  <a:gd name="T30" fmla="*/ 31 w 270"/>
                  <a:gd name="T31" fmla="*/ 694 h 698"/>
                  <a:gd name="T32" fmla="*/ 45 w 270"/>
                  <a:gd name="T33" fmla="*/ 689 h 698"/>
                  <a:gd name="T34" fmla="*/ 45 w 270"/>
                  <a:gd name="T35" fmla="*/ 688 h 698"/>
                  <a:gd name="T36" fmla="*/ 93 w 270"/>
                  <a:gd name="T37" fmla="*/ 663 h 69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0" h="698">
                    <a:moveTo>
                      <a:pt x="93" y="663"/>
                    </a:moveTo>
                    <a:cubicBezTo>
                      <a:pt x="166" y="617"/>
                      <a:pt x="222" y="546"/>
                      <a:pt x="245" y="463"/>
                    </a:cubicBezTo>
                    <a:cubicBezTo>
                      <a:pt x="246" y="462"/>
                      <a:pt x="246" y="460"/>
                      <a:pt x="246" y="459"/>
                    </a:cubicBezTo>
                    <a:cubicBezTo>
                      <a:pt x="270" y="345"/>
                      <a:pt x="242" y="222"/>
                      <a:pt x="171" y="130"/>
                    </a:cubicBezTo>
                    <a:cubicBezTo>
                      <a:pt x="163" y="120"/>
                      <a:pt x="154" y="111"/>
                      <a:pt x="145" y="101"/>
                    </a:cubicBezTo>
                    <a:cubicBezTo>
                      <a:pt x="144" y="101"/>
                      <a:pt x="142" y="101"/>
                      <a:pt x="142" y="100"/>
                    </a:cubicBezTo>
                    <a:cubicBezTo>
                      <a:pt x="142" y="99"/>
                      <a:pt x="142" y="99"/>
                      <a:pt x="142" y="98"/>
                    </a:cubicBezTo>
                    <a:cubicBezTo>
                      <a:pt x="129" y="85"/>
                      <a:pt x="116" y="73"/>
                      <a:pt x="102" y="62"/>
                    </a:cubicBezTo>
                    <a:cubicBezTo>
                      <a:pt x="80" y="44"/>
                      <a:pt x="58" y="29"/>
                      <a:pt x="34" y="16"/>
                    </a:cubicBezTo>
                    <a:cubicBezTo>
                      <a:pt x="24" y="10"/>
                      <a:pt x="13" y="5"/>
                      <a:pt x="3" y="0"/>
                    </a:cubicBezTo>
                    <a:cubicBezTo>
                      <a:pt x="15" y="9"/>
                      <a:pt x="27" y="18"/>
                      <a:pt x="39" y="28"/>
                    </a:cubicBezTo>
                    <a:cubicBezTo>
                      <a:pt x="66" y="51"/>
                      <a:pt x="91" y="77"/>
                      <a:pt x="115" y="104"/>
                    </a:cubicBezTo>
                    <a:cubicBezTo>
                      <a:pt x="140" y="131"/>
                      <a:pt x="164" y="161"/>
                      <a:pt x="181" y="194"/>
                    </a:cubicBezTo>
                    <a:cubicBezTo>
                      <a:pt x="217" y="263"/>
                      <a:pt x="232" y="341"/>
                      <a:pt x="216" y="417"/>
                    </a:cubicBezTo>
                    <a:cubicBezTo>
                      <a:pt x="191" y="537"/>
                      <a:pt x="109" y="643"/>
                      <a:pt x="0" y="698"/>
                    </a:cubicBezTo>
                    <a:cubicBezTo>
                      <a:pt x="11" y="696"/>
                      <a:pt x="21" y="695"/>
                      <a:pt x="31" y="694"/>
                    </a:cubicBezTo>
                    <a:cubicBezTo>
                      <a:pt x="36" y="692"/>
                      <a:pt x="41" y="691"/>
                      <a:pt x="45" y="689"/>
                    </a:cubicBezTo>
                    <a:cubicBezTo>
                      <a:pt x="45" y="688"/>
                      <a:pt x="45" y="688"/>
                      <a:pt x="45" y="688"/>
                    </a:cubicBezTo>
                    <a:lnTo>
                      <a:pt x="93" y="663"/>
                    </a:ln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38" name="Freeform 219"/>
              <p:cNvSpPr/>
              <p:nvPr/>
            </p:nvSpPr>
            <p:spPr bwMode="auto">
              <a:xfrm>
                <a:off x="8970081" y="1809588"/>
                <a:ext cx="61812" cy="17170"/>
              </a:xfrm>
              <a:custGeom>
                <a:gdLst>
                  <a:gd name="T0" fmla="*/ 38 w 59"/>
                  <a:gd name="T1" fmla="*/ 6 h 17"/>
                  <a:gd name="T2" fmla="*/ 6 w 59"/>
                  <a:gd name="T3" fmla="*/ 13 h 17"/>
                  <a:gd name="T4" fmla="*/ 0 w 59"/>
                  <a:gd name="T5" fmla="*/ 17 h 17"/>
                  <a:gd name="T6" fmla="*/ 33 w 59"/>
                  <a:gd name="T7" fmla="*/ 14 h 17"/>
                  <a:gd name="T8" fmla="*/ 59 w 59"/>
                  <a:gd name="T9" fmla="*/ 0 h 17"/>
                  <a:gd name="T10" fmla="*/ 38 w 59"/>
                  <a:gd name="T11" fmla="*/ 6 h 1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" h="17">
                    <a:moveTo>
                      <a:pt x="38" y="6"/>
                    </a:moveTo>
                    <a:cubicBezTo>
                      <a:pt x="29" y="9"/>
                      <a:pt x="17" y="11"/>
                      <a:pt x="6" y="13"/>
                    </a:cubicBezTo>
                    <a:cubicBezTo>
                      <a:pt x="4" y="15"/>
                      <a:pt x="2" y="16"/>
                      <a:pt x="0" y="17"/>
                    </a:cubicBezTo>
                    <a:cubicBezTo>
                      <a:pt x="11" y="16"/>
                      <a:pt x="22" y="15"/>
                      <a:pt x="33" y="14"/>
                    </a:cubicBezTo>
                    <a:cubicBezTo>
                      <a:pt x="42" y="10"/>
                      <a:pt x="50" y="5"/>
                      <a:pt x="59" y="0"/>
                    </a:cubicBezTo>
                    <a:cubicBezTo>
                      <a:pt x="52" y="2"/>
                      <a:pt x="45" y="5"/>
                      <a:pt x="38" y="6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39" name="Freeform 220"/>
              <p:cNvSpPr/>
              <p:nvPr/>
            </p:nvSpPr>
            <p:spPr bwMode="auto">
              <a:xfrm>
                <a:off x="9548712" y="1194900"/>
                <a:ext cx="109888" cy="84134"/>
              </a:xfrm>
              <a:custGeom>
                <a:gdLst>
                  <a:gd name="T0" fmla="*/ 0 w 106"/>
                  <a:gd name="T1" fmla="*/ 81 h 81"/>
                  <a:gd name="T2" fmla="*/ 106 w 106"/>
                  <a:gd name="T3" fmla="*/ 0 h 81"/>
                  <a:gd name="T4" fmla="*/ 0 w 106"/>
                  <a:gd name="T5" fmla="*/ 81 h 8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5" h="81">
                    <a:moveTo>
                      <a:pt x="0" y="81"/>
                    </a:moveTo>
                    <a:cubicBezTo>
                      <a:pt x="35" y="54"/>
                      <a:pt x="72" y="28"/>
                      <a:pt x="106" y="0"/>
                    </a:cubicBezTo>
                    <a:cubicBezTo>
                      <a:pt x="70" y="26"/>
                      <a:pt x="35" y="53"/>
                      <a:pt x="0" y="81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40" name="Freeform 221"/>
              <p:cNvSpPr/>
              <p:nvPr/>
            </p:nvSpPr>
            <p:spPr bwMode="auto">
              <a:xfrm>
                <a:off x="9402766" y="1186314"/>
                <a:ext cx="257551" cy="207758"/>
              </a:xfrm>
              <a:custGeom>
                <a:gdLst>
                  <a:gd name="T0" fmla="*/ 13 w 247"/>
                  <a:gd name="T1" fmla="*/ 156 h 199"/>
                  <a:gd name="T2" fmla="*/ 0 w 247"/>
                  <a:gd name="T3" fmla="*/ 199 h 199"/>
                  <a:gd name="T4" fmla="*/ 39 w 247"/>
                  <a:gd name="T5" fmla="*/ 164 h 199"/>
                  <a:gd name="T6" fmla="*/ 126 w 247"/>
                  <a:gd name="T7" fmla="*/ 93 h 199"/>
                  <a:gd name="T8" fmla="*/ 247 w 247"/>
                  <a:gd name="T9" fmla="*/ 0 h 199"/>
                  <a:gd name="T10" fmla="*/ 246 w 247"/>
                  <a:gd name="T11" fmla="*/ 1 h 199"/>
                  <a:gd name="T12" fmla="*/ 195 w 247"/>
                  <a:gd name="T13" fmla="*/ 34 h 199"/>
                  <a:gd name="T14" fmla="*/ 13 w 247"/>
                  <a:gd name="T15" fmla="*/ 156 h 19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6" h="199">
                    <a:moveTo>
                      <a:pt x="13" y="156"/>
                    </a:moveTo>
                    <a:cubicBezTo>
                      <a:pt x="9" y="171"/>
                      <a:pt x="4" y="185"/>
                      <a:pt x="0" y="199"/>
                    </a:cubicBezTo>
                    <a:cubicBezTo>
                      <a:pt x="12" y="187"/>
                      <a:pt x="26" y="175"/>
                      <a:pt x="39" y="164"/>
                    </a:cubicBezTo>
                    <a:cubicBezTo>
                      <a:pt x="68" y="140"/>
                      <a:pt x="97" y="117"/>
                      <a:pt x="126" y="93"/>
                    </a:cubicBezTo>
                    <a:cubicBezTo>
                      <a:pt x="166" y="62"/>
                      <a:pt x="206" y="31"/>
                      <a:pt x="247" y="0"/>
                    </a:cubicBezTo>
                    <a:cubicBezTo>
                      <a:pt x="246" y="0"/>
                      <a:pt x="246" y="1"/>
                      <a:pt x="246" y="1"/>
                    </a:cubicBezTo>
                    <a:cubicBezTo>
                      <a:pt x="229" y="12"/>
                      <a:pt x="212" y="23"/>
                      <a:pt x="195" y="34"/>
                    </a:cubicBezTo>
                    <a:cubicBezTo>
                      <a:pt x="134" y="74"/>
                      <a:pt x="73" y="115"/>
                      <a:pt x="13" y="156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41" name="Freeform 222"/>
              <p:cNvSpPr/>
              <p:nvPr/>
            </p:nvSpPr>
            <p:spPr bwMode="auto">
              <a:xfrm>
                <a:off x="8769191" y="1093596"/>
                <a:ext cx="271287" cy="788106"/>
              </a:xfrm>
              <a:custGeom>
                <a:gdLst>
                  <a:gd name="T0" fmla="*/ 148 w 260"/>
                  <a:gd name="T1" fmla="*/ 668 h 757"/>
                  <a:gd name="T2" fmla="*/ 248 w 260"/>
                  <a:gd name="T3" fmla="*/ 478 h 757"/>
                  <a:gd name="T4" fmla="*/ 231 w 260"/>
                  <a:gd name="T5" fmla="*/ 270 h 757"/>
                  <a:gd name="T6" fmla="*/ 39 w 260"/>
                  <a:gd name="T7" fmla="*/ 7 h 757"/>
                  <a:gd name="T8" fmla="*/ 29 w 260"/>
                  <a:gd name="T9" fmla="*/ 0 h 757"/>
                  <a:gd name="T10" fmla="*/ 110 w 260"/>
                  <a:gd name="T11" fmla="*/ 92 h 757"/>
                  <a:gd name="T12" fmla="*/ 204 w 260"/>
                  <a:gd name="T13" fmla="*/ 477 h 757"/>
                  <a:gd name="T14" fmla="*/ 177 w 260"/>
                  <a:gd name="T15" fmla="*/ 568 h 757"/>
                  <a:gd name="T16" fmla="*/ 126 w 260"/>
                  <a:gd name="T17" fmla="*/ 645 h 757"/>
                  <a:gd name="T18" fmla="*/ 0 w 260"/>
                  <a:gd name="T19" fmla="*/ 757 h 757"/>
                  <a:gd name="T20" fmla="*/ 84 w 260"/>
                  <a:gd name="T21" fmla="*/ 722 h 757"/>
                  <a:gd name="T22" fmla="*/ 148 w 260"/>
                  <a:gd name="T23" fmla="*/ 668 h 75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60" h="757">
                    <a:moveTo>
                      <a:pt x="148" y="668"/>
                    </a:moveTo>
                    <a:cubicBezTo>
                      <a:pt x="202" y="616"/>
                      <a:pt x="235" y="551"/>
                      <a:pt x="248" y="478"/>
                    </a:cubicBezTo>
                    <a:cubicBezTo>
                      <a:pt x="260" y="408"/>
                      <a:pt x="255" y="336"/>
                      <a:pt x="231" y="270"/>
                    </a:cubicBezTo>
                    <a:cubicBezTo>
                      <a:pt x="193" y="166"/>
                      <a:pt x="120" y="81"/>
                      <a:pt x="39" y="7"/>
                    </a:cubicBezTo>
                    <a:cubicBezTo>
                      <a:pt x="36" y="5"/>
                      <a:pt x="32" y="3"/>
                      <a:pt x="29" y="0"/>
                    </a:cubicBezTo>
                    <a:cubicBezTo>
                      <a:pt x="56" y="31"/>
                      <a:pt x="85" y="60"/>
                      <a:pt x="110" y="92"/>
                    </a:cubicBezTo>
                    <a:cubicBezTo>
                      <a:pt x="194" y="197"/>
                      <a:pt x="226" y="344"/>
                      <a:pt x="204" y="477"/>
                    </a:cubicBezTo>
                    <a:cubicBezTo>
                      <a:pt x="199" y="508"/>
                      <a:pt x="190" y="539"/>
                      <a:pt x="177" y="568"/>
                    </a:cubicBezTo>
                    <a:cubicBezTo>
                      <a:pt x="163" y="596"/>
                      <a:pt x="145" y="620"/>
                      <a:pt x="126" y="645"/>
                    </a:cubicBezTo>
                    <a:cubicBezTo>
                      <a:pt x="93" y="688"/>
                      <a:pt x="54" y="738"/>
                      <a:pt x="0" y="757"/>
                    </a:cubicBezTo>
                    <a:cubicBezTo>
                      <a:pt x="31" y="753"/>
                      <a:pt x="59" y="742"/>
                      <a:pt x="84" y="722"/>
                    </a:cubicBezTo>
                    <a:cubicBezTo>
                      <a:pt x="106" y="705"/>
                      <a:pt x="128" y="687"/>
                      <a:pt x="148" y="668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42" name="Freeform 223"/>
              <p:cNvSpPr/>
              <p:nvPr/>
            </p:nvSpPr>
            <p:spPr bwMode="auto">
              <a:xfrm>
                <a:off x="9224198" y="707270"/>
                <a:ext cx="154531" cy="250683"/>
              </a:xfrm>
              <a:custGeom>
                <a:gdLst>
                  <a:gd name="T0" fmla="*/ 0 w 148"/>
                  <a:gd name="T1" fmla="*/ 241 h 241"/>
                  <a:gd name="T2" fmla="*/ 36 w 148"/>
                  <a:gd name="T3" fmla="*/ 223 h 241"/>
                  <a:gd name="T4" fmla="*/ 36 w 148"/>
                  <a:gd name="T5" fmla="*/ 222 h 241"/>
                  <a:gd name="T6" fmla="*/ 148 w 148"/>
                  <a:gd name="T7" fmla="*/ 0 h 241"/>
                  <a:gd name="T8" fmla="*/ 88 w 148"/>
                  <a:gd name="T9" fmla="*/ 120 h 241"/>
                  <a:gd name="T10" fmla="*/ 0 w 148"/>
                  <a:gd name="T11" fmla="*/ 241 h 24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8" h="241">
                    <a:moveTo>
                      <a:pt x="0" y="241"/>
                    </a:moveTo>
                    <a:cubicBezTo>
                      <a:pt x="12" y="235"/>
                      <a:pt x="24" y="230"/>
                      <a:pt x="36" y="223"/>
                    </a:cubicBezTo>
                    <a:cubicBezTo>
                      <a:pt x="36" y="223"/>
                      <a:pt x="36" y="223"/>
                      <a:pt x="36" y="222"/>
                    </a:cubicBezTo>
                    <a:cubicBezTo>
                      <a:pt x="94" y="161"/>
                      <a:pt x="126" y="80"/>
                      <a:pt x="148" y="0"/>
                    </a:cubicBezTo>
                    <a:cubicBezTo>
                      <a:pt x="130" y="41"/>
                      <a:pt x="110" y="81"/>
                      <a:pt x="88" y="120"/>
                    </a:cubicBezTo>
                    <a:cubicBezTo>
                      <a:pt x="63" y="163"/>
                      <a:pt x="35" y="205"/>
                      <a:pt x="0" y="241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43" name="Freeform 224"/>
              <p:cNvSpPr/>
              <p:nvPr/>
            </p:nvSpPr>
            <p:spPr bwMode="auto">
              <a:xfrm flipH="1">
                <a:off x="8770908" y="1888570"/>
                <a:ext cx="0" cy="0"/>
              </a:xfrm>
              <a:custGeom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44" name="Freeform 225"/>
              <p:cNvSpPr/>
              <p:nvPr/>
            </p:nvSpPr>
            <p:spPr bwMode="auto">
              <a:xfrm>
                <a:off x="7958764" y="1040369"/>
                <a:ext cx="455007" cy="776087"/>
              </a:xfrm>
              <a:custGeom>
                <a:gdLst>
                  <a:gd name="T0" fmla="*/ 61 w 435"/>
                  <a:gd name="T1" fmla="*/ 400 h 745"/>
                  <a:gd name="T2" fmla="*/ 170 w 435"/>
                  <a:gd name="T3" fmla="*/ 584 h 745"/>
                  <a:gd name="T4" fmla="*/ 340 w 435"/>
                  <a:gd name="T5" fmla="*/ 719 h 745"/>
                  <a:gd name="T6" fmla="*/ 435 w 435"/>
                  <a:gd name="T7" fmla="*/ 745 h 745"/>
                  <a:gd name="T8" fmla="*/ 313 w 435"/>
                  <a:gd name="T9" fmla="*/ 698 h 745"/>
                  <a:gd name="T10" fmla="*/ 159 w 435"/>
                  <a:gd name="T11" fmla="*/ 547 h 745"/>
                  <a:gd name="T12" fmla="*/ 47 w 435"/>
                  <a:gd name="T13" fmla="*/ 332 h 745"/>
                  <a:gd name="T14" fmla="*/ 19 w 435"/>
                  <a:gd name="T15" fmla="*/ 210 h 745"/>
                  <a:gd name="T16" fmla="*/ 10 w 435"/>
                  <a:gd name="T17" fmla="*/ 78 h 745"/>
                  <a:gd name="T18" fmla="*/ 0 w 435"/>
                  <a:gd name="T19" fmla="*/ 0 h 745"/>
                  <a:gd name="T20" fmla="*/ 6 w 435"/>
                  <a:gd name="T21" fmla="*/ 171 h 745"/>
                  <a:gd name="T22" fmla="*/ 25 w 435"/>
                  <a:gd name="T23" fmla="*/ 296 h 745"/>
                  <a:gd name="T24" fmla="*/ 61 w 435"/>
                  <a:gd name="T25" fmla="*/ 400 h 74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35" h="745">
                    <a:moveTo>
                      <a:pt x="61" y="400"/>
                    </a:moveTo>
                    <a:cubicBezTo>
                      <a:pt x="89" y="466"/>
                      <a:pt x="124" y="529"/>
                      <a:pt x="170" y="584"/>
                    </a:cubicBezTo>
                    <a:cubicBezTo>
                      <a:pt x="217" y="640"/>
                      <a:pt x="274" y="688"/>
                      <a:pt x="340" y="719"/>
                    </a:cubicBezTo>
                    <a:cubicBezTo>
                      <a:pt x="370" y="733"/>
                      <a:pt x="402" y="740"/>
                      <a:pt x="435" y="745"/>
                    </a:cubicBezTo>
                    <a:cubicBezTo>
                      <a:pt x="393" y="734"/>
                      <a:pt x="351" y="718"/>
                      <a:pt x="313" y="698"/>
                    </a:cubicBezTo>
                    <a:cubicBezTo>
                      <a:pt x="249" y="663"/>
                      <a:pt x="197" y="609"/>
                      <a:pt x="159" y="547"/>
                    </a:cubicBezTo>
                    <a:cubicBezTo>
                      <a:pt x="117" y="478"/>
                      <a:pt x="73" y="409"/>
                      <a:pt x="47" y="332"/>
                    </a:cubicBezTo>
                    <a:cubicBezTo>
                      <a:pt x="34" y="293"/>
                      <a:pt x="23" y="252"/>
                      <a:pt x="19" y="210"/>
                    </a:cubicBezTo>
                    <a:cubicBezTo>
                      <a:pt x="14" y="166"/>
                      <a:pt x="13" y="122"/>
                      <a:pt x="10" y="78"/>
                    </a:cubicBezTo>
                    <a:cubicBezTo>
                      <a:pt x="8" y="52"/>
                      <a:pt x="5" y="26"/>
                      <a:pt x="0" y="0"/>
                    </a:cubicBezTo>
                    <a:cubicBezTo>
                      <a:pt x="5" y="57"/>
                      <a:pt x="3" y="114"/>
                      <a:pt x="6" y="171"/>
                    </a:cubicBezTo>
                    <a:cubicBezTo>
                      <a:pt x="8" y="213"/>
                      <a:pt x="13" y="256"/>
                      <a:pt x="25" y="296"/>
                    </a:cubicBezTo>
                    <a:cubicBezTo>
                      <a:pt x="35" y="331"/>
                      <a:pt x="47" y="366"/>
                      <a:pt x="61" y="400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45" name="Freeform 226"/>
              <p:cNvSpPr/>
              <p:nvPr/>
            </p:nvSpPr>
            <p:spPr bwMode="auto">
              <a:xfrm>
                <a:off x="8175107" y="803422"/>
                <a:ext cx="197456" cy="230079"/>
              </a:xfrm>
              <a:custGeom>
                <a:gdLst>
                  <a:gd name="T0" fmla="*/ 103 w 189"/>
                  <a:gd name="T1" fmla="*/ 80 h 221"/>
                  <a:gd name="T2" fmla="*/ 0 w 189"/>
                  <a:gd name="T3" fmla="*/ 0 h 221"/>
                  <a:gd name="T4" fmla="*/ 63 w 189"/>
                  <a:gd name="T5" fmla="*/ 60 h 221"/>
                  <a:gd name="T6" fmla="*/ 124 w 189"/>
                  <a:gd name="T7" fmla="*/ 182 h 221"/>
                  <a:gd name="T8" fmla="*/ 130 w 189"/>
                  <a:gd name="T9" fmla="*/ 185 h 221"/>
                  <a:gd name="T10" fmla="*/ 189 w 189"/>
                  <a:gd name="T11" fmla="*/ 221 h 221"/>
                  <a:gd name="T12" fmla="*/ 103 w 189"/>
                  <a:gd name="T13" fmla="*/ 80 h 22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9" h="221">
                    <a:moveTo>
                      <a:pt x="103" y="80"/>
                    </a:moveTo>
                    <a:cubicBezTo>
                      <a:pt x="74" y="47"/>
                      <a:pt x="38" y="18"/>
                      <a:pt x="0" y="0"/>
                    </a:cubicBezTo>
                    <a:cubicBezTo>
                      <a:pt x="23" y="14"/>
                      <a:pt x="47" y="39"/>
                      <a:pt x="63" y="60"/>
                    </a:cubicBezTo>
                    <a:cubicBezTo>
                      <a:pt x="91" y="96"/>
                      <a:pt x="110" y="139"/>
                      <a:pt x="124" y="182"/>
                    </a:cubicBezTo>
                    <a:cubicBezTo>
                      <a:pt x="126" y="183"/>
                      <a:pt x="128" y="184"/>
                      <a:pt x="130" y="185"/>
                    </a:cubicBezTo>
                    <a:cubicBezTo>
                      <a:pt x="151" y="196"/>
                      <a:pt x="170" y="208"/>
                      <a:pt x="189" y="221"/>
                    </a:cubicBezTo>
                    <a:cubicBezTo>
                      <a:pt x="165" y="171"/>
                      <a:pt x="140" y="121"/>
                      <a:pt x="103" y="80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46" name="Freeform 227"/>
              <p:cNvSpPr/>
              <p:nvPr/>
            </p:nvSpPr>
            <p:spPr bwMode="auto">
              <a:xfrm>
                <a:off x="8683341" y="1072992"/>
                <a:ext cx="94436" cy="808710"/>
              </a:xfrm>
              <a:custGeom>
                <a:gdLst>
                  <a:gd name="T0" fmla="*/ 74 w 91"/>
                  <a:gd name="T1" fmla="*/ 402 h 777"/>
                  <a:gd name="T2" fmla="*/ 82 w 91"/>
                  <a:gd name="T3" fmla="*/ 197 h 777"/>
                  <a:gd name="T4" fmla="*/ 60 w 91"/>
                  <a:gd name="T5" fmla="*/ 55 h 777"/>
                  <a:gd name="T6" fmla="*/ 51 w 91"/>
                  <a:gd name="T7" fmla="*/ 0 h 777"/>
                  <a:gd name="T8" fmla="*/ 33 w 91"/>
                  <a:gd name="T9" fmla="*/ 367 h 777"/>
                  <a:gd name="T10" fmla="*/ 16 w 91"/>
                  <a:gd name="T11" fmla="*/ 586 h 777"/>
                  <a:gd name="T12" fmla="*/ 15 w 91"/>
                  <a:gd name="T13" fmla="*/ 775 h 777"/>
                  <a:gd name="T14" fmla="*/ 19 w 91"/>
                  <a:gd name="T15" fmla="*/ 777 h 777"/>
                  <a:gd name="T16" fmla="*/ 19 w 91"/>
                  <a:gd name="T17" fmla="*/ 777 h 777"/>
                  <a:gd name="T18" fmla="*/ 29 w 91"/>
                  <a:gd name="T19" fmla="*/ 660 h 777"/>
                  <a:gd name="T20" fmla="*/ 74 w 91"/>
                  <a:gd name="T21" fmla="*/ 402 h 77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1" h="777">
                    <a:moveTo>
                      <a:pt x="74" y="402"/>
                    </a:moveTo>
                    <a:cubicBezTo>
                      <a:pt x="83" y="335"/>
                      <a:pt x="91" y="265"/>
                      <a:pt x="82" y="197"/>
                    </a:cubicBezTo>
                    <a:cubicBezTo>
                      <a:pt x="77" y="150"/>
                      <a:pt x="68" y="103"/>
                      <a:pt x="60" y="55"/>
                    </a:cubicBezTo>
                    <a:cubicBezTo>
                      <a:pt x="57" y="37"/>
                      <a:pt x="54" y="19"/>
                      <a:pt x="51" y="0"/>
                    </a:cubicBezTo>
                    <a:cubicBezTo>
                      <a:pt x="63" y="122"/>
                      <a:pt x="43" y="245"/>
                      <a:pt x="33" y="367"/>
                    </a:cubicBezTo>
                    <a:cubicBezTo>
                      <a:pt x="27" y="440"/>
                      <a:pt x="22" y="513"/>
                      <a:pt x="16" y="586"/>
                    </a:cubicBezTo>
                    <a:cubicBezTo>
                      <a:pt x="11" y="647"/>
                      <a:pt x="0" y="714"/>
                      <a:pt x="15" y="775"/>
                    </a:cubicBezTo>
                    <a:cubicBezTo>
                      <a:pt x="16" y="777"/>
                      <a:pt x="18" y="777"/>
                      <a:pt x="19" y="777"/>
                    </a:cubicBezTo>
                    <a:cubicBezTo>
                      <a:pt x="19" y="777"/>
                      <a:pt x="19" y="777"/>
                      <a:pt x="19" y="777"/>
                    </a:cubicBezTo>
                    <a:cubicBezTo>
                      <a:pt x="17" y="738"/>
                      <a:pt x="21" y="699"/>
                      <a:pt x="29" y="660"/>
                    </a:cubicBezTo>
                    <a:cubicBezTo>
                      <a:pt x="48" y="575"/>
                      <a:pt x="63" y="489"/>
                      <a:pt x="74" y="40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47" name="Freeform 228"/>
              <p:cNvSpPr/>
              <p:nvPr/>
            </p:nvSpPr>
            <p:spPr bwMode="auto">
              <a:xfrm>
                <a:off x="8676473" y="1886852"/>
                <a:ext cx="44642" cy="254117"/>
              </a:xfrm>
              <a:custGeom>
                <a:gdLst>
                  <a:gd name="T0" fmla="*/ 24 w 42"/>
                  <a:gd name="T1" fmla="*/ 219 h 245"/>
                  <a:gd name="T2" fmla="*/ 33 w 42"/>
                  <a:gd name="T3" fmla="*/ 173 h 245"/>
                  <a:gd name="T4" fmla="*/ 21 w 42"/>
                  <a:gd name="T5" fmla="*/ 3 h 245"/>
                  <a:gd name="T6" fmla="*/ 5 w 42"/>
                  <a:gd name="T7" fmla="*/ 0 h 245"/>
                  <a:gd name="T8" fmla="*/ 17 w 42"/>
                  <a:gd name="T9" fmla="*/ 140 h 245"/>
                  <a:gd name="T10" fmla="*/ 14 w 42"/>
                  <a:gd name="T11" fmla="*/ 245 h 245"/>
                  <a:gd name="T12" fmla="*/ 24 w 42"/>
                  <a:gd name="T13" fmla="*/ 219 h 24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" h="245">
                    <a:moveTo>
                      <a:pt x="24" y="219"/>
                    </a:moveTo>
                    <a:cubicBezTo>
                      <a:pt x="27" y="204"/>
                      <a:pt x="31" y="188"/>
                      <a:pt x="33" y="173"/>
                    </a:cubicBezTo>
                    <a:cubicBezTo>
                      <a:pt x="42" y="116"/>
                      <a:pt x="38" y="58"/>
                      <a:pt x="21" y="3"/>
                    </a:cubicBezTo>
                    <a:cubicBezTo>
                      <a:pt x="16" y="2"/>
                      <a:pt x="11" y="2"/>
                      <a:pt x="5" y="0"/>
                    </a:cubicBezTo>
                    <a:cubicBezTo>
                      <a:pt x="0" y="47"/>
                      <a:pt x="13" y="93"/>
                      <a:pt x="17" y="140"/>
                    </a:cubicBezTo>
                    <a:cubicBezTo>
                      <a:pt x="19" y="174"/>
                      <a:pt x="17" y="210"/>
                      <a:pt x="14" y="245"/>
                    </a:cubicBezTo>
                    <a:cubicBezTo>
                      <a:pt x="18" y="236"/>
                      <a:pt x="22" y="227"/>
                      <a:pt x="24" y="219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48" name="Freeform 229"/>
              <p:cNvSpPr/>
              <p:nvPr/>
            </p:nvSpPr>
            <p:spPr bwMode="auto">
              <a:xfrm>
                <a:off x="8480734" y="1838776"/>
                <a:ext cx="157965" cy="30906"/>
              </a:xfrm>
              <a:custGeom>
                <a:gdLst>
                  <a:gd name="T0" fmla="*/ 151 w 151"/>
                  <a:gd name="T1" fmla="*/ 28 h 30"/>
                  <a:gd name="T2" fmla="*/ 139 w 151"/>
                  <a:gd name="T3" fmla="*/ 20 h 30"/>
                  <a:gd name="T4" fmla="*/ 138 w 151"/>
                  <a:gd name="T5" fmla="*/ 20 h 30"/>
                  <a:gd name="T6" fmla="*/ 36 w 151"/>
                  <a:gd name="T7" fmla="*/ 4 h 30"/>
                  <a:gd name="T8" fmla="*/ 0 w 151"/>
                  <a:gd name="T9" fmla="*/ 0 h 30"/>
                  <a:gd name="T10" fmla="*/ 31 w 151"/>
                  <a:gd name="T11" fmla="*/ 14 h 30"/>
                  <a:gd name="T12" fmla="*/ 151 w 151"/>
                  <a:gd name="T13" fmla="*/ 28 h 3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1" h="30">
                    <a:moveTo>
                      <a:pt x="151" y="28"/>
                    </a:moveTo>
                    <a:cubicBezTo>
                      <a:pt x="147" y="25"/>
                      <a:pt x="143" y="23"/>
                      <a:pt x="139" y="20"/>
                    </a:cubicBezTo>
                    <a:cubicBezTo>
                      <a:pt x="139" y="20"/>
                      <a:pt x="138" y="20"/>
                      <a:pt x="138" y="20"/>
                    </a:cubicBezTo>
                    <a:cubicBezTo>
                      <a:pt x="105" y="28"/>
                      <a:pt x="69" y="17"/>
                      <a:pt x="36" y="4"/>
                    </a:cubicBezTo>
                    <a:cubicBezTo>
                      <a:pt x="24" y="3"/>
                      <a:pt x="12" y="1"/>
                      <a:pt x="0" y="0"/>
                    </a:cubicBezTo>
                    <a:cubicBezTo>
                      <a:pt x="10" y="5"/>
                      <a:pt x="20" y="10"/>
                      <a:pt x="31" y="14"/>
                    </a:cubicBezTo>
                    <a:cubicBezTo>
                      <a:pt x="69" y="29"/>
                      <a:pt x="111" y="30"/>
                      <a:pt x="151" y="28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49" name="Freeform 230"/>
              <p:cNvSpPr/>
              <p:nvPr/>
            </p:nvSpPr>
            <p:spPr bwMode="auto">
              <a:xfrm>
                <a:off x="8705662" y="1069558"/>
                <a:ext cx="140795" cy="812144"/>
              </a:xfrm>
              <a:custGeom>
                <a:gdLst>
                  <a:gd name="T0" fmla="*/ 69 w 134"/>
                  <a:gd name="T1" fmla="*/ 608 h 780"/>
                  <a:gd name="T2" fmla="*/ 127 w 134"/>
                  <a:gd name="T3" fmla="*/ 383 h 780"/>
                  <a:gd name="T4" fmla="*/ 96 w 134"/>
                  <a:gd name="T5" fmla="*/ 153 h 780"/>
                  <a:gd name="T6" fmla="*/ 34 w 134"/>
                  <a:gd name="T7" fmla="*/ 0 h 780"/>
                  <a:gd name="T8" fmla="*/ 57 w 134"/>
                  <a:gd name="T9" fmla="*/ 134 h 780"/>
                  <a:gd name="T10" fmla="*/ 68 w 134"/>
                  <a:gd name="T11" fmla="*/ 273 h 780"/>
                  <a:gd name="T12" fmla="*/ 39 w 134"/>
                  <a:gd name="T13" fmla="*/ 525 h 780"/>
                  <a:gd name="T14" fmla="*/ 15 w 134"/>
                  <a:gd name="T15" fmla="*/ 651 h 780"/>
                  <a:gd name="T16" fmla="*/ 3 w 134"/>
                  <a:gd name="T17" fmla="*/ 780 h 780"/>
                  <a:gd name="T18" fmla="*/ 5 w 134"/>
                  <a:gd name="T19" fmla="*/ 780 h 780"/>
                  <a:gd name="T20" fmla="*/ 25 w 134"/>
                  <a:gd name="T21" fmla="*/ 706 h 780"/>
                  <a:gd name="T22" fmla="*/ 69 w 134"/>
                  <a:gd name="T23" fmla="*/ 608 h 78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4" h="780">
                    <a:moveTo>
                      <a:pt x="69" y="608"/>
                    </a:moveTo>
                    <a:cubicBezTo>
                      <a:pt x="97" y="536"/>
                      <a:pt x="120" y="461"/>
                      <a:pt x="127" y="383"/>
                    </a:cubicBezTo>
                    <a:cubicBezTo>
                      <a:pt x="134" y="304"/>
                      <a:pt x="123" y="227"/>
                      <a:pt x="96" y="153"/>
                    </a:cubicBezTo>
                    <a:cubicBezTo>
                      <a:pt x="78" y="101"/>
                      <a:pt x="55" y="51"/>
                      <a:pt x="34" y="0"/>
                    </a:cubicBezTo>
                    <a:cubicBezTo>
                      <a:pt x="42" y="45"/>
                      <a:pt x="50" y="89"/>
                      <a:pt x="57" y="134"/>
                    </a:cubicBezTo>
                    <a:cubicBezTo>
                      <a:pt x="65" y="181"/>
                      <a:pt x="70" y="225"/>
                      <a:pt x="68" y="273"/>
                    </a:cubicBezTo>
                    <a:cubicBezTo>
                      <a:pt x="66" y="358"/>
                      <a:pt x="54" y="441"/>
                      <a:pt x="39" y="525"/>
                    </a:cubicBezTo>
                    <a:cubicBezTo>
                      <a:pt x="31" y="567"/>
                      <a:pt x="25" y="609"/>
                      <a:pt x="15" y="651"/>
                    </a:cubicBezTo>
                    <a:cubicBezTo>
                      <a:pt x="6" y="694"/>
                      <a:pt x="0" y="736"/>
                      <a:pt x="3" y="780"/>
                    </a:cubicBezTo>
                    <a:cubicBezTo>
                      <a:pt x="4" y="780"/>
                      <a:pt x="4" y="780"/>
                      <a:pt x="5" y="780"/>
                    </a:cubicBezTo>
                    <a:cubicBezTo>
                      <a:pt x="3" y="753"/>
                      <a:pt x="12" y="729"/>
                      <a:pt x="25" y="706"/>
                    </a:cubicBezTo>
                    <a:cubicBezTo>
                      <a:pt x="43" y="674"/>
                      <a:pt x="56" y="642"/>
                      <a:pt x="69" y="608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50" name="Freeform 231"/>
              <p:cNvSpPr/>
              <p:nvPr/>
            </p:nvSpPr>
            <p:spPr bwMode="auto">
              <a:xfrm flipH="1">
                <a:off x="8329638" y="1814738"/>
                <a:ext cx="0" cy="0"/>
              </a:xfrm>
              <a:custGeom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51" name="Freeform 232"/>
              <p:cNvSpPr/>
              <p:nvPr/>
            </p:nvSpPr>
            <p:spPr bwMode="auto">
              <a:xfrm>
                <a:off x="8121879" y="1855946"/>
                <a:ext cx="382893" cy="260985"/>
              </a:xfrm>
              <a:custGeom>
                <a:gdLst>
                  <a:gd name="T0" fmla="*/ 252 w 366"/>
                  <a:gd name="T1" fmla="*/ 77 h 251"/>
                  <a:gd name="T2" fmla="*/ 212 w 366"/>
                  <a:gd name="T3" fmla="*/ 121 h 251"/>
                  <a:gd name="T4" fmla="*/ 163 w 366"/>
                  <a:gd name="T5" fmla="*/ 164 h 251"/>
                  <a:gd name="T6" fmla="*/ 0 w 366"/>
                  <a:gd name="T7" fmla="*/ 251 h 251"/>
                  <a:gd name="T8" fmla="*/ 232 w 366"/>
                  <a:gd name="T9" fmla="*/ 149 h 251"/>
                  <a:gd name="T10" fmla="*/ 366 w 366"/>
                  <a:gd name="T11" fmla="*/ 8 h 251"/>
                  <a:gd name="T12" fmla="*/ 348 w 366"/>
                  <a:gd name="T13" fmla="*/ 0 h 251"/>
                  <a:gd name="T14" fmla="*/ 252 w 366"/>
                  <a:gd name="T15" fmla="*/ 77 h 25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6" h="251">
                    <a:moveTo>
                      <a:pt x="252" y="77"/>
                    </a:moveTo>
                    <a:cubicBezTo>
                      <a:pt x="239" y="92"/>
                      <a:pt x="226" y="107"/>
                      <a:pt x="212" y="121"/>
                    </a:cubicBezTo>
                    <a:cubicBezTo>
                      <a:pt x="197" y="137"/>
                      <a:pt x="180" y="151"/>
                      <a:pt x="163" y="164"/>
                    </a:cubicBezTo>
                    <a:cubicBezTo>
                      <a:pt x="114" y="204"/>
                      <a:pt x="60" y="237"/>
                      <a:pt x="0" y="251"/>
                    </a:cubicBezTo>
                    <a:cubicBezTo>
                      <a:pt x="87" y="248"/>
                      <a:pt x="163" y="197"/>
                      <a:pt x="232" y="149"/>
                    </a:cubicBezTo>
                    <a:cubicBezTo>
                      <a:pt x="286" y="111"/>
                      <a:pt x="309" y="42"/>
                      <a:pt x="366" y="8"/>
                    </a:cubicBezTo>
                    <a:cubicBezTo>
                      <a:pt x="360" y="6"/>
                      <a:pt x="354" y="3"/>
                      <a:pt x="348" y="0"/>
                    </a:cubicBezTo>
                    <a:cubicBezTo>
                      <a:pt x="310" y="15"/>
                      <a:pt x="279" y="47"/>
                      <a:pt x="252" y="77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52" name="Freeform 233"/>
              <p:cNvSpPr/>
              <p:nvPr/>
            </p:nvSpPr>
            <p:spPr bwMode="auto">
              <a:xfrm>
                <a:off x="8226617" y="980273"/>
                <a:ext cx="20604" cy="176852"/>
              </a:xfrm>
              <a:custGeom>
                <a:gdLst>
                  <a:gd name="T0" fmla="*/ 0 w 21"/>
                  <a:gd name="T1" fmla="*/ 0 h 170"/>
                  <a:gd name="T2" fmla="*/ 8 w 21"/>
                  <a:gd name="T3" fmla="*/ 57 h 170"/>
                  <a:gd name="T4" fmla="*/ 15 w 21"/>
                  <a:gd name="T5" fmla="*/ 170 h 170"/>
                  <a:gd name="T6" fmla="*/ 17 w 21"/>
                  <a:gd name="T7" fmla="*/ 146 h 170"/>
                  <a:gd name="T8" fmla="*/ 0 w 21"/>
                  <a:gd name="T9" fmla="*/ 0 h 17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70">
                    <a:moveTo>
                      <a:pt x="0" y="0"/>
                    </a:moveTo>
                    <a:cubicBezTo>
                      <a:pt x="3" y="19"/>
                      <a:pt x="6" y="38"/>
                      <a:pt x="8" y="57"/>
                    </a:cubicBezTo>
                    <a:cubicBezTo>
                      <a:pt x="12" y="94"/>
                      <a:pt x="14" y="132"/>
                      <a:pt x="15" y="170"/>
                    </a:cubicBezTo>
                    <a:cubicBezTo>
                      <a:pt x="16" y="162"/>
                      <a:pt x="16" y="154"/>
                      <a:pt x="17" y="146"/>
                    </a:cubicBezTo>
                    <a:cubicBezTo>
                      <a:pt x="19" y="99"/>
                      <a:pt x="21" y="44"/>
                      <a:pt x="0" y="0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53" name="Freeform 234"/>
              <p:cNvSpPr/>
              <p:nvPr/>
            </p:nvSpPr>
            <p:spPr bwMode="auto">
              <a:xfrm>
                <a:off x="8563151" y="1881702"/>
                <a:ext cx="103020" cy="243815"/>
              </a:xfrm>
              <a:custGeom>
                <a:gdLst>
                  <a:gd name="T0" fmla="*/ 45 w 98"/>
                  <a:gd name="T1" fmla="*/ 89 h 233"/>
                  <a:gd name="T2" fmla="*/ 42 w 98"/>
                  <a:gd name="T3" fmla="*/ 24 h 233"/>
                  <a:gd name="T4" fmla="*/ 61 w 98"/>
                  <a:gd name="T5" fmla="*/ 0 h 233"/>
                  <a:gd name="T6" fmla="*/ 61 w 98"/>
                  <a:gd name="T7" fmla="*/ 0 h 233"/>
                  <a:gd name="T8" fmla="*/ 4 w 98"/>
                  <a:gd name="T9" fmla="*/ 66 h 233"/>
                  <a:gd name="T10" fmla="*/ 50 w 98"/>
                  <a:gd name="T11" fmla="*/ 144 h 233"/>
                  <a:gd name="T12" fmla="*/ 98 w 98"/>
                  <a:gd name="T13" fmla="*/ 233 h 233"/>
                  <a:gd name="T14" fmla="*/ 80 w 98"/>
                  <a:gd name="T15" fmla="*/ 163 h 233"/>
                  <a:gd name="T16" fmla="*/ 45 w 98"/>
                  <a:gd name="T17" fmla="*/ 89 h 23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233">
                    <a:moveTo>
                      <a:pt x="45" y="89"/>
                    </a:moveTo>
                    <a:cubicBezTo>
                      <a:pt x="39" y="69"/>
                      <a:pt x="33" y="45"/>
                      <a:pt x="42" y="24"/>
                    </a:cubicBezTo>
                    <a:cubicBezTo>
                      <a:pt x="46" y="14"/>
                      <a:pt x="53" y="6"/>
                      <a:pt x="61" y="0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35" y="8"/>
                      <a:pt x="0" y="35"/>
                      <a:pt x="4" y="66"/>
                    </a:cubicBezTo>
                    <a:cubicBezTo>
                      <a:pt x="8" y="97"/>
                      <a:pt x="33" y="120"/>
                      <a:pt x="50" y="144"/>
                    </a:cubicBezTo>
                    <a:cubicBezTo>
                      <a:pt x="70" y="172"/>
                      <a:pt x="86" y="202"/>
                      <a:pt x="98" y="233"/>
                    </a:cubicBezTo>
                    <a:cubicBezTo>
                      <a:pt x="96" y="209"/>
                      <a:pt x="90" y="185"/>
                      <a:pt x="80" y="163"/>
                    </a:cubicBezTo>
                    <a:cubicBezTo>
                      <a:pt x="69" y="138"/>
                      <a:pt x="53" y="115"/>
                      <a:pt x="45" y="89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54" name="Freeform 235"/>
              <p:cNvSpPr/>
              <p:nvPr/>
            </p:nvSpPr>
            <p:spPr bwMode="auto">
              <a:xfrm>
                <a:off x="7979368" y="1838776"/>
                <a:ext cx="413799" cy="262702"/>
              </a:xfrm>
              <a:custGeom>
                <a:gdLst>
                  <a:gd name="T0" fmla="*/ 328 w 396"/>
                  <a:gd name="T1" fmla="*/ 25 h 251"/>
                  <a:gd name="T2" fmla="*/ 396 w 396"/>
                  <a:gd name="T3" fmla="*/ 0 h 251"/>
                  <a:gd name="T4" fmla="*/ 174 w 396"/>
                  <a:gd name="T5" fmla="*/ 112 h 251"/>
                  <a:gd name="T6" fmla="*/ 64 w 396"/>
                  <a:gd name="T7" fmla="*/ 203 h 251"/>
                  <a:gd name="T8" fmla="*/ 0 w 396"/>
                  <a:gd name="T9" fmla="*/ 251 h 251"/>
                  <a:gd name="T10" fmla="*/ 227 w 396"/>
                  <a:gd name="T11" fmla="*/ 83 h 251"/>
                  <a:gd name="T12" fmla="*/ 328 w 396"/>
                  <a:gd name="T13" fmla="*/ 25 h 25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6" h="251">
                    <a:moveTo>
                      <a:pt x="328" y="25"/>
                    </a:moveTo>
                    <a:cubicBezTo>
                      <a:pt x="350" y="15"/>
                      <a:pt x="373" y="8"/>
                      <a:pt x="396" y="0"/>
                    </a:cubicBezTo>
                    <a:cubicBezTo>
                      <a:pt x="312" y="10"/>
                      <a:pt x="238" y="61"/>
                      <a:pt x="174" y="112"/>
                    </a:cubicBezTo>
                    <a:cubicBezTo>
                      <a:pt x="136" y="141"/>
                      <a:pt x="101" y="173"/>
                      <a:pt x="64" y="203"/>
                    </a:cubicBezTo>
                    <a:cubicBezTo>
                      <a:pt x="44" y="220"/>
                      <a:pt x="22" y="237"/>
                      <a:pt x="0" y="251"/>
                    </a:cubicBezTo>
                    <a:cubicBezTo>
                      <a:pt x="87" y="215"/>
                      <a:pt x="148" y="133"/>
                      <a:pt x="227" y="83"/>
                    </a:cubicBezTo>
                    <a:cubicBezTo>
                      <a:pt x="260" y="63"/>
                      <a:pt x="293" y="41"/>
                      <a:pt x="328" y="25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55" name="Freeform 236"/>
              <p:cNvSpPr/>
              <p:nvPr/>
            </p:nvSpPr>
            <p:spPr bwMode="auto">
              <a:xfrm>
                <a:off x="7914122" y="1816456"/>
                <a:ext cx="436120" cy="140794"/>
              </a:xfrm>
              <a:custGeom>
                <a:gdLst>
                  <a:gd name="T0" fmla="*/ 307 w 417"/>
                  <a:gd name="T1" fmla="*/ 41 h 136"/>
                  <a:gd name="T2" fmla="*/ 417 w 417"/>
                  <a:gd name="T3" fmla="*/ 3 h 136"/>
                  <a:gd name="T4" fmla="*/ 403 w 417"/>
                  <a:gd name="T5" fmla="*/ 0 h 136"/>
                  <a:gd name="T6" fmla="*/ 197 w 417"/>
                  <a:gd name="T7" fmla="*/ 83 h 136"/>
                  <a:gd name="T8" fmla="*/ 7 w 417"/>
                  <a:gd name="T9" fmla="*/ 128 h 136"/>
                  <a:gd name="T10" fmla="*/ 6 w 417"/>
                  <a:gd name="T11" fmla="*/ 127 h 136"/>
                  <a:gd name="T12" fmla="*/ 0 w 417"/>
                  <a:gd name="T13" fmla="*/ 128 h 136"/>
                  <a:gd name="T14" fmla="*/ 35 w 417"/>
                  <a:gd name="T15" fmla="*/ 136 h 136"/>
                  <a:gd name="T16" fmla="*/ 35 w 417"/>
                  <a:gd name="T17" fmla="*/ 136 h 136"/>
                  <a:gd name="T18" fmla="*/ 224 w 417"/>
                  <a:gd name="T19" fmla="*/ 91 h 136"/>
                  <a:gd name="T20" fmla="*/ 307 w 417"/>
                  <a:gd name="T21" fmla="*/ 41 h 13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17" h="136">
                    <a:moveTo>
                      <a:pt x="307" y="41"/>
                    </a:moveTo>
                    <a:cubicBezTo>
                      <a:pt x="342" y="24"/>
                      <a:pt x="379" y="11"/>
                      <a:pt x="417" y="3"/>
                    </a:cubicBezTo>
                    <a:cubicBezTo>
                      <a:pt x="412" y="2"/>
                      <a:pt x="407" y="1"/>
                      <a:pt x="403" y="0"/>
                    </a:cubicBezTo>
                    <a:cubicBezTo>
                      <a:pt x="332" y="23"/>
                      <a:pt x="265" y="55"/>
                      <a:pt x="197" y="83"/>
                    </a:cubicBezTo>
                    <a:cubicBezTo>
                      <a:pt x="136" y="108"/>
                      <a:pt x="73" y="122"/>
                      <a:pt x="7" y="128"/>
                    </a:cubicBezTo>
                    <a:cubicBezTo>
                      <a:pt x="6" y="128"/>
                      <a:pt x="5" y="128"/>
                      <a:pt x="6" y="127"/>
                    </a:cubicBezTo>
                    <a:cubicBezTo>
                      <a:pt x="4" y="128"/>
                      <a:pt x="2" y="128"/>
                      <a:pt x="0" y="128"/>
                    </a:cubicBezTo>
                    <a:cubicBezTo>
                      <a:pt x="12" y="131"/>
                      <a:pt x="23" y="134"/>
                      <a:pt x="35" y="136"/>
                    </a:cubicBezTo>
                    <a:cubicBezTo>
                      <a:pt x="35" y="136"/>
                      <a:pt x="35" y="136"/>
                      <a:pt x="35" y="136"/>
                    </a:cubicBezTo>
                    <a:cubicBezTo>
                      <a:pt x="100" y="132"/>
                      <a:pt x="167" y="124"/>
                      <a:pt x="224" y="91"/>
                    </a:cubicBezTo>
                    <a:cubicBezTo>
                      <a:pt x="252" y="74"/>
                      <a:pt x="278" y="56"/>
                      <a:pt x="307" y="41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56" name="Freeform 237"/>
              <p:cNvSpPr/>
              <p:nvPr/>
            </p:nvSpPr>
            <p:spPr bwMode="auto">
              <a:xfrm>
                <a:off x="7845442" y="1804436"/>
                <a:ext cx="429252" cy="120190"/>
              </a:xfrm>
              <a:custGeom>
                <a:gdLst>
                  <a:gd name="T0" fmla="*/ 165 w 411"/>
                  <a:gd name="T1" fmla="*/ 18 h 116"/>
                  <a:gd name="T2" fmla="*/ 0 w 411"/>
                  <a:gd name="T3" fmla="*/ 116 h 116"/>
                  <a:gd name="T4" fmla="*/ 211 w 411"/>
                  <a:gd name="T5" fmla="*/ 46 h 116"/>
                  <a:gd name="T6" fmla="*/ 411 w 411"/>
                  <a:gd name="T7" fmla="*/ 8 h 116"/>
                  <a:gd name="T8" fmla="*/ 302 w 411"/>
                  <a:gd name="T9" fmla="*/ 0 h 116"/>
                  <a:gd name="T10" fmla="*/ 165 w 411"/>
                  <a:gd name="T11" fmla="*/ 18 h 11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1" h="115">
                    <a:moveTo>
                      <a:pt x="165" y="18"/>
                    </a:moveTo>
                    <a:cubicBezTo>
                      <a:pt x="105" y="41"/>
                      <a:pt x="58" y="90"/>
                      <a:pt x="0" y="116"/>
                    </a:cubicBezTo>
                    <a:cubicBezTo>
                      <a:pt x="75" y="114"/>
                      <a:pt x="141" y="68"/>
                      <a:pt x="211" y="46"/>
                    </a:cubicBezTo>
                    <a:cubicBezTo>
                      <a:pt x="276" y="25"/>
                      <a:pt x="343" y="13"/>
                      <a:pt x="411" y="8"/>
                    </a:cubicBezTo>
                    <a:cubicBezTo>
                      <a:pt x="375" y="4"/>
                      <a:pt x="339" y="0"/>
                      <a:pt x="302" y="0"/>
                    </a:cubicBezTo>
                    <a:cubicBezTo>
                      <a:pt x="257" y="0"/>
                      <a:pt x="208" y="3"/>
                      <a:pt x="165" y="18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57" name="Freeform 238"/>
              <p:cNvSpPr/>
              <p:nvPr/>
            </p:nvSpPr>
            <p:spPr bwMode="auto">
              <a:xfrm>
                <a:off x="7826554" y="1818172"/>
                <a:ext cx="437837" cy="127058"/>
              </a:xfrm>
              <a:custGeom>
                <a:gdLst>
                  <a:gd name="T0" fmla="*/ 387 w 418"/>
                  <a:gd name="T1" fmla="*/ 5 h 122"/>
                  <a:gd name="T2" fmla="*/ 418 w 418"/>
                  <a:gd name="T3" fmla="*/ 0 h 122"/>
                  <a:gd name="T4" fmla="*/ 214 w 418"/>
                  <a:gd name="T5" fmla="*/ 42 h 122"/>
                  <a:gd name="T6" fmla="*/ 4 w 418"/>
                  <a:gd name="T7" fmla="*/ 108 h 122"/>
                  <a:gd name="T8" fmla="*/ 0 w 418"/>
                  <a:gd name="T9" fmla="*/ 109 h 122"/>
                  <a:gd name="T10" fmla="*/ 67 w 418"/>
                  <a:gd name="T11" fmla="*/ 122 h 122"/>
                  <a:gd name="T12" fmla="*/ 287 w 418"/>
                  <a:gd name="T13" fmla="*/ 42 h 122"/>
                  <a:gd name="T14" fmla="*/ 387 w 418"/>
                  <a:gd name="T15" fmla="*/ 5 h 12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18" h="122">
                    <a:moveTo>
                      <a:pt x="387" y="5"/>
                    </a:moveTo>
                    <a:cubicBezTo>
                      <a:pt x="397" y="3"/>
                      <a:pt x="408" y="2"/>
                      <a:pt x="418" y="0"/>
                    </a:cubicBezTo>
                    <a:cubicBezTo>
                      <a:pt x="349" y="6"/>
                      <a:pt x="280" y="19"/>
                      <a:pt x="214" y="42"/>
                    </a:cubicBezTo>
                    <a:cubicBezTo>
                      <a:pt x="145" y="66"/>
                      <a:pt x="79" y="110"/>
                      <a:pt x="4" y="108"/>
                    </a:cubicBezTo>
                    <a:cubicBezTo>
                      <a:pt x="3" y="108"/>
                      <a:pt x="1" y="109"/>
                      <a:pt x="0" y="109"/>
                    </a:cubicBezTo>
                    <a:cubicBezTo>
                      <a:pt x="22" y="112"/>
                      <a:pt x="44" y="117"/>
                      <a:pt x="67" y="122"/>
                    </a:cubicBezTo>
                    <a:cubicBezTo>
                      <a:pt x="145" y="117"/>
                      <a:pt x="217" y="74"/>
                      <a:pt x="287" y="42"/>
                    </a:cubicBezTo>
                    <a:cubicBezTo>
                      <a:pt x="318" y="27"/>
                      <a:pt x="352" y="10"/>
                      <a:pt x="387" y="5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58" name="Freeform 239"/>
              <p:cNvSpPr/>
              <p:nvPr/>
            </p:nvSpPr>
            <p:spPr bwMode="auto">
              <a:xfrm>
                <a:off x="7981085" y="1838776"/>
                <a:ext cx="449856" cy="264419"/>
              </a:xfrm>
              <a:custGeom>
                <a:gdLst>
                  <a:gd name="T0" fmla="*/ 274 w 430"/>
                  <a:gd name="T1" fmla="*/ 88 h 254"/>
                  <a:gd name="T2" fmla="*/ 357 w 430"/>
                  <a:gd name="T3" fmla="*/ 32 h 254"/>
                  <a:gd name="T4" fmla="*/ 430 w 430"/>
                  <a:gd name="T5" fmla="*/ 0 h 254"/>
                  <a:gd name="T6" fmla="*/ 408 w 430"/>
                  <a:gd name="T7" fmla="*/ 0 h 254"/>
                  <a:gd name="T8" fmla="*/ 323 w 430"/>
                  <a:gd name="T9" fmla="*/ 31 h 254"/>
                  <a:gd name="T10" fmla="*/ 209 w 430"/>
                  <a:gd name="T11" fmla="*/ 99 h 254"/>
                  <a:gd name="T12" fmla="*/ 0 w 430"/>
                  <a:gd name="T13" fmla="*/ 254 h 254"/>
                  <a:gd name="T14" fmla="*/ 132 w 430"/>
                  <a:gd name="T15" fmla="*/ 192 h 254"/>
                  <a:gd name="T16" fmla="*/ 274 w 430"/>
                  <a:gd name="T17" fmla="*/ 88 h 25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0" h="254">
                    <a:moveTo>
                      <a:pt x="274" y="88"/>
                    </a:moveTo>
                    <a:cubicBezTo>
                      <a:pt x="301" y="68"/>
                      <a:pt x="328" y="48"/>
                      <a:pt x="357" y="32"/>
                    </a:cubicBezTo>
                    <a:cubicBezTo>
                      <a:pt x="380" y="20"/>
                      <a:pt x="405" y="10"/>
                      <a:pt x="430" y="0"/>
                    </a:cubicBezTo>
                    <a:cubicBezTo>
                      <a:pt x="422" y="0"/>
                      <a:pt x="415" y="0"/>
                      <a:pt x="408" y="0"/>
                    </a:cubicBezTo>
                    <a:cubicBezTo>
                      <a:pt x="379" y="9"/>
                      <a:pt x="350" y="18"/>
                      <a:pt x="323" y="31"/>
                    </a:cubicBezTo>
                    <a:cubicBezTo>
                      <a:pt x="284" y="51"/>
                      <a:pt x="244" y="74"/>
                      <a:pt x="209" y="99"/>
                    </a:cubicBezTo>
                    <a:cubicBezTo>
                      <a:pt x="140" y="150"/>
                      <a:pt x="80" y="221"/>
                      <a:pt x="0" y="254"/>
                    </a:cubicBezTo>
                    <a:cubicBezTo>
                      <a:pt x="48" y="243"/>
                      <a:pt x="92" y="220"/>
                      <a:pt x="132" y="192"/>
                    </a:cubicBezTo>
                    <a:cubicBezTo>
                      <a:pt x="181" y="159"/>
                      <a:pt x="227" y="122"/>
                      <a:pt x="274" y="88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59" name="Freeform 240"/>
              <p:cNvSpPr/>
              <p:nvPr/>
            </p:nvSpPr>
            <p:spPr bwMode="auto">
              <a:xfrm>
                <a:off x="8195711" y="1876550"/>
                <a:ext cx="394912" cy="252400"/>
              </a:xfrm>
              <a:custGeom>
                <a:gdLst>
                  <a:gd name="T0" fmla="*/ 339 w 376"/>
                  <a:gd name="T1" fmla="*/ 0 h 242"/>
                  <a:gd name="T2" fmla="*/ 339 w 376"/>
                  <a:gd name="T3" fmla="*/ 1 h 242"/>
                  <a:gd name="T4" fmla="*/ 252 w 376"/>
                  <a:gd name="T5" fmla="*/ 72 h 242"/>
                  <a:gd name="T6" fmla="*/ 182 w 376"/>
                  <a:gd name="T7" fmla="*/ 155 h 242"/>
                  <a:gd name="T8" fmla="*/ 0 w 376"/>
                  <a:gd name="T9" fmla="*/ 242 h 242"/>
                  <a:gd name="T10" fmla="*/ 190 w 376"/>
                  <a:gd name="T11" fmla="*/ 176 h 242"/>
                  <a:gd name="T12" fmla="*/ 376 w 376"/>
                  <a:gd name="T13" fmla="*/ 4 h 242"/>
                  <a:gd name="T14" fmla="*/ 339 w 376"/>
                  <a:gd name="T15" fmla="*/ 0 h 24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6" h="241">
                    <a:moveTo>
                      <a:pt x="339" y="0"/>
                    </a:moveTo>
                    <a:cubicBezTo>
                      <a:pt x="339" y="0"/>
                      <a:pt x="339" y="1"/>
                      <a:pt x="339" y="1"/>
                    </a:cubicBezTo>
                    <a:cubicBezTo>
                      <a:pt x="303" y="14"/>
                      <a:pt x="276" y="44"/>
                      <a:pt x="252" y="72"/>
                    </a:cubicBezTo>
                    <a:cubicBezTo>
                      <a:pt x="229" y="100"/>
                      <a:pt x="207" y="129"/>
                      <a:pt x="182" y="155"/>
                    </a:cubicBezTo>
                    <a:cubicBezTo>
                      <a:pt x="133" y="206"/>
                      <a:pt x="65" y="223"/>
                      <a:pt x="0" y="242"/>
                    </a:cubicBezTo>
                    <a:cubicBezTo>
                      <a:pt x="68" y="241"/>
                      <a:pt x="134" y="226"/>
                      <a:pt x="190" y="176"/>
                    </a:cubicBezTo>
                    <a:cubicBezTo>
                      <a:pt x="252" y="122"/>
                      <a:pt x="300" y="37"/>
                      <a:pt x="376" y="4"/>
                    </a:cubicBezTo>
                    <a:cubicBezTo>
                      <a:pt x="364" y="3"/>
                      <a:pt x="352" y="2"/>
                      <a:pt x="339" y="0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60" name="Freeform 241"/>
              <p:cNvSpPr/>
              <p:nvPr/>
            </p:nvSpPr>
            <p:spPr bwMode="auto">
              <a:xfrm>
                <a:off x="7987953" y="1845644"/>
                <a:ext cx="494498" cy="276439"/>
              </a:xfrm>
              <a:custGeom>
                <a:gdLst>
                  <a:gd name="T0" fmla="*/ 473 w 473"/>
                  <a:gd name="T1" fmla="*/ 8 h 265"/>
                  <a:gd name="T2" fmla="*/ 454 w 473"/>
                  <a:gd name="T3" fmla="*/ 0 h 265"/>
                  <a:gd name="T4" fmla="*/ 416 w 473"/>
                  <a:gd name="T5" fmla="*/ 26 h 265"/>
                  <a:gd name="T6" fmla="*/ 339 w 473"/>
                  <a:gd name="T7" fmla="*/ 96 h 265"/>
                  <a:gd name="T8" fmla="*/ 275 w 473"/>
                  <a:gd name="T9" fmla="*/ 163 h 265"/>
                  <a:gd name="T10" fmla="*/ 129 w 473"/>
                  <a:gd name="T11" fmla="*/ 247 h 265"/>
                  <a:gd name="T12" fmla="*/ 56 w 473"/>
                  <a:gd name="T13" fmla="*/ 257 h 265"/>
                  <a:gd name="T14" fmla="*/ 0 w 473"/>
                  <a:gd name="T15" fmla="*/ 254 h 265"/>
                  <a:gd name="T16" fmla="*/ 89 w 473"/>
                  <a:gd name="T17" fmla="*/ 265 h 265"/>
                  <a:gd name="T18" fmla="*/ 319 w 473"/>
                  <a:gd name="T19" fmla="*/ 146 h 265"/>
                  <a:gd name="T20" fmla="*/ 473 w 473"/>
                  <a:gd name="T21" fmla="*/ 8 h 26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72" h="265">
                    <a:moveTo>
                      <a:pt x="473" y="8"/>
                    </a:moveTo>
                    <a:cubicBezTo>
                      <a:pt x="467" y="5"/>
                      <a:pt x="461" y="3"/>
                      <a:pt x="454" y="0"/>
                    </a:cubicBezTo>
                    <a:cubicBezTo>
                      <a:pt x="441" y="4"/>
                      <a:pt x="425" y="19"/>
                      <a:pt x="416" y="26"/>
                    </a:cubicBezTo>
                    <a:cubicBezTo>
                      <a:pt x="389" y="48"/>
                      <a:pt x="363" y="70"/>
                      <a:pt x="339" y="96"/>
                    </a:cubicBezTo>
                    <a:cubicBezTo>
                      <a:pt x="318" y="118"/>
                      <a:pt x="297" y="142"/>
                      <a:pt x="275" y="163"/>
                    </a:cubicBezTo>
                    <a:cubicBezTo>
                      <a:pt x="233" y="203"/>
                      <a:pt x="185" y="233"/>
                      <a:pt x="129" y="247"/>
                    </a:cubicBezTo>
                    <a:cubicBezTo>
                      <a:pt x="105" y="253"/>
                      <a:pt x="81" y="258"/>
                      <a:pt x="56" y="257"/>
                    </a:cubicBezTo>
                    <a:cubicBezTo>
                      <a:pt x="39" y="256"/>
                      <a:pt x="19" y="253"/>
                      <a:pt x="0" y="254"/>
                    </a:cubicBezTo>
                    <a:cubicBezTo>
                      <a:pt x="29" y="258"/>
                      <a:pt x="59" y="262"/>
                      <a:pt x="89" y="265"/>
                    </a:cubicBezTo>
                    <a:cubicBezTo>
                      <a:pt x="178" y="257"/>
                      <a:pt x="253" y="204"/>
                      <a:pt x="319" y="146"/>
                    </a:cubicBezTo>
                    <a:cubicBezTo>
                      <a:pt x="370" y="100"/>
                      <a:pt x="408" y="35"/>
                      <a:pt x="473" y="8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61" name="Freeform 242"/>
              <p:cNvSpPr/>
              <p:nvPr/>
            </p:nvSpPr>
            <p:spPr bwMode="auto">
              <a:xfrm>
                <a:off x="7831706" y="1788984"/>
                <a:ext cx="429252" cy="135644"/>
              </a:xfrm>
              <a:custGeom>
                <a:gdLst>
                  <a:gd name="T0" fmla="*/ 185 w 410"/>
                  <a:gd name="T1" fmla="*/ 26 h 131"/>
                  <a:gd name="T2" fmla="*/ 410 w 410"/>
                  <a:gd name="T3" fmla="*/ 16 h 131"/>
                  <a:gd name="T4" fmla="*/ 364 w 410"/>
                  <a:gd name="T5" fmla="*/ 5 h 131"/>
                  <a:gd name="T6" fmla="*/ 346 w 410"/>
                  <a:gd name="T7" fmla="*/ 0 h 131"/>
                  <a:gd name="T8" fmla="*/ 344 w 410"/>
                  <a:gd name="T9" fmla="*/ 0 h 131"/>
                  <a:gd name="T10" fmla="*/ 72 w 410"/>
                  <a:gd name="T11" fmla="*/ 69 h 131"/>
                  <a:gd name="T12" fmla="*/ 0 w 410"/>
                  <a:gd name="T13" fmla="*/ 131 h 131"/>
                  <a:gd name="T14" fmla="*/ 0 w 410"/>
                  <a:gd name="T15" fmla="*/ 131 h 131"/>
                  <a:gd name="T16" fmla="*/ 185 w 410"/>
                  <a:gd name="T17" fmla="*/ 26 h 13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0" h="131">
                    <a:moveTo>
                      <a:pt x="185" y="26"/>
                    </a:moveTo>
                    <a:cubicBezTo>
                      <a:pt x="258" y="6"/>
                      <a:pt x="335" y="8"/>
                      <a:pt x="410" y="16"/>
                    </a:cubicBezTo>
                    <a:cubicBezTo>
                      <a:pt x="395" y="13"/>
                      <a:pt x="380" y="9"/>
                      <a:pt x="364" y="5"/>
                    </a:cubicBezTo>
                    <a:cubicBezTo>
                      <a:pt x="358" y="4"/>
                      <a:pt x="352" y="2"/>
                      <a:pt x="346" y="0"/>
                    </a:cubicBezTo>
                    <a:cubicBezTo>
                      <a:pt x="345" y="0"/>
                      <a:pt x="345" y="0"/>
                      <a:pt x="344" y="0"/>
                    </a:cubicBezTo>
                    <a:cubicBezTo>
                      <a:pt x="251" y="3"/>
                      <a:pt x="149" y="11"/>
                      <a:pt x="72" y="69"/>
                    </a:cubicBezTo>
                    <a:cubicBezTo>
                      <a:pt x="71" y="70"/>
                      <a:pt x="25" y="113"/>
                      <a:pt x="0" y="131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66" y="105"/>
                      <a:pt x="115" y="45"/>
                      <a:pt x="185" y="26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62" name="Freeform 243"/>
              <p:cNvSpPr/>
              <p:nvPr/>
            </p:nvSpPr>
            <p:spPr bwMode="auto">
              <a:xfrm>
                <a:off x="7970783" y="1821606"/>
                <a:ext cx="425818" cy="154531"/>
              </a:xfrm>
              <a:custGeom>
                <a:gdLst>
                  <a:gd name="T0" fmla="*/ 189 w 408"/>
                  <a:gd name="T1" fmla="*/ 108 h 149"/>
                  <a:gd name="T2" fmla="*/ 408 w 408"/>
                  <a:gd name="T3" fmla="*/ 7 h 149"/>
                  <a:gd name="T4" fmla="*/ 373 w 408"/>
                  <a:gd name="T5" fmla="*/ 0 h 149"/>
                  <a:gd name="T6" fmla="*/ 371 w 408"/>
                  <a:gd name="T7" fmla="*/ 2 h 149"/>
                  <a:gd name="T8" fmla="*/ 241 w 408"/>
                  <a:gd name="T9" fmla="*/ 49 h 149"/>
                  <a:gd name="T10" fmla="*/ 164 w 408"/>
                  <a:gd name="T11" fmla="*/ 95 h 149"/>
                  <a:gd name="T12" fmla="*/ 0 w 408"/>
                  <a:gd name="T13" fmla="*/ 135 h 149"/>
                  <a:gd name="T14" fmla="*/ 169 w 408"/>
                  <a:gd name="T15" fmla="*/ 124 h 149"/>
                  <a:gd name="T16" fmla="*/ 189 w 408"/>
                  <a:gd name="T17" fmla="*/ 108 h 14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8" h="149">
                    <a:moveTo>
                      <a:pt x="189" y="108"/>
                    </a:moveTo>
                    <a:cubicBezTo>
                      <a:pt x="254" y="59"/>
                      <a:pt x="327" y="15"/>
                      <a:pt x="408" y="7"/>
                    </a:cubicBezTo>
                    <a:cubicBezTo>
                      <a:pt x="396" y="5"/>
                      <a:pt x="385" y="3"/>
                      <a:pt x="373" y="0"/>
                    </a:cubicBezTo>
                    <a:cubicBezTo>
                      <a:pt x="373" y="1"/>
                      <a:pt x="372" y="2"/>
                      <a:pt x="371" y="2"/>
                    </a:cubicBezTo>
                    <a:cubicBezTo>
                      <a:pt x="325" y="10"/>
                      <a:pt x="282" y="26"/>
                      <a:pt x="241" y="49"/>
                    </a:cubicBezTo>
                    <a:cubicBezTo>
                      <a:pt x="215" y="63"/>
                      <a:pt x="191" y="81"/>
                      <a:pt x="164" y="95"/>
                    </a:cubicBezTo>
                    <a:cubicBezTo>
                      <a:pt x="114" y="122"/>
                      <a:pt x="57" y="131"/>
                      <a:pt x="0" y="135"/>
                    </a:cubicBezTo>
                    <a:cubicBezTo>
                      <a:pt x="58" y="146"/>
                      <a:pt x="115" y="149"/>
                      <a:pt x="169" y="124"/>
                    </a:cubicBezTo>
                    <a:cubicBezTo>
                      <a:pt x="176" y="119"/>
                      <a:pt x="183" y="114"/>
                      <a:pt x="189" y="108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63" name="Freeform 244"/>
              <p:cNvSpPr/>
              <p:nvPr/>
            </p:nvSpPr>
            <p:spPr bwMode="auto">
              <a:xfrm>
                <a:off x="7929575" y="1747776"/>
                <a:ext cx="247249" cy="91002"/>
              </a:xfrm>
              <a:custGeom>
                <a:gdLst>
                  <a:gd name="T0" fmla="*/ 144 w 237"/>
                  <a:gd name="T1" fmla="*/ 0 h 89"/>
                  <a:gd name="T2" fmla="*/ 141 w 237"/>
                  <a:gd name="T3" fmla="*/ 2 h 89"/>
                  <a:gd name="T4" fmla="*/ 0 w 237"/>
                  <a:gd name="T5" fmla="*/ 89 h 89"/>
                  <a:gd name="T6" fmla="*/ 237 w 237"/>
                  <a:gd name="T7" fmla="*/ 35 h 89"/>
                  <a:gd name="T8" fmla="*/ 144 w 237"/>
                  <a:gd name="T9" fmla="*/ 0 h 8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6" h="89">
                    <a:moveTo>
                      <a:pt x="144" y="0"/>
                    </a:moveTo>
                    <a:cubicBezTo>
                      <a:pt x="143" y="1"/>
                      <a:pt x="142" y="2"/>
                      <a:pt x="141" y="2"/>
                    </a:cubicBezTo>
                    <a:cubicBezTo>
                      <a:pt x="87" y="19"/>
                      <a:pt x="41" y="52"/>
                      <a:pt x="0" y="89"/>
                    </a:cubicBezTo>
                    <a:cubicBezTo>
                      <a:pt x="70" y="47"/>
                      <a:pt x="156" y="38"/>
                      <a:pt x="237" y="35"/>
                    </a:cubicBezTo>
                    <a:cubicBezTo>
                      <a:pt x="205" y="26"/>
                      <a:pt x="174" y="14"/>
                      <a:pt x="144" y="0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64" name="Freeform 245"/>
              <p:cNvSpPr/>
              <p:nvPr/>
            </p:nvSpPr>
            <p:spPr bwMode="auto">
              <a:xfrm>
                <a:off x="9337520" y="1332260"/>
                <a:ext cx="257551" cy="441271"/>
              </a:xfrm>
              <a:custGeom>
                <a:gdLst>
                  <a:gd name="T0" fmla="*/ 246 w 246"/>
                  <a:gd name="T1" fmla="*/ 0 h 424"/>
                  <a:gd name="T2" fmla="*/ 237 w 246"/>
                  <a:gd name="T3" fmla="*/ 16 h 424"/>
                  <a:gd name="T4" fmla="*/ 153 w 246"/>
                  <a:gd name="T5" fmla="*/ 164 h 424"/>
                  <a:gd name="T6" fmla="*/ 0 w 246"/>
                  <a:gd name="T7" fmla="*/ 424 h 424"/>
                  <a:gd name="T8" fmla="*/ 8 w 246"/>
                  <a:gd name="T9" fmla="*/ 418 h 424"/>
                  <a:gd name="T10" fmla="*/ 61 w 246"/>
                  <a:gd name="T11" fmla="*/ 371 h 424"/>
                  <a:gd name="T12" fmla="*/ 190 w 246"/>
                  <a:gd name="T13" fmla="*/ 130 h 424"/>
                  <a:gd name="T14" fmla="*/ 246 w 246"/>
                  <a:gd name="T15" fmla="*/ 0 h 42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6" h="423">
                    <a:moveTo>
                      <a:pt x="246" y="0"/>
                    </a:moveTo>
                    <a:cubicBezTo>
                      <a:pt x="243" y="5"/>
                      <a:pt x="240" y="11"/>
                      <a:pt x="237" y="16"/>
                    </a:cubicBezTo>
                    <a:cubicBezTo>
                      <a:pt x="211" y="67"/>
                      <a:pt x="180" y="114"/>
                      <a:pt x="153" y="164"/>
                    </a:cubicBezTo>
                    <a:cubicBezTo>
                      <a:pt x="107" y="252"/>
                      <a:pt x="70" y="352"/>
                      <a:pt x="0" y="424"/>
                    </a:cubicBezTo>
                    <a:cubicBezTo>
                      <a:pt x="3" y="422"/>
                      <a:pt x="5" y="420"/>
                      <a:pt x="8" y="418"/>
                    </a:cubicBezTo>
                    <a:cubicBezTo>
                      <a:pt x="27" y="403"/>
                      <a:pt x="44" y="387"/>
                      <a:pt x="61" y="371"/>
                    </a:cubicBezTo>
                    <a:cubicBezTo>
                      <a:pt x="123" y="302"/>
                      <a:pt x="152" y="213"/>
                      <a:pt x="190" y="130"/>
                    </a:cubicBezTo>
                    <a:cubicBezTo>
                      <a:pt x="209" y="87"/>
                      <a:pt x="227" y="43"/>
                      <a:pt x="246" y="0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65" name="Freeform 246"/>
              <p:cNvSpPr/>
              <p:nvPr/>
            </p:nvSpPr>
            <p:spPr bwMode="auto">
              <a:xfrm>
                <a:off x="9478315" y="1236108"/>
                <a:ext cx="192305" cy="406931"/>
              </a:xfrm>
              <a:custGeom>
                <a:gdLst>
                  <a:gd name="T0" fmla="*/ 84 w 184"/>
                  <a:gd name="T1" fmla="*/ 236 h 391"/>
                  <a:gd name="T2" fmla="*/ 0 w 184"/>
                  <a:gd name="T3" fmla="*/ 391 h 391"/>
                  <a:gd name="T4" fmla="*/ 36 w 184"/>
                  <a:gd name="T5" fmla="*/ 350 h 391"/>
                  <a:gd name="T6" fmla="*/ 146 w 184"/>
                  <a:gd name="T7" fmla="*/ 140 h 391"/>
                  <a:gd name="T8" fmla="*/ 184 w 184"/>
                  <a:gd name="T9" fmla="*/ 0 h 391"/>
                  <a:gd name="T10" fmla="*/ 130 w 184"/>
                  <a:gd name="T11" fmla="*/ 110 h 391"/>
                  <a:gd name="T12" fmla="*/ 84 w 184"/>
                  <a:gd name="T13" fmla="*/ 236 h 39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4" h="391">
                    <a:moveTo>
                      <a:pt x="84" y="236"/>
                    </a:moveTo>
                    <a:cubicBezTo>
                      <a:pt x="63" y="290"/>
                      <a:pt x="37" y="345"/>
                      <a:pt x="0" y="391"/>
                    </a:cubicBezTo>
                    <a:cubicBezTo>
                      <a:pt x="13" y="378"/>
                      <a:pt x="25" y="364"/>
                      <a:pt x="36" y="350"/>
                    </a:cubicBezTo>
                    <a:cubicBezTo>
                      <a:pt x="85" y="287"/>
                      <a:pt x="123" y="217"/>
                      <a:pt x="146" y="140"/>
                    </a:cubicBezTo>
                    <a:cubicBezTo>
                      <a:pt x="160" y="94"/>
                      <a:pt x="170" y="46"/>
                      <a:pt x="184" y="0"/>
                    </a:cubicBezTo>
                    <a:cubicBezTo>
                      <a:pt x="163" y="35"/>
                      <a:pt x="145" y="72"/>
                      <a:pt x="130" y="110"/>
                    </a:cubicBezTo>
                    <a:cubicBezTo>
                      <a:pt x="113" y="152"/>
                      <a:pt x="100" y="194"/>
                      <a:pt x="84" y="236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66" name="Freeform 247"/>
              <p:cNvSpPr/>
              <p:nvPr/>
            </p:nvSpPr>
            <p:spPr bwMode="auto">
              <a:xfrm>
                <a:off x="8597491" y="1878268"/>
                <a:ext cx="78982" cy="278155"/>
              </a:xfrm>
              <a:custGeom>
                <a:gdLst>
                  <a:gd name="T0" fmla="*/ 55 w 76"/>
                  <a:gd name="T1" fmla="*/ 121 h 267"/>
                  <a:gd name="T2" fmla="*/ 61 w 76"/>
                  <a:gd name="T3" fmla="*/ 2 h 267"/>
                  <a:gd name="T4" fmla="*/ 58 w 76"/>
                  <a:gd name="T5" fmla="*/ 0 h 267"/>
                  <a:gd name="T6" fmla="*/ 56 w 76"/>
                  <a:gd name="T7" fmla="*/ 1 h 267"/>
                  <a:gd name="T8" fmla="*/ 43 w 76"/>
                  <a:gd name="T9" fmla="*/ 2 h 267"/>
                  <a:gd name="T10" fmla="*/ 27 w 76"/>
                  <a:gd name="T11" fmla="*/ 112 h 267"/>
                  <a:gd name="T12" fmla="*/ 63 w 76"/>
                  <a:gd name="T13" fmla="*/ 189 h 267"/>
                  <a:gd name="T14" fmla="*/ 73 w 76"/>
                  <a:gd name="T15" fmla="*/ 258 h 267"/>
                  <a:gd name="T16" fmla="*/ 75 w 76"/>
                  <a:gd name="T17" fmla="*/ 267 h 267"/>
                  <a:gd name="T18" fmla="*/ 73 w 76"/>
                  <a:gd name="T19" fmla="*/ 194 h 267"/>
                  <a:gd name="T20" fmla="*/ 55 w 76"/>
                  <a:gd name="T21" fmla="*/ 121 h 26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6" h="267">
                    <a:moveTo>
                      <a:pt x="55" y="121"/>
                    </a:moveTo>
                    <a:cubicBezTo>
                      <a:pt x="42" y="81"/>
                      <a:pt x="32" y="36"/>
                      <a:pt x="61" y="2"/>
                    </a:cubicBezTo>
                    <a:cubicBezTo>
                      <a:pt x="60" y="1"/>
                      <a:pt x="59" y="1"/>
                      <a:pt x="58" y="0"/>
                    </a:cubicBezTo>
                    <a:cubicBezTo>
                      <a:pt x="57" y="0"/>
                      <a:pt x="57" y="1"/>
                      <a:pt x="56" y="1"/>
                    </a:cubicBezTo>
                    <a:cubicBezTo>
                      <a:pt x="52" y="1"/>
                      <a:pt x="47" y="1"/>
                      <a:pt x="43" y="2"/>
                    </a:cubicBezTo>
                    <a:cubicBezTo>
                      <a:pt x="0" y="19"/>
                      <a:pt x="10" y="75"/>
                      <a:pt x="27" y="112"/>
                    </a:cubicBezTo>
                    <a:cubicBezTo>
                      <a:pt x="39" y="138"/>
                      <a:pt x="55" y="162"/>
                      <a:pt x="63" y="189"/>
                    </a:cubicBezTo>
                    <a:cubicBezTo>
                      <a:pt x="70" y="212"/>
                      <a:pt x="73" y="235"/>
                      <a:pt x="73" y="258"/>
                    </a:cubicBezTo>
                    <a:cubicBezTo>
                      <a:pt x="74" y="261"/>
                      <a:pt x="75" y="264"/>
                      <a:pt x="75" y="267"/>
                    </a:cubicBezTo>
                    <a:cubicBezTo>
                      <a:pt x="75" y="242"/>
                      <a:pt x="76" y="218"/>
                      <a:pt x="73" y="194"/>
                    </a:cubicBezTo>
                    <a:cubicBezTo>
                      <a:pt x="70" y="168"/>
                      <a:pt x="62" y="145"/>
                      <a:pt x="55" y="121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67" name="Freeform 248"/>
              <p:cNvSpPr/>
              <p:nvPr/>
            </p:nvSpPr>
            <p:spPr bwMode="auto">
              <a:xfrm>
                <a:off x="9026742" y="1177730"/>
                <a:ext cx="661048" cy="640444"/>
              </a:xfrm>
              <a:custGeom>
                <a:gdLst>
                  <a:gd name="T0" fmla="*/ 469 w 632"/>
                  <a:gd name="T1" fmla="*/ 129 h 614"/>
                  <a:gd name="T2" fmla="*/ 386 w 632"/>
                  <a:gd name="T3" fmla="*/ 218 h 614"/>
                  <a:gd name="T4" fmla="*/ 306 w 632"/>
                  <a:gd name="T5" fmla="*/ 322 h 614"/>
                  <a:gd name="T6" fmla="*/ 217 w 632"/>
                  <a:gd name="T7" fmla="*/ 445 h 614"/>
                  <a:gd name="T8" fmla="*/ 104 w 632"/>
                  <a:gd name="T9" fmla="*/ 545 h 614"/>
                  <a:gd name="T10" fmla="*/ 0 w 632"/>
                  <a:gd name="T11" fmla="*/ 614 h 614"/>
                  <a:gd name="T12" fmla="*/ 67 w 632"/>
                  <a:gd name="T13" fmla="*/ 597 h 614"/>
                  <a:gd name="T14" fmla="*/ 119 w 632"/>
                  <a:gd name="T15" fmla="*/ 572 h 614"/>
                  <a:gd name="T16" fmla="*/ 203 w 632"/>
                  <a:gd name="T17" fmla="*/ 502 h 614"/>
                  <a:gd name="T18" fmla="*/ 279 w 632"/>
                  <a:gd name="T19" fmla="*/ 417 h 614"/>
                  <a:gd name="T20" fmla="*/ 356 w 632"/>
                  <a:gd name="T21" fmla="*/ 325 h 614"/>
                  <a:gd name="T22" fmla="*/ 499 w 632"/>
                  <a:gd name="T23" fmla="*/ 139 h 614"/>
                  <a:gd name="T24" fmla="*/ 632 w 632"/>
                  <a:gd name="T25" fmla="*/ 0 h 614"/>
                  <a:gd name="T26" fmla="*/ 563 w 632"/>
                  <a:gd name="T27" fmla="*/ 56 h 614"/>
                  <a:gd name="T28" fmla="*/ 469 w 632"/>
                  <a:gd name="T29" fmla="*/ 129 h 61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32" h="614">
                    <a:moveTo>
                      <a:pt x="469" y="129"/>
                    </a:moveTo>
                    <a:cubicBezTo>
                      <a:pt x="439" y="156"/>
                      <a:pt x="412" y="186"/>
                      <a:pt x="386" y="218"/>
                    </a:cubicBezTo>
                    <a:cubicBezTo>
                      <a:pt x="359" y="252"/>
                      <a:pt x="333" y="287"/>
                      <a:pt x="306" y="322"/>
                    </a:cubicBezTo>
                    <a:cubicBezTo>
                      <a:pt x="281" y="366"/>
                      <a:pt x="252" y="407"/>
                      <a:pt x="217" y="445"/>
                    </a:cubicBezTo>
                    <a:cubicBezTo>
                      <a:pt x="182" y="482"/>
                      <a:pt x="144" y="515"/>
                      <a:pt x="104" y="545"/>
                    </a:cubicBezTo>
                    <a:cubicBezTo>
                      <a:pt x="70" y="569"/>
                      <a:pt x="36" y="594"/>
                      <a:pt x="0" y="614"/>
                    </a:cubicBezTo>
                    <a:cubicBezTo>
                      <a:pt x="24" y="614"/>
                      <a:pt x="46" y="607"/>
                      <a:pt x="67" y="597"/>
                    </a:cubicBezTo>
                    <a:cubicBezTo>
                      <a:pt x="85" y="589"/>
                      <a:pt x="103" y="582"/>
                      <a:pt x="119" y="572"/>
                    </a:cubicBezTo>
                    <a:cubicBezTo>
                      <a:pt x="150" y="552"/>
                      <a:pt x="177" y="528"/>
                      <a:pt x="203" y="502"/>
                    </a:cubicBezTo>
                    <a:cubicBezTo>
                      <a:pt x="229" y="474"/>
                      <a:pt x="254" y="446"/>
                      <a:pt x="279" y="417"/>
                    </a:cubicBezTo>
                    <a:cubicBezTo>
                      <a:pt x="306" y="387"/>
                      <a:pt x="332" y="357"/>
                      <a:pt x="356" y="325"/>
                    </a:cubicBezTo>
                    <a:cubicBezTo>
                      <a:pt x="402" y="262"/>
                      <a:pt x="448" y="198"/>
                      <a:pt x="499" y="139"/>
                    </a:cubicBezTo>
                    <a:cubicBezTo>
                      <a:pt x="542" y="91"/>
                      <a:pt x="593" y="51"/>
                      <a:pt x="632" y="0"/>
                    </a:cubicBezTo>
                    <a:cubicBezTo>
                      <a:pt x="610" y="19"/>
                      <a:pt x="587" y="38"/>
                      <a:pt x="563" y="56"/>
                    </a:cubicBezTo>
                    <a:cubicBezTo>
                      <a:pt x="531" y="79"/>
                      <a:pt x="499" y="103"/>
                      <a:pt x="469" y="129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68" name="Freeform 249"/>
              <p:cNvSpPr/>
              <p:nvPr/>
            </p:nvSpPr>
            <p:spPr bwMode="auto">
              <a:xfrm>
                <a:off x="9239651" y="1807870"/>
                <a:ext cx="288457" cy="161399"/>
              </a:xfrm>
              <a:custGeom>
                <a:gdLst>
                  <a:gd name="T0" fmla="*/ 54 w 276"/>
                  <a:gd name="T1" fmla="*/ 1 h 154"/>
                  <a:gd name="T2" fmla="*/ 53 w 276"/>
                  <a:gd name="T3" fmla="*/ 0 h 154"/>
                  <a:gd name="T4" fmla="*/ 40 w 276"/>
                  <a:gd name="T5" fmla="*/ 7 h 154"/>
                  <a:gd name="T6" fmla="*/ 0 w 276"/>
                  <a:gd name="T7" fmla="*/ 21 h 154"/>
                  <a:gd name="T8" fmla="*/ 154 w 276"/>
                  <a:gd name="T9" fmla="*/ 96 h 154"/>
                  <a:gd name="T10" fmla="*/ 276 w 276"/>
                  <a:gd name="T11" fmla="*/ 154 h 154"/>
                  <a:gd name="T12" fmla="*/ 171 w 276"/>
                  <a:gd name="T13" fmla="*/ 85 h 154"/>
                  <a:gd name="T14" fmla="*/ 96 w 276"/>
                  <a:gd name="T15" fmla="*/ 37 h 154"/>
                  <a:gd name="T16" fmla="*/ 54 w 276"/>
                  <a:gd name="T17" fmla="*/ 1 h 15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6" h="154">
                    <a:moveTo>
                      <a:pt x="54" y="1"/>
                    </a:moveTo>
                    <a:cubicBezTo>
                      <a:pt x="54" y="1"/>
                      <a:pt x="54" y="1"/>
                      <a:pt x="53" y="0"/>
                    </a:cubicBezTo>
                    <a:cubicBezTo>
                      <a:pt x="49" y="3"/>
                      <a:pt x="45" y="5"/>
                      <a:pt x="40" y="7"/>
                    </a:cubicBezTo>
                    <a:cubicBezTo>
                      <a:pt x="27" y="13"/>
                      <a:pt x="14" y="17"/>
                      <a:pt x="0" y="21"/>
                    </a:cubicBezTo>
                    <a:cubicBezTo>
                      <a:pt x="49" y="50"/>
                      <a:pt x="103" y="72"/>
                      <a:pt x="154" y="96"/>
                    </a:cubicBezTo>
                    <a:cubicBezTo>
                      <a:pt x="195" y="115"/>
                      <a:pt x="236" y="133"/>
                      <a:pt x="276" y="154"/>
                    </a:cubicBezTo>
                    <a:cubicBezTo>
                      <a:pt x="243" y="128"/>
                      <a:pt x="205" y="107"/>
                      <a:pt x="171" y="85"/>
                    </a:cubicBezTo>
                    <a:cubicBezTo>
                      <a:pt x="145" y="70"/>
                      <a:pt x="120" y="54"/>
                      <a:pt x="96" y="37"/>
                    </a:cubicBezTo>
                    <a:cubicBezTo>
                      <a:pt x="81" y="27"/>
                      <a:pt x="65" y="16"/>
                      <a:pt x="54" y="1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69" name="Freeform 250"/>
              <p:cNvSpPr/>
              <p:nvPr/>
            </p:nvSpPr>
            <p:spPr bwMode="auto">
              <a:xfrm>
                <a:off x="8691926" y="1890286"/>
                <a:ext cx="108172" cy="286741"/>
              </a:xfrm>
              <a:custGeom>
                <a:gdLst>
                  <a:gd name="T0" fmla="*/ 40 w 103"/>
                  <a:gd name="T1" fmla="*/ 1 h 276"/>
                  <a:gd name="T2" fmla="*/ 61 w 103"/>
                  <a:gd name="T3" fmla="*/ 139 h 276"/>
                  <a:gd name="T4" fmla="*/ 42 w 103"/>
                  <a:gd name="T5" fmla="*/ 213 h 276"/>
                  <a:gd name="T6" fmla="*/ 0 w 103"/>
                  <a:gd name="T7" fmla="*/ 276 h 276"/>
                  <a:gd name="T8" fmla="*/ 76 w 103"/>
                  <a:gd name="T9" fmla="*/ 176 h 276"/>
                  <a:gd name="T10" fmla="*/ 59 w 103"/>
                  <a:gd name="T11" fmla="*/ 0 h 276"/>
                  <a:gd name="T12" fmla="*/ 40 w 103"/>
                  <a:gd name="T13" fmla="*/ 1 h 27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3" h="276">
                    <a:moveTo>
                      <a:pt x="40" y="1"/>
                    </a:moveTo>
                    <a:cubicBezTo>
                      <a:pt x="64" y="42"/>
                      <a:pt x="64" y="92"/>
                      <a:pt x="61" y="139"/>
                    </a:cubicBezTo>
                    <a:cubicBezTo>
                      <a:pt x="59" y="164"/>
                      <a:pt x="54" y="190"/>
                      <a:pt x="42" y="213"/>
                    </a:cubicBezTo>
                    <a:cubicBezTo>
                      <a:pt x="30" y="235"/>
                      <a:pt x="11" y="253"/>
                      <a:pt x="0" y="276"/>
                    </a:cubicBezTo>
                    <a:cubicBezTo>
                      <a:pt x="27" y="244"/>
                      <a:pt x="58" y="214"/>
                      <a:pt x="76" y="176"/>
                    </a:cubicBezTo>
                    <a:cubicBezTo>
                      <a:pt x="103" y="117"/>
                      <a:pt x="84" y="57"/>
                      <a:pt x="59" y="0"/>
                    </a:cubicBezTo>
                    <a:cubicBezTo>
                      <a:pt x="53" y="1"/>
                      <a:pt x="47" y="1"/>
                      <a:pt x="40" y="1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70" name="Freeform 251"/>
              <p:cNvSpPr/>
              <p:nvPr/>
            </p:nvSpPr>
            <p:spPr bwMode="auto">
              <a:xfrm>
                <a:off x="8781210" y="1890286"/>
                <a:ext cx="568330" cy="212909"/>
              </a:xfrm>
              <a:custGeom>
                <a:gdLst>
                  <a:gd name="T0" fmla="*/ 275 w 544"/>
                  <a:gd name="T1" fmla="*/ 134 h 204"/>
                  <a:gd name="T2" fmla="*/ 119 w 544"/>
                  <a:gd name="T3" fmla="*/ 123 h 204"/>
                  <a:gd name="T4" fmla="*/ 13 w 544"/>
                  <a:gd name="T5" fmla="*/ 0 h 204"/>
                  <a:gd name="T6" fmla="*/ 0 w 544"/>
                  <a:gd name="T7" fmla="*/ 6 h 204"/>
                  <a:gd name="T8" fmla="*/ 32 w 544"/>
                  <a:gd name="T9" fmla="*/ 64 h 204"/>
                  <a:gd name="T10" fmla="*/ 95 w 544"/>
                  <a:gd name="T11" fmla="*/ 124 h 204"/>
                  <a:gd name="T12" fmla="*/ 156 w 544"/>
                  <a:gd name="T13" fmla="*/ 162 h 204"/>
                  <a:gd name="T14" fmla="*/ 242 w 544"/>
                  <a:gd name="T15" fmla="*/ 174 h 204"/>
                  <a:gd name="T16" fmla="*/ 421 w 544"/>
                  <a:gd name="T17" fmla="*/ 165 h 204"/>
                  <a:gd name="T18" fmla="*/ 544 w 544"/>
                  <a:gd name="T19" fmla="*/ 204 h 204"/>
                  <a:gd name="T20" fmla="*/ 442 w 544"/>
                  <a:gd name="T21" fmla="*/ 148 h 204"/>
                  <a:gd name="T22" fmla="*/ 275 w 544"/>
                  <a:gd name="T23" fmla="*/ 134 h 20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44" h="204">
                    <a:moveTo>
                      <a:pt x="275" y="134"/>
                    </a:moveTo>
                    <a:cubicBezTo>
                      <a:pt x="223" y="141"/>
                      <a:pt x="168" y="152"/>
                      <a:pt x="119" y="123"/>
                    </a:cubicBezTo>
                    <a:cubicBezTo>
                      <a:pt x="72" y="95"/>
                      <a:pt x="38" y="48"/>
                      <a:pt x="13" y="0"/>
                    </a:cubicBezTo>
                    <a:cubicBezTo>
                      <a:pt x="9" y="1"/>
                      <a:pt x="4" y="3"/>
                      <a:pt x="0" y="6"/>
                    </a:cubicBezTo>
                    <a:cubicBezTo>
                      <a:pt x="4" y="28"/>
                      <a:pt x="18" y="47"/>
                      <a:pt x="32" y="64"/>
                    </a:cubicBezTo>
                    <a:cubicBezTo>
                      <a:pt x="51" y="86"/>
                      <a:pt x="72" y="106"/>
                      <a:pt x="95" y="124"/>
                    </a:cubicBezTo>
                    <a:cubicBezTo>
                      <a:pt x="114" y="138"/>
                      <a:pt x="134" y="153"/>
                      <a:pt x="156" y="162"/>
                    </a:cubicBezTo>
                    <a:cubicBezTo>
                      <a:pt x="183" y="173"/>
                      <a:pt x="213" y="175"/>
                      <a:pt x="242" y="174"/>
                    </a:cubicBezTo>
                    <a:cubicBezTo>
                      <a:pt x="301" y="173"/>
                      <a:pt x="362" y="158"/>
                      <a:pt x="421" y="165"/>
                    </a:cubicBezTo>
                    <a:cubicBezTo>
                      <a:pt x="465" y="170"/>
                      <a:pt x="505" y="185"/>
                      <a:pt x="544" y="204"/>
                    </a:cubicBezTo>
                    <a:cubicBezTo>
                      <a:pt x="512" y="181"/>
                      <a:pt x="479" y="161"/>
                      <a:pt x="442" y="148"/>
                    </a:cubicBezTo>
                    <a:cubicBezTo>
                      <a:pt x="388" y="128"/>
                      <a:pt x="332" y="126"/>
                      <a:pt x="275" y="134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71" name="Freeform 252"/>
              <p:cNvSpPr/>
              <p:nvPr/>
            </p:nvSpPr>
            <p:spPr bwMode="auto">
              <a:xfrm>
                <a:off x="8915136" y="1833626"/>
                <a:ext cx="582066" cy="144229"/>
              </a:xfrm>
              <a:custGeom>
                <a:gdLst>
                  <a:gd name="T0" fmla="*/ 79 w 557"/>
                  <a:gd name="T1" fmla="*/ 3 h 139"/>
                  <a:gd name="T2" fmla="*/ 79 w 557"/>
                  <a:gd name="T3" fmla="*/ 0 h 139"/>
                  <a:gd name="T4" fmla="*/ 38 w 557"/>
                  <a:gd name="T5" fmla="*/ 17 h 139"/>
                  <a:gd name="T6" fmla="*/ 8 w 557"/>
                  <a:gd name="T7" fmla="*/ 17 h 139"/>
                  <a:gd name="T8" fmla="*/ 0 w 557"/>
                  <a:gd name="T9" fmla="*/ 20 h 139"/>
                  <a:gd name="T10" fmla="*/ 231 w 557"/>
                  <a:gd name="T11" fmla="*/ 72 h 139"/>
                  <a:gd name="T12" fmla="*/ 254 w 557"/>
                  <a:gd name="T13" fmla="*/ 83 h 139"/>
                  <a:gd name="T14" fmla="*/ 256 w 557"/>
                  <a:gd name="T15" fmla="*/ 84 h 139"/>
                  <a:gd name="T16" fmla="*/ 261 w 557"/>
                  <a:gd name="T17" fmla="*/ 86 h 139"/>
                  <a:gd name="T18" fmla="*/ 281 w 557"/>
                  <a:gd name="T19" fmla="*/ 97 h 139"/>
                  <a:gd name="T20" fmla="*/ 557 w 557"/>
                  <a:gd name="T21" fmla="*/ 139 h 139"/>
                  <a:gd name="T22" fmla="*/ 401 w 557"/>
                  <a:gd name="T23" fmla="*/ 104 h 139"/>
                  <a:gd name="T24" fmla="*/ 79 w 557"/>
                  <a:gd name="T25" fmla="*/ 3 h 13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7" h="139">
                    <a:moveTo>
                      <a:pt x="79" y="3"/>
                    </a:moveTo>
                    <a:cubicBezTo>
                      <a:pt x="78" y="2"/>
                      <a:pt x="78" y="1"/>
                      <a:pt x="79" y="0"/>
                    </a:cubicBezTo>
                    <a:cubicBezTo>
                      <a:pt x="66" y="7"/>
                      <a:pt x="52" y="13"/>
                      <a:pt x="38" y="17"/>
                    </a:cubicBezTo>
                    <a:cubicBezTo>
                      <a:pt x="29" y="19"/>
                      <a:pt x="17" y="21"/>
                      <a:pt x="8" y="17"/>
                    </a:cubicBezTo>
                    <a:cubicBezTo>
                      <a:pt x="6" y="18"/>
                      <a:pt x="3" y="19"/>
                      <a:pt x="0" y="20"/>
                    </a:cubicBezTo>
                    <a:cubicBezTo>
                      <a:pt x="80" y="18"/>
                      <a:pt x="160" y="40"/>
                      <a:pt x="231" y="72"/>
                    </a:cubicBezTo>
                    <a:cubicBezTo>
                      <a:pt x="239" y="75"/>
                      <a:pt x="246" y="79"/>
                      <a:pt x="254" y="83"/>
                    </a:cubicBezTo>
                    <a:cubicBezTo>
                      <a:pt x="255" y="83"/>
                      <a:pt x="256" y="83"/>
                      <a:pt x="256" y="84"/>
                    </a:cubicBezTo>
                    <a:cubicBezTo>
                      <a:pt x="258" y="84"/>
                      <a:pt x="259" y="85"/>
                      <a:pt x="261" y="86"/>
                    </a:cubicBezTo>
                    <a:cubicBezTo>
                      <a:pt x="267" y="90"/>
                      <a:pt x="274" y="93"/>
                      <a:pt x="281" y="97"/>
                    </a:cubicBezTo>
                    <a:cubicBezTo>
                      <a:pt x="365" y="137"/>
                      <a:pt x="464" y="129"/>
                      <a:pt x="557" y="139"/>
                    </a:cubicBezTo>
                    <a:cubicBezTo>
                      <a:pt x="506" y="122"/>
                      <a:pt x="452" y="115"/>
                      <a:pt x="401" y="104"/>
                    </a:cubicBezTo>
                    <a:cubicBezTo>
                      <a:pt x="290" y="80"/>
                      <a:pt x="183" y="47"/>
                      <a:pt x="79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72" name="Freeform 253"/>
              <p:cNvSpPr/>
              <p:nvPr/>
            </p:nvSpPr>
            <p:spPr bwMode="auto">
              <a:xfrm>
                <a:off x="9107441" y="1831908"/>
                <a:ext cx="439554" cy="152814"/>
              </a:xfrm>
              <a:custGeom>
                <a:gdLst>
                  <a:gd name="T0" fmla="*/ 118 w 420"/>
                  <a:gd name="T1" fmla="*/ 0 h 147"/>
                  <a:gd name="T2" fmla="*/ 79 w 420"/>
                  <a:gd name="T3" fmla="*/ 4 h 147"/>
                  <a:gd name="T4" fmla="*/ 0 w 420"/>
                  <a:gd name="T5" fmla="*/ 1 h 147"/>
                  <a:gd name="T6" fmla="*/ 25 w 420"/>
                  <a:gd name="T7" fmla="*/ 15 h 147"/>
                  <a:gd name="T8" fmla="*/ 73 w 420"/>
                  <a:gd name="T9" fmla="*/ 32 h 147"/>
                  <a:gd name="T10" fmla="*/ 191 w 420"/>
                  <a:gd name="T11" fmla="*/ 67 h 147"/>
                  <a:gd name="T12" fmla="*/ 277 w 420"/>
                  <a:gd name="T13" fmla="*/ 91 h 147"/>
                  <a:gd name="T14" fmla="*/ 420 w 420"/>
                  <a:gd name="T15" fmla="*/ 147 h 147"/>
                  <a:gd name="T16" fmla="*/ 270 w 420"/>
                  <a:gd name="T17" fmla="*/ 74 h 147"/>
                  <a:gd name="T18" fmla="*/ 118 w 420"/>
                  <a:gd name="T19" fmla="*/ 0 h 14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0" h="147">
                    <a:moveTo>
                      <a:pt x="118" y="0"/>
                    </a:moveTo>
                    <a:cubicBezTo>
                      <a:pt x="105" y="2"/>
                      <a:pt x="92" y="4"/>
                      <a:pt x="79" y="4"/>
                    </a:cubicBezTo>
                    <a:cubicBezTo>
                      <a:pt x="53" y="5"/>
                      <a:pt x="26" y="3"/>
                      <a:pt x="0" y="1"/>
                    </a:cubicBezTo>
                    <a:cubicBezTo>
                      <a:pt x="7" y="7"/>
                      <a:pt x="17" y="11"/>
                      <a:pt x="25" y="15"/>
                    </a:cubicBezTo>
                    <a:cubicBezTo>
                      <a:pt x="41" y="22"/>
                      <a:pt x="57" y="27"/>
                      <a:pt x="73" y="32"/>
                    </a:cubicBezTo>
                    <a:cubicBezTo>
                      <a:pt x="112" y="45"/>
                      <a:pt x="151" y="56"/>
                      <a:pt x="191" y="67"/>
                    </a:cubicBezTo>
                    <a:cubicBezTo>
                      <a:pt x="219" y="75"/>
                      <a:pt x="248" y="82"/>
                      <a:pt x="277" y="91"/>
                    </a:cubicBezTo>
                    <a:cubicBezTo>
                      <a:pt x="326" y="106"/>
                      <a:pt x="373" y="126"/>
                      <a:pt x="420" y="147"/>
                    </a:cubicBezTo>
                    <a:cubicBezTo>
                      <a:pt x="372" y="120"/>
                      <a:pt x="320" y="98"/>
                      <a:pt x="270" y="74"/>
                    </a:cubicBezTo>
                    <a:cubicBezTo>
                      <a:pt x="219" y="51"/>
                      <a:pt x="166" y="29"/>
                      <a:pt x="118" y="0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73" name="Freeform 254"/>
              <p:cNvSpPr/>
              <p:nvPr/>
            </p:nvSpPr>
            <p:spPr bwMode="auto">
              <a:xfrm>
                <a:off x="9047346" y="693534"/>
                <a:ext cx="329665" cy="398345"/>
              </a:xfrm>
              <a:custGeom>
                <a:gdLst>
                  <a:gd name="T0" fmla="*/ 156 w 315"/>
                  <a:gd name="T1" fmla="*/ 186 h 382"/>
                  <a:gd name="T2" fmla="*/ 82 w 315"/>
                  <a:gd name="T3" fmla="*/ 246 h 382"/>
                  <a:gd name="T4" fmla="*/ 27 w 315"/>
                  <a:gd name="T5" fmla="*/ 323 h 382"/>
                  <a:gd name="T6" fmla="*/ 0 w 315"/>
                  <a:gd name="T7" fmla="*/ 382 h 382"/>
                  <a:gd name="T8" fmla="*/ 0 w 315"/>
                  <a:gd name="T9" fmla="*/ 381 h 382"/>
                  <a:gd name="T10" fmla="*/ 83 w 315"/>
                  <a:gd name="T11" fmla="*/ 301 h 382"/>
                  <a:gd name="T12" fmla="*/ 136 w 315"/>
                  <a:gd name="T13" fmla="*/ 237 h 382"/>
                  <a:gd name="T14" fmla="*/ 214 w 315"/>
                  <a:gd name="T15" fmla="*/ 158 h 382"/>
                  <a:gd name="T16" fmla="*/ 315 w 315"/>
                  <a:gd name="T17" fmla="*/ 0 h 382"/>
                  <a:gd name="T18" fmla="*/ 314 w 315"/>
                  <a:gd name="T19" fmla="*/ 1 h 382"/>
                  <a:gd name="T20" fmla="*/ 246 w 315"/>
                  <a:gd name="T21" fmla="*/ 100 h 382"/>
                  <a:gd name="T22" fmla="*/ 156 w 315"/>
                  <a:gd name="T23" fmla="*/ 186 h 38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15" h="382">
                    <a:moveTo>
                      <a:pt x="156" y="186"/>
                    </a:moveTo>
                    <a:cubicBezTo>
                      <a:pt x="131" y="206"/>
                      <a:pt x="104" y="224"/>
                      <a:pt x="82" y="246"/>
                    </a:cubicBezTo>
                    <a:cubicBezTo>
                      <a:pt x="60" y="269"/>
                      <a:pt x="42" y="295"/>
                      <a:pt x="27" y="323"/>
                    </a:cubicBezTo>
                    <a:cubicBezTo>
                      <a:pt x="17" y="342"/>
                      <a:pt x="8" y="362"/>
                      <a:pt x="0" y="382"/>
                    </a:cubicBezTo>
                    <a:cubicBezTo>
                      <a:pt x="0" y="382"/>
                      <a:pt x="0" y="382"/>
                      <a:pt x="0" y="381"/>
                    </a:cubicBezTo>
                    <a:cubicBezTo>
                      <a:pt x="21" y="349"/>
                      <a:pt x="51" y="323"/>
                      <a:pt x="83" y="301"/>
                    </a:cubicBezTo>
                    <a:cubicBezTo>
                      <a:pt x="91" y="274"/>
                      <a:pt x="115" y="255"/>
                      <a:pt x="136" y="237"/>
                    </a:cubicBezTo>
                    <a:cubicBezTo>
                      <a:pt x="163" y="212"/>
                      <a:pt x="190" y="186"/>
                      <a:pt x="214" y="158"/>
                    </a:cubicBezTo>
                    <a:cubicBezTo>
                      <a:pt x="254" y="111"/>
                      <a:pt x="285" y="55"/>
                      <a:pt x="315" y="0"/>
                    </a:cubicBezTo>
                    <a:cubicBezTo>
                      <a:pt x="315" y="0"/>
                      <a:pt x="315" y="1"/>
                      <a:pt x="314" y="1"/>
                    </a:cubicBezTo>
                    <a:cubicBezTo>
                      <a:pt x="294" y="35"/>
                      <a:pt x="272" y="70"/>
                      <a:pt x="246" y="100"/>
                    </a:cubicBezTo>
                    <a:cubicBezTo>
                      <a:pt x="219" y="132"/>
                      <a:pt x="188" y="161"/>
                      <a:pt x="156" y="186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74" name="Freeform 255"/>
              <p:cNvSpPr/>
              <p:nvPr/>
            </p:nvSpPr>
            <p:spPr bwMode="auto">
              <a:xfrm>
                <a:off x="8968364" y="688382"/>
                <a:ext cx="400063" cy="317647"/>
              </a:xfrm>
              <a:custGeom>
                <a:gdLst>
                  <a:gd name="T0" fmla="*/ 1 w 382"/>
                  <a:gd name="T1" fmla="*/ 238 h 304"/>
                  <a:gd name="T2" fmla="*/ 0 w 382"/>
                  <a:gd name="T3" fmla="*/ 239 h 304"/>
                  <a:gd name="T4" fmla="*/ 26 w 382"/>
                  <a:gd name="T5" fmla="*/ 304 h 304"/>
                  <a:gd name="T6" fmla="*/ 118 w 382"/>
                  <a:gd name="T7" fmla="*/ 199 h 304"/>
                  <a:gd name="T8" fmla="*/ 382 w 382"/>
                  <a:gd name="T9" fmla="*/ 0 h 304"/>
                  <a:gd name="T10" fmla="*/ 189 w 382"/>
                  <a:gd name="T11" fmla="*/ 90 h 304"/>
                  <a:gd name="T12" fmla="*/ 1 w 382"/>
                  <a:gd name="T13" fmla="*/ 238 h 30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2" h="304">
                    <a:moveTo>
                      <a:pt x="1" y="238"/>
                    </a:moveTo>
                    <a:cubicBezTo>
                      <a:pt x="1" y="238"/>
                      <a:pt x="1" y="239"/>
                      <a:pt x="0" y="239"/>
                    </a:cubicBezTo>
                    <a:cubicBezTo>
                      <a:pt x="12" y="259"/>
                      <a:pt x="21" y="281"/>
                      <a:pt x="26" y="304"/>
                    </a:cubicBezTo>
                    <a:cubicBezTo>
                      <a:pt x="51" y="264"/>
                      <a:pt x="81" y="228"/>
                      <a:pt x="118" y="199"/>
                    </a:cubicBezTo>
                    <a:cubicBezTo>
                      <a:pt x="204" y="131"/>
                      <a:pt x="315" y="88"/>
                      <a:pt x="382" y="0"/>
                    </a:cubicBezTo>
                    <a:cubicBezTo>
                      <a:pt x="327" y="43"/>
                      <a:pt x="253" y="65"/>
                      <a:pt x="189" y="90"/>
                    </a:cubicBezTo>
                    <a:cubicBezTo>
                      <a:pt x="117" y="118"/>
                      <a:pt x="23" y="154"/>
                      <a:pt x="1" y="238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75" name="Freeform 256"/>
              <p:cNvSpPr/>
              <p:nvPr/>
            </p:nvSpPr>
            <p:spPr bwMode="auto">
              <a:xfrm>
                <a:off x="8152785" y="806856"/>
                <a:ext cx="106454" cy="691954"/>
              </a:xfrm>
              <a:custGeom>
                <a:gdLst>
                  <a:gd name="T0" fmla="*/ 37 w 101"/>
                  <a:gd name="T1" fmla="*/ 107 h 664"/>
                  <a:gd name="T2" fmla="*/ 50 w 101"/>
                  <a:gd name="T3" fmla="*/ 224 h 664"/>
                  <a:gd name="T4" fmla="*/ 57 w 101"/>
                  <a:gd name="T5" fmla="*/ 348 h 664"/>
                  <a:gd name="T6" fmla="*/ 71 w 101"/>
                  <a:gd name="T7" fmla="*/ 558 h 664"/>
                  <a:gd name="T8" fmla="*/ 101 w 101"/>
                  <a:gd name="T9" fmla="*/ 664 h 664"/>
                  <a:gd name="T10" fmla="*/ 72 w 101"/>
                  <a:gd name="T11" fmla="*/ 499 h 664"/>
                  <a:gd name="T12" fmla="*/ 79 w 101"/>
                  <a:gd name="T13" fmla="*/ 389 h 664"/>
                  <a:gd name="T14" fmla="*/ 79 w 101"/>
                  <a:gd name="T15" fmla="*/ 351 h 664"/>
                  <a:gd name="T16" fmla="*/ 71 w 101"/>
                  <a:gd name="T17" fmla="*/ 224 h 664"/>
                  <a:gd name="T18" fmla="*/ 60 w 101"/>
                  <a:gd name="T19" fmla="*/ 150 h 664"/>
                  <a:gd name="T20" fmla="*/ 56 w 101"/>
                  <a:gd name="T21" fmla="*/ 144 h 664"/>
                  <a:gd name="T22" fmla="*/ 54 w 101"/>
                  <a:gd name="T23" fmla="*/ 143 h 664"/>
                  <a:gd name="T24" fmla="*/ 58 w 101"/>
                  <a:gd name="T25" fmla="*/ 136 h 664"/>
                  <a:gd name="T26" fmla="*/ 45 w 101"/>
                  <a:gd name="T27" fmla="*/ 87 h 664"/>
                  <a:gd name="T28" fmla="*/ 0 w 101"/>
                  <a:gd name="T29" fmla="*/ 0 h 664"/>
                  <a:gd name="T30" fmla="*/ 7 w 101"/>
                  <a:gd name="T31" fmla="*/ 14 h 664"/>
                  <a:gd name="T32" fmla="*/ 37 w 101"/>
                  <a:gd name="T33" fmla="*/ 107 h 66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0" h="664">
                    <a:moveTo>
                      <a:pt x="37" y="107"/>
                    </a:moveTo>
                    <a:cubicBezTo>
                      <a:pt x="45" y="145"/>
                      <a:pt x="48" y="185"/>
                      <a:pt x="50" y="224"/>
                    </a:cubicBezTo>
                    <a:cubicBezTo>
                      <a:pt x="53" y="265"/>
                      <a:pt x="55" y="307"/>
                      <a:pt x="57" y="348"/>
                    </a:cubicBezTo>
                    <a:cubicBezTo>
                      <a:pt x="59" y="419"/>
                      <a:pt x="56" y="489"/>
                      <a:pt x="71" y="558"/>
                    </a:cubicBezTo>
                    <a:cubicBezTo>
                      <a:pt x="78" y="594"/>
                      <a:pt x="88" y="630"/>
                      <a:pt x="101" y="664"/>
                    </a:cubicBezTo>
                    <a:cubicBezTo>
                      <a:pt x="83" y="611"/>
                      <a:pt x="72" y="554"/>
                      <a:pt x="72" y="499"/>
                    </a:cubicBezTo>
                    <a:cubicBezTo>
                      <a:pt x="72" y="462"/>
                      <a:pt x="76" y="426"/>
                      <a:pt x="79" y="389"/>
                    </a:cubicBezTo>
                    <a:cubicBezTo>
                      <a:pt x="80" y="377"/>
                      <a:pt x="79" y="364"/>
                      <a:pt x="79" y="351"/>
                    </a:cubicBezTo>
                    <a:cubicBezTo>
                      <a:pt x="78" y="309"/>
                      <a:pt x="76" y="266"/>
                      <a:pt x="71" y="224"/>
                    </a:cubicBezTo>
                    <a:cubicBezTo>
                      <a:pt x="68" y="199"/>
                      <a:pt x="65" y="175"/>
                      <a:pt x="60" y="150"/>
                    </a:cubicBezTo>
                    <a:cubicBezTo>
                      <a:pt x="59" y="148"/>
                      <a:pt x="58" y="146"/>
                      <a:pt x="56" y="144"/>
                    </a:cubicBezTo>
                    <a:cubicBezTo>
                      <a:pt x="55" y="143"/>
                      <a:pt x="55" y="143"/>
                      <a:pt x="54" y="143"/>
                    </a:cubicBezTo>
                    <a:cubicBezTo>
                      <a:pt x="51" y="140"/>
                      <a:pt x="54" y="137"/>
                      <a:pt x="58" y="136"/>
                    </a:cubicBezTo>
                    <a:cubicBezTo>
                      <a:pt x="54" y="119"/>
                      <a:pt x="50" y="103"/>
                      <a:pt x="45" y="87"/>
                    </a:cubicBezTo>
                    <a:cubicBezTo>
                      <a:pt x="37" y="60"/>
                      <a:pt x="18" y="23"/>
                      <a:pt x="0" y="0"/>
                    </a:cubicBezTo>
                    <a:cubicBezTo>
                      <a:pt x="1" y="3"/>
                      <a:pt x="7" y="13"/>
                      <a:pt x="7" y="14"/>
                    </a:cubicBezTo>
                    <a:cubicBezTo>
                      <a:pt x="20" y="44"/>
                      <a:pt x="30" y="75"/>
                      <a:pt x="37" y="107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76" name="Freeform 257"/>
              <p:cNvSpPr/>
              <p:nvPr/>
            </p:nvSpPr>
            <p:spPr bwMode="auto">
              <a:xfrm>
                <a:off x="8151069" y="796554"/>
                <a:ext cx="101304" cy="169984"/>
              </a:xfrm>
              <a:custGeom>
                <a:gdLst>
                  <a:gd name="T0" fmla="*/ 67 w 97"/>
                  <a:gd name="T1" fmla="*/ 146 h 164"/>
                  <a:gd name="T2" fmla="*/ 97 w 97"/>
                  <a:gd name="T3" fmla="*/ 164 h 164"/>
                  <a:gd name="T4" fmla="*/ 58 w 97"/>
                  <a:gd name="T5" fmla="*/ 74 h 164"/>
                  <a:gd name="T6" fmla="*/ 0 w 97"/>
                  <a:gd name="T7" fmla="*/ 0 h 164"/>
                  <a:gd name="T8" fmla="*/ 53 w 97"/>
                  <a:gd name="T9" fmla="*/ 92 h 164"/>
                  <a:gd name="T10" fmla="*/ 67 w 97"/>
                  <a:gd name="T11" fmla="*/ 146 h 16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7" h="164">
                    <a:moveTo>
                      <a:pt x="67" y="146"/>
                    </a:moveTo>
                    <a:cubicBezTo>
                      <a:pt x="77" y="152"/>
                      <a:pt x="87" y="158"/>
                      <a:pt x="97" y="164"/>
                    </a:cubicBezTo>
                    <a:cubicBezTo>
                      <a:pt x="86" y="133"/>
                      <a:pt x="74" y="103"/>
                      <a:pt x="58" y="74"/>
                    </a:cubicBezTo>
                    <a:cubicBezTo>
                      <a:pt x="46" y="52"/>
                      <a:pt x="20" y="16"/>
                      <a:pt x="0" y="0"/>
                    </a:cubicBezTo>
                    <a:cubicBezTo>
                      <a:pt x="19" y="23"/>
                      <a:pt x="45" y="64"/>
                      <a:pt x="53" y="92"/>
                    </a:cubicBezTo>
                    <a:cubicBezTo>
                      <a:pt x="59" y="110"/>
                      <a:pt x="63" y="128"/>
                      <a:pt x="67" y="146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77" name="Freeform 258"/>
              <p:cNvSpPr/>
              <p:nvPr/>
            </p:nvSpPr>
            <p:spPr bwMode="auto">
              <a:xfrm>
                <a:off x="8152785" y="818875"/>
                <a:ext cx="132210" cy="748615"/>
              </a:xfrm>
              <a:custGeom>
                <a:gdLst>
                  <a:gd name="T0" fmla="*/ 51 w 125"/>
                  <a:gd name="T1" fmla="*/ 349 h 720"/>
                  <a:gd name="T2" fmla="*/ 45 w 125"/>
                  <a:gd name="T3" fmla="*/ 230 h 720"/>
                  <a:gd name="T4" fmla="*/ 34 w 125"/>
                  <a:gd name="T5" fmla="*/ 115 h 720"/>
                  <a:gd name="T6" fmla="*/ 0 w 125"/>
                  <a:gd name="T7" fmla="*/ 0 h 720"/>
                  <a:gd name="T8" fmla="*/ 31 w 125"/>
                  <a:gd name="T9" fmla="*/ 259 h 720"/>
                  <a:gd name="T10" fmla="*/ 48 w 125"/>
                  <a:gd name="T11" fmla="*/ 505 h 720"/>
                  <a:gd name="T12" fmla="*/ 122 w 125"/>
                  <a:gd name="T13" fmla="*/ 715 h 720"/>
                  <a:gd name="T14" fmla="*/ 125 w 125"/>
                  <a:gd name="T15" fmla="*/ 720 h 720"/>
                  <a:gd name="T16" fmla="*/ 65 w 125"/>
                  <a:gd name="T17" fmla="*/ 549 h 720"/>
                  <a:gd name="T18" fmla="*/ 51 w 125"/>
                  <a:gd name="T19" fmla="*/ 349 h 72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5" h="720">
                    <a:moveTo>
                      <a:pt x="51" y="349"/>
                    </a:moveTo>
                    <a:cubicBezTo>
                      <a:pt x="50" y="310"/>
                      <a:pt x="48" y="270"/>
                      <a:pt x="45" y="230"/>
                    </a:cubicBezTo>
                    <a:cubicBezTo>
                      <a:pt x="43" y="192"/>
                      <a:pt x="41" y="152"/>
                      <a:pt x="34" y="115"/>
                    </a:cubicBezTo>
                    <a:cubicBezTo>
                      <a:pt x="29" y="83"/>
                      <a:pt x="11" y="29"/>
                      <a:pt x="0" y="0"/>
                    </a:cubicBezTo>
                    <a:cubicBezTo>
                      <a:pt x="21" y="76"/>
                      <a:pt x="30" y="180"/>
                      <a:pt x="31" y="259"/>
                    </a:cubicBezTo>
                    <a:cubicBezTo>
                      <a:pt x="32" y="341"/>
                      <a:pt x="37" y="424"/>
                      <a:pt x="48" y="505"/>
                    </a:cubicBezTo>
                    <a:cubicBezTo>
                      <a:pt x="58" y="579"/>
                      <a:pt x="83" y="652"/>
                      <a:pt x="122" y="715"/>
                    </a:cubicBezTo>
                    <a:cubicBezTo>
                      <a:pt x="123" y="717"/>
                      <a:pt x="124" y="718"/>
                      <a:pt x="125" y="720"/>
                    </a:cubicBezTo>
                    <a:cubicBezTo>
                      <a:pt x="97" y="666"/>
                      <a:pt x="77" y="609"/>
                      <a:pt x="65" y="549"/>
                    </a:cubicBezTo>
                    <a:cubicBezTo>
                      <a:pt x="52" y="483"/>
                      <a:pt x="53" y="417"/>
                      <a:pt x="51" y="349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78" name="Freeform 259"/>
              <p:cNvSpPr/>
              <p:nvPr/>
            </p:nvSpPr>
            <p:spPr bwMode="auto">
              <a:xfrm>
                <a:off x="8166521" y="803422"/>
                <a:ext cx="130493" cy="185437"/>
              </a:xfrm>
              <a:custGeom>
                <a:gdLst>
                  <a:gd name="T0" fmla="*/ 48 w 124"/>
                  <a:gd name="T1" fmla="*/ 66 h 178"/>
                  <a:gd name="T2" fmla="*/ 89 w 124"/>
                  <a:gd name="T3" fmla="*/ 161 h 178"/>
                  <a:gd name="T4" fmla="*/ 124 w 124"/>
                  <a:gd name="T5" fmla="*/ 178 h 178"/>
                  <a:gd name="T6" fmla="*/ 69 w 124"/>
                  <a:gd name="T7" fmla="*/ 67 h 178"/>
                  <a:gd name="T8" fmla="*/ 0 w 124"/>
                  <a:gd name="T9" fmla="*/ 0 h 178"/>
                  <a:gd name="T10" fmla="*/ 48 w 124"/>
                  <a:gd name="T11" fmla="*/ 66 h 17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4" h="178">
                    <a:moveTo>
                      <a:pt x="48" y="66"/>
                    </a:moveTo>
                    <a:cubicBezTo>
                      <a:pt x="64" y="96"/>
                      <a:pt x="77" y="128"/>
                      <a:pt x="89" y="161"/>
                    </a:cubicBezTo>
                    <a:cubicBezTo>
                      <a:pt x="101" y="167"/>
                      <a:pt x="113" y="172"/>
                      <a:pt x="124" y="178"/>
                    </a:cubicBezTo>
                    <a:cubicBezTo>
                      <a:pt x="111" y="139"/>
                      <a:pt x="95" y="100"/>
                      <a:pt x="69" y="67"/>
                    </a:cubicBezTo>
                    <a:cubicBezTo>
                      <a:pt x="52" y="45"/>
                      <a:pt x="27" y="15"/>
                      <a:pt x="0" y="0"/>
                    </a:cubicBezTo>
                    <a:cubicBezTo>
                      <a:pt x="19" y="17"/>
                      <a:pt x="36" y="44"/>
                      <a:pt x="48" y="66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79" name="Freeform 260"/>
              <p:cNvSpPr/>
              <p:nvPr/>
            </p:nvSpPr>
            <p:spPr bwMode="auto">
              <a:xfrm>
                <a:off x="8151069" y="829177"/>
                <a:ext cx="331383" cy="939203"/>
              </a:xfrm>
              <a:custGeom>
                <a:gdLst>
                  <a:gd name="T0" fmla="*/ 317 w 317"/>
                  <a:gd name="T1" fmla="*/ 902 h 902"/>
                  <a:gd name="T2" fmla="*/ 237 w 317"/>
                  <a:gd name="T3" fmla="*/ 843 h 902"/>
                  <a:gd name="T4" fmla="*/ 177 w 317"/>
                  <a:gd name="T5" fmla="*/ 779 h 902"/>
                  <a:gd name="T6" fmla="*/ 168 w 317"/>
                  <a:gd name="T7" fmla="*/ 768 h 902"/>
                  <a:gd name="T8" fmla="*/ 104 w 317"/>
                  <a:gd name="T9" fmla="*/ 679 h 902"/>
                  <a:gd name="T10" fmla="*/ 61 w 317"/>
                  <a:gd name="T11" fmla="*/ 574 h 902"/>
                  <a:gd name="T12" fmla="*/ 40 w 317"/>
                  <a:gd name="T13" fmla="*/ 450 h 902"/>
                  <a:gd name="T14" fmla="*/ 30 w 317"/>
                  <a:gd name="T15" fmla="*/ 328 h 902"/>
                  <a:gd name="T16" fmla="*/ 27 w 317"/>
                  <a:gd name="T17" fmla="*/ 205 h 902"/>
                  <a:gd name="T18" fmla="*/ 3 w 317"/>
                  <a:gd name="T19" fmla="*/ 0 h 902"/>
                  <a:gd name="T20" fmla="*/ 1 w 317"/>
                  <a:gd name="T21" fmla="*/ 255 h 902"/>
                  <a:gd name="T22" fmla="*/ 317 w 317"/>
                  <a:gd name="T23" fmla="*/ 902 h 90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17" h="902">
                    <a:moveTo>
                      <a:pt x="317" y="902"/>
                    </a:moveTo>
                    <a:cubicBezTo>
                      <a:pt x="297" y="886"/>
                      <a:pt x="260" y="862"/>
                      <a:pt x="237" y="843"/>
                    </a:cubicBezTo>
                    <a:cubicBezTo>
                      <a:pt x="214" y="825"/>
                      <a:pt x="195" y="802"/>
                      <a:pt x="177" y="779"/>
                    </a:cubicBezTo>
                    <a:cubicBezTo>
                      <a:pt x="174" y="776"/>
                      <a:pt x="171" y="772"/>
                      <a:pt x="168" y="768"/>
                    </a:cubicBezTo>
                    <a:cubicBezTo>
                      <a:pt x="141" y="743"/>
                      <a:pt x="121" y="711"/>
                      <a:pt x="104" y="679"/>
                    </a:cubicBezTo>
                    <a:cubicBezTo>
                      <a:pt x="87" y="645"/>
                      <a:pt x="72" y="610"/>
                      <a:pt x="61" y="574"/>
                    </a:cubicBezTo>
                    <a:cubicBezTo>
                      <a:pt x="49" y="534"/>
                      <a:pt x="44" y="492"/>
                      <a:pt x="40" y="450"/>
                    </a:cubicBezTo>
                    <a:cubicBezTo>
                      <a:pt x="36" y="410"/>
                      <a:pt x="32" y="369"/>
                      <a:pt x="30" y="328"/>
                    </a:cubicBezTo>
                    <a:cubicBezTo>
                      <a:pt x="28" y="287"/>
                      <a:pt x="28" y="246"/>
                      <a:pt x="27" y="205"/>
                    </a:cubicBezTo>
                    <a:cubicBezTo>
                      <a:pt x="26" y="134"/>
                      <a:pt x="19" y="68"/>
                      <a:pt x="3" y="0"/>
                    </a:cubicBezTo>
                    <a:cubicBezTo>
                      <a:pt x="12" y="86"/>
                      <a:pt x="0" y="168"/>
                      <a:pt x="1" y="255"/>
                    </a:cubicBezTo>
                    <a:cubicBezTo>
                      <a:pt x="4" y="490"/>
                      <a:pt x="79" y="800"/>
                      <a:pt x="317" y="90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80" name="Freeform 261"/>
              <p:cNvSpPr/>
              <p:nvPr/>
            </p:nvSpPr>
            <p:spPr bwMode="auto">
              <a:xfrm>
                <a:off x="7914122" y="872102"/>
                <a:ext cx="554594" cy="949505"/>
              </a:xfrm>
              <a:custGeom>
                <a:gdLst>
                  <a:gd name="T0" fmla="*/ 28 w 530"/>
                  <a:gd name="T1" fmla="*/ 47 h 912"/>
                  <a:gd name="T2" fmla="*/ 58 w 530"/>
                  <a:gd name="T3" fmla="*/ 106 h 912"/>
                  <a:gd name="T4" fmla="*/ 96 w 530"/>
                  <a:gd name="T5" fmla="*/ 255 h 912"/>
                  <a:gd name="T6" fmla="*/ 149 w 530"/>
                  <a:gd name="T7" fmla="*/ 503 h 912"/>
                  <a:gd name="T8" fmla="*/ 197 w 530"/>
                  <a:gd name="T9" fmla="*/ 612 h 912"/>
                  <a:gd name="T10" fmla="*/ 249 w 530"/>
                  <a:gd name="T11" fmla="*/ 716 h 912"/>
                  <a:gd name="T12" fmla="*/ 407 w 530"/>
                  <a:gd name="T13" fmla="*/ 861 h 912"/>
                  <a:gd name="T14" fmla="*/ 489 w 530"/>
                  <a:gd name="T15" fmla="*/ 897 h 912"/>
                  <a:gd name="T16" fmla="*/ 530 w 530"/>
                  <a:gd name="T17" fmla="*/ 912 h 912"/>
                  <a:gd name="T18" fmla="*/ 394 w 530"/>
                  <a:gd name="T19" fmla="*/ 848 h 912"/>
                  <a:gd name="T20" fmla="*/ 198 w 530"/>
                  <a:gd name="T21" fmla="*/ 569 h 912"/>
                  <a:gd name="T22" fmla="*/ 141 w 530"/>
                  <a:gd name="T23" fmla="*/ 377 h 912"/>
                  <a:gd name="T24" fmla="*/ 113 w 530"/>
                  <a:gd name="T25" fmla="*/ 240 h 912"/>
                  <a:gd name="T26" fmla="*/ 63 w 530"/>
                  <a:gd name="T27" fmla="*/ 84 h 912"/>
                  <a:gd name="T28" fmla="*/ 0 w 530"/>
                  <a:gd name="T29" fmla="*/ 0 h 912"/>
                  <a:gd name="T30" fmla="*/ 13 w 530"/>
                  <a:gd name="T31" fmla="*/ 19 h 912"/>
                  <a:gd name="T32" fmla="*/ 28 w 530"/>
                  <a:gd name="T33" fmla="*/ 47 h 91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30" h="912">
                    <a:moveTo>
                      <a:pt x="28" y="47"/>
                    </a:moveTo>
                    <a:cubicBezTo>
                      <a:pt x="39" y="66"/>
                      <a:pt x="50" y="85"/>
                      <a:pt x="58" y="106"/>
                    </a:cubicBezTo>
                    <a:cubicBezTo>
                      <a:pt x="77" y="153"/>
                      <a:pt x="87" y="205"/>
                      <a:pt x="96" y="255"/>
                    </a:cubicBezTo>
                    <a:cubicBezTo>
                      <a:pt x="112" y="338"/>
                      <a:pt x="121" y="423"/>
                      <a:pt x="149" y="503"/>
                    </a:cubicBezTo>
                    <a:cubicBezTo>
                      <a:pt x="162" y="541"/>
                      <a:pt x="180" y="576"/>
                      <a:pt x="197" y="612"/>
                    </a:cubicBezTo>
                    <a:cubicBezTo>
                      <a:pt x="213" y="647"/>
                      <a:pt x="228" y="683"/>
                      <a:pt x="249" y="716"/>
                    </a:cubicBezTo>
                    <a:cubicBezTo>
                      <a:pt x="286" y="777"/>
                      <a:pt x="343" y="828"/>
                      <a:pt x="407" y="861"/>
                    </a:cubicBezTo>
                    <a:cubicBezTo>
                      <a:pt x="433" y="875"/>
                      <a:pt x="461" y="887"/>
                      <a:pt x="489" y="897"/>
                    </a:cubicBezTo>
                    <a:cubicBezTo>
                      <a:pt x="502" y="903"/>
                      <a:pt x="516" y="908"/>
                      <a:pt x="530" y="912"/>
                    </a:cubicBezTo>
                    <a:cubicBezTo>
                      <a:pt x="484" y="893"/>
                      <a:pt x="436" y="876"/>
                      <a:pt x="394" y="848"/>
                    </a:cubicBezTo>
                    <a:cubicBezTo>
                      <a:pt x="299" y="781"/>
                      <a:pt x="239" y="676"/>
                      <a:pt x="198" y="569"/>
                    </a:cubicBezTo>
                    <a:cubicBezTo>
                      <a:pt x="174" y="507"/>
                      <a:pt x="155" y="442"/>
                      <a:pt x="141" y="377"/>
                    </a:cubicBezTo>
                    <a:cubicBezTo>
                      <a:pt x="132" y="332"/>
                      <a:pt x="124" y="286"/>
                      <a:pt x="113" y="240"/>
                    </a:cubicBezTo>
                    <a:cubicBezTo>
                      <a:pt x="101" y="187"/>
                      <a:pt x="86" y="133"/>
                      <a:pt x="63" y="84"/>
                    </a:cubicBezTo>
                    <a:cubicBezTo>
                      <a:pt x="49" y="54"/>
                      <a:pt x="30" y="18"/>
                      <a:pt x="0" y="0"/>
                    </a:cubicBezTo>
                    <a:cubicBezTo>
                      <a:pt x="4" y="7"/>
                      <a:pt x="9" y="13"/>
                      <a:pt x="13" y="19"/>
                    </a:cubicBezTo>
                    <a:cubicBezTo>
                      <a:pt x="18" y="28"/>
                      <a:pt x="23" y="37"/>
                      <a:pt x="28" y="47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81" name="Freeform 262"/>
              <p:cNvSpPr/>
              <p:nvPr/>
            </p:nvSpPr>
            <p:spPr bwMode="auto">
              <a:xfrm>
                <a:off x="8183692" y="805139"/>
                <a:ext cx="248967" cy="278155"/>
              </a:xfrm>
              <a:custGeom>
                <a:gdLst>
                  <a:gd name="T0" fmla="*/ 97 w 238"/>
                  <a:gd name="T1" fmla="*/ 73 h 268"/>
                  <a:gd name="T2" fmla="*/ 191 w 238"/>
                  <a:gd name="T3" fmla="*/ 228 h 268"/>
                  <a:gd name="T4" fmla="*/ 204 w 238"/>
                  <a:gd name="T5" fmla="*/ 238 h 268"/>
                  <a:gd name="T6" fmla="*/ 235 w 238"/>
                  <a:gd name="T7" fmla="*/ 268 h 268"/>
                  <a:gd name="T8" fmla="*/ 238 w 238"/>
                  <a:gd name="T9" fmla="*/ 240 h 268"/>
                  <a:gd name="T10" fmla="*/ 203 w 238"/>
                  <a:gd name="T11" fmla="*/ 168 h 268"/>
                  <a:gd name="T12" fmla="*/ 143 w 238"/>
                  <a:gd name="T13" fmla="*/ 96 h 268"/>
                  <a:gd name="T14" fmla="*/ 12 w 238"/>
                  <a:gd name="T15" fmla="*/ 4 h 268"/>
                  <a:gd name="T16" fmla="*/ 0 w 238"/>
                  <a:gd name="T17" fmla="*/ 0 h 268"/>
                  <a:gd name="T18" fmla="*/ 97 w 238"/>
                  <a:gd name="T19" fmla="*/ 73 h 26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8" h="268">
                    <a:moveTo>
                      <a:pt x="97" y="73"/>
                    </a:moveTo>
                    <a:cubicBezTo>
                      <a:pt x="138" y="118"/>
                      <a:pt x="165" y="173"/>
                      <a:pt x="191" y="228"/>
                    </a:cubicBezTo>
                    <a:cubicBezTo>
                      <a:pt x="195" y="231"/>
                      <a:pt x="200" y="234"/>
                      <a:pt x="204" y="238"/>
                    </a:cubicBezTo>
                    <a:cubicBezTo>
                      <a:pt x="215" y="247"/>
                      <a:pt x="226" y="257"/>
                      <a:pt x="235" y="268"/>
                    </a:cubicBezTo>
                    <a:cubicBezTo>
                      <a:pt x="236" y="259"/>
                      <a:pt x="237" y="250"/>
                      <a:pt x="238" y="240"/>
                    </a:cubicBezTo>
                    <a:cubicBezTo>
                      <a:pt x="232" y="214"/>
                      <a:pt x="218" y="190"/>
                      <a:pt x="203" y="168"/>
                    </a:cubicBezTo>
                    <a:cubicBezTo>
                      <a:pt x="185" y="143"/>
                      <a:pt x="166" y="117"/>
                      <a:pt x="143" y="96"/>
                    </a:cubicBezTo>
                    <a:cubicBezTo>
                      <a:pt x="104" y="58"/>
                      <a:pt x="63" y="26"/>
                      <a:pt x="12" y="4"/>
                    </a:cubicBezTo>
                    <a:cubicBezTo>
                      <a:pt x="6" y="2"/>
                      <a:pt x="5" y="2"/>
                      <a:pt x="0" y="0"/>
                    </a:cubicBezTo>
                    <a:cubicBezTo>
                      <a:pt x="42" y="17"/>
                      <a:pt x="66" y="38"/>
                      <a:pt x="97" y="7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82" name="Freeform 263"/>
              <p:cNvSpPr/>
              <p:nvPr/>
            </p:nvSpPr>
            <p:spPr bwMode="auto">
              <a:xfrm>
                <a:off x="7926141" y="854932"/>
                <a:ext cx="214626" cy="259268"/>
              </a:xfrm>
              <a:custGeom>
                <a:gdLst>
                  <a:gd name="T0" fmla="*/ 100 w 204"/>
                  <a:gd name="T1" fmla="*/ 57 h 250"/>
                  <a:gd name="T2" fmla="*/ 161 w 204"/>
                  <a:gd name="T3" fmla="*/ 160 h 250"/>
                  <a:gd name="T4" fmla="*/ 203 w 204"/>
                  <a:gd name="T5" fmla="*/ 250 h 250"/>
                  <a:gd name="T6" fmla="*/ 203 w 204"/>
                  <a:gd name="T7" fmla="*/ 184 h 250"/>
                  <a:gd name="T8" fmla="*/ 204 w 204"/>
                  <a:gd name="T9" fmla="*/ 144 h 250"/>
                  <a:gd name="T10" fmla="*/ 105 w 204"/>
                  <a:gd name="T11" fmla="*/ 41 h 250"/>
                  <a:gd name="T12" fmla="*/ 0 w 204"/>
                  <a:gd name="T13" fmla="*/ 0 h 250"/>
                  <a:gd name="T14" fmla="*/ 100 w 204"/>
                  <a:gd name="T15" fmla="*/ 57 h 25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4" h="250">
                    <a:moveTo>
                      <a:pt x="100" y="57"/>
                    </a:moveTo>
                    <a:cubicBezTo>
                      <a:pt x="126" y="86"/>
                      <a:pt x="143" y="126"/>
                      <a:pt x="161" y="160"/>
                    </a:cubicBezTo>
                    <a:cubicBezTo>
                      <a:pt x="177" y="189"/>
                      <a:pt x="191" y="219"/>
                      <a:pt x="203" y="250"/>
                    </a:cubicBezTo>
                    <a:cubicBezTo>
                      <a:pt x="203" y="228"/>
                      <a:pt x="203" y="206"/>
                      <a:pt x="203" y="184"/>
                    </a:cubicBezTo>
                    <a:cubicBezTo>
                      <a:pt x="203" y="171"/>
                      <a:pt x="204" y="158"/>
                      <a:pt x="204" y="144"/>
                    </a:cubicBezTo>
                    <a:cubicBezTo>
                      <a:pt x="177" y="105"/>
                      <a:pt x="144" y="69"/>
                      <a:pt x="105" y="41"/>
                    </a:cubicBezTo>
                    <a:cubicBezTo>
                      <a:pt x="75" y="19"/>
                      <a:pt x="38" y="0"/>
                      <a:pt x="0" y="0"/>
                    </a:cubicBezTo>
                    <a:cubicBezTo>
                      <a:pt x="37" y="6"/>
                      <a:pt x="77" y="31"/>
                      <a:pt x="100" y="57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83" name="Freeform 264"/>
              <p:cNvSpPr/>
              <p:nvPr/>
            </p:nvSpPr>
            <p:spPr bwMode="auto">
              <a:xfrm>
                <a:off x="8223183" y="818875"/>
                <a:ext cx="224928" cy="221494"/>
              </a:xfrm>
              <a:custGeom>
                <a:gdLst>
                  <a:gd name="T0" fmla="*/ 168 w 214"/>
                  <a:gd name="T1" fmla="*/ 150 h 213"/>
                  <a:gd name="T2" fmla="*/ 202 w 214"/>
                  <a:gd name="T3" fmla="*/ 213 h 213"/>
                  <a:gd name="T4" fmla="*/ 214 w 214"/>
                  <a:gd name="T5" fmla="*/ 167 h 213"/>
                  <a:gd name="T6" fmla="*/ 212 w 214"/>
                  <a:gd name="T7" fmla="*/ 166 h 213"/>
                  <a:gd name="T8" fmla="*/ 76 w 214"/>
                  <a:gd name="T9" fmla="*/ 41 h 213"/>
                  <a:gd name="T10" fmla="*/ 0 w 214"/>
                  <a:gd name="T11" fmla="*/ 0 h 213"/>
                  <a:gd name="T12" fmla="*/ 111 w 214"/>
                  <a:gd name="T13" fmla="*/ 81 h 213"/>
                  <a:gd name="T14" fmla="*/ 168 w 214"/>
                  <a:gd name="T15" fmla="*/ 150 h 21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4" h="213">
                    <a:moveTo>
                      <a:pt x="168" y="150"/>
                    </a:moveTo>
                    <a:cubicBezTo>
                      <a:pt x="182" y="169"/>
                      <a:pt x="195" y="190"/>
                      <a:pt x="202" y="213"/>
                    </a:cubicBezTo>
                    <a:cubicBezTo>
                      <a:pt x="205" y="198"/>
                      <a:pt x="209" y="182"/>
                      <a:pt x="214" y="167"/>
                    </a:cubicBezTo>
                    <a:cubicBezTo>
                      <a:pt x="213" y="167"/>
                      <a:pt x="212" y="166"/>
                      <a:pt x="212" y="166"/>
                    </a:cubicBezTo>
                    <a:cubicBezTo>
                      <a:pt x="173" y="119"/>
                      <a:pt x="127" y="76"/>
                      <a:pt x="76" y="41"/>
                    </a:cubicBezTo>
                    <a:cubicBezTo>
                      <a:pt x="55" y="27"/>
                      <a:pt x="24" y="11"/>
                      <a:pt x="0" y="0"/>
                    </a:cubicBezTo>
                    <a:cubicBezTo>
                      <a:pt x="38" y="21"/>
                      <a:pt x="81" y="52"/>
                      <a:pt x="111" y="81"/>
                    </a:cubicBezTo>
                    <a:cubicBezTo>
                      <a:pt x="132" y="102"/>
                      <a:pt x="151" y="125"/>
                      <a:pt x="168" y="150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84" name="Freeform 265"/>
              <p:cNvSpPr/>
              <p:nvPr/>
            </p:nvSpPr>
            <p:spPr bwMode="auto">
              <a:xfrm>
                <a:off x="7984519" y="1838776"/>
                <a:ext cx="475611" cy="278155"/>
              </a:xfrm>
              <a:custGeom>
                <a:gdLst>
                  <a:gd name="T0" fmla="*/ 450 w 454"/>
                  <a:gd name="T1" fmla="*/ 1 h 267"/>
                  <a:gd name="T2" fmla="*/ 365 w 454"/>
                  <a:gd name="T3" fmla="*/ 46 h 267"/>
                  <a:gd name="T4" fmla="*/ 267 w 454"/>
                  <a:gd name="T5" fmla="*/ 140 h 267"/>
                  <a:gd name="T6" fmla="*/ 157 w 454"/>
                  <a:gd name="T7" fmla="*/ 220 h 267"/>
                  <a:gd name="T8" fmla="*/ 89 w 454"/>
                  <a:gd name="T9" fmla="*/ 255 h 267"/>
                  <a:gd name="T10" fmla="*/ 6 w 454"/>
                  <a:gd name="T11" fmla="*/ 258 h 267"/>
                  <a:gd name="T12" fmla="*/ 4 w 454"/>
                  <a:gd name="T13" fmla="*/ 262 h 267"/>
                  <a:gd name="T14" fmla="*/ 122 w 454"/>
                  <a:gd name="T15" fmla="*/ 246 h 267"/>
                  <a:gd name="T16" fmla="*/ 233 w 454"/>
                  <a:gd name="T17" fmla="*/ 173 h 267"/>
                  <a:gd name="T18" fmla="*/ 331 w 454"/>
                  <a:gd name="T19" fmla="*/ 86 h 267"/>
                  <a:gd name="T20" fmla="*/ 384 w 454"/>
                  <a:gd name="T21" fmla="*/ 37 h 267"/>
                  <a:gd name="T22" fmla="*/ 450 w 454"/>
                  <a:gd name="T23" fmla="*/ 5 h 267"/>
                  <a:gd name="T24" fmla="*/ 450 w 454"/>
                  <a:gd name="T25" fmla="*/ 1 h 26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53" h="267">
                    <a:moveTo>
                      <a:pt x="450" y="1"/>
                    </a:moveTo>
                    <a:cubicBezTo>
                      <a:pt x="420" y="5"/>
                      <a:pt x="387" y="27"/>
                      <a:pt x="365" y="46"/>
                    </a:cubicBezTo>
                    <a:cubicBezTo>
                      <a:pt x="331" y="75"/>
                      <a:pt x="301" y="110"/>
                      <a:pt x="267" y="140"/>
                    </a:cubicBezTo>
                    <a:cubicBezTo>
                      <a:pt x="233" y="171"/>
                      <a:pt x="195" y="195"/>
                      <a:pt x="157" y="220"/>
                    </a:cubicBezTo>
                    <a:cubicBezTo>
                      <a:pt x="136" y="234"/>
                      <a:pt x="114" y="247"/>
                      <a:pt x="89" y="255"/>
                    </a:cubicBezTo>
                    <a:cubicBezTo>
                      <a:pt x="62" y="264"/>
                      <a:pt x="33" y="261"/>
                      <a:pt x="6" y="258"/>
                    </a:cubicBezTo>
                    <a:cubicBezTo>
                      <a:pt x="3" y="258"/>
                      <a:pt x="0" y="262"/>
                      <a:pt x="4" y="262"/>
                    </a:cubicBezTo>
                    <a:cubicBezTo>
                      <a:pt x="46" y="267"/>
                      <a:pt x="83" y="265"/>
                      <a:pt x="122" y="246"/>
                    </a:cubicBezTo>
                    <a:cubicBezTo>
                      <a:pt x="161" y="227"/>
                      <a:pt x="199" y="199"/>
                      <a:pt x="233" y="173"/>
                    </a:cubicBezTo>
                    <a:cubicBezTo>
                      <a:pt x="268" y="147"/>
                      <a:pt x="300" y="116"/>
                      <a:pt x="331" y="86"/>
                    </a:cubicBezTo>
                    <a:cubicBezTo>
                      <a:pt x="348" y="69"/>
                      <a:pt x="364" y="51"/>
                      <a:pt x="384" y="37"/>
                    </a:cubicBezTo>
                    <a:cubicBezTo>
                      <a:pt x="400" y="24"/>
                      <a:pt x="429" y="8"/>
                      <a:pt x="450" y="5"/>
                    </a:cubicBezTo>
                    <a:cubicBezTo>
                      <a:pt x="453" y="5"/>
                      <a:pt x="454" y="0"/>
                      <a:pt x="450" y="1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85" name="Freeform 266"/>
              <p:cNvSpPr/>
              <p:nvPr/>
            </p:nvSpPr>
            <p:spPr bwMode="auto">
              <a:xfrm>
                <a:off x="7989670" y="1842210"/>
                <a:ext cx="468743" cy="285023"/>
              </a:xfrm>
              <a:custGeom>
                <a:gdLst>
                  <a:gd name="T0" fmla="*/ 446 w 449"/>
                  <a:gd name="T1" fmla="*/ 0 h 274"/>
                  <a:gd name="T2" fmla="*/ 259 w 449"/>
                  <a:gd name="T3" fmla="*/ 109 h 274"/>
                  <a:gd name="T4" fmla="*/ 155 w 449"/>
                  <a:gd name="T5" fmla="*/ 202 h 274"/>
                  <a:gd name="T6" fmla="*/ 7 w 449"/>
                  <a:gd name="T7" fmla="*/ 257 h 274"/>
                  <a:gd name="T8" fmla="*/ 2 w 449"/>
                  <a:gd name="T9" fmla="*/ 260 h 274"/>
                  <a:gd name="T10" fmla="*/ 194 w 449"/>
                  <a:gd name="T11" fmla="*/ 174 h 274"/>
                  <a:gd name="T12" fmla="*/ 300 w 449"/>
                  <a:gd name="T13" fmla="*/ 76 h 274"/>
                  <a:gd name="T14" fmla="*/ 443 w 449"/>
                  <a:gd name="T15" fmla="*/ 2 h 274"/>
                  <a:gd name="T16" fmla="*/ 446 w 449"/>
                  <a:gd name="T17" fmla="*/ 0 h 27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9" h="274">
                    <a:moveTo>
                      <a:pt x="446" y="0"/>
                    </a:moveTo>
                    <a:cubicBezTo>
                      <a:pt x="373" y="1"/>
                      <a:pt x="308" y="62"/>
                      <a:pt x="259" y="109"/>
                    </a:cubicBezTo>
                    <a:cubicBezTo>
                      <a:pt x="225" y="141"/>
                      <a:pt x="192" y="173"/>
                      <a:pt x="155" y="202"/>
                    </a:cubicBezTo>
                    <a:cubicBezTo>
                      <a:pt x="113" y="233"/>
                      <a:pt x="62" y="268"/>
                      <a:pt x="7" y="257"/>
                    </a:cubicBezTo>
                    <a:cubicBezTo>
                      <a:pt x="5" y="257"/>
                      <a:pt x="0" y="259"/>
                      <a:pt x="2" y="260"/>
                    </a:cubicBezTo>
                    <a:cubicBezTo>
                      <a:pt x="74" y="274"/>
                      <a:pt x="143" y="217"/>
                      <a:pt x="194" y="174"/>
                    </a:cubicBezTo>
                    <a:cubicBezTo>
                      <a:pt x="231" y="143"/>
                      <a:pt x="264" y="108"/>
                      <a:pt x="300" y="76"/>
                    </a:cubicBezTo>
                    <a:cubicBezTo>
                      <a:pt x="338" y="42"/>
                      <a:pt x="390" y="3"/>
                      <a:pt x="443" y="2"/>
                    </a:cubicBezTo>
                    <a:cubicBezTo>
                      <a:pt x="445" y="2"/>
                      <a:pt x="449" y="0"/>
                      <a:pt x="446" y="0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86" name="Freeform 267"/>
              <p:cNvSpPr/>
              <p:nvPr/>
            </p:nvSpPr>
            <p:spPr bwMode="auto">
              <a:xfrm>
                <a:off x="8121879" y="1869682"/>
                <a:ext cx="410365" cy="254117"/>
              </a:xfrm>
              <a:custGeom>
                <a:gdLst>
                  <a:gd name="T0" fmla="*/ 386 w 392"/>
                  <a:gd name="T1" fmla="*/ 1 h 244"/>
                  <a:gd name="T2" fmla="*/ 242 w 392"/>
                  <a:gd name="T3" fmla="*/ 138 h 244"/>
                  <a:gd name="T4" fmla="*/ 6 w 392"/>
                  <a:gd name="T5" fmla="*/ 241 h 244"/>
                  <a:gd name="T6" fmla="*/ 3 w 392"/>
                  <a:gd name="T7" fmla="*/ 244 h 244"/>
                  <a:gd name="T8" fmla="*/ 207 w 392"/>
                  <a:gd name="T9" fmla="*/ 171 h 244"/>
                  <a:gd name="T10" fmla="*/ 291 w 392"/>
                  <a:gd name="T11" fmla="*/ 92 h 244"/>
                  <a:gd name="T12" fmla="*/ 389 w 392"/>
                  <a:gd name="T13" fmla="*/ 3 h 244"/>
                  <a:gd name="T14" fmla="*/ 386 w 392"/>
                  <a:gd name="T15" fmla="*/ 1 h 24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92" h="244">
                    <a:moveTo>
                      <a:pt x="386" y="1"/>
                    </a:moveTo>
                    <a:cubicBezTo>
                      <a:pt x="325" y="30"/>
                      <a:pt x="290" y="93"/>
                      <a:pt x="242" y="138"/>
                    </a:cubicBezTo>
                    <a:cubicBezTo>
                      <a:pt x="177" y="199"/>
                      <a:pt x="96" y="240"/>
                      <a:pt x="6" y="241"/>
                    </a:cubicBezTo>
                    <a:cubicBezTo>
                      <a:pt x="4" y="241"/>
                      <a:pt x="0" y="244"/>
                      <a:pt x="3" y="244"/>
                    </a:cubicBezTo>
                    <a:cubicBezTo>
                      <a:pt x="79" y="243"/>
                      <a:pt x="147" y="216"/>
                      <a:pt x="207" y="171"/>
                    </a:cubicBezTo>
                    <a:cubicBezTo>
                      <a:pt x="238" y="149"/>
                      <a:pt x="266" y="121"/>
                      <a:pt x="291" y="92"/>
                    </a:cubicBezTo>
                    <a:cubicBezTo>
                      <a:pt x="320" y="58"/>
                      <a:pt x="348" y="23"/>
                      <a:pt x="389" y="3"/>
                    </a:cubicBezTo>
                    <a:cubicBezTo>
                      <a:pt x="392" y="1"/>
                      <a:pt x="389" y="0"/>
                      <a:pt x="386" y="1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87" name="Freeform 268"/>
              <p:cNvSpPr/>
              <p:nvPr/>
            </p:nvSpPr>
            <p:spPr bwMode="auto">
              <a:xfrm>
                <a:off x="8829286" y="1881702"/>
                <a:ext cx="388044" cy="97870"/>
              </a:xfrm>
              <a:custGeom>
                <a:gdLst>
                  <a:gd name="T0" fmla="*/ 2 w 371"/>
                  <a:gd name="T1" fmla="*/ 3 h 93"/>
                  <a:gd name="T2" fmla="*/ 147 w 371"/>
                  <a:gd name="T3" fmla="*/ 39 h 93"/>
                  <a:gd name="T4" fmla="*/ 255 w 371"/>
                  <a:gd name="T5" fmla="*/ 50 h 93"/>
                  <a:gd name="T6" fmla="*/ 364 w 371"/>
                  <a:gd name="T7" fmla="*/ 92 h 93"/>
                  <a:gd name="T8" fmla="*/ 368 w 371"/>
                  <a:gd name="T9" fmla="*/ 89 h 93"/>
                  <a:gd name="T10" fmla="*/ 285 w 371"/>
                  <a:gd name="T11" fmla="*/ 54 h 93"/>
                  <a:gd name="T12" fmla="*/ 190 w 371"/>
                  <a:gd name="T13" fmla="*/ 37 h 93"/>
                  <a:gd name="T14" fmla="*/ 7 w 371"/>
                  <a:gd name="T15" fmla="*/ 1 h 93"/>
                  <a:gd name="T16" fmla="*/ 2 w 371"/>
                  <a:gd name="T17" fmla="*/ 3 h 9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1" h="93">
                    <a:moveTo>
                      <a:pt x="2" y="3"/>
                    </a:moveTo>
                    <a:cubicBezTo>
                      <a:pt x="40" y="39"/>
                      <a:pt x="98" y="39"/>
                      <a:pt x="147" y="39"/>
                    </a:cubicBezTo>
                    <a:cubicBezTo>
                      <a:pt x="183" y="39"/>
                      <a:pt x="219" y="42"/>
                      <a:pt x="255" y="50"/>
                    </a:cubicBezTo>
                    <a:cubicBezTo>
                      <a:pt x="293" y="58"/>
                      <a:pt x="328" y="76"/>
                      <a:pt x="364" y="92"/>
                    </a:cubicBezTo>
                    <a:cubicBezTo>
                      <a:pt x="365" y="93"/>
                      <a:pt x="371" y="90"/>
                      <a:pt x="368" y="89"/>
                    </a:cubicBezTo>
                    <a:cubicBezTo>
                      <a:pt x="341" y="77"/>
                      <a:pt x="314" y="62"/>
                      <a:pt x="285" y="54"/>
                    </a:cubicBezTo>
                    <a:cubicBezTo>
                      <a:pt x="254" y="45"/>
                      <a:pt x="222" y="40"/>
                      <a:pt x="190" y="37"/>
                    </a:cubicBezTo>
                    <a:cubicBezTo>
                      <a:pt x="130" y="33"/>
                      <a:pt x="56" y="46"/>
                      <a:pt x="7" y="1"/>
                    </a:cubicBezTo>
                    <a:cubicBezTo>
                      <a:pt x="6" y="0"/>
                      <a:pt x="0" y="2"/>
                      <a:pt x="2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88" name="Freeform 269"/>
              <p:cNvSpPr/>
              <p:nvPr/>
            </p:nvSpPr>
            <p:spPr bwMode="auto">
              <a:xfrm>
                <a:off x="8858476" y="1873116"/>
                <a:ext cx="405214" cy="135644"/>
              </a:xfrm>
              <a:custGeom>
                <a:gdLst>
                  <a:gd name="T0" fmla="*/ 1 w 388"/>
                  <a:gd name="T1" fmla="*/ 3 h 130"/>
                  <a:gd name="T2" fmla="*/ 186 w 388"/>
                  <a:gd name="T3" fmla="*/ 34 h 130"/>
                  <a:gd name="T4" fmla="*/ 288 w 388"/>
                  <a:gd name="T5" fmla="*/ 68 h 130"/>
                  <a:gd name="T6" fmla="*/ 382 w 388"/>
                  <a:gd name="T7" fmla="*/ 130 h 130"/>
                  <a:gd name="T8" fmla="*/ 387 w 388"/>
                  <a:gd name="T9" fmla="*/ 128 h 130"/>
                  <a:gd name="T10" fmla="*/ 293 w 388"/>
                  <a:gd name="T11" fmla="*/ 66 h 130"/>
                  <a:gd name="T12" fmla="*/ 203 w 388"/>
                  <a:gd name="T13" fmla="*/ 34 h 130"/>
                  <a:gd name="T14" fmla="*/ 6 w 388"/>
                  <a:gd name="T15" fmla="*/ 1 h 130"/>
                  <a:gd name="T16" fmla="*/ 1 w 388"/>
                  <a:gd name="T17" fmla="*/ 3 h 13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8" h="130">
                    <a:moveTo>
                      <a:pt x="1" y="3"/>
                    </a:moveTo>
                    <a:cubicBezTo>
                      <a:pt x="54" y="41"/>
                      <a:pt x="125" y="25"/>
                      <a:pt x="186" y="34"/>
                    </a:cubicBezTo>
                    <a:cubicBezTo>
                      <a:pt x="222" y="39"/>
                      <a:pt x="256" y="50"/>
                      <a:pt x="288" y="68"/>
                    </a:cubicBezTo>
                    <a:cubicBezTo>
                      <a:pt x="320" y="86"/>
                      <a:pt x="349" y="111"/>
                      <a:pt x="382" y="130"/>
                    </a:cubicBezTo>
                    <a:cubicBezTo>
                      <a:pt x="383" y="130"/>
                      <a:pt x="388" y="128"/>
                      <a:pt x="387" y="128"/>
                    </a:cubicBezTo>
                    <a:cubicBezTo>
                      <a:pt x="354" y="110"/>
                      <a:pt x="325" y="85"/>
                      <a:pt x="293" y="66"/>
                    </a:cubicBezTo>
                    <a:cubicBezTo>
                      <a:pt x="265" y="49"/>
                      <a:pt x="234" y="40"/>
                      <a:pt x="203" y="34"/>
                    </a:cubicBezTo>
                    <a:cubicBezTo>
                      <a:pt x="139" y="21"/>
                      <a:pt x="63" y="41"/>
                      <a:pt x="6" y="1"/>
                    </a:cubicBezTo>
                    <a:cubicBezTo>
                      <a:pt x="5" y="0"/>
                      <a:pt x="0" y="3"/>
                      <a:pt x="1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89" name="Freeform 270"/>
              <p:cNvSpPr/>
              <p:nvPr/>
            </p:nvSpPr>
            <p:spPr bwMode="auto">
              <a:xfrm>
                <a:off x="8903118" y="1862814"/>
                <a:ext cx="367439" cy="149380"/>
              </a:xfrm>
              <a:custGeom>
                <a:gdLst>
                  <a:gd name="T0" fmla="*/ 2 w 352"/>
                  <a:gd name="T1" fmla="*/ 4 h 143"/>
                  <a:gd name="T2" fmla="*/ 75 w 352"/>
                  <a:gd name="T3" fmla="*/ 21 h 143"/>
                  <a:gd name="T4" fmla="*/ 181 w 352"/>
                  <a:gd name="T5" fmla="*/ 42 h 143"/>
                  <a:gd name="T6" fmla="*/ 264 w 352"/>
                  <a:gd name="T7" fmla="*/ 87 h 143"/>
                  <a:gd name="T8" fmla="*/ 345 w 352"/>
                  <a:gd name="T9" fmla="*/ 142 h 143"/>
                  <a:gd name="T10" fmla="*/ 350 w 352"/>
                  <a:gd name="T11" fmla="*/ 139 h 143"/>
                  <a:gd name="T12" fmla="*/ 279 w 352"/>
                  <a:gd name="T13" fmla="*/ 92 h 143"/>
                  <a:gd name="T14" fmla="*/ 192 w 352"/>
                  <a:gd name="T15" fmla="*/ 42 h 143"/>
                  <a:gd name="T16" fmla="*/ 109 w 352"/>
                  <a:gd name="T17" fmla="*/ 19 h 143"/>
                  <a:gd name="T18" fmla="*/ 7 w 352"/>
                  <a:gd name="T19" fmla="*/ 1 h 143"/>
                  <a:gd name="T20" fmla="*/ 2 w 352"/>
                  <a:gd name="T21" fmla="*/ 4 h 14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2" h="143">
                    <a:moveTo>
                      <a:pt x="2" y="4"/>
                    </a:moveTo>
                    <a:cubicBezTo>
                      <a:pt x="25" y="16"/>
                      <a:pt x="50" y="19"/>
                      <a:pt x="75" y="21"/>
                    </a:cubicBezTo>
                    <a:cubicBezTo>
                      <a:pt x="113" y="23"/>
                      <a:pt x="146" y="27"/>
                      <a:pt x="181" y="42"/>
                    </a:cubicBezTo>
                    <a:cubicBezTo>
                      <a:pt x="210" y="54"/>
                      <a:pt x="237" y="71"/>
                      <a:pt x="264" y="87"/>
                    </a:cubicBezTo>
                    <a:cubicBezTo>
                      <a:pt x="291" y="105"/>
                      <a:pt x="321" y="121"/>
                      <a:pt x="345" y="142"/>
                    </a:cubicBezTo>
                    <a:cubicBezTo>
                      <a:pt x="347" y="143"/>
                      <a:pt x="352" y="141"/>
                      <a:pt x="350" y="139"/>
                    </a:cubicBezTo>
                    <a:cubicBezTo>
                      <a:pt x="329" y="121"/>
                      <a:pt x="303" y="107"/>
                      <a:pt x="279" y="92"/>
                    </a:cubicBezTo>
                    <a:cubicBezTo>
                      <a:pt x="251" y="73"/>
                      <a:pt x="223" y="56"/>
                      <a:pt x="192" y="42"/>
                    </a:cubicBezTo>
                    <a:cubicBezTo>
                      <a:pt x="166" y="30"/>
                      <a:pt x="139" y="22"/>
                      <a:pt x="109" y="19"/>
                    </a:cubicBezTo>
                    <a:cubicBezTo>
                      <a:pt x="74" y="16"/>
                      <a:pt x="39" y="18"/>
                      <a:pt x="7" y="1"/>
                    </a:cubicBezTo>
                    <a:cubicBezTo>
                      <a:pt x="5" y="0"/>
                      <a:pt x="0" y="3"/>
                      <a:pt x="2" y="4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90" name="Freeform 271"/>
              <p:cNvSpPr/>
              <p:nvPr/>
            </p:nvSpPr>
            <p:spPr bwMode="auto">
              <a:xfrm>
                <a:off x="8810400" y="1890286"/>
                <a:ext cx="516820" cy="199173"/>
              </a:xfrm>
              <a:custGeom>
                <a:gdLst>
                  <a:gd name="T0" fmla="*/ 0 w 494"/>
                  <a:gd name="T1" fmla="*/ 3 h 192"/>
                  <a:gd name="T2" fmla="*/ 197 w 494"/>
                  <a:gd name="T3" fmla="*/ 115 h 192"/>
                  <a:gd name="T4" fmla="*/ 360 w 494"/>
                  <a:gd name="T5" fmla="*/ 121 h 192"/>
                  <a:gd name="T6" fmla="*/ 488 w 494"/>
                  <a:gd name="T7" fmla="*/ 192 h 192"/>
                  <a:gd name="T8" fmla="*/ 493 w 494"/>
                  <a:gd name="T9" fmla="*/ 190 h 192"/>
                  <a:gd name="T10" fmla="*/ 379 w 494"/>
                  <a:gd name="T11" fmla="*/ 123 h 192"/>
                  <a:gd name="T12" fmla="*/ 244 w 494"/>
                  <a:gd name="T13" fmla="*/ 112 h 192"/>
                  <a:gd name="T14" fmla="*/ 94 w 494"/>
                  <a:gd name="T15" fmla="*/ 92 h 192"/>
                  <a:gd name="T16" fmla="*/ 6 w 494"/>
                  <a:gd name="T17" fmla="*/ 1 h 192"/>
                  <a:gd name="T18" fmla="*/ 0 w 494"/>
                  <a:gd name="T19" fmla="*/ 3 h 19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93" h="192">
                    <a:moveTo>
                      <a:pt x="0" y="3"/>
                    </a:moveTo>
                    <a:cubicBezTo>
                      <a:pt x="30" y="83"/>
                      <a:pt x="117" y="115"/>
                      <a:pt x="197" y="115"/>
                    </a:cubicBezTo>
                    <a:cubicBezTo>
                      <a:pt x="252" y="116"/>
                      <a:pt x="306" y="107"/>
                      <a:pt x="360" y="121"/>
                    </a:cubicBezTo>
                    <a:cubicBezTo>
                      <a:pt x="410" y="134"/>
                      <a:pt x="442" y="171"/>
                      <a:pt x="488" y="192"/>
                    </a:cubicBezTo>
                    <a:cubicBezTo>
                      <a:pt x="489" y="192"/>
                      <a:pt x="494" y="190"/>
                      <a:pt x="493" y="190"/>
                    </a:cubicBezTo>
                    <a:cubicBezTo>
                      <a:pt x="452" y="172"/>
                      <a:pt x="421" y="139"/>
                      <a:pt x="379" y="123"/>
                    </a:cubicBezTo>
                    <a:cubicBezTo>
                      <a:pt x="335" y="108"/>
                      <a:pt x="290" y="110"/>
                      <a:pt x="244" y="112"/>
                    </a:cubicBezTo>
                    <a:cubicBezTo>
                      <a:pt x="192" y="114"/>
                      <a:pt x="142" y="114"/>
                      <a:pt x="94" y="92"/>
                    </a:cubicBezTo>
                    <a:cubicBezTo>
                      <a:pt x="54" y="74"/>
                      <a:pt x="21" y="42"/>
                      <a:pt x="6" y="1"/>
                    </a:cubicBezTo>
                    <a:cubicBezTo>
                      <a:pt x="5" y="0"/>
                      <a:pt x="0" y="2"/>
                      <a:pt x="0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91" name="Freeform 272"/>
              <p:cNvSpPr/>
              <p:nvPr/>
            </p:nvSpPr>
            <p:spPr bwMode="auto">
              <a:xfrm>
                <a:off x="8817268" y="1890286"/>
                <a:ext cx="513386" cy="187154"/>
              </a:xfrm>
              <a:custGeom>
                <a:gdLst>
                  <a:gd name="T0" fmla="*/ 0 w 491"/>
                  <a:gd name="T1" fmla="*/ 2 h 181"/>
                  <a:gd name="T2" fmla="*/ 67 w 491"/>
                  <a:gd name="T3" fmla="*/ 66 h 181"/>
                  <a:gd name="T4" fmla="*/ 204 w 491"/>
                  <a:gd name="T5" fmla="*/ 88 h 181"/>
                  <a:gd name="T6" fmla="*/ 368 w 491"/>
                  <a:gd name="T7" fmla="*/ 110 h 181"/>
                  <a:gd name="T8" fmla="*/ 487 w 491"/>
                  <a:gd name="T9" fmla="*/ 181 h 181"/>
                  <a:gd name="T10" fmla="*/ 489 w 491"/>
                  <a:gd name="T11" fmla="*/ 179 h 181"/>
                  <a:gd name="T12" fmla="*/ 382 w 491"/>
                  <a:gd name="T13" fmla="*/ 113 h 181"/>
                  <a:gd name="T14" fmla="*/ 257 w 491"/>
                  <a:gd name="T15" fmla="*/ 88 h 181"/>
                  <a:gd name="T16" fmla="*/ 105 w 491"/>
                  <a:gd name="T17" fmla="*/ 76 h 181"/>
                  <a:gd name="T18" fmla="*/ 43 w 491"/>
                  <a:gd name="T19" fmla="*/ 50 h 181"/>
                  <a:gd name="T20" fmla="*/ 3 w 491"/>
                  <a:gd name="T21" fmla="*/ 2 h 181"/>
                  <a:gd name="T22" fmla="*/ 0 w 491"/>
                  <a:gd name="T23" fmla="*/ 2 h 18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91" h="181">
                    <a:moveTo>
                      <a:pt x="0" y="2"/>
                    </a:moveTo>
                    <a:cubicBezTo>
                      <a:pt x="1" y="32"/>
                      <a:pt x="43" y="55"/>
                      <a:pt x="67" y="66"/>
                    </a:cubicBezTo>
                    <a:cubicBezTo>
                      <a:pt x="108" y="85"/>
                      <a:pt x="159" y="87"/>
                      <a:pt x="204" y="88"/>
                    </a:cubicBezTo>
                    <a:cubicBezTo>
                      <a:pt x="259" y="91"/>
                      <a:pt x="316" y="89"/>
                      <a:pt x="368" y="110"/>
                    </a:cubicBezTo>
                    <a:cubicBezTo>
                      <a:pt x="411" y="126"/>
                      <a:pt x="449" y="155"/>
                      <a:pt x="487" y="181"/>
                    </a:cubicBezTo>
                    <a:cubicBezTo>
                      <a:pt x="488" y="181"/>
                      <a:pt x="491" y="180"/>
                      <a:pt x="489" y="179"/>
                    </a:cubicBezTo>
                    <a:cubicBezTo>
                      <a:pt x="454" y="156"/>
                      <a:pt x="420" y="131"/>
                      <a:pt x="382" y="113"/>
                    </a:cubicBezTo>
                    <a:cubicBezTo>
                      <a:pt x="342" y="94"/>
                      <a:pt x="300" y="90"/>
                      <a:pt x="257" y="88"/>
                    </a:cubicBezTo>
                    <a:cubicBezTo>
                      <a:pt x="206" y="86"/>
                      <a:pt x="155" y="87"/>
                      <a:pt x="105" y="76"/>
                    </a:cubicBezTo>
                    <a:cubicBezTo>
                      <a:pt x="82" y="71"/>
                      <a:pt x="63" y="62"/>
                      <a:pt x="43" y="50"/>
                    </a:cubicBezTo>
                    <a:cubicBezTo>
                      <a:pt x="27" y="39"/>
                      <a:pt x="3" y="23"/>
                      <a:pt x="3" y="2"/>
                    </a:cubicBezTo>
                    <a:cubicBezTo>
                      <a:pt x="3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92" name="Freeform 273"/>
              <p:cNvSpPr/>
              <p:nvPr/>
            </p:nvSpPr>
            <p:spPr bwMode="auto">
              <a:xfrm>
                <a:off x="9037044" y="1826758"/>
                <a:ext cx="477328" cy="149380"/>
              </a:xfrm>
              <a:custGeom>
                <a:gdLst>
                  <a:gd name="T0" fmla="*/ 1 w 457"/>
                  <a:gd name="T1" fmla="*/ 2 h 143"/>
                  <a:gd name="T2" fmla="*/ 56 w 457"/>
                  <a:gd name="T3" fmla="*/ 30 h 143"/>
                  <a:gd name="T4" fmla="*/ 112 w 457"/>
                  <a:gd name="T5" fmla="*/ 55 h 143"/>
                  <a:gd name="T6" fmla="*/ 173 w 457"/>
                  <a:gd name="T7" fmla="*/ 74 h 143"/>
                  <a:gd name="T8" fmla="*/ 454 w 457"/>
                  <a:gd name="T9" fmla="*/ 143 h 143"/>
                  <a:gd name="T10" fmla="*/ 456 w 457"/>
                  <a:gd name="T11" fmla="*/ 141 h 143"/>
                  <a:gd name="T12" fmla="*/ 211 w 457"/>
                  <a:gd name="T13" fmla="*/ 82 h 143"/>
                  <a:gd name="T14" fmla="*/ 140 w 457"/>
                  <a:gd name="T15" fmla="*/ 63 h 143"/>
                  <a:gd name="T16" fmla="*/ 79 w 457"/>
                  <a:gd name="T17" fmla="*/ 38 h 143"/>
                  <a:gd name="T18" fmla="*/ 40 w 457"/>
                  <a:gd name="T19" fmla="*/ 23 h 143"/>
                  <a:gd name="T20" fmla="*/ 3 w 457"/>
                  <a:gd name="T21" fmla="*/ 1 h 143"/>
                  <a:gd name="T22" fmla="*/ 1 w 457"/>
                  <a:gd name="T23" fmla="*/ 2 h 14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57" h="143">
                    <a:moveTo>
                      <a:pt x="1" y="2"/>
                    </a:moveTo>
                    <a:cubicBezTo>
                      <a:pt x="5" y="19"/>
                      <a:pt x="42" y="25"/>
                      <a:pt x="56" y="30"/>
                    </a:cubicBezTo>
                    <a:cubicBezTo>
                      <a:pt x="75" y="37"/>
                      <a:pt x="94" y="47"/>
                      <a:pt x="112" y="55"/>
                    </a:cubicBezTo>
                    <a:cubicBezTo>
                      <a:pt x="132" y="64"/>
                      <a:pt x="153" y="69"/>
                      <a:pt x="173" y="74"/>
                    </a:cubicBezTo>
                    <a:cubicBezTo>
                      <a:pt x="267" y="98"/>
                      <a:pt x="361" y="117"/>
                      <a:pt x="454" y="143"/>
                    </a:cubicBezTo>
                    <a:cubicBezTo>
                      <a:pt x="455" y="143"/>
                      <a:pt x="457" y="142"/>
                      <a:pt x="456" y="141"/>
                    </a:cubicBezTo>
                    <a:cubicBezTo>
                      <a:pt x="375" y="119"/>
                      <a:pt x="293" y="102"/>
                      <a:pt x="211" y="82"/>
                    </a:cubicBezTo>
                    <a:cubicBezTo>
                      <a:pt x="187" y="76"/>
                      <a:pt x="163" y="70"/>
                      <a:pt x="140" y="63"/>
                    </a:cubicBezTo>
                    <a:cubicBezTo>
                      <a:pt x="118" y="57"/>
                      <a:pt x="99" y="47"/>
                      <a:pt x="79" y="38"/>
                    </a:cubicBezTo>
                    <a:cubicBezTo>
                      <a:pt x="66" y="32"/>
                      <a:pt x="53" y="27"/>
                      <a:pt x="40" y="23"/>
                    </a:cubicBezTo>
                    <a:cubicBezTo>
                      <a:pt x="30" y="19"/>
                      <a:pt x="7" y="13"/>
                      <a:pt x="3" y="1"/>
                    </a:cubicBezTo>
                    <a:cubicBezTo>
                      <a:pt x="3" y="0"/>
                      <a:pt x="0" y="1"/>
                      <a:pt x="1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93" name="Freeform 274"/>
              <p:cNvSpPr/>
              <p:nvPr/>
            </p:nvSpPr>
            <p:spPr bwMode="auto">
              <a:xfrm>
                <a:off x="9057648" y="1826758"/>
                <a:ext cx="393195" cy="125342"/>
              </a:xfrm>
              <a:custGeom>
                <a:gdLst>
                  <a:gd name="T0" fmla="*/ 2 w 375"/>
                  <a:gd name="T1" fmla="*/ 2 h 120"/>
                  <a:gd name="T2" fmla="*/ 88 w 375"/>
                  <a:gd name="T3" fmla="*/ 39 h 120"/>
                  <a:gd name="T4" fmla="*/ 183 w 375"/>
                  <a:gd name="T5" fmla="*/ 69 h 120"/>
                  <a:gd name="T6" fmla="*/ 372 w 375"/>
                  <a:gd name="T7" fmla="*/ 120 h 120"/>
                  <a:gd name="T8" fmla="*/ 374 w 375"/>
                  <a:gd name="T9" fmla="*/ 118 h 120"/>
                  <a:gd name="T10" fmla="*/ 185 w 375"/>
                  <a:gd name="T11" fmla="*/ 67 h 120"/>
                  <a:gd name="T12" fmla="*/ 96 w 375"/>
                  <a:gd name="T13" fmla="*/ 40 h 120"/>
                  <a:gd name="T14" fmla="*/ 4 w 375"/>
                  <a:gd name="T15" fmla="*/ 1 h 120"/>
                  <a:gd name="T16" fmla="*/ 2 w 375"/>
                  <a:gd name="T17" fmla="*/ 2 h 12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5" h="120">
                    <a:moveTo>
                      <a:pt x="2" y="2"/>
                    </a:moveTo>
                    <a:cubicBezTo>
                      <a:pt x="33" y="11"/>
                      <a:pt x="59" y="28"/>
                      <a:pt x="88" y="39"/>
                    </a:cubicBezTo>
                    <a:cubicBezTo>
                      <a:pt x="119" y="50"/>
                      <a:pt x="151" y="59"/>
                      <a:pt x="183" y="69"/>
                    </a:cubicBezTo>
                    <a:cubicBezTo>
                      <a:pt x="246" y="87"/>
                      <a:pt x="309" y="102"/>
                      <a:pt x="372" y="120"/>
                    </a:cubicBezTo>
                    <a:cubicBezTo>
                      <a:pt x="373" y="120"/>
                      <a:pt x="375" y="119"/>
                      <a:pt x="374" y="118"/>
                    </a:cubicBezTo>
                    <a:cubicBezTo>
                      <a:pt x="311" y="100"/>
                      <a:pt x="247" y="85"/>
                      <a:pt x="185" y="67"/>
                    </a:cubicBezTo>
                    <a:cubicBezTo>
                      <a:pt x="155" y="58"/>
                      <a:pt x="125" y="50"/>
                      <a:pt x="96" y="40"/>
                    </a:cubicBezTo>
                    <a:cubicBezTo>
                      <a:pt x="64" y="28"/>
                      <a:pt x="36" y="10"/>
                      <a:pt x="4" y="1"/>
                    </a:cubicBezTo>
                    <a:cubicBezTo>
                      <a:pt x="3" y="0"/>
                      <a:pt x="0" y="2"/>
                      <a:pt x="2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94" name="Freeform 275"/>
              <p:cNvSpPr/>
              <p:nvPr/>
            </p:nvSpPr>
            <p:spPr bwMode="auto">
              <a:xfrm>
                <a:off x="8860192" y="599098"/>
                <a:ext cx="231796" cy="235230"/>
              </a:xfrm>
              <a:custGeom>
                <a:gdLst>
                  <a:gd name="T0" fmla="*/ 8 w 221"/>
                  <a:gd name="T1" fmla="*/ 222 h 226"/>
                  <a:gd name="T2" fmla="*/ 201 w 221"/>
                  <a:gd name="T3" fmla="*/ 5 h 226"/>
                  <a:gd name="T4" fmla="*/ 195 w 221"/>
                  <a:gd name="T5" fmla="*/ 3 h 226"/>
                  <a:gd name="T6" fmla="*/ 183 w 221"/>
                  <a:gd name="T7" fmla="*/ 210 h 226"/>
                  <a:gd name="T8" fmla="*/ 190 w 221"/>
                  <a:gd name="T9" fmla="*/ 210 h 226"/>
                  <a:gd name="T10" fmla="*/ 202 w 221"/>
                  <a:gd name="T11" fmla="*/ 4 h 226"/>
                  <a:gd name="T12" fmla="*/ 196 w 221"/>
                  <a:gd name="T13" fmla="*/ 2 h 226"/>
                  <a:gd name="T14" fmla="*/ 1 w 221"/>
                  <a:gd name="T15" fmla="*/ 223 h 226"/>
                  <a:gd name="T16" fmla="*/ 8 w 221"/>
                  <a:gd name="T17" fmla="*/ 222 h 22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1" h="226">
                    <a:moveTo>
                      <a:pt x="8" y="222"/>
                    </a:moveTo>
                    <a:cubicBezTo>
                      <a:pt x="34" y="127"/>
                      <a:pt x="128" y="63"/>
                      <a:pt x="201" y="5"/>
                    </a:cubicBezTo>
                    <a:cubicBezTo>
                      <a:pt x="199" y="4"/>
                      <a:pt x="197" y="4"/>
                      <a:pt x="195" y="3"/>
                    </a:cubicBezTo>
                    <a:cubicBezTo>
                      <a:pt x="168" y="71"/>
                      <a:pt x="213" y="143"/>
                      <a:pt x="183" y="210"/>
                    </a:cubicBezTo>
                    <a:cubicBezTo>
                      <a:pt x="181" y="213"/>
                      <a:pt x="189" y="213"/>
                      <a:pt x="190" y="210"/>
                    </a:cubicBezTo>
                    <a:cubicBezTo>
                      <a:pt x="221" y="143"/>
                      <a:pt x="175" y="71"/>
                      <a:pt x="202" y="4"/>
                    </a:cubicBezTo>
                    <a:cubicBezTo>
                      <a:pt x="204" y="0"/>
                      <a:pt x="198" y="1"/>
                      <a:pt x="196" y="2"/>
                    </a:cubicBezTo>
                    <a:cubicBezTo>
                      <a:pt x="122" y="61"/>
                      <a:pt x="27" y="126"/>
                      <a:pt x="1" y="223"/>
                    </a:cubicBezTo>
                    <a:cubicBezTo>
                      <a:pt x="0" y="226"/>
                      <a:pt x="7" y="225"/>
                      <a:pt x="8" y="22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95" name="Freeform 276"/>
              <p:cNvSpPr/>
              <p:nvPr/>
            </p:nvSpPr>
            <p:spPr bwMode="auto">
              <a:xfrm>
                <a:off x="8870494" y="607684"/>
                <a:ext cx="197456" cy="262702"/>
              </a:xfrm>
              <a:custGeom>
                <a:gdLst>
                  <a:gd name="T0" fmla="*/ 8 w 188"/>
                  <a:gd name="T1" fmla="*/ 222 h 253"/>
                  <a:gd name="T2" fmla="*/ 97 w 188"/>
                  <a:gd name="T3" fmla="*/ 92 h 253"/>
                  <a:gd name="T4" fmla="*/ 187 w 188"/>
                  <a:gd name="T5" fmla="*/ 3 h 253"/>
                  <a:gd name="T6" fmla="*/ 180 w 188"/>
                  <a:gd name="T7" fmla="*/ 3 h 253"/>
                  <a:gd name="T8" fmla="*/ 110 w 188"/>
                  <a:gd name="T9" fmla="*/ 103 h 253"/>
                  <a:gd name="T10" fmla="*/ 57 w 188"/>
                  <a:gd name="T11" fmla="*/ 168 h 253"/>
                  <a:gd name="T12" fmla="*/ 25 w 188"/>
                  <a:gd name="T13" fmla="*/ 251 h 253"/>
                  <a:gd name="T14" fmla="*/ 33 w 188"/>
                  <a:gd name="T15" fmla="*/ 249 h 253"/>
                  <a:gd name="T16" fmla="*/ 66 w 188"/>
                  <a:gd name="T17" fmla="*/ 164 h 253"/>
                  <a:gd name="T18" fmla="*/ 117 w 188"/>
                  <a:gd name="T19" fmla="*/ 103 h 253"/>
                  <a:gd name="T20" fmla="*/ 187 w 188"/>
                  <a:gd name="T21" fmla="*/ 3 h 253"/>
                  <a:gd name="T22" fmla="*/ 180 w 188"/>
                  <a:gd name="T23" fmla="*/ 3 h 253"/>
                  <a:gd name="T24" fmla="*/ 87 w 188"/>
                  <a:gd name="T25" fmla="*/ 95 h 253"/>
                  <a:gd name="T26" fmla="*/ 0 w 188"/>
                  <a:gd name="T27" fmla="*/ 223 h 253"/>
                  <a:gd name="T28" fmla="*/ 8 w 188"/>
                  <a:gd name="T29" fmla="*/ 222 h 25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8" h="253">
                    <a:moveTo>
                      <a:pt x="8" y="222"/>
                    </a:moveTo>
                    <a:cubicBezTo>
                      <a:pt x="28" y="171"/>
                      <a:pt x="56" y="128"/>
                      <a:pt x="97" y="92"/>
                    </a:cubicBezTo>
                    <a:cubicBezTo>
                      <a:pt x="129" y="64"/>
                      <a:pt x="161" y="38"/>
                      <a:pt x="187" y="3"/>
                    </a:cubicBezTo>
                    <a:cubicBezTo>
                      <a:pt x="184" y="3"/>
                      <a:pt x="182" y="3"/>
                      <a:pt x="180" y="3"/>
                    </a:cubicBezTo>
                    <a:cubicBezTo>
                      <a:pt x="158" y="37"/>
                      <a:pt x="135" y="70"/>
                      <a:pt x="110" y="103"/>
                    </a:cubicBezTo>
                    <a:cubicBezTo>
                      <a:pt x="93" y="125"/>
                      <a:pt x="73" y="145"/>
                      <a:pt x="57" y="168"/>
                    </a:cubicBezTo>
                    <a:cubicBezTo>
                      <a:pt x="40" y="193"/>
                      <a:pt x="31" y="222"/>
                      <a:pt x="25" y="251"/>
                    </a:cubicBezTo>
                    <a:cubicBezTo>
                      <a:pt x="25" y="253"/>
                      <a:pt x="33" y="252"/>
                      <a:pt x="33" y="249"/>
                    </a:cubicBezTo>
                    <a:cubicBezTo>
                      <a:pt x="39" y="219"/>
                      <a:pt x="49" y="190"/>
                      <a:pt x="66" y="164"/>
                    </a:cubicBezTo>
                    <a:cubicBezTo>
                      <a:pt x="81" y="142"/>
                      <a:pt x="101" y="124"/>
                      <a:pt x="117" y="103"/>
                    </a:cubicBezTo>
                    <a:cubicBezTo>
                      <a:pt x="142" y="70"/>
                      <a:pt x="164" y="37"/>
                      <a:pt x="187" y="3"/>
                    </a:cubicBezTo>
                    <a:cubicBezTo>
                      <a:pt x="188" y="0"/>
                      <a:pt x="181" y="2"/>
                      <a:pt x="180" y="3"/>
                    </a:cubicBezTo>
                    <a:cubicBezTo>
                      <a:pt x="154" y="39"/>
                      <a:pt x="120" y="66"/>
                      <a:pt x="87" y="95"/>
                    </a:cubicBezTo>
                    <a:cubicBezTo>
                      <a:pt x="47" y="131"/>
                      <a:pt x="20" y="173"/>
                      <a:pt x="0" y="223"/>
                    </a:cubicBezTo>
                    <a:cubicBezTo>
                      <a:pt x="0" y="225"/>
                      <a:pt x="7" y="224"/>
                      <a:pt x="8" y="22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96" name="Freeform 277"/>
              <p:cNvSpPr/>
              <p:nvPr/>
            </p:nvSpPr>
            <p:spPr bwMode="auto">
              <a:xfrm>
                <a:off x="8923722" y="605966"/>
                <a:ext cx="142512" cy="302193"/>
              </a:xfrm>
              <a:custGeom>
                <a:gdLst>
                  <a:gd name="T0" fmla="*/ 127 w 136"/>
                  <a:gd name="T1" fmla="*/ 3 h 290"/>
                  <a:gd name="T2" fmla="*/ 89 w 136"/>
                  <a:gd name="T3" fmla="*/ 82 h 290"/>
                  <a:gd name="T4" fmla="*/ 48 w 136"/>
                  <a:gd name="T5" fmla="*/ 147 h 290"/>
                  <a:gd name="T6" fmla="*/ 1 w 136"/>
                  <a:gd name="T7" fmla="*/ 286 h 290"/>
                  <a:gd name="T8" fmla="*/ 8 w 136"/>
                  <a:gd name="T9" fmla="*/ 285 h 290"/>
                  <a:gd name="T10" fmla="*/ 57 w 136"/>
                  <a:gd name="T11" fmla="*/ 145 h 290"/>
                  <a:gd name="T12" fmla="*/ 97 w 136"/>
                  <a:gd name="T13" fmla="*/ 83 h 290"/>
                  <a:gd name="T14" fmla="*/ 134 w 136"/>
                  <a:gd name="T15" fmla="*/ 4 h 290"/>
                  <a:gd name="T16" fmla="*/ 127 w 136"/>
                  <a:gd name="T17" fmla="*/ 3 h 29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6" h="290">
                    <a:moveTo>
                      <a:pt x="127" y="3"/>
                    </a:moveTo>
                    <a:cubicBezTo>
                      <a:pt x="114" y="29"/>
                      <a:pt x="103" y="56"/>
                      <a:pt x="89" y="82"/>
                    </a:cubicBezTo>
                    <a:cubicBezTo>
                      <a:pt x="78" y="105"/>
                      <a:pt x="61" y="125"/>
                      <a:pt x="48" y="147"/>
                    </a:cubicBezTo>
                    <a:cubicBezTo>
                      <a:pt x="23" y="188"/>
                      <a:pt x="0" y="237"/>
                      <a:pt x="1" y="286"/>
                    </a:cubicBezTo>
                    <a:cubicBezTo>
                      <a:pt x="1" y="290"/>
                      <a:pt x="9" y="288"/>
                      <a:pt x="8" y="285"/>
                    </a:cubicBezTo>
                    <a:cubicBezTo>
                      <a:pt x="7" y="236"/>
                      <a:pt x="32" y="186"/>
                      <a:pt x="57" y="145"/>
                    </a:cubicBezTo>
                    <a:cubicBezTo>
                      <a:pt x="70" y="124"/>
                      <a:pt x="85" y="105"/>
                      <a:pt x="97" y="83"/>
                    </a:cubicBezTo>
                    <a:cubicBezTo>
                      <a:pt x="110" y="57"/>
                      <a:pt x="121" y="30"/>
                      <a:pt x="134" y="4"/>
                    </a:cubicBezTo>
                    <a:cubicBezTo>
                      <a:pt x="136" y="0"/>
                      <a:pt x="128" y="0"/>
                      <a:pt x="127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97" name="Freeform 278"/>
              <p:cNvSpPr/>
              <p:nvPr/>
            </p:nvSpPr>
            <p:spPr bwMode="auto">
              <a:xfrm>
                <a:off x="8940892" y="609400"/>
                <a:ext cx="121908" cy="305627"/>
              </a:xfrm>
              <a:custGeom>
                <a:gdLst>
                  <a:gd name="T0" fmla="*/ 109 w 118"/>
                  <a:gd name="T1" fmla="*/ 3 h 293"/>
                  <a:gd name="T2" fmla="*/ 64 w 118"/>
                  <a:gd name="T3" fmla="*/ 148 h 293"/>
                  <a:gd name="T4" fmla="*/ 2 w 118"/>
                  <a:gd name="T5" fmla="*/ 290 h 293"/>
                  <a:gd name="T6" fmla="*/ 9 w 118"/>
                  <a:gd name="T7" fmla="*/ 290 h 293"/>
                  <a:gd name="T8" fmla="*/ 67 w 118"/>
                  <a:gd name="T9" fmla="*/ 160 h 293"/>
                  <a:gd name="T10" fmla="*/ 117 w 118"/>
                  <a:gd name="T11" fmla="*/ 2 h 293"/>
                  <a:gd name="T12" fmla="*/ 109 w 118"/>
                  <a:gd name="T13" fmla="*/ 3 h 29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8" h="293">
                    <a:moveTo>
                      <a:pt x="109" y="3"/>
                    </a:moveTo>
                    <a:cubicBezTo>
                      <a:pt x="92" y="51"/>
                      <a:pt x="79" y="99"/>
                      <a:pt x="64" y="148"/>
                    </a:cubicBezTo>
                    <a:cubicBezTo>
                      <a:pt x="48" y="197"/>
                      <a:pt x="27" y="244"/>
                      <a:pt x="2" y="290"/>
                    </a:cubicBezTo>
                    <a:cubicBezTo>
                      <a:pt x="0" y="293"/>
                      <a:pt x="8" y="292"/>
                      <a:pt x="9" y="290"/>
                    </a:cubicBezTo>
                    <a:cubicBezTo>
                      <a:pt x="32" y="248"/>
                      <a:pt x="52" y="205"/>
                      <a:pt x="67" y="160"/>
                    </a:cubicBezTo>
                    <a:cubicBezTo>
                      <a:pt x="85" y="108"/>
                      <a:pt x="98" y="54"/>
                      <a:pt x="117" y="2"/>
                    </a:cubicBezTo>
                    <a:cubicBezTo>
                      <a:pt x="118" y="0"/>
                      <a:pt x="110" y="1"/>
                      <a:pt x="109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98" name="Freeform 279"/>
              <p:cNvSpPr/>
              <p:nvPr/>
            </p:nvSpPr>
            <p:spPr bwMode="auto">
              <a:xfrm>
                <a:off x="9009572" y="607684"/>
                <a:ext cx="58378" cy="236947"/>
              </a:xfrm>
              <a:custGeom>
                <a:gdLst>
                  <a:gd name="T0" fmla="*/ 46 w 55"/>
                  <a:gd name="T1" fmla="*/ 3 h 228"/>
                  <a:gd name="T2" fmla="*/ 2 w 55"/>
                  <a:gd name="T3" fmla="*/ 225 h 228"/>
                  <a:gd name="T4" fmla="*/ 9 w 55"/>
                  <a:gd name="T5" fmla="*/ 225 h 228"/>
                  <a:gd name="T6" fmla="*/ 54 w 55"/>
                  <a:gd name="T7" fmla="*/ 3 h 228"/>
                  <a:gd name="T8" fmla="*/ 46 w 55"/>
                  <a:gd name="T9" fmla="*/ 3 h 22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228">
                    <a:moveTo>
                      <a:pt x="46" y="3"/>
                    </a:moveTo>
                    <a:cubicBezTo>
                      <a:pt x="20" y="74"/>
                      <a:pt x="38" y="157"/>
                      <a:pt x="2" y="225"/>
                    </a:cubicBezTo>
                    <a:cubicBezTo>
                      <a:pt x="0" y="228"/>
                      <a:pt x="8" y="228"/>
                      <a:pt x="9" y="225"/>
                    </a:cubicBezTo>
                    <a:cubicBezTo>
                      <a:pt x="45" y="157"/>
                      <a:pt x="28" y="74"/>
                      <a:pt x="54" y="3"/>
                    </a:cubicBezTo>
                    <a:cubicBezTo>
                      <a:pt x="55" y="0"/>
                      <a:pt x="47" y="1"/>
                      <a:pt x="46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99" name="Freeform 280"/>
              <p:cNvSpPr/>
              <p:nvPr/>
            </p:nvSpPr>
            <p:spPr bwMode="auto">
              <a:xfrm>
                <a:off x="7630815" y="1095313"/>
                <a:ext cx="693671" cy="697104"/>
              </a:xfrm>
              <a:custGeom>
                <a:gdLst>
                  <a:gd name="T0" fmla="*/ 293 w 663"/>
                  <a:gd name="T1" fmla="*/ 94 h 670"/>
                  <a:gd name="T2" fmla="*/ 4 w 663"/>
                  <a:gd name="T3" fmla="*/ 39 h 670"/>
                  <a:gd name="T4" fmla="*/ 1 w 663"/>
                  <a:gd name="T5" fmla="*/ 40 h 670"/>
                  <a:gd name="T6" fmla="*/ 117 w 663"/>
                  <a:gd name="T7" fmla="*/ 249 h 670"/>
                  <a:gd name="T8" fmla="*/ 228 w 663"/>
                  <a:gd name="T9" fmla="*/ 452 h 670"/>
                  <a:gd name="T10" fmla="*/ 660 w 663"/>
                  <a:gd name="T11" fmla="*/ 670 h 670"/>
                  <a:gd name="T12" fmla="*/ 662 w 663"/>
                  <a:gd name="T13" fmla="*/ 668 h 670"/>
                  <a:gd name="T14" fmla="*/ 151 w 663"/>
                  <a:gd name="T15" fmla="*/ 328 h 670"/>
                  <a:gd name="T16" fmla="*/ 27 w 663"/>
                  <a:gd name="T17" fmla="*/ 62 h 670"/>
                  <a:gd name="T18" fmla="*/ 6 w 663"/>
                  <a:gd name="T19" fmla="*/ 42 h 670"/>
                  <a:gd name="T20" fmla="*/ 29 w 663"/>
                  <a:gd name="T21" fmla="*/ 48 h 670"/>
                  <a:gd name="T22" fmla="*/ 83 w 663"/>
                  <a:gd name="T23" fmla="*/ 51 h 670"/>
                  <a:gd name="T24" fmla="*/ 215 w 663"/>
                  <a:gd name="T25" fmla="*/ 48 h 670"/>
                  <a:gd name="T26" fmla="*/ 291 w 663"/>
                  <a:gd name="T27" fmla="*/ 95 h 670"/>
                  <a:gd name="T28" fmla="*/ 293 w 663"/>
                  <a:gd name="T29" fmla="*/ 94 h 67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63" h="670">
                    <a:moveTo>
                      <a:pt x="293" y="94"/>
                    </a:moveTo>
                    <a:cubicBezTo>
                      <a:pt x="223" y="0"/>
                      <a:pt x="97" y="74"/>
                      <a:pt x="4" y="39"/>
                    </a:cubicBezTo>
                    <a:cubicBezTo>
                      <a:pt x="3" y="38"/>
                      <a:pt x="0" y="39"/>
                      <a:pt x="1" y="40"/>
                    </a:cubicBezTo>
                    <a:cubicBezTo>
                      <a:pt x="62" y="93"/>
                      <a:pt x="88" y="176"/>
                      <a:pt x="117" y="249"/>
                    </a:cubicBezTo>
                    <a:cubicBezTo>
                      <a:pt x="145" y="323"/>
                      <a:pt x="175" y="391"/>
                      <a:pt x="228" y="452"/>
                    </a:cubicBezTo>
                    <a:cubicBezTo>
                      <a:pt x="335" y="577"/>
                      <a:pt x="500" y="647"/>
                      <a:pt x="660" y="670"/>
                    </a:cubicBezTo>
                    <a:cubicBezTo>
                      <a:pt x="661" y="670"/>
                      <a:pt x="663" y="668"/>
                      <a:pt x="662" y="668"/>
                    </a:cubicBezTo>
                    <a:cubicBezTo>
                      <a:pt x="452" y="638"/>
                      <a:pt x="244" y="527"/>
                      <a:pt x="151" y="328"/>
                    </a:cubicBezTo>
                    <a:cubicBezTo>
                      <a:pt x="110" y="240"/>
                      <a:pt x="91" y="138"/>
                      <a:pt x="27" y="62"/>
                    </a:cubicBezTo>
                    <a:cubicBezTo>
                      <a:pt x="21" y="55"/>
                      <a:pt x="14" y="45"/>
                      <a:pt x="6" y="42"/>
                    </a:cubicBezTo>
                    <a:cubicBezTo>
                      <a:pt x="13" y="44"/>
                      <a:pt x="21" y="46"/>
                      <a:pt x="29" y="48"/>
                    </a:cubicBezTo>
                    <a:cubicBezTo>
                      <a:pt x="46" y="51"/>
                      <a:pt x="65" y="51"/>
                      <a:pt x="83" y="51"/>
                    </a:cubicBezTo>
                    <a:cubicBezTo>
                      <a:pt x="127" y="49"/>
                      <a:pt x="171" y="41"/>
                      <a:pt x="215" y="48"/>
                    </a:cubicBezTo>
                    <a:cubicBezTo>
                      <a:pt x="246" y="53"/>
                      <a:pt x="272" y="70"/>
                      <a:pt x="291" y="95"/>
                    </a:cubicBezTo>
                    <a:cubicBezTo>
                      <a:pt x="291" y="96"/>
                      <a:pt x="294" y="95"/>
                      <a:pt x="293" y="94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00" name="Freeform 281"/>
              <p:cNvSpPr/>
              <p:nvPr/>
            </p:nvSpPr>
            <p:spPr bwMode="auto">
              <a:xfrm>
                <a:off x="7642835" y="1141672"/>
                <a:ext cx="619840" cy="626708"/>
              </a:xfrm>
              <a:custGeom>
                <a:gdLst>
                  <a:gd name="T0" fmla="*/ 1 w 594"/>
                  <a:gd name="T1" fmla="*/ 2 h 601"/>
                  <a:gd name="T2" fmla="*/ 131 w 594"/>
                  <a:gd name="T3" fmla="*/ 146 h 601"/>
                  <a:gd name="T4" fmla="*/ 252 w 594"/>
                  <a:gd name="T5" fmla="*/ 350 h 601"/>
                  <a:gd name="T6" fmla="*/ 396 w 594"/>
                  <a:gd name="T7" fmla="*/ 504 h 601"/>
                  <a:gd name="T8" fmla="*/ 590 w 594"/>
                  <a:gd name="T9" fmla="*/ 601 h 601"/>
                  <a:gd name="T10" fmla="*/ 592 w 594"/>
                  <a:gd name="T11" fmla="*/ 599 h 601"/>
                  <a:gd name="T12" fmla="*/ 398 w 594"/>
                  <a:gd name="T13" fmla="*/ 503 h 601"/>
                  <a:gd name="T14" fmla="*/ 251 w 594"/>
                  <a:gd name="T15" fmla="*/ 344 h 601"/>
                  <a:gd name="T16" fmla="*/ 134 w 594"/>
                  <a:gd name="T17" fmla="*/ 145 h 601"/>
                  <a:gd name="T18" fmla="*/ 3 w 594"/>
                  <a:gd name="T19" fmla="*/ 1 h 601"/>
                  <a:gd name="T20" fmla="*/ 1 w 594"/>
                  <a:gd name="T21" fmla="*/ 2 h 60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94" h="601">
                    <a:moveTo>
                      <a:pt x="1" y="2"/>
                    </a:moveTo>
                    <a:cubicBezTo>
                      <a:pt x="51" y="42"/>
                      <a:pt x="95" y="93"/>
                      <a:pt x="131" y="146"/>
                    </a:cubicBezTo>
                    <a:cubicBezTo>
                      <a:pt x="176" y="212"/>
                      <a:pt x="207" y="285"/>
                      <a:pt x="252" y="350"/>
                    </a:cubicBezTo>
                    <a:cubicBezTo>
                      <a:pt x="292" y="409"/>
                      <a:pt x="340" y="461"/>
                      <a:pt x="396" y="504"/>
                    </a:cubicBezTo>
                    <a:cubicBezTo>
                      <a:pt x="454" y="550"/>
                      <a:pt x="521" y="576"/>
                      <a:pt x="590" y="601"/>
                    </a:cubicBezTo>
                    <a:cubicBezTo>
                      <a:pt x="591" y="601"/>
                      <a:pt x="594" y="600"/>
                      <a:pt x="592" y="599"/>
                    </a:cubicBezTo>
                    <a:cubicBezTo>
                      <a:pt x="523" y="574"/>
                      <a:pt x="457" y="548"/>
                      <a:pt x="398" y="503"/>
                    </a:cubicBezTo>
                    <a:cubicBezTo>
                      <a:pt x="340" y="459"/>
                      <a:pt x="292" y="404"/>
                      <a:pt x="251" y="344"/>
                    </a:cubicBezTo>
                    <a:cubicBezTo>
                      <a:pt x="207" y="280"/>
                      <a:pt x="177" y="209"/>
                      <a:pt x="134" y="145"/>
                    </a:cubicBezTo>
                    <a:cubicBezTo>
                      <a:pt x="98" y="91"/>
                      <a:pt x="54" y="41"/>
                      <a:pt x="3" y="1"/>
                    </a:cubicBezTo>
                    <a:cubicBezTo>
                      <a:pt x="3" y="0"/>
                      <a:pt x="0" y="1"/>
                      <a:pt x="1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01" name="Freeform 282"/>
              <p:cNvSpPr/>
              <p:nvPr/>
            </p:nvSpPr>
            <p:spPr bwMode="auto">
              <a:xfrm>
                <a:off x="7639401" y="1138238"/>
                <a:ext cx="595802" cy="609538"/>
              </a:xfrm>
              <a:custGeom>
                <a:gdLst>
                  <a:gd name="T0" fmla="*/ 0 w 569"/>
                  <a:gd name="T1" fmla="*/ 2 h 585"/>
                  <a:gd name="T2" fmla="*/ 160 w 569"/>
                  <a:gd name="T3" fmla="*/ 131 h 585"/>
                  <a:gd name="T4" fmla="*/ 281 w 569"/>
                  <a:gd name="T5" fmla="*/ 326 h 585"/>
                  <a:gd name="T6" fmla="*/ 398 w 569"/>
                  <a:gd name="T7" fmla="*/ 488 h 585"/>
                  <a:gd name="T8" fmla="*/ 566 w 569"/>
                  <a:gd name="T9" fmla="*/ 585 h 585"/>
                  <a:gd name="T10" fmla="*/ 568 w 569"/>
                  <a:gd name="T11" fmla="*/ 584 h 585"/>
                  <a:gd name="T12" fmla="*/ 396 w 569"/>
                  <a:gd name="T13" fmla="*/ 483 h 585"/>
                  <a:gd name="T14" fmla="*/ 279 w 569"/>
                  <a:gd name="T15" fmla="*/ 314 h 585"/>
                  <a:gd name="T16" fmla="*/ 167 w 569"/>
                  <a:gd name="T17" fmla="*/ 134 h 585"/>
                  <a:gd name="T18" fmla="*/ 3 w 569"/>
                  <a:gd name="T19" fmla="*/ 1 h 585"/>
                  <a:gd name="T20" fmla="*/ 0 w 569"/>
                  <a:gd name="T21" fmla="*/ 2 h 58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69" h="585">
                    <a:moveTo>
                      <a:pt x="0" y="2"/>
                    </a:moveTo>
                    <a:cubicBezTo>
                      <a:pt x="58" y="39"/>
                      <a:pt x="114" y="80"/>
                      <a:pt x="160" y="131"/>
                    </a:cubicBezTo>
                    <a:cubicBezTo>
                      <a:pt x="213" y="189"/>
                      <a:pt x="245" y="257"/>
                      <a:pt x="281" y="326"/>
                    </a:cubicBezTo>
                    <a:cubicBezTo>
                      <a:pt x="313" y="384"/>
                      <a:pt x="349" y="441"/>
                      <a:pt x="398" y="488"/>
                    </a:cubicBezTo>
                    <a:cubicBezTo>
                      <a:pt x="444" y="532"/>
                      <a:pt x="504" y="567"/>
                      <a:pt x="566" y="585"/>
                    </a:cubicBezTo>
                    <a:cubicBezTo>
                      <a:pt x="566" y="585"/>
                      <a:pt x="569" y="584"/>
                      <a:pt x="568" y="584"/>
                    </a:cubicBezTo>
                    <a:cubicBezTo>
                      <a:pt x="504" y="565"/>
                      <a:pt x="444" y="529"/>
                      <a:pt x="396" y="483"/>
                    </a:cubicBezTo>
                    <a:cubicBezTo>
                      <a:pt x="347" y="435"/>
                      <a:pt x="311" y="375"/>
                      <a:pt x="279" y="314"/>
                    </a:cubicBezTo>
                    <a:cubicBezTo>
                      <a:pt x="245" y="251"/>
                      <a:pt x="214" y="189"/>
                      <a:pt x="167" y="134"/>
                    </a:cubicBezTo>
                    <a:cubicBezTo>
                      <a:pt x="120" y="81"/>
                      <a:pt x="62" y="38"/>
                      <a:pt x="3" y="1"/>
                    </a:cubicBezTo>
                    <a:cubicBezTo>
                      <a:pt x="2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02" name="Freeform 283"/>
              <p:cNvSpPr/>
              <p:nvPr/>
            </p:nvSpPr>
            <p:spPr bwMode="auto">
              <a:xfrm>
                <a:off x="7653137" y="1151974"/>
                <a:ext cx="631858" cy="630142"/>
              </a:xfrm>
              <a:custGeom>
                <a:gdLst>
                  <a:gd name="T0" fmla="*/ 1 w 605"/>
                  <a:gd name="T1" fmla="*/ 2 h 604"/>
                  <a:gd name="T2" fmla="*/ 148 w 605"/>
                  <a:gd name="T3" fmla="*/ 245 h 604"/>
                  <a:gd name="T4" fmla="*/ 317 w 605"/>
                  <a:gd name="T5" fmla="*/ 468 h 604"/>
                  <a:gd name="T6" fmla="*/ 493 w 605"/>
                  <a:gd name="T7" fmla="*/ 572 h 604"/>
                  <a:gd name="T8" fmla="*/ 602 w 605"/>
                  <a:gd name="T9" fmla="*/ 604 h 604"/>
                  <a:gd name="T10" fmla="*/ 604 w 605"/>
                  <a:gd name="T11" fmla="*/ 602 h 604"/>
                  <a:gd name="T12" fmla="*/ 495 w 605"/>
                  <a:gd name="T13" fmla="*/ 571 h 604"/>
                  <a:gd name="T14" fmla="*/ 315 w 605"/>
                  <a:gd name="T15" fmla="*/ 463 h 604"/>
                  <a:gd name="T16" fmla="*/ 145 w 605"/>
                  <a:gd name="T17" fmla="*/ 234 h 604"/>
                  <a:gd name="T18" fmla="*/ 3 w 605"/>
                  <a:gd name="T19" fmla="*/ 1 h 604"/>
                  <a:gd name="T20" fmla="*/ 1 w 605"/>
                  <a:gd name="T21" fmla="*/ 2 h 60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05" h="604">
                    <a:moveTo>
                      <a:pt x="1" y="2"/>
                    </a:moveTo>
                    <a:cubicBezTo>
                      <a:pt x="72" y="66"/>
                      <a:pt x="106" y="161"/>
                      <a:pt x="148" y="245"/>
                    </a:cubicBezTo>
                    <a:cubicBezTo>
                      <a:pt x="190" y="329"/>
                      <a:pt x="246" y="406"/>
                      <a:pt x="317" y="468"/>
                    </a:cubicBezTo>
                    <a:cubicBezTo>
                      <a:pt x="369" y="512"/>
                      <a:pt x="429" y="548"/>
                      <a:pt x="493" y="572"/>
                    </a:cubicBezTo>
                    <a:cubicBezTo>
                      <a:pt x="529" y="586"/>
                      <a:pt x="565" y="593"/>
                      <a:pt x="602" y="604"/>
                    </a:cubicBezTo>
                    <a:cubicBezTo>
                      <a:pt x="603" y="604"/>
                      <a:pt x="605" y="603"/>
                      <a:pt x="604" y="602"/>
                    </a:cubicBezTo>
                    <a:cubicBezTo>
                      <a:pt x="567" y="591"/>
                      <a:pt x="531" y="584"/>
                      <a:pt x="495" y="571"/>
                    </a:cubicBezTo>
                    <a:cubicBezTo>
                      <a:pt x="429" y="546"/>
                      <a:pt x="369" y="509"/>
                      <a:pt x="315" y="463"/>
                    </a:cubicBezTo>
                    <a:cubicBezTo>
                      <a:pt x="242" y="400"/>
                      <a:pt x="188" y="320"/>
                      <a:pt x="145" y="234"/>
                    </a:cubicBezTo>
                    <a:cubicBezTo>
                      <a:pt x="106" y="152"/>
                      <a:pt x="72" y="63"/>
                      <a:pt x="3" y="1"/>
                    </a:cubicBezTo>
                    <a:cubicBezTo>
                      <a:pt x="3" y="0"/>
                      <a:pt x="0" y="1"/>
                      <a:pt x="1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03" name="Freeform 284"/>
              <p:cNvSpPr/>
              <p:nvPr/>
            </p:nvSpPr>
            <p:spPr bwMode="auto">
              <a:xfrm>
                <a:off x="7637683" y="1138238"/>
                <a:ext cx="472177" cy="523687"/>
              </a:xfrm>
              <a:custGeom>
                <a:gdLst>
                  <a:gd name="T0" fmla="*/ 1 w 453"/>
                  <a:gd name="T1" fmla="*/ 2 h 504"/>
                  <a:gd name="T2" fmla="*/ 269 w 453"/>
                  <a:gd name="T3" fmla="*/ 221 h 504"/>
                  <a:gd name="T4" fmla="*/ 450 w 453"/>
                  <a:gd name="T5" fmla="*/ 503 h 504"/>
                  <a:gd name="T6" fmla="*/ 453 w 453"/>
                  <a:gd name="T7" fmla="*/ 502 h 504"/>
                  <a:gd name="T8" fmla="*/ 266 w 453"/>
                  <a:gd name="T9" fmla="*/ 210 h 504"/>
                  <a:gd name="T10" fmla="*/ 3 w 453"/>
                  <a:gd name="T11" fmla="*/ 0 h 504"/>
                  <a:gd name="T12" fmla="*/ 1 w 453"/>
                  <a:gd name="T13" fmla="*/ 2 h 50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2" h="503">
                    <a:moveTo>
                      <a:pt x="1" y="2"/>
                    </a:moveTo>
                    <a:cubicBezTo>
                      <a:pt x="114" y="40"/>
                      <a:pt x="209" y="119"/>
                      <a:pt x="269" y="221"/>
                    </a:cubicBezTo>
                    <a:cubicBezTo>
                      <a:pt x="326" y="317"/>
                      <a:pt x="361" y="431"/>
                      <a:pt x="450" y="503"/>
                    </a:cubicBezTo>
                    <a:cubicBezTo>
                      <a:pt x="451" y="504"/>
                      <a:pt x="453" y="503"/>
                      <a:pt x="453" y="502"/>
                    </a:cubicBezTo>
                    <a:cubicBezTo>
                      <a:pt x="361" y="428"/>
                      <a:pt x="325" y="309"/>
                      <a:pt x="266" y="210"/>
                    </a:cubicBezTo>
                    <a:cubicBezTo>
                      <a:pt x="208" y="112"/>
                      <a:pt x="111" y="37"/>
                      <a:pt x="3" y="0"/>
                    </a:cubicBezTo>
                    <a:cubicBezTo>
                      <a:pt x="2" y="0"/>
                      <a:pt x="0" y="1"/>
                      <a:pt x="1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04" name="Freeform 285"/>
              <p:cNvSpPr/>
              <p:nvPr/>
            </p:nvSpPr>
            <p:spPr bwMode="auto">
              <a:xfrm>
                <a:off x="7637683" y="1138238"/>
                <a:ext cx="338251" cy="278155"/>
              </a:xfrm>
              <a:custGeom>
                <a:gdLst>
                  <a:gd name="T0" fmla="*/ 2 w 324"/>
                  <a:gd name="T1" fmla="*/ 2 h 267"/>
                  <a:gd name="T2" fmla="*/ 321 w 324"/>
                  <a:gd name="T3" fmla="*/ 266 h 267"/>
                  <a:gd name="T4" fmla="*/ 324 w 324"/>
                  <a:gd name="T5" fmla="*/ 265 h 267"/>
                  <a:gd name="T6" fmla="*/ 4 w 324"/>
                  <a:gd name="T7" fmla="*/ 0 h 267"/>
                  <a:gd name="T8" fmla="*/ 2 w 324"/>
                  <a:gd name="T9" fmla="*/ 2 h 26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4" h="267">
                    <a:moveTo>
                      <a:pt x="2" y="2"/>
                    </a:moveTo>
                    <a:cubicBezTo>
                      <a:pt x="150" y="25"/>
                      <a:pt x="266" y="128"/>
                      <a:pt x="321" y="266"/>
                    </a:cubicBezTo>
                    <a:cubicBezTo>
                      <a:pt x="322" y="267"/>
                      <a:pt x="324" y="266"/>
                      <a:pt x="324" y="265"/>
                    </a:cubicBezTo>
                    <a:cubicBezTo>
                      <a:pt x="269" y="127"/>
                      <a:pt x="152" y="23"/>
                      <a:pt x="4" y="0"/>
                    </a:cubicBezTo>
                    <a:cubicBezTo>
                      <a:pt x="3" y="0"/>
                      <a:pt x="0" y="2"/>
                      <a:pt x="2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05" name="Freeform 286"/>
              <p:cNvSpPr/>
              <p:nvPr/>
            </p:nvSpPr>
            <p:spPr bwMode="auto">
              <a:xfrm>
                <a:off x="7639401" y="1138238"/>
                <a:ext cx="305627" cy="175135"/>
              </a:xfrm>
              <a:custGeom>
                <a:gdLst>
                  <a:gd name="T0" fmla="*/ 2 w 293"/>
                  <a:gd name="T1" fmla="*/ 2 h 167"/>
                  <a:gd name="T2" fmla="*/ 289 w 293"/>
                  <a:gd name="T3" fmla="*/ 166 h 167"/>
                  <a:gd name="T4" fmla="*/ 292 w 293"/>
                  <a:gd name="T5" fmla="*/ 165 h 167"/>
                  <a:gd name="T6" fmla="*/ 3 w 293"/>
                  <a:gd name="T7" fmla="*/ 0 h 167"/>
                  <a:gd name="T8" fmla="*/ 2 w 293"/>
                  <a:gd name="T9" fmla="*/ 2 h 16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3" h="167">
                    <a:moveTo>
                      <a:pt x="2" y="2"/>
                    </a:moveTo>
                    <a:cubicBezTo>
                      <a:pt x="114" y="24"/>
                      <a:pt x="237" y="51"/>
                      <a:pt x="289" y="166"/>
                    </a:cubicBezTo>
                    <a:cubicBezTo>
                      <a:pt x="290" y="167"/>
                      <a:pt x="293" y="166"/>
                      <a:pt x="292" y="165"/>
                    </a:cubicBezTo>
                    <a:cubicBezTo>
                      <a:pt x="239" y="50"/>
                      <a:pt x="116" y="23"/>
                      <a:pt x="3" y="0"/>
                    </a:cubicBezTo>
                    <a:cubicBezTo>
                      <a:pt x="2" y="0"/>
                      <a:pt x="0" y="2"/>
                      <a:pt x="2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06" name="Freeform 287"/>
              <p:cNvSpPr/>
              <p:nvPr/>
            </p:nvSpPr>
            <p:spPr bwMode="auto">
              <a:xfrm>
                <a:off x="7675458" y="1145106"/>
                <a:ext cx="269571" cy="115040"/>
              </a:xfrm>
              <a:custGeom>
                <a:gdLst>
                  <a:gd name="T0" fmla="*/ 2 w 257"/>
                  <a:gd name="T1" fmla="*/ 2 h 111"/>
                  <a:gd name="T2" fmla="*/ 253 w 257"/>
                  <a:gd name="T3" fmla="*/ 110 h 111"/>
                  <a:gd name="T4" fmla="*/ 256 w 257"/>
                  <a:gd name="T5" fmla="*/ 109 h 111"/>
                  <a:gd name="T6" fmla="*/ 4 w 257"/>
                  <a:gd name="T7" fmla="*/ 1 h 111"/>
                  <a:gd name="T8" fmla="*/ 2 w 257"/>
                  <a:gd name="T9" fmla="*/ 2 h 11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7" h="110">
                    <a:moveTo>
                      <a:pt x="2" y="2"/>
                    </a:moveTo>
                    <a:cubicBezTo>
                      <a:pt x="101" y="1"/>
                      <a:pt x="194" y="26"/>
                      <a:pt x="253" y="110"/>
                    </a:cubicBezTo>
                    <a:cubicBezTo>
                      <a:pt x="254" y="111"/>
                      <a:pt x="257" y="110"/>
                      <a:pt x="256" y="109"/>
                    </a:cubicBezTo>
                    <a:cubicBezTo>
                      <a:pt x="197" y="24"/>
                      <a:pt x="103" y="0"/>
                      <a:pt x="4" y="1"/>
                    </a:cubicBezTo>
                    <a:cubicBezTo>
                      <a:pt x="3" y="1"/>
                      <a:pt x="0" y="2"/>
                      <a:pt x="2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07" name="Freeform 288"/>
              <p:cNvSpPr/>
              <p:nvPr/>
            </p:nvSpPr>
            <p:spPr bwMode="auto">
              <a:xfrm>
                <a:off x="8904834" y="861800"/>
                <a:ext cx="523688" cy="980411"/>
              </a:xfrm>
              <a:custGeom>
                <a:gdLst>
                  <a:gd name="T0" fmla="*/ 102 w 500"/>
                  <a:gd name="T1" fmla="*/ 348 h 943"/>
                  <a:gd name="T2" fmla="*/ 458 w 500"/>
                  <a:gd name="T3" fmla="*/ 7 h 943"/>
                  <a:gd name="T4" fmla="*/ 448 w 500"/>
                  <a:gd name="T5" fmla="*/ 7 h 943"/>
                  <a:gd name="T6" fmla="*/ 472 w 500"/>
                  <a:gd name="T7" fmla="*/ 165 h 943"/>
                  <a:gd name="T8" fmla="*/ 485 w 500"/>
                  <a:gd name="T9" fmla="*/ 342 h 943"/>
                  <a:gd name="T10" fmla="*/ 374 w 500"/>
                  <a:gd name="T11" fmla="*/ 655 h 943"/>
                  <a:gd name="T12" fmla="*/ 193 w 500"/>
                  <a:gd name="T13" fmla="*/ 836 h 943"/>
                  <a:gd name="T14" fmla="*/ 103 w 500"/>
                  <a:gd name="T15" fmla="*/ 895 h 943"/>
                  <a:gd name="T16" fmla="*/ 13 w 500"/>
                  <a:gd name="T17" fmla="*/ 934 h 943"/>
                  <a:gd name="T18" fmla="*/ 9 w 500"/>
                  <a:gd name="T19" fmla="*/ 933 h 943"/>
                  <a:gd name="T20" fmla="*/ 9 w 500"/>
                  <a:gd name="T21" fmla="*/ 940 h 943"/>
                  <a:gd name="T22" fmla="*/ 196 w 500"/>
                  <a:gd name="T23" fmla="*/ 728 h 943"/>
                  <a:gd name="T24" fmla="*/ 101 w 500"/>
                  <a:gd name="T25" fmla="*/ 346 h 943"/>
                  <a:gd name="T26" fmla="*/ 91 w 500"/>
                  <a:gd name="T27" fmla="*/ 351 h 943"/>
                  <a:gd name="T28" fmla="*/ 188 w 500"/>
                  <a:gd name="T29" fmla="*/ 717 h 943"/>
                  <a:gd name="T30" fmla="*/ 4 w 500"/>
                  <a:gd name="T31" fmla="*/ 934 h 943"/>
                  <a:gd name="T32" fmla="*/ 5 w 500"/>
                  <a:gd name="T33" fmla="*/ 941 h 943"/>
                  <a:gd name="T34" fmla="*/ 74 w 500"/>
                  <a:gd name="T35" fmla="*/ 919 h 943"/>
                  <a:gd name="T36" fmla="*/ 167 w 500"/>
                  <a:gd name="T37" fmla="*/ 863 h 943"/>
                  <a:gd name="T38" fmla="*/ 336 w 500"/>
                  <a:gd name="T39" fmla="*/ 719 h 943"/>
                  <a:gd name="T40" fmla="*/ 479 w 500"/>
                  <a:gd name="T41" fmla="*/ 446 h 943"/>
                  <a:gd name="T42" fmla="*/ 499 w 500"/>
                  <a:gd name="T43" fmla="*/ 277 h 943"/>
                  <a:gd name="T44" fmla="*/ 473 w 500"/>
                  <a:gd name="T45" fmla="*/ 117 h 943"/>
                  <a:gd name="T46" fmla="*/ 459 w 500"/>
                  <a:gd name="T47" fmla="*/ 5 h 943"/>
                  <a:gd name="T48" fmla="*/ 449 w 500"/>
                  <a:gd name="T49" fmla="*/ 5 h 943"/>
                  <a:gd name="T50" fmla="*/ 91 w 500"/>
                  <a:gd name="T51" fmla="*/ 349 h 943"/>
                  <a:gd name="T52" fmla="*/ 102 w 500"/>
                  <a:gd name="T53" fmla="*/ 348 h 94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00" h="943">
                    <a:moveTo>
                      <a:pt x="102" y="348"/>
                    </a:moveTo>
                    <a:cubicBezTo>
                      <a:pt x="136" y="163"/>
                      <a:pt x="341" y="125"/>
                      <a:pt x="458" y="7"/>
                    </a:cubicBezTo>
                    <a:cubicBezTo>
                      <a:pt x="455" y="7"/>
                      <a:pt x="451" y="7"/>
                      <a:pt x="448" y="7"/>
                    </a:cubicBezTo>
                    <a:cubicBezTo>
                      <a:pt x="447" y="61"/>
                      <a:pt x="460" y="113"/>
                      <a:pt x="472" y="165"/>
                    </a:cubicBezTo>
                    <a:cubicBezTo>
                      <a:pt x="485" y="224"/>
                      <a:pt x="490" y="281"/>
                      <a:pt x="485" y="342"/>
                    </a:cubicBezTo>
                    <a:cubicBezTo>
                      <a:pt x="476" y="454"/>
                      <a:pt x="437" y="562"/>
                      <a:pt x="374" y="655"/>
                    </a:cubicBezTo>
                    <a:cubicBezTo>
                      <a:pt x="327" y="727"/>
                      <a:pt x="263" y="787"/>
                      <a:pt x="193" y="836"/>
                    </a:cubicBezTo>
                    <a:cubicBezTo>
                      <a:pt x="164" y="857"/>
                      <a:pt x="134" y="877"/>
                      <a:pt x="103" y="895"/>
                    </a:cubicBezTo>
                    <a:cubicBezTo>
                      <a:pt x="77" y="910"/>
                      <a:pt x="44" y="933"/>
                      <a:pt x="13" y="934"/>
                    </a:cubicBezTo>
                    <a:cubicBezTo>
                      <a:pt x="12" y="934"/>
                      <a:pt x="10" y="934"/>
                      <a:pt x="9" y="933"/>
                    </a:cubicBezTo>
                    <a:cubicBezTo>
                      <a:pt x="9" y="935"/>
                      <a:pt x="9" y="938"/>
                      <a:pt x="9" y="940"/>
                    </a:cubicBezTo>
                    <a:cubicBezTo>
                      <a:pt x="95" y="902"/>
                      <a:pt x="169" y="816"/>
                      <a:pt x="196" y="728"/>
                    </a:cubicBezTo>
                    <a:cubicBezTo>
                      <a:pt x="236" y="597"/>
                      <a:pt x="192" y="445"/>
                      <a:pt x="101" y="346"/>
                    </a:cubicBezTo>
                    <a:cubicBezTo>
                      <a:pt x="98" y="343"/>
                      <a:pt x="88" y="347"/>
                      <a:pt x="91" y="351"/>
                    </a:cubicBezTo>
                    <a:cubicBezTo>
                      <a:pt x="180" y="448"/>
                      <a:pt x="219" y="589"/>
                      <a:pt x="188" y="717"/>
                    </a:cubicBezTo>
                    <a:cubicBezTo>
                      <a:pt x="166" y="807"/>
                      <a:pt x="90" y="897"/>
                      <a:pt x="4" y="934"/>
                    </a:cubicBezTo>
                    <a:cubicBezTo>
                      <a:pt x="1" y="936"/>
                      <a:pt x="0" y="940"/>
                      <a:pt x="5" y="941"/>
                    </a:cubicBezTo>
                    <a:cubicBezTo>
                      <a:pt x="28" y="943"/>
                      <a:pt x="54" y="929"/>
                      <a:pt x="74" y="919"/>
                    </a:cubicBezTo>
                    <a:cubicBezTo>
                      <a:pt x="106" y="903"/>
                      <a:pt x="137" y="883"/>
                      <a:pt x="167" y="863"/>
                    </a:cubicBezTo>
                    <a:cubicBezTo>
                      <a:pt x="229" y="822"/>
                      <a:pt x="286" y="776"/>
                      <a:pt x="336" y="719"/>
                    </a:cubicBezTo>
                    <a:cubicBezTo>
                      <a:pt x="404" y="642"/>
                      <a:pt x="453" y="546"/>
                      <a:pt x="479" y="446"/>
                    </a:cubicBezTo>
                    <a:cubicBezTo>
                      <a:pt x="493" y="392"/>
                      <a:pt x="500" y="334"/>
                      <a:pt x="499" y="277"/>
                    </a:cubicBezTo>
                    <a:cubicBezTo>
                      <a:pt x="499" y="223"/>
                      <a:pt x="484" y="170"/>
                      <a:pt x="473" y="117"/>
                    </a:cubicBezTo>
                    <a:cubicBezTo>
                      <a:pt x="465" y="80"/>
                      <a:pt x="459" y="43"/>
                      <a:pt x="459" y="5"/>
                    </a:cubicBezTo>
                    <a:cubicBezTo>
                      <a:pt x="459" y="0"/>
                      <a:pt x="451" y="3"/>
                      <a:pt x="449" y="5"/>
                    </a:cubicBezTo>
                    <a:cubicBezTo>
                      <a:pt x="331" y="124"/>
                      <a:pt x="125" y="161"/>
                      <a:pt x="91" y="349"/>
                    </a:cubicBezTo>
                    <a:cubicBezTo>
                      <a:pt x="90" y="354"/>
                      <a:pt x="101" y="352"/>
                      <a:pt x="102" y="348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08" name="Freeform 289"/>
              <p:cNvSpPr/>
              <p:nvPr/>
            </p:nvSpPr>
            <p:spPr bwMode="auto">
              <a:xfrm>
                <a:off x="9019874" y="873819"/>
                <a:ext cx="358855" cy="377741"/>
              </a:xfrm>
              <a:custGeom>
                <a:gdLst>
                  <a:gd name="T0" fmla="*/ 330 w 344"/>
                  <a:gd name="T1" fmla="*/ 3 h 363"/>
                  <a:gd name="T2" fmla="*/ 315 w 344"/>
                  <a:gd name="T3" fmla="*/ 21 h 363"/>
                  <a:gd name="T4" fmla="*/ 284 w 344"/>
                  <a:gd name="T5" fmla="*/ 50 h 363"/>
                  <a:gd name="T6" fmla="*/ 219 w 344"/>
                  <a:gd name="T7" fmla="*/ 97 h 363"/>
                  <a:gd name="T8" fmla="*/ 124 w 344"/>
                  <a:gd name="T9" fmla="*/ 169 h 363"/>
                  <a:gd name="T10" fmla="*/ 0 w 344"/>
                  <a:gd name="T11" fmla="*/ 358 h 363"/>
                  <a:gd name="T12" fmla="*/ 11 w 344"/>
                  <a:gd name="T13" fmla="*/ 356 h 363"/>
                  <a:gd name="T14" fmla="*/ 144 w 344"/>
                  <a:gd name="T15" fmla="*/ 162 h 363"/>
                  <a:gd name="T16" fmla="*/ 244 w 344"/>
                  <a:gd name="T17" fmla="*/ 88 h 363"/>
                  <a:gd name="T18" fmla="*/ 303 w 344"/>
                  <a:gd name="T19" fmla="*/ 45 h 363"/>
                  <a:gd name="T20" fmla="*/ 339 w 344"/>
                  <a:gd name="T21" fmla="*/ 6 h 363"/>
                  <a:gd name="T22" fmla="*/ 330 w 344"/>
                  <a:gd name="T23" fmla="*/ 3 h 36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44" h="363">
                    <a:moveTo>
                      <a:pt x="330" y="3"/>
                    </a:moveTo>
                    <a:cubicBezTo>
                      <a:pt x="324" y="9"/>
                      <a:pt x="320" y="14"/>
                      <a:pt x="315" y="21"/>
                    </a:cubicBezTo>
                    <a:cubicBezTo>
                      <a:pt x="306" y="33"/>
                      <a:pt x="296" y="41"/>
                      <a:pt x="284" y="50"/>
                    </a:cubicBezTo>
                    <a:cubicBezTo>
                      <a:pt x="263" y="66"/>
                      <a:pt x="241" y="81"/>
                      <a:pt x="219" y="97"/>
                    </a:cubicBezTo>
                    <a:cubicBezTo>
                      <a:pt x="187" y="120"/>
                      <a:pt x="155" y="143"/>
                      <a:pt x="124" y="169"/>
                    </a:cubicBezTo>
                    <a:cubicBezTo>
                      <a:pt x="67" y="216"/>
                      <a:pt x="5" y="280"/>
                      <a:pt x="0" y="358"/>
                    </a:cubicBezTo>
                    <a:cubicBezTo>
                      <a:pt x="0" y="363"/>
                      <a:pt x="11" y="361"/>
                      <a:pt x="11" y="356"/>
                    </a:cubicBezTo>
                    <a:cubicBezTo>
                      <a:pt x="16" y="275"/>
                      <a:pt x="84" y="210"/>
                      <a:pt x="144" y="162"/>
                    </a:cubicBezTo>
                    <a:cubicBezTo>
                      <a:pt x="177" y="136"/>
                      <a:pt x="211" y="112"/>
                      <a:pt x="244" y="88"/>
                    </a:cubicBezTo>
                    <a:cubicBezTo>
                      <a:pt x="264" y="74"/>
                      <a:pt x="284" y="60"/>
                      <a:pt x="303" y="45"/>
                    </a:cubicBezTo>
                    <a:cubicBezTo>
                      <a:pt x="318" y="34"/>
                      <a:pt x="326" y="19"/>
                      <a:pt x="339" y="6"/>
                    </a:cubicBezTo>
                    <a:cubicBezTo>
                      <a:pt x="344" y="1"/>
                      <a:pt x="333" y="0"/>
                      <a:pt x="330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09" name="Freeform 290"/>
              <p:cNvSpPr/>
              <p:nvPr/>
            </p:nvSpPr>
            <p:spPr bwMode="auto">
              <a:xfrm>
                <a:off x="9021591" y="873819"/>
                <a:ext cx="355421" cy="396629"/>
              </a:xfrm>
              <a:custGeom>
                <a:gdLst>
                  <a:gd name="T0" fmla="*/ 327 w 340"/>
                  <a:gd name="T1" fmla="*/ 4 h 381"/>
                  <a:gd name="T2" fmla="*/ 159 w 340"/>
                  <a:gd name="T3" fmla="*/ 167 h 381"/>
                  <a:gd name="T4" fmla="*/ 71 w 340"/>
                  <a:gd name="T5" fmla="*/ 263 h 381"/>
                  <a:gd name="T6" fmla="*/ 2 w 340"/>
                  <a:gd name="T7" fmla="*/ 376 h 381"/>
                  <a:gd name="T8" fmla="*/ 13 w 340"/>
                  <a:gd name="T9" fmla="*/ 376 h 381"/>
                  <a:gd name="T10" fmla="*/ 84 w 340"/>
                  <a:gd name="T11" fmla="*/ 260 h 381"/>
                  <a:gd name="T12" fmla="*/ 176 w 340"/>
                  <a:gd name="T13" fmla="*/ 162 h 381"/>
                  <a:gd name="T14" fmla="*/ 338 w 340"/>
                  <a:gd name="T15" fmla="*/ 5 h 381"/>
                  <a:gd name="T16" fmla="*/ 327 w 340"/>
                  <a:gd name="T17" fmla="*/ 4 h 38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0" h="381">
                    <a:moveTo>
                      <a:pt x="327" y="4"/>
                    </a:moveTo>
                    <a:cubicBezTo>
                      <a:pt x="290" y="76"/>
                      <a:pt x="217" y="115"/>
                      <a:pt x="159" y="167"/>
                    </a:cubicBezTo>
                    <a:cubicBezTo>
                      <a:pt x="127" y="195"/>
                      <a:pt x="98" y="229"/>
                      <a:pt x="71" y="263"/>
                    </a:cubicBezTo>
                    <a:cubicBezTo>
                      <a:pt x="43" y="297"/>
                      <a:pt x="19" y="334"/>
                      <a:pt x="2" y="376"/>
                    </a:cubicBezTo>
                    <a:cubicBezTo>
                      <a:pt x="0" y="381"/>
                      <a:pt x="11" y="380"/>
                      <a:pt x="13" y="376"/>
                    </a:cubicBezTo>
                    <a:cubicBezTo>
                      <a:pt x="30" y="334"/>
                      <a:pt x="56" y="296"/>
                      <a:pt x="84" y="260"/>
                    </a:cubicBezTo>
                    <a:cubicBezTo>
                      <a:pt x="112" y="225"/>
                      <a:pt x="143" y="191"/>
                      <a:pt x="176" y="162"/>
                    </a:cubicBezTo>
                    <a:cubicBezTo>
                      <a:pt x="234" y="113"/>
                      <a:pt x="302" y="75"/>
                      <a:pt x="338" y="5"/>
                    </a:cubicBezTo>
                    <a:cubicBezTo>
                      <a:pt x="340" y="0"/>
                      <a:pt x="329" y="0"/>
                      <a:pt x="327" y="4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10" name="Freeform 291"/>
              <p:cNvSpPr/>
              <p:nvPr/>
            </p:nvSpPr>
            <p:spPr bwMode="auto">
              <a:xfrm>
                <a:off x="9047346" y="885838"/>
                <a:ext cx="326231" cy="405213"/>
              </a:xfrm>
              <a:custGeom>
                <a:gdLst>
                  <a:gd name="T0" fmla="*/ 297 w 311"/>
                  <a:gd name="T1" fmla="*/ 4 h 389"/>
                  <a:gd name="T2" fmla="*/ 229 w 311"/>
                  <a:gd name="T3" fmla="*/ 74 h 389"/>
                  <a:gd name="T4" fmla="*/ 137 w 311"/>
                  <a:gd name="T5" fmla="*/ 159 h 389"/>
                  <a:gd name="T6" fmla="*/ 2 w 311"/>
                  <a:gd name="T7" fmla="*/ 385 h 389"/>
                  <a:gd name="T8" fmla="*/ 13 w 311"/>
                  <a:gd name="T9" fmla="*/ 384 h 389"/>
                  <a:gd name="T10" fmla="*/ 155 w 311"/>
                  <a:gd name="T11" fmla="*/ 151 h 389"/>
                  <a:gd name="T12" fmla="*/ 249 w 311"/>
                  <a:gd name="T13" fmla="*/ 68 h 389"/>
                  <a:gd name="T14" fmla="*/ 307 w 311"/>
                  <a:gd name="T15" fmla="*/ 5 h 389"/>
                  <a:gd name="T16" fmla="*/ 297 w 311"/>
                  <a:gd name="T17" fmla="*/ 4 h 38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1" h="389">
                    <a:moveTo>
                      <a:pt x="297" y="4"/>
                    </a:moveTo>
                    <a:cubicBezTo>
                      <a:pt x="277" y="32"/>
                      <a:pt x="256" y="53"/>
                      <a:pt x="229" y="74"/>
                    </a:cubicBezTo>
                    <a:cubicBezTo>
                      <a:pt x="195" y="99"/>
                      <a:pt x="165" y="127"/>
                      <a:pt x="137" y="159"/>
                    </a:cubicBezTo>
                    <a:cubicBezTo>
                      <a:pt x="78" y="225"/>
                      <a:pt x="29" y="300"/>
                      <a:pt x="2" y="385"/>
                    </a:cubicBezTo>
                    <a:cubicBezTo>
                      <a:pt x="0" y="389"/>
                      <a:pt x="12" y="388"/>
                      <a:pt x="13" y="384"/>
                    </a:cubicBezTo>
                    <a:cubicBezTo>
                      <a:pt x="42" y="296"/>
                      <a:pt x="94" y="219"/>
                      <a:pt x="155" y="151"/>
                    </a:cubicBezTo>
                    <a:cubicBezTo>
                      <a:pt x="183" y="120"/>
                      <a:pt x="215" y="94"/>
                      <a:pt x="249" y="68"/>
                    </a:cubicBezTo>
                    <a:cubicBezTo>
                      <a:pt x="272" y="50"/>
                      <a:pt x="290" y="29"/>
                      <a:pt x="307" y="5"/>
                    </a:cubicBezTo>
                    <a:cubicBezTo>
                      <a:pt x="311" y="0"/>
                      <a:pt x="299" y="1"/>
                      <a:pt x="297" y="4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11" name="Freeform 292"/>
              <p:cNvSpPr/>
              <p:nvPr/>
            </p:nvSpPr>
            <p:spPr bwMode="auto">
              <a:xfrm>
                <a:off x="9079969" y="884121"/>
                <a:ext cx="291891" cy="472177"/>
              </a:xfrm>
              <a:custGeom>
                <a:gdLst>
                  <a:gd name="T0" fmla="*/ 265 w 278"/>
                  <a:gd name="T1" fmla="*/ 6 h 453"/>
                  <a:gd name="T2" fmla="*/ 125 w 278"/>
                  <a:gd name="T3" fmla="*/ 228 h 453"/>
                  <a:gd name="T4" fmla="*/ 1 w 278"/>
                  <a:gd name="T5" fmla="*/ 448 h 453"/>
                  <a:gd name="T6" fmla="*/ 12 w 278"/>
                  <a:gd name="T7" fmla="*/ 447 h 453"/>
                  <a:gd name="T8" fmla="*/ 147 w 278"/>
                  <a:gd name="T9" fmla="*/ 214 h 453"/>
                  <a:gd name="T10" fmla="*/ 277 w 278"/>
                  <a:gd name="T11" fmla="*/ 5 h 453"/>
                  <a:gd name="T12" fmla="*/ 265 w 278"/>
                  <a:gd name="T13" fmla="*/ 6 h 45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8" h="452">
                    <a:moveTo>
                      <a:pt x="265" y="6"/>
                    </a:moveTo>
                    <a:cubicBezTo>
                      <a:pt x="237" y="91"/>
                      <a:pt x="180" y="159"/>
                      <a:pt x="125" y="228"/>
                    </a:cubicBezTo>
                    <a:cubicBezTo>
                      <a:pt x="71" y="295"/>
                      <a:pt x="23" y="365"/>
                      <a:pt x="1" y="448"/>
                    </a:cubicBezTo>
                    <a:cubicBezTo>
                      <a:pt x="0" y="453"/>
                      <a:pt x="11" y="451"/>
                      <a:pt x="12" y="447"/>
                    </a:cubicBezTo>
                    <a:cubicBezTo>
                      <a:pt x="36" y="357"/>
                      <a:pt x="89" y="285"/>
                      <a:pt x="147" y="214"/>
                    </a:cubicBezTo>
                    <a:cubicBezTo>
                      <a:pt x="199" y="150"/>
                      <a:pt x="250" y="85"/>
                      <a:pt x="277" y="5"/>
                    </a:cubicBezTo>
                    <a:cubicBezTo>
                      <a:pt x="278" y="0"/>
                      <a:pt x="267" y="2"/>
                      <a:pt x="265" y="6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12" name="Freeform 293"/>
              <p:cNvSpPr/>
              <p:nvPr/>
            </p:nvSpPr>
            <p:spPr bwMode="auto">
              <a:xfrm>
                <a:off x="9093705" y="877253"/>
                <a:ext cx="281589" cy="501366"/>
              </a:xfrm>
              <a:custGeom>
                <a:gdLst>
                  <a:gd name="T0" fmla="*/ 259 w 270"/>
                  <a:gd name="T1" fmla="*/ 4 h 483"/>
                  <a:gd name="T2" fmla="*/ 152 w 270"/>
                  <a:gd name="T3" fmla="*/ 230 h 483"/>
                  <a:gd name="T4" fmla="*/ 3 w 270"/>
                  <a:gd name="T5" fmla="*/ 481 h 483"/>
                  <a:gd name="T6" fmla="*/ 13 w 270"/>
                  <a:gd name="T7" fmla="*/ 480 h 483"/>
                  <a:gd name="T8" fmla="*/ 161 w 270"/>
                  <a:gd name="T9" fmla="*/ 233 h 483"/>
                  <a:gd name="T10" fmla="*/ 270 w 270"/>
                  <a:gd name="T11" fmla="*/ 2 h 483"/>
                  <a:gd name="T12" fmla="*/ 259 w 270"/>
                  <a:gd name="T13" fmla="*/ 4 h 48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0" h="482">
                    <a:moveTo>
                      <a:pt x="259" y="4"/>
                    </a:moveTo>
                    <a:cubicBezTo>
                      <a:pt x="220" y="78"/>
                      <a:pt x="189" y="155"/>
                      <a:pt x="152" y="230"/>
                    </a:cubicBezTo>
                    <a:cubicBezTo>
                      <a:pt x="110" y="317"/>
                      <a:pt x="66" y="407"/>
                      <a:pt x="3" y="481"/>
                    </a:cubicBezTo>
                    <a:cubicBezTo>
                      <a:pt x="0" y="483"/>
                      <a:pt x="11" y="482"/>
                      <a:pt x="13" y="480"/>
                    </a:cubicBezTo>
                    <a:cubicBezTo>
                      <a:pt x="75" y="407"/>
                      <a:pt x="119" y="319"/>
                      <a:pt x="161" y="233"/>
                    </a:cubicBezTo>
                    <a:cubicBezTo>
                      <a:pt x="198" y="157"/>
                      <a:pt x="231" y="77"/>
                      <a:pt x="270" y="2"/>
                    </a:cubicBezTo>
                    <a:cubicBezTo>
                      <a:pt x="270" y="0"/>
                      <a:pt x="260" y="1"/>
                      <a:pt x="259" y="4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13" name="Freeform 294"/>
              <p:cNvSpPr/>
              <p:nvPr/>
            </p:nvSpPr>
            <p:spPr bwMode="auto">
              <a:xfrm>
                <a:off x="9098857" y="878970"/>
                <a:ext cx="278155" cy="535706"/>
              </a:xfrm>
              <a:custGeom>
                <a:gdLst>
                  <a:gd name="T0" fmla="*/ 252 w 265"/>
                  <a:gd name="T1" fmla="*/ 5 h 514"/>
                  <a:gd name="T2" fmla="*/ 157 w 265"/>
                  <a:gd name="T3" fmla="*/ 258 h 514"/>
                  <a:gd name="T4" fmla="*/ 4 w 265"/>
                  <a:gd name="T5" fmla="*/ 509 h 514"/>
                  <a:gd name="T6" fmla="*/ 14 w 265"/>
                  <a:gd name="T7" fmla="*/ 510 h 514"/>
                  <a:gd name="T8" fmla="*/ 167 w 265"/>
                  <a:gd name="T9" fmla="*/ 258 h 514"/>
                  <a:gd name="T10" fmla="*/ 263 w 265"/>
                  <a:gd name="T11" fmla="*/ 4 h 514"/>
                  <a:gd name="T12" fmla="*/ 252 w 265"/>
                  <a:gd name="T13" fmla="*/ 5 h 51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5" h="514">
                    <a:moveTo>
                      <a:pt x="252" y="5"/>
                    </a:moveTo>
                    <a:cubicBezTo>
                      <a:pt x="223" y="91"/>
                      <a:pt x="196" y="176"/>
                      <a:pt x="157" y="258"/>
                    </a:cubicBezTo>
                    <a:cubicBezTo>
                      <a:pt x="114" y="346"/>
                      <a:pt x="62" y="431"/>
                      <a:pt x="4" y="509"/>
                    </a:cubicBezTo>
                    <a:cubicBezTo>
                      <a:pt x="0" y="514"/>
                      <a:pt x="12" y="513"/>
                      <a:pt x="14" y="510"/>
                    </a:cubicBezTo>
                    <a:cubicBezTo>
                      <a:pt x="73" y="431"/>
                      <a:pt x="124" y="346"/>
                      <a:pt x="167" y="258"/>
                    </a:cubicBezTo>
                    <a:cubicBezTo>
                      <a:pt x="207" y="177"/>
                      <a:pt x="235" y="90"/>
                      <a:pt x="263" y="4"/>
                    </a:cubicBezTo>
                    <a:cubicBezTo>
                      <a:pt x="265" y="0"/>
                      <a:pt x="253" y="1"/>
                      <a:pt x="252" y="5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14" name="Freeform 295"/>
              <p:cNvSpPr/>
              <p:nvPr/>
            </p:nvSpPr>
            <p:spPr bwMode="auto">
              <a:xfrm>
                <a:off x="9109159" y="877253"/>
                <a:ext cx="266137" cy="573480"/>
              </a:xfrm>
              <a:custGeom>
                <a:gdLst>
                  <a:gd name="T0" fmla="*/ 243 w 255"/>
                  <a:gd name="T1" fmla="*/ 6 h 552"/>
                  <a:gd name="T2" fmla="*/ 168 w 255"/>
                  <a:gd name="T3" fmla="*/ 261 h 552"/>
                  <a:gd name="T4" fmla="*/ 5 w 255"/>
                  <a:gd name="T5" fmla="*/ 547 h 552"/>
                  <a:gd name="T6" fmla="*/ 14 w 255"/>
                  <a:gd name="T7" fmla="*/ 549 h 552"/>
                  <a:gd name="T8" fmla="*/ 178 w 255"/>
                  <a:gd name="T9" fmla="*/ 262 h 552"/>
                  <a:gd name="T10" fmla="*/ 254 w 255"/>
                  <a:gd name="T11" fmla="*/ 5 h 552"/>
                  <a:gd name="T12" fmla="*/ 243 w 255"/>
                  <a:gd name="T13" fmla="*/ 6 h 55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5" h="552">
                    <a:moveTo>
                      <a:pt x="243" y="6"/>
                    </a:moveTo>
                    <a:cubicBezTo>
                      <a:pt x="226" y="93"/>
                      <a:pt x="199" y="179"/>
                      <a:pt x="168" y="261"/>
                    </a:cubicBezTo>
                    <a:cubicBezTo>
                      <a:pt x="129" y="363"/>
                      <a:pt x="81" y="468"/>
                      <a:pt x="5" y="547"/>
                    </a:cubicBezTo>
                    <a:cubicBezTo>
                      <a:pt x="0" y="552"/>
                      <a:pt x="11" y="552"/>
                      <a:pt x="14" y="549"/>
                    </a:cubicBezTo>
                    <a:cubicBezTo>
                      <a:pt x="91" y="470"/>
                      <a:pt x="139" y="364"/>
                      <a:pt x="178" y="262"/>
                    </a:cubicBezTo>
                    <a:cubicBezTo>
                      <a:pt x="210" y="179"/>
                      <a:pt x="237" y="93"/>
                      <a:pt x="254" y="5"/>
                    </a:cubicBezTo>
                    <a:cubicBezTo>
                      <a:pt x="255" y="0"/>
                      <a:pt x="244" y="2"/>
                      <a:pt x="243" y="6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15" name="Freeform 296"/>
              <p:cNvSpPr/>
              <p:nvPr/>
            </p:nvSpPr>
            <p:spPr bwMode="auto">
              <a:xfrm>
                <a:off x="9110875" y="878970"/>
                <a:ext cx="269571" cy="655896"/>
              </a:xfrm>
              <a:custGeom>
                <a:gdLst>
                  <a:gd name="T0" fmla="*/ 245 w 258"/>
                  <a:gd name="T1" fmla="*/ 6 h 631"/>
                  <a:gd name="T2" fmla="*/ 4 w 258"/>
                  <a:gd name="T3" fmla="*/ 624 h 631"/>
                  <a:gd name="T4" fmla="*/ 14 w 258"/>
                  <a:gd name="T5" fmla="*/ 627 h 631"/>
                  <a:gd name="T6" fmla="*/ 257 w 258"/>
                  <a:gd name="T7" fmla="*/ 5 h 631"/>
                  <a:gd name="T8" fmla="*/ 245 w 258"/>
                  <a:gd name="T9" fmla="*/ 6 h 63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8" h="631">
                    <a:moveTo>
                      <a:pt x="245" y="6"/>
                    </a:moveTo>
                    <a:cubicBezTo>
                      <a:pt x="206" y="223"/>
                      <a:pt x="158" y="456"/>
                      <a:pt x="4" y="624"/>
                    </a:cubicBezTo>
                    <a:cubicBezTo>
                      <a:pt x="0" y="629"/>
                      <a:pt x="10" y="631"/>
                      <a:pt x="14" y="627"/>
                    </a:cubicBezTo>
                    <a:cubicBezTo>
                      <a:pt x="168" y="458"/>
                      <a:pt x="217" y="224"/>
                      <a:pt x="257" y="5"/>
                    </a:cubicBezTo>
                    <a:cubicBezTo>
                      <a:pt x="258" y="0"/>
                      <a:pt x="246" y="1"/>
                      <a:pt x="245" y="6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16" name="Freeform 297"/>
              <p:cNvSpPr/>
              <p:nvPr/>
            </p:nvSpPr>
            <p:spPr bwMode="auto">
              <a:xfrm>
                <a:off x="9100573" y="894423"/>
                <a:ext cx="278155" cy="693670"/>
              </a:xfrm>
              <a:custGeom>
                <a:gdLst>
                  <a:gd name="T0" fmla="*/ 255 w 266"/>
                  <a:gd name="T1" fmla="*/ 6 h 667"/>
                  <a:gd name="T2" fmla="*/ 196 w 266"/>
                  <a:gd name="T3" fmla="*/ 364 h 667"/>
                  <a:gd name="T4" fmla="*/ 5 w 266"/>
                  <a:gd name="T5" fmla="*/ 662 h 667"/>
                  <a:gd name="T6" fmla="*/ 14 w 266"/>
                  <a:gd name="T7" fmla="*/ 664 h 667"/>
                  <a:gd name="T8" fmla="*/ 204 w 266"/>
                  <a:gd name="T9" fmla="*/ 374 h 667"/>
                  <a:gd name="T10" fmla="*/ 266 w 266"/>
                  <a:gd name="T11" fmla="*/ 5 h 667"/>
                  <a:gd name="T12" fmla="*/ 255 w 266"/>
                  <a:gd name="T13" fmla="*/ 6 h 66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6" h="667">
                    <a:moveTo>
                      <a:pt x="255" y="6"/>
                    </a:moveTo>
                    <a:cubicBezTo>
                      <a:pt x="246" y="127"/>
                      <a:pt x="233" y="249"/>
                      <a:pt x="196" y="364"/>
                    </a:cubicBezTo>
                    <a:cubicBezTo>
                      <a:pt x="160" y="479"/>
                      <a:pt x="95" y="581"/>
                      <a:pt x="5" y="662"/>
                    </a:cubicBezTo>
                    <a:cubicBezTo>
                      <a:pt x="0" y="666"/>
                      <a:pt x="11" y="667"/>
                      <a:pt x="14" y="664"/>
                    </a:cubicBezTo>
                    <a:cubicBezTo>
                      <a:pt x="103" y="585"/>
                      <a:pt x="166" y="486"/>
                      <a:pt x="204" y="374"/>
                    </a:cubicBezTo>
                    <a:cubicBezTo>
                      <a:pt x="244" y="255"/>
                      <a:pt x="257" y="129"/>
                      <a:pt x="266" y="5"/>
                    </a:cubicBezTo>
                    <a:cubicBezTo>
                      <a:pt x="266" y="0"/>
                      <a:pt x="255" y="2"/>
                      <a:pt x="255" y="6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17" name="Freeform 298"/>
              <p:cNvSpPr/>
              <p:nvPr/>
            </p:nvSpPr>
            <p:spPr bwMode="auto">
              <a:xfrm>
                <a:off x="9074819" y="892707"/>
                <a:ext cx="310779" cy="774370"/>
              </a:xfrm>
              <a:custGeom>
                <a:gdLst>
                  <a:gd name="T0" fmla="*/ 284 w 298"/>
                  <a:gd name="T1" fmla="*/ 5 h 743"/>
                  <a:gd name="T2" fmla="*/ 230 w 298"/>
                  <a:gd name="T3" fmla="*/ 451 h 743"/>
                  <a:gd name="T4" fmla="*/ 5 w 298"/>
                  <a:gd name="T5" fmla="*/ 740 h 743"/>
                  <a:gd name="T6" fmla="*/ 13 w 298"/>
                  <a:gd name="T7" fmla="*/ 740 h 743"/>
                  <a:gd name="T8" fmla="*/ 237 w 298"/>
                  <a:gd name="T9" fmla="*/ 459 h 743"/>
                  <a:gd name="T10" fmla="*/ 295 w 298"/>
                  <a:gd name="T11" fmla="*/ 2 h 743"/>
                  <a:gd name="T12" fmla="*/ 284 w 298"/>
                  <a:gd name="T13" fmla="*/ 5 h 74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8" h="743">
                    <a:moveTo>
                      <a:pt x="284" y="5"/>
                    </a:moveTo>
                    <a:cubicBezTo>
                      <a:pt x="286" y="154"/>
                      <a:pt x="286" y="310"/>
                      <a:pt x="230" y="451"/>
                    </a:cubicBezTo>
                    <a:cubicBezTo>
                      <a:pt x="185" y="564"/>
                      <a:pt x="111" y="678"/>
                      <a:pt x="5" y="740"/>
                    </a:cubicBezTo>
                    <a:cubicBezTo>
                      <a:pt x="0" y="743"/>
                      <a:pt x="11" y="741"/>
                      <a:pt x="13" y="740"/>
                    </a:cubicBezTo>
                    <a:cubicBezTo>
                      <a:pt x="119" y="679"/>
                      <a:pt x="190" y="570"/>
                      <a:pt x="237" y="459"/>
                    </a:cubicBezTo>
                    <a:cubicBezTo>
                      <a:pt x="298" y="316"/>
                      <a:pt x="297" y="155"/>
                      <a:pt x="295" y="2"/>
                    </a:cubicBezTo>
                    <a:cubicBezTo>
                      <a:pt x="295" y="0"/>
                      <a:pt x="284" y="2"/>
                      <a:pt x="284" y="5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18" name="Freeform 299"/>
              <p:cNvSpPr/>
              <p:nvPr/>
            </p:nvSpPr>
            <p:spPr bwMode="auto">
              <a:xfrm>
                <a:off x="9018157" y="932197"/>
                <a:ext cx="398346" cy="817295"/>
              </a:xfrm>
              <a:custGeom>
                <a:gdLst>
                  <a:gd name="T0" fmla="*/ 337 w 381"/>
                  <a:gd name="T1" fmla="*/ 7 h 785"/>
                  <a:gd name="T2" fmla="*/ 296 w 381"/>
                  <a:gd name="T3" fmla="*/ 470 h 785"/>
                  <a:gd name="T4" fmla="*/ 162 w 381"/>
                  <a:gd name="T5" fmla="*/ 663 h 785"/>
                  <a:gd name="T6" fmla="*/ 75 w 381"/>
                  <a:gd name="T7" fmla="*/ 738 h 785"/>
                  <a:gd name="T8" fmla="*/ 3 w 381"/>
                  <a:gd name="T9" fmla="*/ 781 h 785"/>
                  <a:gd name="T10" fmla="*/ 13 w 381"/>
                  <a:gd name="T11" fmla="*/ 781 h 785"/>
                  <a:gd name="T12" fmla="*/ 60 w 381"/>
                  <a:gd name="T13" fmla="*/ 754 h 785"/>
                  <a:gd name="T14" fmla="*/ 95 w 381"/>
                  <a:gd name="T15" fmla="*/ 732 h 785"/>
                  <a:gd name="T16" fmla="*/ 173 w 381"/>
                  <a:gd name="T17" fmla="*/ 663 h 785"/>
                  <a:gd name="T18" fmla="*/ 304 w 381"/>
                  <a:gd name="T19" fmla="*/ 474 h 785"/>
                  <a:gd name="T20" fmla="*/ 348 w 381"/>
                  <a:gd name="T21" fmla="*/ 4 h 785"/>
                  <a:gd name="T22" fmla="*/ 337 w 381"/>
                  <a:gd name="T23" fmla="*/ 7 h 78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81" h="785">
                    <a:moveTo>
                      <a:pt x="337" y="7"/>
                    </a:moveTo>
                    <a:cubicBezTo>
                      <a:pt x="369" y="159"/>
                      <a:pt x="364" y="328"/>
                      <a:pt x="296" y="470"/>
                    </a:cubicBezTo>
                    <a:cubicBezTo>
                      <a:pt x="262" y="541"/>
                      <a:pt x="216" y="606"/>
                      <a:pt x="162" y="663"/>
                    </a:cubicBezTo>
                    <a:cubicBezTo>
                      <a:pt x="136" y="691"/>
                      <a:pt x="107" y="717"/>
                      <a:pt x="75" y="738"/>
                    </a:cubicBezTo>
                    <a:cubicBezTo>
                      <a:pt x="52" y="753"/>
                      <a:pt x="20" y="760"/>
                      <a:pt x="3" y="781"/>
                    </a:cubicBezTo>
                    <a:cubicBezTo>
                      <a:pt x="0" y="785"/>
                      <a:pt x="11" y="783"/>
                      <a:pt x="13" y="781"/>
                    </a:cubicBezTo>
                    <a:cubicBezTo>
                      <a:pt x="25" y="767"/>
                      <a:pt x="44" y="762"/>
                      <a:pt x="60" y="754"/>
                    </a:cubicBezTo>
                    <a:cubicBezTo>
                      <a:pt x="73" y="748"/>
                      <a:pt x="84" y="740"/>
                      <a:pt x="95" y="732"/>
                    </a:cubicBezTo>
                    <a:cubicBezTo>
                      <a:pt x="124" y="712"/>
                      <a:pt x="149" y="688"/>
                      <a:pt x="173" y="663"/>
                    </a:cubicBezTo>
                    <a:cubicBezTo>
                      <a:pt x="226" y="607"/>
                      <a:pt x="270" y="543"/>
                      <a:pt x="304" y="474"/>
                    </a:cubicBezTo>
                    <a:cubicBezTo>
                      <a:pt x="376" y="332"/>
                      <a:pt x="381" y="157"/>
                      <a:pt x="348" y="4"/>
                    </a:cubicBezTo>
                    <a:cubicBezTo>
                      <a:pt x="348" y="0"/>
                      <a:pt x="336" y="3"/>
                      <a:pt x="337" y="7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19" name="Freeform 300"/>
              <p:cNvSpPr/>
              <p:nvPr/>
            </p:nvSpPr>
            <p:spPr bwMode="auto">
              <a:xfrm>
                <a:off x="9064517" y="877253"/>
                <a:ext cx="310779" cy="448139"/>
              </a:xfrm>
              <a:custGeom>
                <a:gdLst>
                  <a:gd name="T0" fmla="*/ 283 w 297"/>
                  <a:gd name="T1" fmla="*/ 4 h 431"/>
                  <a:gd name="T2" fmla="*/ 181 w 297"/>
                  <a:gd name="T3" fmla="*/ 137 h 431"/>
                  <a:gd name="T4" fmla="*/ 126 w 297"/>
                  <a:gd name="T5" fmla="*/ 194 h 431"/>
                  <a:gd name="T6" fmla="*/ 80 w 297"/>
                  <a:gd name="T7" fmla="*/ 251 h 431"/>
                  <a:gd name="T8" fmla="*/ 21 w 297"/>
                  <a:gd name="T9" fmla="*/ 366 h 431"/>
                  <a:gd name="T10" fmla="*/ 5 w 297"/>
                  <a:gd name="T11" fmla="*/ 409 h 431"/>
                  <a:gd name="T12" fmla="*/ 0 w 297"/>
                  <a:gd name="T13" fmla="*/ 425 h 431"/>
                  <a:gd name="T14" fmla="*/ 12 w 297"/>
                  <a:gd name="T15" fmla="*/ 425 h 431"/>
                  <a:gd name="T16" fmla="*/ 12 w 297"/>
                  <a:gd name="T17" fmla="*/ 425 h 431"/>
                  <a:gd name="T18" fmla="*/ 1 w 297"/>
                  <a:gd name="T19" fmla="*/ 424 h 431"/>
                  <a:gd name="T20" fmla="*/ 1 w 297"/>
                  <a:gd name="T21" fmla="*/ 424 h 431"/>
                  <a:gd name="T22" fmla="*/ 12 w 297"/>
                  <a:gd name="T23" fmla="*/ 424 h 431"/>
                  <a:gd name="T24" fmla="*/ 17 w 297"/>
                  <a:gd name="T25" fmla="*/ 408 h 431"/>
                  <a:gd name="T26" fmla="*/ 34 w 297"/>
                  <a:gd name="T27" fmla="*/ 363 h 431"/>
                  <a:gd name="T28" fmla="*/ 95 w 297"/>
                  <a:gd name="T29" fmla="*/ 246 h 431"/>
                  <a:gd name="T30" fmla="*/ 202 w 297"/>
                  <a:gd name="T31" fmla="*/ 130 h 431"/>
                  <a:gd name="T32" fmla="*/ 294 w 297"/>
                  <a:gd name="T33" fmla="*/ 6 h 431"/>
                  <a:gd name="T34" fmla="*/ 283 w 297"/>
                  <a:gd name="T35" fmla="*/ 4 h 43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97" h="431">
                    <a:moveTo>
                      <a:pt x="283" y="4"/>
                    </a:moveTo>
                    <a:cubicBezTo>
                      <a:pt x="257" y="54"/>
                      <a:pt x="223" y="101"/>
                      <a:pt x="181" y="137"/>
                    </a:cubicBezTo>
                    <a:cubicBezTo>
                      <a:pt x="160" y="154"/>
                      <a:pt x="143" y="174"/>
                      <a:pt x="126" y="194"/>
                    </a:cubicBezTo>
                    <a:cubicBezTo>
                      <a:pt x="110" y="213"/>
                      <a:pt x="94" y="231"/>
                      <a:pt x="80" y="251"/>
                    </a:cubicBezTo>
                    <a:cubicBezTo>
                      <a:pt x="55" y="287"/>
                      <a:pt x="37" y="326"/>
                      <a:pt x="21" y="366"/>
                    </a:cubicBezTo>
                    <a:cubicBezTo>
                      <a:pt x="15" y="380"/>
                      <a:pt x="10" y="394"/>
                      <a:pt x="5" y="409"/>
                    </a:cubicBezTo>
                    <a:cubicBezTo>
                      <a:pt x="4" y="413"/>
                      <a:pt x="1" y="420"/>
                      <a:pt x="0" y="425"/>
                    </a:cubicBezTo>
                    <a:cubicBezTo>
                      <a:pt x="0" y="431"/>
                      <a:pt x="10" y="429"/>
                      <a:pt x="12" y="425"/>
                    </a:cubicBezTo>
                    <a:cubicBezTo>
                      <a:pt x="12" y="425"/>
                      <a:pt x="12" y="425"/>
                      <a:pt x="12" y="425"/>
                    </a:cubicBezTo>
                    <a:cubicBezTo>
                      <a:pt x="15" y="419"/>
                      <a:pt x="3" y="419"/>
                      <a:pt x="1" y="424"/>
                    </a:cubicBezTo>
                    <a:cubicBezTo>
                      <a:pt x="1" y="424"/>
                      <a:pt x="1" y="424"/>
                      <a:pt x="1" y="424"/>
                    </a:cubicBezTo>
                    <a:cubicBezTo>
                      <a:pt x="4" y="424"/>
                      <a:pt x="8" y="424"/>
                      <a:pt x="12" y="424"/>
                    </a:cubicBezTo>
                    <a:cubicBezTo>
                      <a:pt x="12" y="419"/>
                      <a:pt x="15" y="412"/>
                      <a:pt x="17" y="408"/>
                    </a:cubicBezTo>
                    <a:cubicBezTo>
                      <a:pt x="22" y="393"/>
                      <a:pt x="28" y="378"/>
                      <a:pt x="34" y="363"/>
                    </a:cubicBezTo>
                    <a:cubicBezTo>
                      <a:pt x="50" y="322"/>
                      <a:pt x="70" y="282"/>
                      <a:pt x="95" y="246"/>
                    </a:cubicBezTo>
                    <a:cubicBezTo>
                      <a:pt x="126" y="203"/>
                      <a:pt x="164" y="165"/>
                      <a:pt x="202" y="130"/>
                    </a:cubicBezTo>
                    <a:cubicBezTo>
                      <a:pt x="240" y="95"/>
                      <a:pt x="270" y="51"/>
                      <a:pt x="294" y="6"/>
                    </a:cubicBezTo>
                    <a:cubicBezTo>
                      <a:pt x="297" y="0"/>
                      <a:pt x="286" y="0"/>
                      <a:pt x="283" y="4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20" name="Freeform 301"/>
              <p:cNvSpPr/>
              <p:nvPr/>
            </p:nvSpPr>
            <p:spPr bwMode="auto">
              <a:xfrm>
                <a:off x="8226617" y="961387"/>
                <a:ext cx="279873" cy="817295"/>
              </a:xfrm>
              <a:custGeom>
                <a:gdLst>
                  <a:gd name="T0" fmla="*/ 1 w 267"/>
                  <a:gd name="T1" fmla="*/ 5 h 786"/>
                  <a:gd name="T2" fmla="*/ 33 w 267"/>
                  <a:gd name="T3" fmla="*/ 209 h 786"/>
                  <a:gd name="T4" fmla="*/ 29 w 267"/>
                  <a:gd name="T5" fmla="*/ 420 h 786"/>
                  <a:gd name="T6" fmla="*/ 111 w 267"/>
                  <a:gd name="T7" fmla="*/ 636 h 786"/>
                  <a:gd name="T8" fmla="*/ 179 w 267"/>
                  <a:gd name="T9" fmla="*/ 719 h 786"/>
                  <a:gd name="T10" fmla="*/ 260 w 267"/>
                  <a:gd name="T11" fmla="*/ 784 h 786"/>
                  <a:gd name="T12" fmla="*/ 264 w 267"/>
                  <a:gd name="T13" fmla="*/ 781 h 786"/>
                  <a:gd name="T14" fmla="*/ 181 w 267"/>
                  <a:gd name="T15" fmla="*/ 713 h 786"/>
                  <a:gd name="T16" fmla="*/ 116 w 267"/>
                  <a:gd name="T17" fmla="*/ 634 h 786"/>
                  <a:gd name="T18" fmla="*/ 34 w 267"/>
                  <a:gd name="T19" fmla="*/ 406 h 786"/>
                  <a:gd name="T20" fmla="*/ 41 w 267"/>
                  <a:gd name="T21" fmla="*/ 186 h 786"/>
                  <a:gd name="T22" fmla="*/ 7 w 267"/>
                  <a:gd name="T23" fmla="*/ 2 h 786"/>
                  <a:gd name="T24" fmla="*/ 1 w 267"/>
                  <a:gd name="T25" fmla="*/ 5 h 78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7" h="786">
                    <a:moveTo>
                      <a:pt x="1" y="5"/>
                    </a:moveTo>
                    <a:cubicBezTo>
                      <a:pt x="43" y="61"/>
                      <a:pt x="37" y="143"/>
                      <a:pt x="33" y="209"/>
                    </a:cubicBezTo>
                    <a:cubicBezTo>
                      <a:pt x="29" y="280"/>
                      <a:pt x="21" y="349"/>
                      <a:pt x="29" y="420"/>
                    </a:cubicBezTo>
                    <a:cubicBezTo>
                      <a:pt x="39" y="499"/>
                      <a:pt x="66" y="570"/>
                      <a:pt x="111" y="636"/>
                    </a:cubicBezTo>
                    <a:cubicBezTo>
                      <a:pt x="131" y="666"/>
                      <a:pt x="153" y="694"/>
                      <a:pt x="179" y="719"/>
                    </a:cubicBezTo>
                    <a:cubicBezTo>
                      <a:pt x="204" y="743"/>
                      <a:pt x="232" y="763"/>
                      <a:pt x="260" y="784"/>
                    </a:cubicBezTo>
                    <a:cubicBezTo>
                      <a:pt x="261" y="786"/>
                      <a:pt x="267" y="783"/>
                      <a:pt x="264" y="781"/>
                    </a:cubicBezTo>
                    <a:cubicBezTo>
                      <a:pt x="236" y="759"/>
                      <a:pt x="207" y="738"/>
                      <a:pt x="181" y="713"/>
                    </a:cubicBezTo>
                    <a:cubicBezTo>
                      <a:pt x="156" y="690"/>
                      <a:pt x="136" y="662"/>
                      <a:pt x="116" y="634"/>
                    </a:cubicBezTo>
                    <a:cubicBezTo>
                      <a:pt x="69" y="565"/>
                      <a:pt x="43" y="489"/>
                      <a:pt x="34" y="406"/>
                    </a:cubicBezTo>
                    <a:cubicBezTo>
                      <a:pt x="26" y="333"/>
                      <a:pt x="37" y="259"/>
                      <a:pt x="41" y="186"/>
                    </a:cubicBezTo>
                    <a:cubicBezTo>
                      <a:pt x="43" y="126"/>
                      <a:pt x="45" y="53"/>
                      <a:pt x="7" y="2"/>
                    </a:cubicBezTo>
                    <a:cubicBezTo>
                      <a:pt x="5" y="0"/>
                      <a:pt x="0" y="2"/>
                      <a:pt x="1" y="5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21" name="Freeform 302"/>
              <p:cNvSpPr/>
              <p:nvPr/>
            </p:nvSpPr>
            <p:spPr bwMode="auto">
              <a:xfrm>
                <a:off x="8233485" y="968255"/>
                <a:ext cx="343401" cy="865371"/>
              </a:xfrm>
              <a:custGeom>
                <a:gdLst>
                  <a:gd name="T0" fmla="*/ 2 w 329"/>
                  <a:gd name="T1" fmla="*/ 3 h 831"/>
                  <a:gd name="T2" fmla="*/ 137 w 329"/>
                  <a:gd name="T3" fmla="*/ 236 h 831"/>
                  <a:gd name="T4" fmla="*/ 138 w 329"/>
                  <a:gd name="T5" fmla="*/ 463 h 831"/>
                  <a:gd name="T6" fmla="*/ 168 w 329"/>
                  <a:gd name="T7" fmla="*/ 657 h 831"/>
                  <a:gd name="T8" fmla="*/ 322 w 329"/>
                  <a:gd name="T9" fmla="*/ 830 h 831"/>
                  <a:gd name="T10" fmla="*/ 327 w 329"/>
                  <a:gd name="T11" fmla="*/ 827 h 831"/>
                  <a:gd name="T12" fmla="*/ 171 w 329"/>
                  <a:gd name="T13" fmla="*/ 646 h 831"/>
                  <a:gd name="T14" fmla="*/ 145 w 329"/>
                  <a:gd name="T15" fmla="*/ 447 h 831"/>
                  <a:gd name="T16" fmla="*/ 154 w 329"/>
                  <a:gd name="T17" fmla="*/ 346 h 831"/>
                  <a:gd name="T18" fmla="*/ 140 w 329"/>
                  <a:gd name="T19" fmla="*/ 223 h 831"/>
                  <a:gd name="T20" fmla="*/ 7 w 329"/>
                  <a:gd name="T21" fmla="*/ 1 h 831"/>
                  <a:gd name="T22" fmla="*/ 2 w 329"/>
                  <a:gd name="T23" fmla="*/ 3 h 83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29" h="831">
                    <a:moveTo>
                      <a:pt x="2" y="3"/>
                    </a:moveTo>
                    <a:cubicBezTo>
                      <a:pt x="62" y="71"/>
                      <a:pt x="113" y="148"/>
                      <a:pt x="137" y="236"/>
                    </a:cubicBezTo>
                    <a:cubicBezTo>
                      <a:pt x="157" y="312"/>
                      <a:pt x="141" y="386"/>
                      <a:pt x="138" y="463"/>
                    </a:cubicBezTo>
                    <a:cubicBezTo>
                      <a:pt x="136" y="529"/>
                      <a:pt x="142" y="595"/>
                      <a:pt x="168" y="657"/>
                    </a:cubicBezTo>
                    <a:cubicBezTo>
                      <a:pt x="199" y="729"/>
                      <a:pt x="257" y="786"/>
                      <a:pt x="322" y="830"/>
                    </a:cubicBezTo>
                    <a:cubicBezTo>
                      <a:pt x="323" y="831"/>
                      <a:pt x="329" y="828"/>
                      <a:pt x="327" y="827"/>
                    </a:cubicBezTo>
                    <a:cubicBezTo>
                      <a:pt x="260" y="781"/>
                      <a:pt x="202" y="723"/>
                      <a:pt x="171" y="646"/>
                    </a:cubicBezTo>
                    <a:cubicBezTo>
                      <a:pt x="145" y="583"/>
                      <a:pt x="142" y="514"/>
                      <a:pt x="145" y="447"/>
                    </a:cubicBezTo>
                    <a:cubicBezTo>
                      <a:pt x="147" y="413"/>
                      <a:pt x="151" y="380"/>
                      <a:pt x="154" y="346"/>
                    </a:cubicBezTo>
                    <a:cubicBezTo>
                      <a:pt x="157" y="304"/>
                      <a:pt x="151" y="263"/>
                      <a:pt x="140" y="223"/>
                    </a:cubicBezTo>
                    <a:cubicBezTo>
                      <a:pt x="116" y="139"/>
                      <a:pt x="65" y="65"/>
                      <a:pt x="7" y="1"/>
                    </a:cubicBezTo>
                    <a:cubicBezTo>
                      <a:pt x="6" y="0"/>
                      <a:pt x="0" y="2"/>
                      <a:pt x="2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22" name="Freeform 303"/>
              <p:cNvSpPr/>
              <p:nvPr/>
            </p:nvSpPr>
            <p:spPr bwMode="auto">
              <a:xfrm>
                <a:off x="8228334" y="964821"/>
                <a:ext cx="267853" cy="279873"/>
              </a:xfrm>
              <a:custGeom>
                <a:gdLst>
                  <a:gd name="T0" fmla="*/ 1 w 256"/>
                  <a:gd name="T1" fmla="*/ 3 h 270"/>
                  <a:gd name="T2" fmla="*/ 149 w 256"/>
                  <a:gd name="T3" fmla="*/ 99 h 270"/>
                  <a:gd name="T4" fmla="*/ 249 w 256"/>
                  <a:gd name="T5" fmla="*/ 268 h 270"/>
                  <a:gd name="T6" fmla="*/ 255 w 256"/>
                  <a:gd name="T7" fmla="*/ 267 h 270"/>
                  <a:gd name="T8" fmla="*/ 159 w 256"/>
                  <a:gd name="T9" fmla="*/ 101 h 270"/>
                  <a:gd name="T10" fmla="*/ 7 w 256"/>
                  <a:gd name="T11" fmla="*/ 1 h 270"/>
                  <a:gd name="T12" fmla="*/ 1 w 256"/>
                  <a:gd name="T13" fmla="*/ 3 h 27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6" h="270">
                    <a:moveTo>
                      <a:pt x="1" y="3"/>
                    </a:moveTo>
                    <a:cubicBezTo>
                      <a:pt x="51" y="35"/>
                      <a:pt x="106" y="56"/>
                      <a:pt x="149" y="99"/>
                    </a:cubicBezTo>
                    <a:cubicBezTo>
                      <a:pt x="194" y="144"/>
                      <a:pt x="235" y="205"/>
                      <a:pt x="249" y="268"/>
                    </a:cubicBezTo>
                    <a:cubicBezTo>
                      <a:pt x="249" y="270"/>
                      <a:pt x="256" y="268"/>
                      <a:pt x="255" y="267"/>
                    </a:cubicBezTo>
                    <a:cubicBezTo>
                      <a:pt x="241" y="204"/>
                      <a:pt x="201" y="148"/>
                      <a:pt x="159" y="101"/>
                    </a:cubicBezTo>
                    <a:cubicBezTo>
                      <a:pt x="117" y="55"/>
                      <a:pt x="58" y="34"/>
                      <a:pt x="7" y="1"/>
                    </a:cubicBezTo>
                    <a:cubicBezTo>
                      <a:pt x="5" y="0"/>
                      <a:pt x="0" y="2"/>
                      <a:pt x="1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23" name="Freeform 304"/>
              <p:cNvSpPr/>
              <p:nvPr/>
            </p:nvSpPr>
            <p:spPr bwMode="auto">
              <a:xfrm>
                <a:off x="8231768" y="968255"/>
                <a:ext cx="252401" cy="791540"/>
              </a:xfrm>
              <a:custGeom>
                <a:gdLst>
                  <a:gd name="T0" fmla="*/ 1 w 241"/>
                  <a:gd name="T1" fmla="*/ 3 h 761"/>
                  <a:gd name="T2" fmla="*/ 68 w 241"/>
                  <a:gd name="T3" fmla="*/ 200 h 761"/>
                  <a:gd name="T4" fmla="*/ 69 w 241"/>
                  <a:gd name="T5" fmla="*/ 409 h 761"/>
                  <a:gd name="T6" fmla="*/ 126 w 241"/>
                  <a:gd name="T7" fmla="*/ 593 h 761"/>
                  <a:gd name="T8" fmla="*/ 234 w 241"/>
                  <a:gd name="T9" fmla="*/ 759 h 761"/>
                  <a:gd name="T10" fmla="*/ 240 w 241"/>
                  <a:gd name="T11" fmla="*/ 757 h 761"/>
                  <a:gd name="T12" fmla="*/ 128 w 241"/>
                  <a:gd name="T13" fmla="*/ 583 h 761"/>
                  <a:gd name="T14" fmla="*/ 74 w 241"/>
                  <a:gd name="T15" fmla="*/ 396 h 761"/>
                  <a:gd name="T16" fmla="*/ 73 w 241"/>
                  <a:gd name="T17" fmla="*/ 187 h 761"/>
                  <a:gd name="T18" fmla="*/ 7 w 241"/>
                  <a:gd name="T19" fmla="*/ 1 h 761"/>
                  <a:gd name="T20" fmla="*/ 1 w 241"/>
                  <a:gd name="T21" fmla="*/ 3 h 76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1" h="761">
                    <a:moveTo>
                      <a:pt x="1" y="3"/>
                    </a:moveTo>
                    <a:cubicBezTo>
                      <a:pt x="42" y="61"/>
                      <a:pt x="61" y="131"/>
                      <a:pt x="68" y="200"/>
                    </a:cubicBezTo>
                    <a:cubicBezTo>
                      <a:pt x="74" y="270"/>
                      <a:pt x="62" y="340"/>
                      <a:pt x="69" y="409"/>
                    </a:cubicBezTo>
                    <a:cubicBezTo>
                      <a:pt x="75" y="475"/>
                      <a:pt x="97" y="534"/>
                      <a:pt x="126" y="593"/>
                    </a:cubicBezTo>
                    <a:cubicBezTo>
                      <a:pt x="155" y="653"/>
                      <a:pt x="187" y="711"/>
                      <a:pt x="234" y="759"/>
                    </a:cubicBezTo>
                    <a:cubicBezTo>
                      <a:pt x="235" y="761"/>
                      <a:pt x="241" y="759"/>
                      <a:pt x="240" y="757"/>
                    </a:cubicBezTo>
                    <a:cubicBezTo>
                      <a:pt x="191" y="707"/>
                      <a:pt x="159" y="645"/>
                      <a:pt x="128" y="583"/>
                    </a:cubicBezTo>
                    <a:cubicBezTo>
                      <a:pt x="99" y="523"/>
                      <a:pt x="80" y="462"/>
                      <a:pt x="74" y="396"/>
                    </a:cubicBezTo>
                    <a:cubicBezTo>
                      <a:pt x="68" y="326"/>
                      <a:pt x="80" y="256"/>
                      <a:pt x="73" y="187"/>
                    </a:cubicBezTo>
                    <a:cubicBezTo>
                      <a:pt x="66" y="121"/>
                      <a:pt x="45" y="55"/>
                      <a:pt x="7" y="1"/>
                    </a:cubicBezTo>
                    <a:cubicBezTo>
                      <a:pt x="6" y="0"/>
                      <a:pt x="0" y="2"/>
                      <a:pt x="1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24" name="Freeform 305"/>
              <p:cNvSpPr/>
              <p:nvPr/>
            </p:nvSpPr>
            <p:spPr bwMode="auto">
              <a:xfrm>
                <a:off x="8250655" y="999161"/>
                <a:ext cx="248967" cy="779521"/>
              </a:xfrm>
              <a:custGeom>
                <a:gdLst>
                  <a:gd name="T0" fmla="*/ 1 w 237"/>
                  <a:gd name="T1" fmla="*/ 3 h 749"/>
                  <a:gd name="T2" fmla="*/ 33 w 237"/>
                  <a:gd name="T3" fmla="*/ 198 h 749"/>
                  <a:gd name="T4" fmla="*/ 30 w 237"/>
                  <a:gd name="T5" fmla="*/ 393 h 749"/>
                  <a:gd name="T6" fmla="*/ 105 w 237"/>
                  <a:gd name="T7" fmla="*/ 582 h 749"/>
                  <a:gd name="T8" fmla="*/ 157 w 237"/>
                  <a:gd name="T9" fmla="*/ 669 h 749"/>
                  <a:gd name="T10" fmla="*/ 229 w 237"/>
                  <a:gd name="T11" fmla="*/ 747 h 749"/>
                  <a:gd name="T12" fmla="*/ 235 w 237"/>
                  <a:gd name="T13" fmla="*/ 745 h 749"/>
                  <a:gd name="T14" fmla="*/ 165 w 237"/>
                  <a:gd name="T15" fmla="*/ 671 h 749"/>
                  <a:gd name="T16" fmla="*/ 107 w 237"/>
                  <a:gd name="T17" fmla="*/ 574 h 749"/>
                  <a:gd name="T18" fmla="*/ 35 w 237"/>
                  <a:gd name="T19" fmla="*/ 386 h 749"/>
                  <a:gd name="T20" fmla="*/ 39 w 237"/>
                  <a:gd name="T21" fmla="*/ 185 h 749"/>
                  <a:gd name="T22" fmla="*/ 7 w 237"/>
                  <a:gd name="T23" fmla="*/ 2 h 749"/>
                  <a:gd name="T24" fmla="*/ 1 w 237"/>
                  <a:gd name="T25" fmla="*/ 3 h 74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36" h="749">
                    <a:moveTo>
                      <a:pt x="1" y="3"/>
                    </a:moveTo>
                    <a:cubicBezTo>
                      <a:pt x="29" y="64"/>
                      <a:pt x="34" y="133"/>
                      <a:pt x="33" y="198"/>
                    </a:cubicBezTo>
                    <a:cubicBezTo>
                      <a:pt x="33" y="264"/>
                      <a:pt x="19" y="328"/>
                      <a:pt x="30" y="393"/>
                    </a:cubicBezTo>
                    <a:cubicBezTo>
                      <a:pt x="42" y="460"/>
                      <a:pt x="73" y="523"/>
                      <a:pt x="105" y="582"/>
                    </a:cubicBezTo>
                    <a:cubicBezTo>
                      <a:pt x="120" y="612"/>
                      <a:pt x="137" y="641"/>
                      <a:pt x="157" y="669"/>
                    </a:cubicBezTo>
                    <a:cubicBezTo>
                      <a:pt x="177" y="698"/>
                      <a:pt x="204" y="723"/>
                      <a:pt x="229" y="747"/>
                    </a:cubicBezTo>
                    <a:cubicBezTo>
                      <a:pt x="231" y="749"/>
                      <a:pt x="237" y="746"/>
                      <a:pt x="235" y="745"/>
                    </a:cubicBezTo>
                    <a:cubicBezTo>
                      <a:pt x="211" y="721"/>
                      <a:pt x="186" y="698"/>
                      <a:pt x="165" y="671"/>
                    </a:cubicBezTo>
                    <a:cubicBezTo>
                      <a:pt x="142" y="641"/>
                      <a:pt x="125" y="608"/>
                      <a:pt x="107" y="574"/>
                    </a:cubicBezTo>
                    <a:cubicBezTo>
                      <a:pt x="76" y="515"/>
                      <a:pt x="47" y="453"/>
                      <a:pt x="35" y="386"/>
                    </a:cubicBezTo>
                    <a:cubicBezTo>
                      <a:pt x="24" y="319"/>
                      <a:pt x="39" y="252"/>
                      <a:pt x="39" y="185"/>
                    </a:cubicBezTo>
                    <a:cubicBezTo>
                      <a:pt x="39" y="124"/>
                      <a:pt x="33" y="58"/>
                      <a:pt x="7" y="2"/>
                    </a:cubicBezTo>
                    <a:cubicBezTo>
                      <a:pt x="6" y="0"/>
                      <a:pt x="0" y="1"/>
                      <a:pt x="1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25" name="Freeform 306"/>
              <p:cNvSpPr/>
              <p:nvPr/>
            </p:nvSpPr>
            <p:spPr bwMode="auto">
              <a:xfrm>
                <a:off x="8250655" y="990575"/>
                <a:ext cx="135644" cy="571764"/>
              </a:xfrm>
              <a:custGeom>
                <a:gdLst>
                  <a:gd name="T0" fmla="*/ 1 w 130"/>
                  <a:gd name="T1" fmla="*/ 3 h 549"/>
                  <a:gd name="T2" fmla="*/ 97 w 130"/>
                  <a:gd name="T3" fmla="*/ 233 h 549"/>
                  <a:gd name="T4" fmla="*/ 124 w 130"/>
                  <a:gd name="T5" fmla="*/ 547 h 549"/>
                  <a:gd name="T6" fmla="*/ 130 w 130"/>
                  <a:gd name="T7" fmla="*/ 545 h 549"/>
                  <a:gd name="T8" fmla="*/ 104 w 130"/>
                  <a:gd name="T9" fmla="*/ 238 h 549"/>
                  <a:gd name="T10" fmla="*/ 7 w 130"/>
                  <a:gd name="T11" fmla="*/ 2 h 549"/>
                  <a:gd name="T12" fmla="*/ 1 w 130"/>
                  <a:gd name="T13" fmla="*/ 3 h 54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0" h="549">
                    <a:moveTo>
                      <a:pt x="1" y="3"/>
                    </a:moveTo>
                    <a:cubicBezTo>
                      <a:pt x="46" y="75"/>
                      <a:pt x="81" y="149"/>
                      <a:pt x="97" y="233"/>
                    </a:cubicBezTo>
                    <a:cubicBezTo>
                      <a:pt x="117" y="336"/>
                      <a:pt x="94" y="445"/>
                      <a:pt x="124" y="547"/>
                    </a:cubicBezTo>
                    <a:cubicBezTo>
                      <a:pt x="124" y="549"/>
                      <a:pt x="130" y="547"/>
                      <a:pt x="130" y="545"/>
                    </a:cubicBezTo>
                    <a:cubicBezTo>
                      <a:pt x="101" y="446"/>
                      <a:pt x="121" y="339"/>
                      <a:pt x="104" y="238"/>
                    </a:cubicBezTo>
                    <a:cubicBezTo>
                      <a:pt x="90" y="151"/>
                      <a:pt x="53" y="76"/>
                      <a:pt x="7" y="2"/>
                    </a:cubicBezTo>
                    <a:cubicBezTo>
                      <a:pt x="6" y="0"/>
                      <a:pt x="0" y="2"/>
                      <a:pt x="1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26" name="Freeform 307"/>
              <p:cNvSpPr/>
              <p:nvPr/>
            </p:nvSpPr>
            <p:spPr bwMode="auto">
              <a:xfrm>
                <a:off x="8242070" y="981991"/>
                <a:ext cx="152814" cy="606104"/>
              </a:xfrm>
              <a:custGeom>
                <a:gdLst>
                  <a:gd name="T0" fmla="*/ 1 w 146"/>
                  <a:gd name="T1" fmla="*/ 4 h 581"/>
                  <a:gd name="T2" fmla="*/ 82 w 146"/>
                  <a:gd name="T3" fmla="*/ 256 h 581"/>
                  <a:gd name="T4" fmla="*/ 93 w 146"/>
                  <a:gd name="T5" fmla="*/ 420 h 581"/>
                  <a:gd name="T6" fmla="*/ 139 w 146"/>
                  <a:gd name="T7" fmla="*/ 579 h 581"/>
                  <a:gd name="T8" fmla="*/ 145 w 146"/>
                  <a:gd name="T9" fmla="*/ 577 h 581"/>
                  <a:gd name="T10" fmla="*/ 87 w 146"/>
                  <a:gd name="T11" fmla="*/ 248 h 581"/>
                  <a:gd name="T12" fmla="*/ 7 w 146"/>
                  <a:gd name="T13" fmla="*/ 2 h 581"/>
                  <a:gd name="T14" fmla="*/ 1 w 146"/>
                  <a:gd name="T15" fmla="*/ 4 h 58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6" h="581">
                    <a:moveTo>
                      <a:pt x="1" y="4"/>
                    </a:moveTo>
                    <a:cubicBezTo>
                      <a:pt x="57" y="78"/>
                      <a:pt x="74" y="166"/>
                      <a:pt x="82" y="256"/>
                    </a:cubicBezTo>
                    <a:cubicBezTo>
                      <a:pt x="87" y="310"/>
                      <a:pt x="87" y="365"/>
                      <a:pt x="93" y="420"/>
                    </a:cubicBezTo>
                    <a:cubicBezTo>
                      <a:pt x="100" y="474"/>
                      <a:pt x="115" y="530"/>
                      <a:pt x="139" y="579"/>
                    </a:cubicBezTo>
                    <a:cubicBezTo>
                      <a:pt x="140" y="581"/>
                      <a:pt x="146" y="579"/>
                      <a:pt x="145" y="577"/>
                    </a:cubicBezTo>
                    <a:cubicBezTo>
                      <a:pt x="94" y="474"/>
                      <a:pt x="97" y="361"/>
                      <a:pt x="87" y="248"/>
                    </a:cubicBezTo>
                    <a:cubicBezTo>
                      <a:pt x="80" y="160"/>
                      <a:pt x="61" y="74"/>
                      <a:pt x="7" y="2"/>
                    </a:cubicBezTo>
                    <a:cubicBezTo>
                      <a:pt x="6" y="0"/>
                      <a:pt x="0" y="2"/>
                      <a:pt x="1" y="4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27" name="Freeform 308"/>
              <p:cNvSpPr/>
              <p:nvPr/>
            </p:nvSpPr>
            <p:spPr bwMode="auto">
              <a:xfrm>
                <a:off x="8233485" y="971689"/>
                <a:ext cx="212909" cy="336533"/>
              </a:xfrm>
              <a:custGeom>
                <a:gdLst>
                  <a:gd name="T0" fmla="*/ 2 w 203"/>
                  <a:gd name="T1" fmla="*/ 3 h 324"/>
                  <a:gd name="T2" fmla="*/ 62 w 203"/>
                  <a:gd name="T3" fmla="*/ 51 h 324"/>
                  <a:gd name="T4" fmla="*/ 116 w 203"/>
                  <a:gd name="T5" fmla="*/ 117 h 324"/>
                  <a:gd name="T6" fmla="*/ 196 w 203"/>
                  <a:gd name="T7" fmla="*/ 322 h 324"/>
                  <a:gd name="T8" fmla="*/ 202 w 203"/>
                  <a:gd name="T9" fmla="*/ 321 h 324"/>
                  <a:gd name="T10" fmla="*/ 119 w 203"/>
                  <a:gd name="T11" fmla="*/ 110 h 324"/>
                  <a:gd name="T12" fmla="*/ 68 w 203"/>
                  <a:gd name="T13" fmla="*/ 48 h 324"/>
                  <a:gd name="T14" fmla="*/ 7 w 203"/>
                  <a:gd name="T15" fmla="*/ 1 h 324"/>
                  <a:gd name="T16" fmla="*/ 2 w 203"/>
                  <a:gd name="T17" fmla="*/ 3 h 32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3" h="324">
                    <a:moveTo>
                      <a:pt x="2" y="3"/>
                    </a:moveTo>
                    <a:cubicBezTo>
                      <a:pt x="26" y="12"/>
                      <a:pt x="45" y="33"/>
                      <a:pt x="62" y="51"/>
                    </a:cubicBezTo>
                    <a:cubicBezTo>
                      <a:pt x="82" y="71"/>
                      <a:pt x="100" y="94"/>
                      <a:pt x="116" y="117"/>
                    </a:cubicBezTo>
                    <a:cubicBezTo>
                      <a:pt x="158" y="178"/>
                      <a:pt x="179" y="251"/>
                      <a:pt x="196" y="322"/>
                    </a:cubicBezTo>
                    <a:cubicBezTo>
                      <a:pt x="197" y="324"/>
                      <a:pt x="203" y="322"/>
                      <a:pt x="202" y="321"/>
                    </a:cubicBezTo>
                    <a:cubicBezTo>
                      <a:pt x="185" y="247"/>
                      <a:pt x="162" y="173"/>
                      <a:pt x="119" y="110"/>
                    </a:cubicBezTo>
                    <a:cubicBezTo>
                      <a:pt x="103" y="88"/>
                      <a:pt x="86" y="68"/>
                      <a:pt x="68" y="48"/>
                    </a:cubicBezTo>
                    <a:cubicBezTo>
                      <a:pt x="51" y="30"/>
                      <a:pt x="31" y="9"/>
                      <a:pt x="7" y="1"/>
                    </a:cubicBezTo>
                    <a:cubicBezTo>
                      <a:pt x="5" y="0"/>
                      <a:pt x="0" y="3"/>
                      <a:pt x="2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28" name="Freeform 309"/>
              <p:cNvSpPr/>
              <p:nvPr/>
            </p:nvSpPr>
            <p:spPr bwMode="auto">
              <a:xfrm>
                <a:off x="8243787" y="983707"/>
                <a:ext cx="235230" cy="278155"/>
              </a:xfrm>
              <a:custGeom>
                <a:gdLst>
                  <a:gd name="T0" fmla="*/ 4 w 224"/>
                  <a:gd name="T1" fmla="*/ 4 h 267"/>
                  <a:gd name="T2" fmla="*/ 61 w 224"/>
                  <a:gd name="T3" fmla="*/ 38 h 267"/>
                  <a:gd name="T4" fmla="*/ 112 w 224"/>
                  <a:gd name="T5" fmla="*/ 89 h 267"/>
                  <a:gd name="T6" fmla="*/ 217 w 224"/>
                  <a:gd name="T7" fmla="*/ 265 h 267"/>
                  <a:gd name="T8" fmla="*/ 223 w 224"/>
                  <a:gd name="T9" fmla="*/ 263 h 267"/>
                  <a:gd name="T10" fmla="*/ 113 w 224"/>
                  <a:gd name="T11" fmla="*/ 82 h 267"/>
                  <a:gd name="T12" fmla="*/ 59 w 224"/>
                  <a:gd name="T13" fmla="*/ 28 h 267"/>
                  <a:gd name="T14" fmla="*/ 7 w 224"/>
                  <a:gd name="T15" fmla="*/ 0 h 267"/>
                  <a:gd name="T16" fmla="*/ 4 w 224"/>
                  <a:gd name="T17" fmla="*/ 4 h 26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4" h="267">
                    <a:moveTo>
                      <a:pt x="4" y="4"/>
                    </a:moveTo>
                    <a:cubicBezTo>
                      <a:pt x="25" y="4"/>
                      <a:pt x="46" y="25"/>
                      <a:pt x="61" y="38"/>
                    </a:cubicBezTo>
                    <a:cubicBezTo>
                      <a:pt x="79" y="53"/>
                      <a:pt x="97" y="71"/>
                      <a:pt x="112" y="89"/>
                    </a:cubicBezTo>
                    <a:cubicBezTo>
                      <a:pt x="155" y="142"/>
                      <a:pt x="189" y="203"/>
                      <a:pt x="217" y="265"/>
                    </a:cubicBezTo>
                    <a:cubicBezTo>
                      <a:pt x="218" y="267"/>
                      <a:pt x="224" y="266"/>
                      <a:pt x="223" y="263"/>
                    </a:cubicBezTo>
                    <a:cubicBezTo>
                      <a:pt x="194" y="199"/>
                      <a:pt x="159" y="136"/>
                      <a:pt x="113" y="82"/>
                    </a:cubicBezTo>
                    <a:cubicBezTo>
                      <a:pt x="97" y="62"/>
                      <a:pt x="78" y="45"/>
                      <a:pt x="59" y="28"/>
                    </a:cubicBezTo>
                    <a:cubicBezTo>
                      <a:pt x="45" y="17"/>
                      <a:pt x="26" y="0"/>
                      <a:pt x="7" y="0"/>
                    </a:cubicBezTo>
                    <a:cubicBezTo>
                      <a:pt x="4" y="0"/>
                      <a:pt x="0" y="4"/>
                      <a:pt x="4" y="4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29" name="Freeform 310"/>
              <p:cNvSpPr/>
              <p:nvPr/>
            </p:nvSpPr>
            <p:spPr bwMode="auto">
              <a:xfrm>
                <a:off x="8657585" y="1054105"/>
                <a:ext cx="70398" cy="827597"/>
              </a:xfrm>
              <a:custGeom>
                <a:gdLst>
                  <a:gd name="T0" fmla="*/ 58 w 67"/>
                  <a:gd name="T1" fmla="*/ 3 h 796"/>
                  <a:gd name="T2" fmla="*/ 59 w 67"/>
                  <a:gd name="T3" fmla="*/ 90 h 796"/>
                  <a:gd name="T4" fmla="*/ 47 w 67"/>
                  <a:gd name="T5" fmla="*/ 193 h 796"/>
                  <a:gd name="T6" fmla="*/ 21 w 67"/>
                  <a:gd name="T7" fmla="*/ 397 h 796"/>
                  <a:gd name="T8" fmla="*/ 11 w 67"/>
                  <a:gd name="T9" fmla="*/ 597 h 796"/>
                  <a:gd name="T10" fmla="*/ 15 w 67"/>
                  <a:gd name="T11" fmla="*/ 793 h 796"/>
                  <a:gd name="T12" fmla="*/ 21 w 67"/>
                  <a:gd name="T13" fmla="*/ 792 h 796"/>
                  <a:gd name="T14" fmla="*/ 18 w 67"/>
                  <a:gd name="T15" fmla="*/ 590 h 796"/>
                  <a:gd name="T16" fmla="*/ 27 w 67"/>
                  <a:gd name="T17" fmla="*/ 389 h 796"/>
                  <a:gd name="T18" fmla="*/ 52 w 67"/>
                  <a:gd name="T19" fmla="*/ 193 h 796"/>
                  <a:gd name="T20" fmla="*/ 65 w 67"/>
                  <a:gd name="T21" fmla="*/ 96 h 796"/>
                  <a:gd name="T22" fmla="*/ 63 w 67"/>
                  <a:gd name="T23" fmla="*/ 3 h 796"/>
                  <a:gd name="T24" fmla="*/ 58 w 67"/>
                  <a:gd name="T25" fmla="*/ 3 h 79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7" h="796">
                    <a:moveTo>
                      <a:pt x="58" y="3"/>
                    </a:moveTo>
                    <a:cubicBezTo>
                      <a:pt x="53" y="32"/>
                      <a:pt x="58" y="61"/>
                      <a:pt x="59" y="90"/>
                    </a:cubicBezTo>
                    <a:cubicBezTo>
                      <a:pt x="61" y="124"/>
                      <a:pt x="53" y="160"/>
                      <a:pt x="47" y="193"/>
                    </a:cubicBezTo>
                    <a:cubicBezTo>
                      <a:pt x="33" y="261"/>
                      <a:pt x="24" y="328"/>
                      <a:pt x="21" y="397"/>
                    </a:cubicBezTo>
                    <a:cubicBezTo>
                      <a:pt x="18" y="464"/>
                      <a:pt x="18" y="530"/>
                      <a:pt x="11" y="597"/>
                    </a:cubicBezTo>
                    <a:cubicBezTo>
                      <a:pt x="5" y="663"/>
                      <a:pt x="0" y="728"/>
                      <a:pt x="15" y="793"/>
                    </a:cubicBezTo>
                    <a:cubicBezTo>
                      <a:pt x="16" y="796"/>
                      <a:pt x="21" y="794"/>
                      <a:pt x="21" y="792"/>
                    </a:cubicBezTo>
                    <a:cubicBezTo>
                      <a:pt x="6" y="725"/>
                      <a:pt x="11" y="657"/>
                      <a:pt x="18" y="590"/>
                    </a:cubicBezTo>
                    <a:cubicBezTo>
                      <a:pt x="24" y="523"/>
                      <a:pt x="24" y="456"/>
                      <a:pt x="27" y="389"/>
                    </a:cubicBezTo>
                    <a:cubicBezTo>
                      <a:pt x="29" y="322"/>
                      <a:pt x="39" y="258"/>
                      <a:pt x="52" y="193"/>
                    </a:cubicBezTo>
                    <a:cubicBezTo>
                      <a:pt x="59" y="161"/>
                      <a:pt x="64" y="129"/>
                      <a:pt x="65" y="96"/>
                    </a:cubicBezTo>
                    <a:cubicBezTo>
                      <a:pt x="67" y="65"/>
                      <a:pt x="58" y="34"/>
                      <a:pt x="63" y="3"/>
                    </a:cubicBezTo>
                    <a:cubicBezTo>
                      <a:pt x="64" y="0"/>
                      <a:pt x="58" y="1"/>
                      <a:pt x="58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30" name="Freeform 311"/>
              <p:cNvSpPr/>
              <p:nvPr/>
            </p:nvSpPr>
            <p:spPr bwMode="auto">
              <a:xfrm>
                <a:off x="8521942" y="1038651"/>
                <a:ext cx="202607" cy="832748"/>
              </a:xfrm>
              <a:custGeom>
                <a:gdLst>
                  <a:gd name="T0" fmla="*/ 186 w 194"/>
                  <a:gd name="T1" fmla="*/ 3 h 801"/>
                  <a:gd name="T2" fmla="*/ 118 w 194"/>
                  <a:gd name="T3" fmla="*/ 210 h 801"/>
                  <a:gd name="T4" fmla="*/ 61 w 194"/>
                  <a:gd name="T5" fmla="*/ 295 h 801"/>
                  <a:gd name="T6" fmla="*/ 24 w 194"/>
                  <a:gd name="T7" fmla="*/ 380 h 801"/>
                  <a:gd name="T8" fmla="*/ 10 w 194"/>
                  <a:gd name="T9" fmla="*/ 584 h 801"/>
                  <a:gd name="T10" fmla="*/ 96 w 194"/>
                  <a:gd name="T11" fmla="*/ 799 h 801"/>
                  <a:gd name="T12" fmla="*/ 102 w 194"/>
                  <a:gd name="T13" fmla="*/ 798 h 801"/>
                  <a:gd name="T14" fmla="*/ 16 w 194"/>
                  <a:gd name="T15" fmla="*/ 589 h 801"/>
                  <a:gd name="T16" fmla="*/ 31 w 194"/>
                  <a:gd name="T17" fmla="*/ 374 h 801"/>
                  <a:gd name="T18" fmla="*/ 133 w 194"/>
                  <a:gd name="T19" fmla="*/ 195 h 801"/>
                  <a:gd name="T20" fmla="*/ 191 w 194"/>
                  <a:gd name="T21" fmla="*/ 2 h 801"/>
                  <a:gd name="T22" fmla="*/ 186 w 194"/>
                  <a:gd name="T23" fmla="*/ 3 h 80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4" h="801">
                    <a:moveTo>
                      <a:pt x="186" y="3"/>
                    </a:moveTo>
                    <a:cubicBezTo>
                      <a:pt x="188" y="77"/>
                      <a:pt x="156" y="149"/>
                      <a:pt x="118" y="210"/>
                    </a:cubicBezTo>
                    <a:cubicBezTo>
                      <a:pt x="100" y="239"/>
                      <a:pt x="78" y="265"/>
                      <a:pt x="61" y="295"/>
                    </a:cubicBezTo>
                    <a:cubicBezTo>
                      <a:pt x="45" y="321"/>
                      <a:pt x="33" y="350"/>
                      <a:pt x="24" y="380"/>
                    </a:cubicBezTo>
                    <a:cubicBezTo>
                      <a:pt x="3" y="444"/>
                      <a:pt x="0" y="517"/>
                      <a:pt x="10" y="584"/>
                    </a:cubicBezTo>
                    <a:cubicBezTo>
                      <a:pt x="21" y="661"/>
                      <a:pt x="56" y="733"/>
                      <a:pt x="96" y="799"/>
                    </a:cubicBezTo>
                    <a:cubicBezTo>
                      <a:pt x="97" y="801"/>
                      <a:pt x="103" y="799"/>
                      <a:pt x="102" y="798"/>
                    </a:cubicBezTo>
                    <a:cubicBezTo>
                      <a:pt x="63" y="733"/>
                      <a:pt x="30" y="664"/>
                      <a:pt x="16" y="589"/>
                    </a:cubicBezTo>
                    <a:cubicBezTo>
                      <a:pt x="3" y="518"/>
                      <a:pt x="10" y="442"/>
                      <a:pt x="31" y="374"/>
                    </a:cubicBezTo>
                    <a:cubicBezTo>
                      <a:pt x="52" y="306"/>
                      <a:pt x="97" y="255"/>
                      <a:pt x="133" y="195"/>
                    </a:cubicBezTo>
                    <a:cubicBezTo>
                      <a:pt x="166" y="137"/>
                      <a:pt x="194" y="69"/>
                      <a:pt x="191" y="2"/>
                    </a:cubicBezTo>
                    <a:cubicBezTo>
                      <a:pt x="191" y="0"/>
                      <a:pt x="186" y="1"/>
                      <a:pt x="186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31" name="Freeform 312"/>
              <p:cNvSpPr/>
              <p:nvPr/>
            </p:nvSpPr>
            <p:spPr bwMode="auto">
              <a:xfrm>
                <a:off x="8705662" y="1033501"/>
                <a:ext cx="132210" cy="856787"/>
              </a:xfrm>
              <a:custGeom>
                <a:gdLst>
                  <a:gd name="T0" fmla="*/ 19 w 127"/>
                  <a:gd name="T1" fmla="*/ 9 h 823"/>
                  <a:gd name="T2" fmla="*/ 89 w 127"/>
                  <a:gd name="T3" fmla="*/ 186 h 823"/>
                  <a:gd name="T4" fmla="*/ 113 w 127"/>
                  <a:gd name="T5" fmla="*/ 426 h 823"/>
                  <a:gd name="T6" fmla="*/ 67 w 127"/>
                  <a:gd name="T7" fmla="*/ 655 h 823"/>
                  <a:gd name="T8" fmla="*/ 26 w 127"/>
                  <a:gd name="T9" fmla="*/ 741 h 823"/>
                  <a:gd name="T10" fmla="*/ 6 w 127"/>
                  <a:gd name="T11" fmla="*/ 817 h 823"/>
                  <a:gd name="T12" fmla="*/ 18 w 127"/>
                  <a:gd name="T13" fmla="*/ 814 h 823"/>
                  <a:gd name="T14" fmla="*/ 45 w 127"/>
                  <a:gd name="T15" fmla="*/ 728 h 823"/>
                  <a:gd name="T16" fmla="*/ 85 w 127"/>
                  <a:gd name="T17" fmla="*/ 637 h 823"/>
                  <a:gd name="T18" fmla="*/ 125 w 127"/>
                  <a:gd name="T19" fmla="*/ 411 h 823"/>
                  <a:gd name="T20" fmla="*/ 102 w 127"/>
                  <a:gd name="T21" fmla="*/ 189 h 823"/>
                  <a:gd name="T22" fmla="*/ 30 w 127"/>
                  <a:gd name="T23" fmla="*/ 6 h 823"/>
                  <a:gd name="T24" fmla="*/ 19 w 127"/>
                  <a:gd name="T25" fmla="*/ 9 h 82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7" h="823">
                    <a:moveTo>
                      <a:pt x="19" y="9"/>
                    </a:moveTo>
                    <a:cubicBezTo>
                      <a:pt x="41" y="68"/>
                      <a:pt x="73" y="125"/>
                      <a:pt x="89" y="186"/>
                    </a:cubicBezTo>
                    <a:cubicBezTo>
                      <a:pt x="110" y="263"/>
                      <a:pt x="116" y="346"/>
                      <a:pt x="113" y="426"/>
                    </a:cubicBezTo>
                    <a:cubicBezTo>
                      <a:pt x="110" y="505"/>
                      <a:pt x="95" y="582"/>
                      <a:pt x="67" y="655"/>
                    </a:cubicBezTo>
                    <a:cubicBezTo>
                      <a:pt x="55" y="685"/>
                      <a:pt x="41" y="713"/>
                      <a:pt x="26" y="741"/>
                    </a:cubicBezTo>
                    <a:cubicBezTo>
                      <a:pt x="14" y="764"/>
                      <a:pt x="0" y="791"/>
                      <a:pt x="6" y="817"/>
                    </a:cubicBezTo>
                    <a:cubicBezTo>
                      <a:pt x="8" y="823"/>
                      <a:pt x="19" y="820"/>
                      <a:pt x="18" y="814"/>
                    </a:cubicBezTo>
                    <a:cubicBezTo>
                      <a:pt x="11" y="784"/>
                      <a:pt x="31" y="753"/>
                      <a:pt x="45" y="728"/>
                    </a:cubicBezTo>
                    <a:cubicBezTo>
                      <a:pt x="60" y="699"/>
                      <a:pt x="74" y="668"/>
                      <a:pt x="85" y="637"/>
                    </a:cubicBezTo>
                    <a:cubicBezTo>
                      <a:pt x="111" y="564"/>
                      <a:pt x="122" y="488"/>
                      <a:pt x="125" y="411"/>
                    </a:cubicBezTo>
                    <a:cubicBezTo>
                      <a:pt x="127" y="337"/>
                      <a:pt x="119" y="261"/>
                      <a:pt x="102" y="189"/>
                    </a:cubicBezTo>
                    <a:cubicBezTo>
                      <a:pt x="87" y="125"/>
                      <a:pt x="53" y="67"/>
                      <a:pt x="30" y="6"/>
                    </a:cubicBezTo>
                    <a:cubicBezTo>
                      <a:pt x="28" y="0"/>
                      <a:pt x="17" y="4"/>
                      <a:pt x="19" y="9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32" name="Freeform 313"/>
              <p:cNvSpPr/>
              <p:nvPr/>
            </p:nvSpPr>
            <p:spPr bwMode="auto">
              <a:xfrm>
                <a:off x="8722832" y="1064407"/>
                <a:ext cx="163116" cy="827597"/>
              </a:xfrm>
              <a:custGeom>
                <a:gdLst>
                  <a:gd name="T0" fmla="*/ 13 w 156"/>
                  <a:gd name="T1" fmla="*/ 9 h 795"/>
                  <a:gd name="T2" fmla="*/ 142 w 156"/>
                  <a:gd name="T3" fmla="*/ 390 h 795"/>
                  <a:gd name="T4" fmla="*/ 3 w 156"/>
                  <a:gd name="T5" fmla="*/ 790 h 795"/>
                  <a:gd name="T6" fmla="*/ 14 w 156"/>
                  <a:gd name="T7" fmla="*/ 791 h 795"/>
                  <a:gd name="T8" fmla="*/ 118 w 156"/>
                  <a:gd name="T9" fmla="*/ 581 h 795"/>
                  <a:gd name="T10" fmla="*/ 153 w 156"/>
                  <a:gd name="T11" fmla="*/ 383 h 795"/>
                  <a:gd name="T12" fmla="*/ 23 w 156"/>
                  <a:gd name="T13" fmla="*/ 4 h 795"/>
                  <a:gd name="T14" fmla="*/ 13 w 156"/>
                  <a:gd name="T15" fmla="*/ 9 h 79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6" h="795">
                    <a:moveTo>
                      <a:pt x="13" y="9"/>
                    </a:moveTo>
                    <a:cubicBezTo>
                      <a:pt x="87" y="121"/>
                      <a:pt x="136" y="255"/>
                      <a:pt x="142" y="390"/>
                    </a:cubicBezTo>
                    <a:cubicBezTo>
                      <a:pt x="148" y="538"/>
                      <a:pt x="68" y="663"/>
                      <a:pt x="3" y="790"/>
                    </a:cubicBezTo>
                    <a:cubicBezTo>
                      <a:pt x="0" y="795"/>
                      <a:pt x="12" y="795"/>
                      <a:pt x="14" y="791"/>
                    </a:cubicBezTo>
                    <a:cubicBezTo>
                      <a:pt x="50" y="722"/>
                      <a:pt x="89" y="654"/>
                      <a:pt x="118" y="581"/>
                    </a:cubicBezTo>
                    <a:cubicBezTo>
                      <a:pt x="144" y="517"/>
                      <a:pt x="156" y="452"/>
                      <a:pt x="153" y="383"/>
                    </a:cubicBezTo>
                    <a:cubicBezTo>
                      <a:pt x="148" y="249"/>
                      <a:pt x="97" y="115"/>
                      <a:pt x="23" y="4"/>
                    </a:cubicBezTo>
                    <a:cubicBezTo>
                      <a:pt x="20" y="0"/>
                      <a:pt x="9" y="4"/>
                      <a:pt x="13" y="9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33" name="Freeform 314"/>
              <p:cNvSpPr/>
              <p:nvPr/>
            </p:nvSpPr>
            <p:spPr bwMode="auto">
              <a:xfrm>
                <a:off x="8727983" y="1074709"/>
                <a:ext cx="199173" cy="813861"/>
              </a:xfrm>
              <a:custGeom>
                <a:gdLst>
                  <a:gd name="T0" fmla="*/ 45 w 191"/>
                  <a:gd name="T1" fmla="*/ 9 h 782"/>
                  <a:gd name="T2" fmla="*/ 105 w 191"/>
                  <a:gd name="T3" fmla="*/ 117 h 782"/>
                  <a:gd name="T4" fmla="*/ 173 w 191"/>
                  <a:gd name="T5" fmla="*/ 327 h 782"/>
                  <a:gd name="T6" fmla="*/ 139 w 191"/>
                  <a:gd name="T7" fmla="*/ 579 h 782"/>
                  <a:gd name="T8" fmla="*/ 5 w 191"/>
                  <a:gd name="T9" fmla="*/ 776 h 782"/>
                  <a:gd name="T10" fmla="*/ 14 w 191"/>
                  <a:gd name="T11" fmla="*/ 779 h 782"/>
                  <a:gd name="T12" fmla="*/ 148 w 191"/>
                  <a:gd name="T13" fmla="*/ 586 h 782"/>
                  <a:gd name="T14" fmla="*/ 186 w 191"/>
                  <a:gd name="T15" fmla="*/ 338 h 782"/>
                  <a:gd name="T16" fmla="*/ 157 w 191"/>
                  <a:gd name="T17" fmla="*/ 210 h 782"/>
                  <a:gd name="T18" fmla="*/ 120 w 191"/>
                  <a:gd name="T19" fmla="*/ 121 h 782"/>
                  <a:gd name="T20" fmla="*/ 56 w 191"/>
                  <a:gd name="T21" fmla="*/ 5 h 782"/>
                  <a:gd name="T22" fmla="*/ 45 w 191"/>
                  <a:gd name="T23" fmla="*/ 9 h 78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1" h="782">
                    <a:moveTo>
                      <a:pt x="45" y="9"/>
                    </a:moveTo>
                    <a:cubicBezTo>
                      <a:pt x="68" y="43"/>
                      <a:pt x="86" y="81"/>
                      <a:pt x="105" y="117"/>
                    </a:cubicBezTo>
                    <a:cubicBezTo>
                      <a:pt x="139" y="182"/>
                      <a:pt x="165" y="254"/>
                      <a:pt x="173" y="327"/>
                    </a:cubicBezTo>
                    <a:cubicBezTo>
                      <a:pt x="182" y="412"/>
                      <a:pt x="169" y="499"/>
                      <a:pt x="139" y="579"/>
                    </a:cubicBezTo>
                    <a:cubicBezTo>
                      <a:pt x="111" y="654"/>
                      <a:pt x="61" y="719"/>
                      <a:pt x="5" y="776"/>
                    </a:cubicBezTo>
                    <a:cubicBezTo>
                      <a:pt x="0" y="781"/>
                      <a:pt x="11" y="782"/>
                      <a:pt x="14" y="779"/>
                    </a:cubicBezTo>
                    <a:cubicBezTo>
                      <a:pt x="70" y="723"/>
                      <a:pt x="118" y="660"/>
                      <a:pt x="148" y="586"/>
                    </a:cubicBezTo>
                    <a:cubicBezTo>
                      <a:pt x="180" y="507"/>
                      <a:pt x="191" y="422"/>
                      <a:pt x="186" y="338"/>
                    </a:cubicBezTo>
                    <a:cubicBezTo>
                      <a:pt x="182" y="294"/>
                      <a:pt x="173" y="251"/>
                      <a:pt x="157" y="210"/>
                    </a:cubicBezTo>
                    <a:cubicBezTo>
                      <a:pt x="146" y="181"/>
                      <a:pt x="134" y="150"/>
                      <a:pt x="120" y="121"/>
                    </a:cubicBezTo>
                    <a:cubicBezTo>
                      <a:pt x="100" y="82"/>
                      <a:pt x="80" y="41"/>
                      <a:pt x="56" y="5"/>
                    </a:cubicBezTo>
                    <a:cubicBezTo>
                      <a:pt x="53" y="0"/>
                      <a:pt x="42" y="5"/>
                      <a:pt x="45" y="9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34" name="Freeform 315"/>
              <p:cNvSpPr/>
              <p:nvPr/>
            </p:nvSpPr>
            <p:spPr bwMode="auto">
              <a:xfrm>
                <a:off x="8497904" y="1019765"/>
                <a:ext cx="228362" cy="860221"/>
              </a:xfrm>
              <a:custGeom>
                <a:gdLst>
                  <a:gd name="T0" fmla="*/ 203 w 219"/>
                  <a:gd name="T1" fmla="*/ 7 h 827"/>
                  <a:gd name="T2" fmla="*/ 113 w 219"/>
                  <a:gd name="T3" fmla="*/ 223 h 827"/>
                  <a:gd name="T4" fmla="*/ 17 w 219"/>
                  <a:gd name="T5" fmla="*/ 428 h 827"/>
                  <a:gd name="T6" fmla="*/ 30 w 219"/>
                  <a:gd name="T7" fmla="*/ 645 h 827"/>
                  <a:gd name="T8" fmla="*/ 131 w 219"/>
                  <a:gd name="T9" fmla="*/ 823 h 827"/>
                  <a:gd name="T10" fmla="*/ 140 w 219"/>
                  <a:gd name="T11" fmla="*/ 817 h 827"/>
                  <a:gd name="T12" fmla="*/ 38 w 219"/>
                  <a:gd name="T13" fmla="*/ 630 h 827"/>
                  <a:gd name="T14" fmla="*/ 19 w 219"/>
                  <a:gd name="T15" fmla="*/ 524 h 827"/>
                  <a:gd name="T16" fmla="*/ 33 w 219"/>
                  <a:gd name="T17" fmla="*/ 408 h 827"/>
                  <a:gd name="T18" fmla="*/ 138 w 219"/>
                  <a:gd name="T19" fmla="*/ 204 h 827"/>
                  <a:gd name="T20" fmla="*/ 215 w 219"/>
                  <a:gd name="T21" fmla="*/ 6 h 827"/>
                  <a:gd name="T22" fmla="*/ 203 w 219"/>
                  <a:gd name="T23" fmla="*/ 7 h 82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19" h="826">
                    <a:moveTo>
                      <a:pt x="203" y="7"/>
                    </a:moveTo>
                    <a:cubicBezTo>
                      <a:pt x="208" y="88"/>
                      <a:pt x="158" y="159"/>
                      <a:pt x="113" y="223"/>
                    </a:cubicBezTo>
                    <a:cubicBezTo>
                      <a:pt x="70" y="286"/>
                      <a:pt x="34" y="353"/>
                      <a:pt x="17" y="428"/>
                    </a:cubicBezTo>
                    <a:cubicBezTo>
                      <a:pt x="0" y="502"/>
                      <a:pt x="11" y="573"/>
                      <a:pt x="30" y="645"/>
                    </a:cubicBezTo>
                    <a:cubicBezTo>
                      <a:pt x="48" y="712"/>
                      <a:pt x="77" y="777"/>
                      <a:pt x="131" y="823"/>
                    </a:cubicBezTo>
                    <a:cubicBezTo>
                      <a:pt x="134" y="827"/>
                      <a:pt x="144" y="821"/>
                      <a:pt x="140" y="817"/>
                    </a:cubicBezTo>
                    <a:cubicBezTo>
                      <a:pt x="84" y="769"/>
                      <a:pt x="56" y="700"/>
                      <a:pt x="38" y="630"/>
                    </a:cubicBezTo>
                    <a:cubicBezTo>
                      <a:pt x="29" y="596"/>
                      <a:pt x="21" y="560"/>
                      <a:pt x="19" y="524"/>
                    </a:cubicBezTo>
                    <a:cubicBezTo>
                      <a:pt x="17" y="485"/>
                      <a:pt x="23" y="446"/>
                      <a:pt x="33" y="408"/>
                    </a:cubicBezTo>
                    <a:cubicBezTo>
                      <a:pt x="53" y="332"/>
                      <a:pt x="94" y="268"/>
                      <a:pt x="138" y="204"/>
                    </a:cubicBezTo>
                    <a:cubicBezTo>
                      <a:pt x="178" y="145"/>
                      <a:pt x="219" y="80"/>
                      <a:pt x="215" y="6"/>
                    </a:cubicBezTo>
                    <a:cubicBezTo>
                      <a:pt x="214" y="0"/>
                      <a:pt x="203" y="2"/>
                      <a:pt x="203" y="7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35" name="Freeform 316"/>
              <p:cNvSpPr/>
              <p:nvPr/>
            </p:nvSpPr>
            <p:spPr bwMode="auto">
              <a:xfrm>
                <a:off x="9426804" y="959669"/>
                <a:ext cx="267853" cy="248966"/>
              </a:xfrm>
              <a:custGeom>
                <a:gdLst>
                  <a:gd name="T0" fmla="*/ 10 w 256"/>
                  <a:gd name="T1" fmla="*/ 116 h 240"/>
                  <a:gd name="T2" fmla="*/ 253 w 256"/>
                  <a:gd name="T3" fmla="*/ 4 h 240"/>
                  <a:gd name="T4" fmla="*/ 246 w 256"/>
                  <a:gd name="T5" fmla="*/ 4 h 240"/>
                  <a:gd name="T6" fmla="*/ 142 w 256"/>
                  <a:gd name="T7" fmla="*/ 237 h 240"/>
                  <a:gd name="T8" fmla="*/ 150 w 256"/>
                  <a:gd name="T9" fmla="*/ 237 h 240"/>
                  <a:gd name="T10" fmla="*/ 255 w 256"/>
                  <a:gd name="T11" fmla="*/ 3 h 240"/>
                  <a:gd name="T12" fmla="*/ 248 w 256"/>
                  <a:gd name="T13" fmla="*/ 2 h 240"/>
                  <a:gd name="T14" fmla="*/ 2 w 256"/>
                  <a:gd name="T15" fmla="*/ 116 h 240"/>
                  <a:gd name="T16" fmla="*/ 10 w 256"/>
                  <a:gd name="T17" fmla="*/ 116 h 24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6" h="240">
                    <a:moveTo>
                      <a:pt x="10" y="116"/>
                    </a:moveTo>
                    <a:cubicBezTo>
                      <a:pt x="75" y="47"/>
                      <a:pt x="174" y="47"/>
                      <a:pt x="253" y="4"/>
                    </a:cubicBezTo>
                    <a:cubicBezTo>
                      <a:pt x="251" y="4"/>
                      <a:pt x="248" y="4"/>
                      <a:pt x="246" y="4"/>
                    </a:cubicBezTo>
                    <a:cubicBezTo>
                      <a:pt x="222" y="84"/>
                      <a:pt x="198" y="173"/>
                      <a:pt x="142" y="237"/>
                    </a:cubicBezTo>
                    <a:cubicBezTo>
                      <a:pt x="140" y="240"/>
                      <a:pt x="148" y="239"/>
                      <a:pt x="150" y="237"/>
                    </a:cubicBezTo>
                    <a:cubicBezTo>
                      <a:pt x="206" y="172"/>
                      <a:pt x="231" y="83"/>
                      <a:pt x="255" y="3"/>
                    </a:cubicBezTo>
                    <a:cubicBezTo>
                      <a:pt x="256" y="0"/>
                      <a:pt x="249" y="2"/>
                      <a:pt x="248" y="2"/>
                    </a:cubicBezTo>
                    <a:cubicBezTo>
                      <a:pt x="167" y="45"/>
                      <a:pt x="68" y="46"/>
                      <a:pt x="2" y="116"/>
                    </a:cubicBezTo>
                    <a:cubicBezTo>
                      <a:pt x="0" y="118"/>
                      <a:pt x="9" y="118"/>
                      <a:pt x="10" y="116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36" name="Freeform 317"/>
              <p:cNvSpPr/>
              <p:nvPr/>
            </p:nvSpPr>
            <p:spPr bwMode="auto">
              <a:xfrm>
                <a:off x="9433672" y="964821"/>
                <a:ext cx="254117" cy="161399"/>
              </a:xfrm>
              <a:custGeom>
                <a:gdLst>
                  <a:gd name="T0" fmla="*/ 10 w 243"/>
                  <a:gd name="T1" fmla="*/ 150 h 154"/>
                  <a:gd name="T2" fmla="*/ 104 w 243"/>
                  <a:gd name="T3" fmla="*/ 80 h 154"/>
                  <a:gd name="T4" fmla="*/ 238 w 243"/>
                  <a:gd name="T5" fmla="*/ 6 h 154"/>
                  <a:gd name="T6" fmla="*/ 232 w 243"/>
                  <a:gd name="T7" fmla="*/ 2 h 154"/>
                  <a:gd name="T8" fmla="*/ 85 w 243"/>
                  <a:gd name="T9" fmla="*/ 82 h 154"/>
                  <a:gd name="T10" fmla="*/ 1 w 243"/>
                  <a:gd name="T11" fmla="*/ 150 h 154"/>
                  <a:gd name="T12" fmla="*/ 10 w 243"/>
                  <a:gd name="T13" fmla="*/ 150 h 15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3" h="154">
                    <a:moveTo>
                      <a:pt x="10" y="150"/>
                    </a:moveTo>
                    <a:cubicBezTo>
                      <a:pt x="22" y="110"/>
                      <a:pt x="71" y="96"/>
                      <a:pt x="104" y="80"/>
                    </a:cubicBezTo>
                    <a:cubicBezTo>
                      <a:pt x="150" y="57"/>
                      <a:pt x="195" y="33"/>
                      <a:pt x="238" y="6"/>
                    </a:cubicBezTo>
                    <a:cubicBezTo>
                      <a:pt x="243" y="2"/>
                      <a:pt x="236" y="0"/>
                      <a:pt x="232" y="2"/>
                    </a:cubicBezTo>
                    <a:cubicBezTo>
                      <a:pt x="185" y="31"/>
                      <a:pt x="135" y="59"/>
                      <a:pt x="85" y="82"/>
                    </a:cubicBezTo>
                    <a:cubicBezTo>
                      <a:pt x="53" y="97"/>
                      <a:pt x="12" y="113"/>
                      <a:pt x="1" y="150"/>
                    </a:cubicBezTo>
                    <a:cubicBezTo>
                      <a:pt x="0" y="154"/>
                      <a:pt x="9" y="153"/>
                      <a:pt x="10" y="150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37" name="Freeform 318"/>
              <p:cNvSpPr/>
              <p:nvPr/>
            </p:nvSpPr>
            <p:spPr bwMode="auto">
              <a:xfrm>
                <a:off x="9440540" y="963103"/>
                <a:ext cx="252401" cy="192305"/>
              </a:xfrm>
              <a:custGeom>
                <a:gdLst>
                  <a:gd name="T0" fmla="*/ 233 w 241"/>
                  <a:gd name="T1" fmla="*/ 2 h 184"/>
                  <a:gd name="T2" fmla="*/ 103 w 241"/>
                  <a:gd name="T3" fmla="*/ 99 h 184"/>
                  <a:gd name="T4" fmla="*/ 1 w 241"/>
                  <a:gd name="T5" fmla="*/ 182 h 184"/>
                  <a:gd name="T6" fmla="*/ 10 w 241"/>
                  <a:gd name="T7" fmla="*/ 181 h 184"/>
                  <a:gd name="T8" fmla="*/ 112 w 241"/>
                  <a:gd name="T9" fmla="*/ 98 h 184"/>
                  <a:gd name="T10" fmla="*/ 236 w 241"/>
                  <a:gd name="T11" fmla="*/ 5 h 184"/>
                  <a:gd name="T12" fmla="*/ 233 w 241"/>
                  <a:gd name="T13" fmla="*/ 2 h 18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1" h="184">
                    <a:moveTo>
                      <a:pt x="233" y="2"/>
                    </a:moveTo>
                    <a:cubicBezTo>
                      <a:pt x="182" y="24"/>
                      <a:pt x="151" y="73"/>
                      <a:pt x="103" y="99"/>
                    </a:cubicBezTo>
                    <a:cubicBezTo>
                      <a:pt x="63" y="119"/>
                      <a:pt x="16" y="136"/>
                      <a:pt x="1" y="182"/>
                    </a:cubicBezTo>
                    <a:cubicBezTo>
                      <a:pt x="0" y="184"/>
                      <a:pt x="9" y="183"/>
                      <a:pt x="10" y="181"/>
                    </a:cubicBezTo>
                    <a:cubicBezTo>
                      <a:pt x="25" y="135"/>
                      <a:pt x="73" y="118"/>
                      <a:pt x="112" y="98"/>
                    </a:cubicBezTo>
                    <a:cubicBezTo>
                      <a:pt x="158" y="74"/>
                      <a:pt x="188" y="25"/>
                      <a:pt x="236" y="5"/>
                    </a:cubicBezTo>
                    <a:cubicBezTo>
                      <a:pt x="241" y="2"/>
                      <a:pt x="236" y="0"/>
                      <a:pt x="233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38" name="Freeform 319"/>
              <p:cNvSpPr/>
              <p:nvPr/>
            </p:nvSpPr>
            <p:spPr bwMode="auto">
              <a:xfrm>
                <a:off x="9438824" y="964821"/>
                <a:ext cx="248967" cy="221494"/>
              </a:xfrm>
              <a:custGeom>
                <a:gdLst>
                  <a:gd name="T0" fmla="*/ 228 w 239"/>
                  <a:gd name="T1" fmla="*/ 3 h 213"/>
                  <a:gd name="T2" fmla="*/ 120 w 239"/>
                  <a:gd name="T3" fmla="*/ 119 h 213"/>
                  <a:gd name="T4" fmla="*/ 3 w 239"/>
                  <a:gd name="T5" fmla="*/ 207 h 213"/>
                  <a:gd name="T6" fmla="*/ 10 w 239"/>
                  <a:gd name="T7" fmla="*/ 210 h 213"/>
                  <a:gd name="T8" fmla="*/ 131 w 239"/>
                  <a:gd name="T9" fmla="*/ 119 h 213"/>
                  <a:gd name="T10" fmla="*/ 234 w 239"/>
                  <a:gd name="T11" fmla="*/ 7 h 213"/>
                  <a:gd name="T12" fmla="*/ 228 w 239"/>
                  <a:gd name="T13" fmla="*/ 3 h 21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9" h="213">
                    <a:moveTo>
                      <a:pt x="228" y="3"/>
                    </a:moveTo>
                    <a:cubicBezTo>
                      <a:pt x="186" y="35"/>
                      <a:pt x="162" y="86"/>
                      <a:pt x="120" y="119"/>
                    </a:cubicBezTo>
                    <a:cubicBezTo>
                      <a:pt x="82" y="149"/>
                      <a:pt x="33" y="166"/>
                      <a:pt x="3" y="207"/>
                    </a:cubicBezTo>
                    <a:cubicBezTo>
                      <a:pt x="0" y="212"/>
                      <a:pt x="8" y="213"/>
                      <a:pt x="10" y="210"/>
                    </a:cubicBezTo>
                    <a:cubicBezTo>
                      <a:pt x="41" y="168"/>
                      <a:pt x="91" y="150"/>
                      <a:pt x="131" y="119"/>
                    </a:cubicBezTo>
                    <a:cubicBezTo>
                      <a:pt x="171" y="87"/>
                      <a:pt x="193" y="38"/>
                      <a:pt x="234" y="7"/>
                    </a:cubicBezTo>
                    <a:cubicBezTo>
                      <a:pt x="239" y="3"/>
                      <a:pt x="232" y="0"/>
                      <a:pt x="228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39" name="Freeform 320"/>
              <p:cNvSpPr/>
              <p:nvPr/>
            </p:nvSpPr>
            <p:spPr bwMode="auto">
              <a:xfrm>
                <a:off x="9433672" y="964821"/>
                <a:ext cx="255835" cy="255834"/>
              </a:xfrm>
              <a:custGeom>
                <a:gdLst>
                  <a:gd name="T0" fmla="*/ 235 w 244"/>
                  <a:gd name="T1" fmla="*/ 2 h 245"/>
                  <a:gd name="T2" fmla="*/ 200 w 244"/>
                  <a:gd name="T3" fmla="*/ 36 h 245"/>
                  <a:gd name="T4" fmla="*/ 154 w 244"/>
                  <a:gd name="T5" fmla="*/ 107 h 245"/>
                  <a:gd name="T6" fmla="*/ 4 w 244"/>
                  <a:gd name="T7" fmla="*/ 241 h 245"/>
                  <a:gd name="T8" fmla="*/ 11 w 244"/>
                  <a:gd name="T9" fmla="*/ 243 h 245"/>
                  <a:gd name="T10" fmla="*/ 149 w 244"/>
                  <a:gd name="T11" fmla="*/ 125 h 245"/>
                  <a:gd name="T12" fmla="*/ 192 w 244"/>
                  <a:gd name="T13" fmla="*/ 61 h 245"/>
                  <a:gd name="T14" fmla="*/ 239 w 244"/>
                  <a:gd name="T15" fmla="*/ 6 h 245"/>
                  <a:gd name="T16" fmla="*/ 235 w 244"/>
                  <a:gd name="T17" fmla="*/ 2 h 24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4" h="245">
                    <a:moveTo>
                      <a:pt x="235" y="2"/>
                    </a:moveTo>
                    <a:cubicBezTo>
                      <a:pt x="220" y="8"/>
                      <a:pt x="210" y="23"/>
                      <a:pt x="200" y="36"/>
                    </a:cubicBezTo>
                    <a:cubicBezTo>
                      <a:pt x="184" y="59"/>
                      <a:pt x="170" y="84"/>
                      <a:pt x="154" y="107"/>
                    </a:cubicBezTo>
                    <a:cubicBezTo>
                      <a:pt x="116" y="164"/>
                      <a:pt x="51" y="194"/>
                      <a:pt x="4" y="241"/>
                    </a:cubicBezTo>
                    <a:cubicBezTo>
                      <a:pt x="0" y="245"/>
                      <a:pt x="8" y="245"/>
                      <a:pt x="11" y="243"/>
                    </a:cubicBezTo>
                    <a:cubicBezTo>
                      <a:pt x="53" y="200"/>
                      <a:pt x="111" y="173"/>
                      <a:pt x="149" y="125"/>
                    </a:cubicBezTo>
                    <a:cubicBezTo>
                      <a:pt x="165" y="105"/>
                      <a:pt x="178" y="82"/>
                      <a:pt x="192" y="61"/>
                    </a:cubicBezTo>
                    <a:cubicBezTo>
                      <a:pt x="204" y="43"/>
                      <a:pt x="218" y="14"/>
                      <a:pt x="239" y="6"/>
                    </a:cubicBezTo>
                    <a:cubicBezTo>
                      <a:pt x="244" y="3"/>
                      <a:pt x="239" y="0"/>
                      <a:pt x="235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40" name="Freeform 321"/>
              <p:cNvSpPr/>
              <p:nvPr/>
            </p:nvSpPr>
            <p:spPr bwMode="auto">
              <a:xfrm>
                <a:off x="9442258" y="963103"/>
                <a:ext cx="248967" cy="288457"/>
              </a:xfrm>
              <a:custGeom>
                <a:gdLst>
                  <a:gd name="T0" fmla="*/ 230 w 238"/>
                  <a:gd name="T1" fmla="*/ 1 h 277"/>
                  <a:gd name="T2" fmla="*/ 190 w 238"/>
                  <a:gd name="T3" fmla="*/ 44 h 277"/>
                  <a:gd name="T4" fmla="*/ 152 w 238"/>
                  <a:gd name="T5" fmla="*/ 128 h 277"/>
                  <a:gd name="T6" fmla="*/ 88 w 238"/>
                  <a:gd name="T7" fmla="*/ 210 h 277"/>
                  <a:gd name="T8" fmla="*/ 4 w 238"/>
                  <a:gd name="T9" fmla="*/ 273 h 277"/>
                  <a:gd name="T10" fmla="*/ 11 w 238"/>
                  <a:gd name="T11" fmla="*/ 275 h 277"/>
                  <a:gd name="T12" fmla="*/ 150 w 238"/>
                  <a:gd name="T13" fmla="*/ 149 h 277"/>
                  <a:gd name="T14" fmla="*/ 185 w 238"/>
                  <a:gd name="T15" fmla="*/ 70 h 277"/>
                  <a:gd name="T16" fmla="*/ 233 w 238"/>
                  <a:gd name="T17" fmla="*/ 5 h 277"/>
                  <a:gd name="T18" fmla="*/ 230 w 238"/>
                  <a:gd name="T19" fmla="*/ 1 h 27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8" h="277">
                    <a:moveTo>
                      <a:pt x="230" y="1"/>
                    </a:moveTo>
                    <a:cubicBezTo>
                      <a:pt x="211" y="10"/>
                      <a:pt x="199" y="27"/>
                      <a:pt x="190" y="44"/>
                    </a:cubicBezTo>
                    <a:cubicBezTo>
                      <a:pt x="175" y="71"/>
                      <a:pt x="164" y="100"/>
                      <a:pt x="152" y="128"/>
                    </a:cubicBezTo>
                    <a:cubicBezTo>
                      <a:pt x="137" y="161"/>
                      <a:pt x="117" y="188"/>
                      <a:pt x="88" y="210"/>
                    </a:cubicBezTo>
                    <a:cubicBezTo>
                      <a:pt x="59" y="231"/>
                      <a:pt x="29" y="247"/>
                      <a:pt x="4" y="273"/>
                    </a:cubicBezTo>
                    <a:cubicBezTo>
                      <a:pt x="0" y="277"/>
                      <a:pt x="9" y="277"/>
                      <a:pt x="11" y="275"/>
                    </a:cubicBezTo>
                    <a:cubicBezTo>
                      <a:pt x="55" y="229"/>
                      <a:pt x="119" y="208"/>
                      <a:pt x="150" y="149"/>
                    </a:cubicBezTo>
                    <a:cubicBezTo>
                      <a:pt x="164" y="123"/>
                      <a:pt x="173" y="96"/>
                      <a:pt x="185" y="70"/>
                    </a:cubicBezTo>
                    <a:cubicBezTo>
                      <a:pt x="195" y="47"/>
                      <a:pt x="209" y="16"/>
                      <a:pt x="233" y="5"/>
                    </a:cubicBezTo>
                    <a:cubicBezTo>
                      <a:pt x="238" y="3"/>
                      <a:pt x="233" y="0"/>
                      <a:pt x="230" y="1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41" name="Freeform 322"/>
              <p:cNvSpPr/>
              <p:nvPr/>
            </p:nvSpPr>
            <p:spPr bwMode="auto">
              <a:xfrm>
                <a:off x="9531542" y="957953"/>
                <a:ext cx="166550" cy="257551"/>
              </a:xfrm>
              <a:custGeom>
                <a:gdLst>
                  <a:gd name="T0" fmla="*/ 149 w 159"/>
                  <a:gd name="T1" fmla="*/ 2 h 248"/>
                  <a:gd name="T2" fmla="*/ 101 w 159"/>
                  <a:gd name="T3" fmla="*/ 106 h 248"/>
                  <a:gd name="T4" fmla="*/ 4 w 159"/>
                  <a:gd name="T5" fmla="*/ 241 h 248"/>
                  <a:gd name="T6" fmla="*/ 10 w 159"/>
                  <a:gd name="T7" fmla="*/ 245 h 248"/>
                  <a:gd name="T8" fmla="*/ 96 w 159"/>
                  <a:gd name="T9" fmla="*/ 135 h 248"/>
                  <a:gd name="T10" fmla="*/ 120 w 159"/>
                  <a:gd name="T11" fmla="*/ 75 h 248"/>
                  <a:gd name="T12" fmla="*/ 154 w 159"/>
                  <a:gd name="T13" fmla="*/ 6 h 248"/>
                  <a:gd name="T14" fmla="*/ 149 w 159"/>
                  <a:gd name="T15" fmla="*/ 2 h 24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9" h="248">
                    <a:moveTo>
                      <a:pt x="149" y="2"/>
                    </a:moveTo>
                    <a:cubicBezTo>
                      <a:pt x="116" y="26"/>
                      <a:pt x="115" y="71"/>
                      <a:pt x="101" y="106"/>
                    </a:cubicBezTo>
                    <a:cubicBezTo>
                      <a:pt x="81" y="157"/>
                      <a:pt x="48" y="207"/>
                      <a:pt x="4" y="241"/>
                    </a:cubicBezTo>
                    <a:cubicBezTo>
                      <a:pt x="0" y="245"/>
                      <a:pt x="7" y="248"/>
                      <a:pt x="10" y="245"/>
                    </a:cubicBezTo>
                    <a:cubicBezTo>
                      <a:pt x="47" y="215"/>
                      <a:pt x="74" y="177"/>
                      <a:pt x="96" y="135"/>
                    </a:cubicBezTo>
                    <a:cubicBezTo>
                      <a:pt x="106" y="116"/>
                      <a:pt x="114" y="96"/>
                      <a:pt x="120" y="75"/>
                    </a:cubicBezTo>
                    <a:cubicBezTo>
                      <a:pt x="127" y="49"/>
                      <a:pt x="132" y="23"/>
                      <a:pt x="154" y="6"/>
                    </a:cubicBezTo>
                    <a:cubicBezTo>
                      <a:pt x="159" y="3"/>
                      <a:pt x="152" y="0"/>
                      <a:pt x="149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42" name="Freeform 323"/>
              <p:cNvSpPr/>
              <p:nvPr/>
            </p:nvSpPr>
            <p:spPr bwMode="auto">
              <a:xfrm>
                <a:off x="8454979" y="662628"/>
                <a:ext cx="520254" cy="460158"/>
              </a:xfrm>
              <a:custGeom>
                <a:gdLst>
                  <a:gd name="T0" fmla="*/ 4 w 498"/>
                  <a:gd name="T1" fmla="*/ 440 h 442"/>
                  <a:gd name="T2" fmla="*/ 33 w 498"/>
                  <a:gd name="T3" fmla="*/ 312 h 442"/>
                  <a:gd name="T4" fmla="*/ 108 w 498"/>
                  <a:gd name="T5" fmla="*/ 194 h 442"/>
                  <a:gd name="T6" fmla="*/ 200 w 498"/>
                  <a:gd name="T7" fmla="*/ 119 h 442"/>
                  <a:gd name="T8" fmla="*/ 232 w 498"/>
                  <a:gd name="T9" fmla="*/ 4 h 442"/>
                  <a:gd name="T10" fmla="*/ 228 w 498"/>
                  <a:gd name="T11" fmla="*/ 5 h 442"/>
                  <a:gd name="T12" fmla="*/ 369 w 498"/>
                  <a:gd name="T13" fmla="*/ 179 h 442"/>
                  <a:gd name="T14" fmla="*/ 495 w 498"/>
                  <a:gd name="T15" fmla="*/ 393 h 442"/>
                  <a:gd name="T16" fmla="*/ 498 w 498"/>
                  <a:gd name="T17" fmla="*/ 393 h 442"/>
                  <a:gd name="T18" fmla="*/ 400 w 498"/>
                  <a:gd name="T19" fmla="*/ 200 h 442"/>
                  <a:gd name="T20" fmla="*/ 240 w 498"/>
                  <a:gd name="T21" fmla="*/ 42 h 442"/>
                  <a:gd name="T22" fmla="*/ 233 w 498"/>
                  <a:gd name="T23" fmla="*/ 15 h 442"/>
                  <a:gd name="T24" fmla="*/ 229 w 498"/>
                  <a:gd name="T25" fmla="*/ 23 h 442"/>
                  <a:gd name="T26" fmla="*/ 228 w 498"/>
                  <a:gd name="T27" fmla="*/ 42 h 442"/>
                  <a:gd name="T28" fmla="*/ 197 w 498"/>
                  <a:gd name="T29" fmla="*/ 118 h 442"/>
                  <a:gd name="T30" fmla="*/ 92 w 498"/>
                  <a:gd name="T31" fmla="*/ 206 h 442"/>
                  <a:gd name="T32" fmla="*/ 30 w 498"/>
                  <a:gd name="T33" fmla="*/ 312 h 442"/>
                  <a:gd name="T34" fmla="*/ 0 w 498"/>
                  <a:gd name="T35" fmla="*/ 440 h 442"/>
                  <a:gd name="T36" fmla="*/ 4 w 498"/>
                  <a:gd name="T37" fmla="*/ 440 h 44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98" h="442">
                    <a:moveTo>
                      <a:pt x="4" y="440"/>
                    </a:moveTo>
                    <a:cubicBezTo>
                      <a:pt x="6" y="396"/>
                      <a:pt x="17" y="353"/>
                      <a:pt x="33" y="312"/>
                    </a:cubicBezTo>
                    <a:cubicBezTo>
                      <a:pt x="50" y="270"/>
                      <a:pt x="74" y="226"/>
                      <a:pt x="108" y="194"/>
                    </a:cubicBezTo>
                    <a:cubicBezTo>
                      <a:pt x="137" y="167"/>
                      <a:pt x="176" y="152"/>
                      <a:pt x="200" y="119"/>
                    </a:cubicBezTo>
                    <a:cubicBezTo>
                      <a:pt x="224" y="86"/>
                      <a:pt x="236" y="44"/>
                      <a:pt x="232" y="4"/>
                    </a:cubicBezTo>
                    <a:cubicBezTo>
                      <a:pt x="231" y="2"/>
                      <a:pt x="228" y="3"/>
                      <a:pt x="228" y="5"/>
                    </a:cubicBezTo>
                    <a:cubicBezTo>
                      <a:pt x="238" y="88"/>
                      <a:pt x="309" y="131"/>
                      <a:pt x="369" y="179"/>
                    </a:cubicBezTo>
                    <a:cubicBezTo>
                      <a:pt x="437" y="232"/>
                      <a:pt x="493" y="303"/>
                      <a:pt x="495" y="393"/>
                    </a:cubicBezTo>
                    <a:cubicBezTo>
                      <a:pt x="495" y="395"/>
                      <a:pt x="498" y="395"/>
                      <a:pt x="498" y="393"/>
                    </a:cubicBezTo>
                    <a:cubicBezTo>
                      <a:pt x="497" y="316"/>
                      <a:pt x="456" y="251"/>
                      <a:pt x="400" y="200"/>
                    </a:cubicBezTo>
                    <a:cubicBezTo>
                      <a:pt x="345" y="150"/>
                      <a:pt x="269" y="114"/>
                      <a:pt x="240" y="42"/>
                    </a:cubicBezTo>
                    <a:cubicBezTo>
                      <a:pt x="237" y="33"/>
                      <a:pt x="235" y="24"/>
                      <a:pt x="233" y="15"/>
                    </a:cubicBezTo>
                    <a:cubicBezTo>
                      <a:pt x="230" y="0"/>
                      <a:pt x="229" y="20"/>
                      <a:pt x="229" y="23"/>
                    </a:cubicBezTo>
                    <a:cubicBezTo>
                      <a:pt x="229" y="29"/>
                      <a:pt x="229" y="36"/>
                      <a:pt x="228" y="42"/>
                    </a:cubicBezTo>
                    <a:cubicBezTo>
                      <a:pt x="224" y="69"/>
                      <a:pt x="212" y="95"/>
                      <a:pt x="197" y="118"/>
                    </a:cubicBezTo>
                    <a:cubicBezTo>
                      <a:pt x="171" y="156"/>
                      <a:pt x="123" y="173"/>
                      <a:pt x="92" y="206"/>
                    </a:cubicBezTo>
                    <a:cubicBezTo>
                      <a:pt x="64" y="236"/>
                      <a:pt x="45" y="275"/>
                      <a:pt x="30" y="312"/>
                    </a:cubicBezTo>
                    <a:cubicBezTo>
                      <a:pt x="13" y="353"/>
                      <a:pt x="2" y="396"/>
                      <a:pt x="0" y="440"/>
                    </a:cubicBezTo>
                    <a:cubicBezTo>
                      <a:pt x="0" y="442"/>
                      <a:pt x="4" y="442"/>
                      <a:pt x="4" y="440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43" name="Freeform 324"/>
              <p:cNvSpPr/>
              <p:nvPr/>
            </p:nvSpPr>
            <p:spPr bwMode="auto">
              <a:xfrm>
                <a:off x="8487602" y="667778"/>
                <a:ext cx="209475" cy="508234"/>
              </a:xfrm>
              <a:custGeom>
                <a:gdLst>
                  <a:gd name="T0" fmla="*/ 196 w 200"/>
                  <a:gd name="T1" fmla="*/ 3 h 488"/>
                  <a:gd name="T2" fmla="*/ 163 w 200"/>
                  <a:gd name="T3" fmla="*/ 134 h 488"/>
                  <a:gd name="T4" fmla="*/ 74 w 200"/>
                  <a:gd name="T5" fmla="*/ 241 h 488"/>
                  <a:gd name="T6" fmla="*/ 0 w 200"/>
                  <a:gd name="T7" fmla="*/ 486 h 488"/>
                  <a:gd name="T8" fmla="*/ 4 w 200"/>
                  <a:gd name="T9" fmla="*/ 486 h 488"/>
                  <a:gd name="T10" fmla="*/ 19 w 200"/>
                  <a:gd name="T11" fmla="*/ 368 h 488"/>
                  <a:gd name="T12" fmla="*/ 84 w 200"/>
                  <a:gd name="T13" fmla="*/ 232 h 488"/>
                  <a:gd name="T14" fmla="*/ 175 w 200"/>
                  <a:gd name="T15" fmla="*/ 121 h 488"/>
                  <a:gd name="T16" fmla="*/ 199 w 200"/>
                  <a:gd name="T17" fmla="*/ 2 h 488"/>
                  <a:gd name="T18" fmla="*/ 196 w 200"/>
                  <a:gd name="T19" fmla="*/ 3 h 48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0" h="488">
                    <a:moveTo>
                      <a:pt x="196" y="3"/>
                    </a:moveTo>
                    <a:cubicBezTo>
                      <a:pt x="196" y="50"/>
                      <a:pt x="190" y="95"/>
                      <a:pt x="163" y="134"/>
                    </a:cubicBezTo>
                    <a:cubicBezTo>
                      <a:pt x="137" y="172"/>
                      <a:pt x="101" y="203"/>
                      <a:pt x="74" y="241"/>
                    </a:cubicBezTo>
                    <a:cubicBezTo>
                      <a:pt x="22" y="313"/>
                      <a:pt x="7" y="399"/>
                      <a:pt x="0" y="486"/>
                    </a:cubicBezTo>
                    <a:cubicBezTo>
                      <a:pt x="0" y="488"/>
                      <a:pt x="4" y="487"/>
                      <a:pt x="4" y="486"/>
                    </a:cubicBezTo>
                    <a:cubicBezTo>
                      <a:pt x="7" y="446"/>
                      <a:pt x="12" y="406"/>
                      <a:pt x="19" y="368"/>
                    </a:cubicBezTo>
                    <a:cubicBezTo>
                      <a:pt x="30" y="318"/>
                      <a:pt x="54" y="272"/>
                      <a:pt x="84" y="232"/>
                    </a:cubicBezTo>
                    <a:cubicBezTo>
                      <a:pt x="112" y="193"/>
                      <a:pt x="150" y="162"/>
                      <a:pt x="175" y="121"/>
                    </a:cubicBezTo>
                    <a:cubicBezTo>
                      <a:pt x="197" y="85"/>
                      <a:pt x="200" y="43"/>
                      <a:pt x="199" y="2"/>
                    </a:cubicBezTo>
                    <a:cubicBezTo>
                      <a:pt x="199" y="0"/>
                      <a:pt x="196" y="1"/>
                      <a:pt x="196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44" name="Freeform 325"/>
              <p:cNvSpPr/>
              <p:nvPr/>
            </p:nvSpPr>
            <p:spPr bwMode="auto">
              <a:xfrm>
                <a:off x="8530527" y="695250"/>
                <a:ext cx="166550" cy="496215"/>
              </a:xfrm>
              <a:custGeom>
                <a:gdLst>
                  <a:gd name="T0" fmla="*/ 156 w 160"/>
                  <a:gd name="T1" fmla="*/ 2 h 477"/>
                  <a:gd name="T2" fmla="*/ 133 w 160"/>
                  <a:gd name="T3" fmla="*/ 133 h 477"/>
                  <a:gd name="T4" fmla="*/ 65 w 160"/>
                  <a:gd name="T5" fmla="*/ 246 h 477"/>
                  <a:gd name="T6" fmla="*/ 6 w 160"/>
                  <a:gd name="T7" fmla="*/ 476 h 477"/>
                  <a:gd name="T8" fmla="*/ 10 w 160"/>
                  <a:gd name="T9" fmla="*/ 475 h 477"/>
                  <a:gd name="T10" fmla="*/ 23 w 160"/>
                  <a:gd name="T11" fmla="*/ 341 h 477"/>
                  <a:gd name="T12" fmla="*/ 78 w 160"/>
                  <a:gd name="T13" fmla="*/ 232 h 477"/>
                  <a:gd name="T14" fmla="*/ 139 w 160"/>
                  <a:gd name="T15" fmla="*/ 128 h 477"/>
                  <a:gd name="T16" fmla="*/ 159 w 160"/>
                  <a:gd name="T17" fmla="*/ 2 h 477"/>
                  <a:gd name="T18" fmla="*/ 156 w 160"/>
                  <a:gd name="T19" fmla="*/ 2 h 47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0" h="477">
                    <a:moveTo>
                      <a:pt x="156" y="2"/>
                    </a:moveTo>
                    <a:cubicBezTo>
                      <a:pt x="157" y="47"/>
                      <a:pt x="150" y="91"/>
                      <a:pt x="133" y="133"/>
                    </a:cubicBezTo>
                    <a:cubicBezTo>
                      <a:pt x="116" y="174"/>
                      <a:pt x="89" y="209"/>
                      <a:pt x="65" y="246"/>
                    </a:cubicBezTo>
                    <a:cubicBezTo>
                      <a:pt x="20" y="316"/>
                      <a:pt x="0" y="392"/>
                      <a:pt x="6" y="476"/>
                    </a:cubicBezTo>
                    <a:cubicBezTo>
                      <a:pt x="7" y="477"/>
                      <a:pt x="10" y="477"/>
                      <a:pt x="10" y="475"/>
                    </a:cubicBezTo>
                    <a:cubicBezTo>
                      <a:pt x="7" y="430"/>
                      <a:pt x="9" y="385"/>
                      <a:pt x="23" y="341"/>
                    </a:cubicBezTo>
                    <a:cubicBezTo>
                      <a:pt x="35" y="302"/>
                      <a:pt x="55" y="266"/>
                      <a:pt x="78" y="232"/>
                    </a:cubicBezTo>
                    <a:cubicBezTo>
                      <a:pt x="101" y="198"/>
                      <a:pt x="123" y="166"/>
                      <a:pt x="139" y="128"/>
                    </a:cubicBezTo>
                    <a:cubicBezTo>
                      <a:pt x="155" y="88"/>
                      <a:pt x="160" y="45"/>
                      <a:pt x="159" y="2"/>
                    </a:cubicBezTo>
                    <a:cubicBezTo>
                      <a:pt x="159" y="0"/>
                      <a:pt x="156" y="0"/>
                      <a:pt x="156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45" name="Freeform 326"/>
              <p:cNvSpPr/>
              <p:nvPr/>
            </p:nvSpPr>
            <p:spPr bwMode="auto">
              <a:xfrm>
                <a:off x="8559717" y="700402"/>
                <a:ext cx="139078" cy="473894"/>
              </a:xfrm>
              <a:custGeom>
                <a:gdLst>
                  <a:gd name="T0" fmla="*/ 129 w 133"/>
                  <a:gd name="T1" fmla="*/ 1 h 456"/>
                  <a:gd name="T2" fmla="*/ 77 w 133"/>
                  <a:gd name="T3" fmla="*/ 234 h 456"/>
                  <a:gd name="T4" fmla="*/ 5 w 133"/>
                  <a:gd name="T5" fmla="*/ 455 h 456"/>
                  <a:gd name="T6" fmla="*/ 9 w 133"/>
                  <a:gd name="T7" fmla="*/ 454 h 456"/>
                  <a:gd name="T8" fmla="*/ 83 w 133"/>
                  <a:gd name="T9" fmla="*/ 228 h 456"/>
                  <a:gd name="T10" fmla="*/ 133 w 133"/>
                  <a:gd name="T11" fmla="*/ 0 h 456"/>
                  <a:gd name="T12" fmla="*/ 129 w 133"/>
                  <a:gd name="T13" fmla="*/ 1 h 45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3" h="456">
                    <a:moveTo>
                      <a:pt x="129" y="1"/>
                    </a:moveTo>
                    <a:cubicBezTo>
                      <a:pt x="129" y="81"/>
                      <a:pt x="115" y="163"/>
                      <a:pt x="77" y="234"/>
                    </a:cubicBezTo>
                    <a:cubicBezTo>
                      <a:pt x="40" y="304"/>
                      <a:pt x="0" y="374"/>
                      <a:pt x="5" y="455"/>
                    </a:cubicBezTo>
                    <a:cubicBezTo>
                      <a:pt x="5" y="456"/>
                      <a:pt x="9" y="455"/>
                      <a:pt x="9" y="454"/>
                    </a:cubicBezTo>
                    <a:cubicBezTo>
                      <a:pt x="3" y="371"/>
                      <a:pt x="45" y="299"/>
                      <a:pt x="83" y="228"/>
                    </a:cubicBezTo>
                    <a:cubicBezTo>
                      <a:pt x="121" y="160"/>
                      <a:pt x="132" y="77"/>
                      <a:pt x="133" y="0"/>
                    </a:cubicBezTo>
                    <a:cubicBezTo>
                      <a:pt x="133" y="0"/>
                      <a:pt x="129" y="0"/>
                      <a:pt x="129" y="1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46" name="Freeform 327"/>
              <p:cNvSpPr/>
              <p:nvPr/>
            </p:nvSpPr>
            <p:spPr bwMode="auto">
              <a:xfrm>
                <a:off x="8611227" y="727874"/>
                <a:ext cx="89284" cy="401779"/>
              </a:xfrm>
              <a:custGeom>
                <a:gdLst>
                  <a:gd name="T0" fmla="*/ 82 w 86"/>
                  <a:gd name="T1" fmla="*/ 2 h 386"/>
                  <a:gd name="T2" fmla="*/ 7 w 86"/>
                  <a:gd name="T3" fmla="*/ 385 h 386"/>
                  <a:gd name="T4" fmla="*/ 11 w 86"/>
                  <a:gd name="T5" fmla="*/ 384 h 386"/>
                  <a:gd name="T6" fmla="*/ 85 w 86"/>
                  <a:gd name="T7" fmla="*/ 1 h 386"/>
                  <a:gd name="T8" fmla="*/ 82 w 86"/>
                  <a:gd name="T9" fmla="*/ 2 h 38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386">
                    <a:moveTo>
                      <a:pt x="82" y="2"/>
                    </a:moveTo>
                    <a:cubicBezTo>
                      <a:pt x="83" y="134"/>
                      <a:pt x="0" y="252"/>
                      <a:pt x="7" y="385"/>
                    </a:cubicBezTo>
                    <a:cubicBezTo>
                      <a:pt x="7" y="386"/>
                      <a:pt x="11" y="385"/>
                      <a:pt x="11" y="384"/>
                    </a:cubicBezTo>
                    <a:cubicBezTo>
                      <a:pt x="3" y="251"/>
                      <a:pt x="86" y="134"/>
                      <a:pt x="85" y="1"/>
                    </a:cubicBezTo>
                    <a:cubicBezTo>
                      <a:pt x="85" y="0"/>
                      <a:pt x="82" y="1"/>
                      <a:pt x="82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47" name="Freeform 328"/>
              <p:cNvSpPr/>
              <p:nvPr/>
            </p:nvSpPr>
            <p:spPr bwMode="auto">
              <a:xfrm>
                <a:off x="8667887" y="710704"/>
                <a:ext cx="32624" cy="374307"/>
              </a:xfrm>
              <a:custGeom>
                <a:gdLst>
                  <a:gd name="T0" fmla="*/ 26 w 31"/>
                  <a:gd name="T1" fmla="*/ 2 h 360"/>
                  <a:gd name="T2" fmla="*/ 0 w 31"/>
                  <a:gd name="T3" fmla="*/ 360 h 360"/>
                  <a:gd name="T4" fmla="*/ 3 w 31"/>
                  <a:gd name="T5" fmla="*/ 359 h 360"/>
                  <a:gd name="T6" fmla="*/ 30 w 31"/>
                  <a:gd name="T7" fmla="*/ 1 h 360"/>
                  <a:gd name="T8" fmla="*/ 26 w 31"/>
                  <a:gd name="T9" fmla="*/ 2 h 36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60">
                    <a:moveTo>
                      <a:pt x="26" y="2"/>
                    </a:moveTo>
                    <a:cubicBezTo>
                      <a:pt x="28" y="122"/>
                      <a:pt x="0" y="240"/>
                      <a:pt x="0" y="360"/>
                    </a:cubicBezTo>
                    <a:cubicBezTo>
                      <a:pt x="0" y="360"/>
                      <a:pt x="3" y="360"/>
                      <a:pt x="3" y="359"/>
                    </a:cubicBezTo>
                    <a:cubicBezTo>
                      <a:pt x="4" y="239"/>
                      <a:pt x="31" y="121"/>
                      <a:pt x="30" y="1"/>
                    </a:cubicBezTo>
                    <a:cubicBezTo>
                      <a:pt x="30" y="0"/>
                      <a:pt x="26" y="1"/>
                      <a:pt x="26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48" name="Freeform 329"/>
              <p:cNvSpPr/>
              <p:nvPr/>
            </p:nvSpPr>
            <p:spPr bwMode="auto">
              <a:xfrm>
                <a:off x="8691926" y="688382"/>
                <a:ext cx="13736" cy="365723"/>
              </a:xfrm>
              <a:custGeom>
                <a:gdLst>
                  <a:gd name="T0" fmla="*/ 4 w 14"/>
                  <a:gd name="T1" fmla="*/ 2 h 352"/>
                  <a:gd name="T2" fmla="*/ 9 w 14"/>
                  <a:gd name="T3" fmla="*/ 170 h 352"/>
                  <a:gd name="T4" fmla="*/ 5 w 14"/>
                  <a:gd name="T5" fmla="*/ 350 h 352"/>
                  <a:gd name="T6" fmla="*/ 8 w 14"/>
                  <a:gd name="T7" fmla="*/ 349 h 352"/>
                  <a:gd name="T8" fmla="*/ 13 w 14"/>
                  <a:gd name="T9" fmla="*/ 169 h 352"/>
                  <a:gd name="T10" fmla="*/ 8 w 14"/>
                  <a:gd name="T11" fmla="*/ 2 h 352"/>
                  <a:gd name="T12" fmla="*/ 4 w 14"/>
                  <a:gd name="T13" fmla="*/ 2 h 35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352">
                    <a:moveTo>
                      <a:pt x="4" y="2"/>
                    </a:moveTo>
                    <a:cubicBezTo>
                      <a:pt x="2" y="58"/>
                      <a:pt x="10" y="114"/>
                      <a:pt x="9" y="170"/>
                    </a:cubicBezTo>
                    <a:cubicBezTo>
                      <a:pt x="9" y="230"/>
                      <a:pt x="0" y="290"/>
                      <a:pt x="5" y="350"/>
                    </a:cubicBezTo>
                    <a:cubicBezTo>
                      <a:pt x="5" y="352"/>
                      <a:pt x="8" y="351"/>
                      <a:pt x="8" y="349"/>
                    </a:cubicBezTo>
                    <a:cubicBezTo>
                      <a:pt x="4" y="289"/>
                      <a:pt x="12" y="229"/>
                      <a:pt x="13" y="169"/>
                    </a:cubicBezTo>
                    <a:cubicBezTo>
                      <a:pt x="14" y="113"/>
                      <a:pt x="6" y="58"/>
                      <a:pt x="8" y="2"/>
                    </a:cubicBezTo>
                    <a:cubicBezTo>
                      <a:pt x="8" y="0"/>
                      <a:pt x="4" y="0"/>
                      <a:pt x="4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49" name="Freeform 330"/>
              <p:cNvSpPr/>
              <p:nvPr/>
            </p:nvSpPr>
            <p:spPr bwMode="auto">
              <a:xfrm>
                <a:off x="8697077" y="705552"/>
                <a:ext cx="51510" cy="329665"/>
              </a:xfrm>
              <a:custGeom>
                <a:gdLst>
                  <a:gd name="T0" fmla="*/ 0 w 50"/>
                  <a:gd name="T1" fmla="*/ 2 h 317"/>
                  <a:gd name="T2" fmla="*/ 24 w 50"/>
                  <a:gd name="T3" fmla="*/ 316 h 317"/>
                  <a:gd name="T4" fmla="*/ 27 w 50"/>
                  <a:gd name="T5" fmla="*/ 316 h 317"/>
                  <a:gd name="T6" fmla="*/ 4 w 50"/>
                  <a:gd name="T7" fmla="*/ 1 h 317"/>
                  <a:gd name="T8" fmla="*/ 0 w 50"/>
                  <a:gd name="T9" fmla="*/ 2 h 31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317">
                    <a:moveTo>
                      <a:pt x="0" y="2"/>
                    </a:moveTo>
                    <a:cubicBezTo>
                      <a:pt x="10" y="105"/>
                      <a:pt x="47" y="213"/>
                      <a:pt x="24" y="316"/>
                    </a:cubicBezTo>
                    <a:cubicBezTo>
                      <a:pt x="23" y="317"/>
                      <a:pt x="27" y="317"/>
                      <a:pt x="27" y="316"/>
                    </a:cubicBezTo>
                    <a:cubicBezTo>
                      <a:pt x="50" y="213"/>
                      <a:pt x="14" y="104"/>
                      <a:pt x="4" y="1"/>
                    </a:cubicBezTo>
                    <a:cubicBezTo>
                      <a:pt x="4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50" name="Freeform 331"/>
              <p:cNvSpPr/>
              <p:nvPr/>
            </p:nvSpPr>
            <p:spPr bwMode="auto">
              <a:xfrm>
                <a:off x="8688492" y="683232"/>
                <a:ext cx="82416" cy="396629"/>
              </a:xfrm>
              <a:custGeom>
                <a:gdLst>
                  <a:gd name="T0" fmla="*/ 6 w 79"/>
                  <a:gd name="T1" fmla="*/ 1 h 382"/>
                  <a:gd name="T2" fmla="*/ 15 w 79"/>
                  <a:gd name="T3" fmla="*/ 63 h 382"/>
                  <a:gd name="T4" fmla="*/ 49 w 79"/>
                  <a:gd name="T5" fmla="*/ 145 h 382"/>
                  <a:gd name="T6" fmla="*/ 67 w 79"/>
                  <a:gd name="T7" fmla="*/ 245 h 382"/>
                  <a:gd name="T8" fmla="*/ 75 w 79"/>
                  <a:gd name="T9" fmla="*/ 381 h 382"/>
                  <a:gd name="T10" fmla="*/ 79 w 79"/>
                  <a:gd name="T11" fmla="*/ 380 h 382"/>
                  <a:gd name="T12" fmla="*/ 72 w 79"/>
                  <a:gd name="T13" fmla="*/ 251 h 382"/>
                  <a:gd name="T14" fmla="*/ 54 w 79"/>
                  <a:gd name="T15" fmla="*/ 148 h 382"/>
                  <a:gd name="T16" fmla="*/ 22 w 79"/>
                  <a:gd name="T17" fmla="*/ 72 h 382"/>
                  <a:gd name="T18" fmla="*/ 10 w 79"/>
                  <a:gd name="T19" fmla="*/ 1 h 382"/>
                  <a:gd name="T20" fmla="*/ 6 w 79"/>
                  <a:gd name="T21" fmla="*/ 1 h 38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9" h="382">
                    <a:moveTo>
                      <a:pt x="6" y="1"/>
                    </a:moveTo>
                    <a:cubicBezTo>
                      <a:pt x="0" y="22"/>
                      <a:pt x="8" y="44"/>
                      <a:pt x="15" y="63"/>
                    </a:cubicBezTo>
                    <a:cubicBezTo>
                      <a:pt x="25" y="91"/>
                      <a:pt x="38" y="118"/>
                      <a:pt x="49" y="145"/>
                    </a:cubicBezTo>
                    <a:cubicBezTo>
                      <a:pt x="61" y="177"/>
                      <a:pt x="64" y="211"/>
                      <a:pt x="67" y="245"/>
                    </a:cubicBezTo>
                    <a:cubicBezTo>
                      <a:pt x="73" y="290"/>
                      <a:pt x="74" y="336"/>
                      <a:pt x="75" y="381"/>
                    </a:cubicBezTo>
                    <a:cubicBezTo>
                      <a:pt x="75" y="382"/>
                      <a:pt x="79" y="381"/>
                      <a:pt x="79" y="380"/>
                    </a:cubicBezTo>
                    <a:cubicBezTo>
                      <a:pt x="78" y="337"/>
                      <a:pt x="76" y="294"/>
                      <a:pt x="72" y="251"/>
                    </a:cubicBezTo>
                    <a:cubicBezTo>
                      <a:pt x="68" y="217"/>
                      <a:pt x="65" y="181"/>
                      <a:pt x="54" y="148"/>
                    </a:cubicBezTo>
                    <a:cubicBezTo>
                      <a:pt x="44" y="122"/>
                      <a:pt x="32" y="97"/>
                      <a:pt x="22" y="72"/>
                    </a:cubicBezTo>
                    <a:cubicBezTo>
                      <a:pt x="14" y="50"/>
                      <a:pt x="3" y="23"/>
                      <a:pt x="10" y="1"/>
                    </a:cubicBezTo>
                    <a:cubicBezTo>
                      <a:pt x="10" y="0"/>
                      <a:pt x="6" y="0"/>
                      <a:pt x="6" y="1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51" name="Freeform 332"/>
              <p:cNvSpPr/>
              <p:nvPr/>
            </p:nvSpPr>
            <p:spPr bwMode="auto">
              <a:xfrm>
                <a:off x="8693643" y="705552"/>
                <a:ext cx="127058" cy="401779"/>
              </a:xfrm>
              <a:custGeom>
                <a:gdLst>
                  <a:gd name="T0" fmla="*/ 1 w 122"/>
                  <a:gd name="T1" fmla="*/ 2 h 386"/>
                  <a:gd name="T2" fmla="*/ 39 w 122"/>
                  <a:gd name="T3" fmla="*/ 86 h 386"/>
                  <a:gd name="T4" fmla="*/ 90 w 122"/>
                  <a:gd name="T5" fmla="*/ 185 h 386"/>
                  <a:gd name="T6" fmla="*/ 112 w 122"/>
                  <a:gd name="T7" fmla="*/ 385 h 386"/>
                  <a:gd name="T8" fmla="*/ 115 w 122"/>
                  <a:gd name="T9" fmla="*/ 384 h 386"/>
                  <a:gd name="T10" fmla="*/ 96 w 122"/>
                  <a:gd name="T11" fmla="*/ 191 h 386"/>
                  <a:gd name="T12" fmla="*/ 52 w 122"/>
                  <a:gd name="T13" fmla="*/ 101 h 386"/>
                  <a:gd name="T14" fmla="*/ 4 w 122"/>
                  <a:gd name="T15" fmla="*/ 1 h 386"/>
                  <a:gd name="T16" fmla="*/ 1 w 122"/>
                  <a:gd name="T17" fmla="*/ 2 h 38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2" h="386">
                    <a:moveTo>
                      <a:pt x="1" y="2"/>
                    </a:moveTo>
                    <a:cubicBezTo>
                      <a:pt x="12" y="31"/>
                      <a:pt x="23" y="59"/>
                      <a:pt x="39" y="86"/>
                    </a:cubicBezTo>
                    <a:cubicBezTo>
                      <a:pt x="59" y="118"/>
                      <a:pt x="78" y="149"/>
                      <a:pt x="90" y="185"/>
                    </a:cubicBezTo>
                    <a:cubicBezTo>
                      <a:pt x="112" y="248"/>
                      <a:pt x="118" y="318"/>
                      <a:pt x="112" y="385"/>
                    </a:cubicBezTo>
                    <a:cubicBezTo>
                      <a:pt x="111" y="386"/>
                      <a:pt x="115" y="386"/>
                      <a:pt x="115" y="384"/>
                    </a:cubicBezTo>
                    <a:cubicBezTo>
                      <a:pt x="122" y="319"/>
                      <a:pt x="115" y="253"/>
                      <a:pt x="96" y="191"/>
                    </a:cubicBezTo>
                    <a:cubicBezTo>
                      <a:pt x="86" y="158"/>
                      <a:pt x="71" y="129"/>
                      <a:pt x="52" y="101"/>
                    </a:cubicBezTo>
                    <a:cubicBezTo>
                      <a:pt x="32" y="69"/>
                      <a:pt x="18" y="36"/>
                      <a:pt x="4" y="1"/>
                    </a:cubicBezTo>
                    <a:cubicBezTo>
                      <a:pt x="4" y="0"/>
                      <a:pt x="0" y="1"/>
                      <a:pt x="1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52" name="Freeform 333"/>
              <p:cNvSpPr/>
              <p:nvPr/>
            </p:nvSpPr>
            <p:spPr bwMode="auto">
              <a:xfrm>
                <a:off x="8697077" y="695250"/>
                <a:ext cx="164833" cy="441271"/>
              </a:xfrm>
              <a:custGeom>
                <a:gdLst>
                  <a:gd name="T0" fmla="*/ 0 w 157"/>
                  <a:gd name="T1" fmla="*/ 2 h 425"/>
                  <a:gd name="T2" fmla="*/ 32 w 157"/>
                  <a:gd name="T3" fmla="*/ 73 h 425"/>
                  <a:gd name="T4" fmla="*/ 95 w 157"/>
                  <a:gd name="T5" fmla="*/ 166 h 425"/>
                  <a:gd name="T6" fmla="*/ 142 w 157"/>
                  <a:gd name="T7" fmla="*/ 264 h 425"/>
                  <a:gd name="T8" fmla="*/ 152 w 157"/>
                  <a:gd name="T9" fmla="*/ 423 h 425"/>
                  <a:gd name="T10" fmla="*/ 155 w 157"/>
                  <a:gd name="T11" fmla="*/ 423 h 425"/>
                  <a:gd name="T12" fmla="*/ 149 w 157"/>
                  <a:gd name="T13" fmla="*/ 277 h 425"/>
                  <a:gd name="T14" fmla="*/ 110 w 157"/>
                  <a:gd name="T15" fmla="*/ 181 h 425"/>
                  <a:gd name="T16" fmla="*/ 46 w 157"/>
                  <a:gd name="T17" fmla="*/ 88 h 425"/>
                  <a:gd name="T18" fmla="*/ 4 w 157"/>
                  <a:gd name="T19" fmla="*/ 1 h 425"/>
                  <a:gd name="T20" fmla="*/ 0 w 157"/>
                  <a:gd name="T21" fmla="*/ 2 h 42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7" h="425">
                    <a:moveTo>
                      <a:pt x="0" y="2"/>
                    </a:moveTo>
                    <a:cubicBezTo>
                      <a:pt x="3" y="28"/>
                      <a:pt x="18" y="52"/>
                      <a:pt x="32" y="73"/>
                    </a:cubicBezTo>
                    <a:cubicBezTo>
                      <a:pt x="52" y="105"/>
                      <a:pt x="74" y="135"/>
                      <a:pt x="95" y="166"/>
                    </a:cubicBezTo>
                    <a:cubicBezTo>
                      <a:pt x="116" y="197"/>
                      <a:pt x="134" y="228"/>
                      <a:pt x="142" y="264"/>
                    </a:cubicBezTo>
                    <a:cubicBezTo>
                      <a:pt x="155" y="316"/>
                      <a:pt x="154" y="370"/>
                      <a:pt x="152" y="423"/>
                    </a:cubicBezTo>
                    <a:cubicBezTo>
                      <a:pt x="152" y="425"/>
                      <a:pt x="155" y="424"/>
                      <a:pt x="155" y="423"/>
                    </a:cubicBezTo>
                    <a:cubicBezTo>
                      <a:pt x="157" y="374"/>
                      <a:pt x="157" y="325"/>
                      <a:pt x="149" y="277"/>
                    </a:cubicBezTo>
                    <a:cubicBezTo>
                      <a:pt x="142" y="241"/>
                      <a:pt x="129" y="212"/>
                      <a:pt x="110" y="181"/>
                    </a:cubicBezTo>
                    <a:cubicBezTo>
                      <a:pt x="89" y="150"/>
                      <a:pt x="67" y="119"/>
                      <a:pt x="46" y="88"/>
                    </a:cubicBezTo>
                    <a:cubicBezTo>
                      <a:pt x="28" y="62"/>
                      <a:pt x="7" y="33"/>
                      <a:pt x="4" y="1"/>
                    </a:cubicBezTo>
                    <a:cubicBezTo>
                      <a:pt x="4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53" name="Freeform 334"/>
              <p:cNvSpPr/>
              <p:nvPr/>
            </p:nvSpPr>
            <p:spPr bwMode="auto">
              <a:xfrm>
                <a:off x="8697077" y="705552"/>
                <a:ext cx="195739" cy="442988"/>
              </a:xfrm>
              <a:custGeom>
                <a:gdLst>
                  <a:gd name="T0" fmla="*/ 0 w 187"/>
                  <a:gd name="T1" fmla="*/ 2 h 425"/>
                  <a:gd name="T2" fmla="*/ 130 w 187"/>
                  <a:gd name="T3" fmla="*/ 174 h 425"/>
                  <a:gd name="T4" fmla="*/ 174 w 187"/>
                  <a:gd name="T5" fmla="*/ 273 h 425"/>
                  <a:gd name="T6" fmla="*/ 182 w 187"/>
                  <a:gd name="T7" fmla="*/ 424 h 425"/>
                  <a:gd name="T8" fmla="*/ 186 w 187"/>
                  <a:gd name="T9" fmla="*/ 423 h 425"/>
                  <a:gd name="T10" fmla="*/ 179 w 187"/>
                  <a:gd name="T11" fmla="*/ 279 h 425"/>
                  <a:gd name="T12" fmla="*/ 139 w 187"/>
                  <a:gd name="T13" fmla="*/ 181 h 425"/>
                  <a:gd name="T14" fmla="*/ 4 w 187"/>
                  <a:gd name="T15" fmla="*/ 1 h 425"/>
                  <a:gd name="T16" fmla="*/ 0 w 187"/>
                  <a:gd name="T17" fmla="*/ 2 h 42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7" h="425">
                    <a:moveTo>
                      <a:pt x="0" y="2"/>
                    </a:moveTo>
                    <a:cubicBezTo>
                      <a:pt x="33" y="66"/>
                      <a:pt x="87" y="117"/>
                      <a:pt x="130" y="174"/>
                    </a:cubicBezTo>
                    <a:cubicBezTo>
                      <a:pt x="153" y="205"/>
                      <a:pt x="166" y="235"/>
                      <a:pt x="174" y="273"/>
                    </a:cubicBezTo>
                    <a:cubicBezTo>
                      <a:pt x="184" y="322"/>
                      <a:pt x="182" y="374"/>
                      <a:pt x="182" y="424"/>
                    </a:cubicBezTo>
                    <a:cubicBezTo>
                      <a:pt x="182" y="425"/>
                      <a:pt x="186" y="424"/>
                      <a:pt x="186" y="423"/>
                    </a:cubicBezTo>
                    <a:cubicBezTo>
                      <a:pt x="185" y="375"/>
                      <a:pt x="187" y="327"/>
                      <a:pt x="179" y="279"/>
                    </a:cubicBezTo>
                    <a:cubicBezTo>
                      <a:pt x="173" y="242"/>
                      <a:pt x="160" y="211"/>
                      <a:pt x="139" y="181"/>
                    </a:cubicBezTo>
                    <a:cubicBezTo>
                      <a:pt x="96" y="120"/>
                      <a:pt x="38" y="68"/>
                      <a:pt x="4" y="1"/>
                    </a:cubicBezTo>
                    <a:cubicBezTo>
                      <a:pt x="3" y="0"/>
                      <a:pt x="0" y="2"/>
                      <a:pt x="0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54" name="Freeform 335"/>
              <p:cNvSpPr/>
              <p:nvPr/>
            </p:nvSpPr>
            <p:spPr bwMode="auto">
              <a:xfrm>
                <a:off x="8729700" y="757063"/>
                <a:ext cx="214626" cy="417233"/>
              </a:xfrm>
              <a:custGeom>
                <a:gdLst>
                  <a:gd name="T0" fmla="*/ 1 w 205"/>
                  <a:gd name="T1" fmla="*/ 2 h 401"/>
                  <a:gd name="T2" fmla="*/ 170 w 205"/>
                  <a:gd name="T3" fmla="*/ 204 h 401"/>
                  <a:gd name="T4" fmla="*/ 193 w 205"/>
                  <a:gd name="T5" fmla="*/ 400 h 401"/>
                  <a:gd name="T6" fmla="*/ 197 w 205"/>
                  <a:gd name="T7" fmla="*/ 400 h 401"/>
                  <a:gd name="T8" fmla="*/ 174 w 205"/>
                  <a:gd name="T9" fmla="*/ 203 h 401"/>
                  <a:gd name="T10" fmla="*/ 4 w 205"/>
                  <a:gd name="T11" fmla="*/ 1 h 401"/>
                  <a:gd name="T12" fmla="*/ 1 w 205"/>
                  <a:gd name="T13" fmla="*/ 2 h 40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5" h="401">
                    <a:moveTo>
                      <a:pt x="1" y="2"/>
                    </a:moveTo>
                    <a:cubicBezTo>
                      <a:pt x="66" y="61"/>
                      <a:pt x="132" y="124"/>
                      <a:pt x="170" y="204"/>
                    </a:cubicBezTo>
                    <a:cubicBezTo>
                      <a:pt x="199" y="266"/>
                      <a:pt x="201" y="334"/>
                      <a:pt x="193" y="400"/>
                    </a:cubicBezTo>
                    <a:cubicBezTo>
                      <a:pt x="193" y="401"/>
                      <a:pt x="197" y="401"/>
                      <a:pt x="197" y="400"/>
                    </a:cubicBezTo>
                    <a:cubicBezTo>
                      <a:pt x="205" y="332"/>
                      <a:pt x="202" y="266"/>
                      <a:pt x="174" y="203"/>
                    </a:cubicBezTo>
                    <a:cubicBezTo>
                      <a:pt x="137" y="123"/>
                      <a:pt x="68" y="59"/>
                      <a:pt x="4" y="1"/>
                    </a:cubicBezTo>
                    <a:cubicBezTo>
                      <a:pt x="3" y="0"/>
                      <a:pt x="0" y="1"/>
                      <a:pt x="1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55" name="Freeform 336"/>
              <p:cNvSpPr/>
              <p:nvPr/>
            </p:nvSpPr>
            <p:spPr bwMode="auto">
              <a:xfrm>
                <a:off x="8334788" y="638590"/>
                <a:ext cx="243815" cy="230079"/>
              </a:xfrm>
              <a:custGeom>
                <a:gdLst>
                  <a:gd name="T0" fmla="*/ 5 w 232"/>
                  <a:gd name="T1" fmla="*/ 219 h 222"/>
                  <a:gd name="T2" fmla="*/ 50 w 232"/>
                  <a:gd name="T3" fmla="*/ 2 h 222"/>
                  <a:gd name="T4" fmla="*/ 45 w 232"/>
                  <a:gd name="T5" fmla="*/ 3 h 222"/>
                  <a:gd name="T6" fmla="*/ 227 w 232"/>
                  <a:gd name="T7" fmla="*/ 194 h 222"/>
                  <a:gd name="T8" fmla="*/ 232 w 232"/>
                  <a:gd name="T9" fmla="*/ 193 h 222"/>
                  <a:gd name="T10" fmla="*/ 49 w 232"/>
                  <a:gd name="T11" fmla="*/ 1 h 222"/>
                  <a:gd name="T12" fmla="*/ 45 w 232"/>
                  <a:gd name="T13" fmla="*/ 3 h 222"/>
                  <a:gd name="T14" fmla="*/ 0 w 232"/>
                  <a:gd name="T15" fmla="*/ 219 h 222"/>
                  <a:gd name="T16" fmla="*/ 5 w 232"/>
                  <a:gd name="T17" fmla="*/ 219 h 22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1" h="221">
                    <a:moveTo>
                      <a:pt x="5" y="219"/>
                    </a:moveTo>
                    <a:cubicBezTo>
                      <a:pt x="10" y="145"/>
                      <a:pt x="44" y="76"/>
                      <a:pt x="50" y="2"/>
                    </a:cubicBezTo>
                    <a:cubicBezTo>
                      <a:pt x="48" y="3"/>
                      <a:pt x="47" y="3"/>
                      <a:pt x="45" y="3"/>
                    </a:cubicBezTo>
                    <a:cubicBezTo>
                      <a:pt x="90" y="84"/>
                      <a:pt x="199" y="100"/>
                      <a:pt x="227" y="194"/>
                    </a:cubicBezTo>
                    <a:cubicBezTo>
                      <a:pt x="228" y="196"/>
                      <a:pt x="232" y="195"/>
                      <a:pt x="232" y="193"/>
                    </a:cubicBezTo>
                    <a:cubicBezTo>
                      <a:pt x="204" y="99"/>
                      <a:pt x="94" y="83"/>
                      <a:pt x="49" y="1"/>
                    </a:cubicBezTo>
                    <a:cubicBezTo>
                      <a:pt x="49" y="0"/>
                      <a:pt x="45" y="1"/>
                      <a:pt x="45" y="3"/>
                    </a:cubicBezTo>
                    <a:cubicBezTo>
                      <a:pt x="40" y="77"/>
                      <a:pt x="5" y="145"/>
                      <a:pt x="0" y="219"/>
                    </a:cubicBezTo>
                    <a:cubicBezTo>
                      <a:pt x="0" y="222"/>
                      <a:pt x="5" y="221"/>
                      <a:pt x="5" y="219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56" name="Freeform 337"/>
              <p:cNvSpPr/>
              <p:nvPr/>
            </p:nvSpPr>
            <p:spPr bwMode="auto">
              <a:xfrm>
                <a:off x="8357110" y="652326"/>
                <a:ext cx="34340" cy="248966"/>
              </a:xfrm>
              <a:custGeom>
                <a:gdLst>
                  <a:gd name="T0" fmla="*/ 17 w 32"/>
                  <a:gd name="T1" fmla="*/ 236 h 239"/>
                  <a:gd name="T2" fmla="*/ 18 w 32"/>
                  <a:gd name="T3" fmla="*/ 115 h 239"/>
                  <a:gd name="T4" fmla="*/ 30 w 32"/>
                  <a:gd name="T5" fmla="*/ 2 h 239"/>
                  <a:gd name="T6" fmla="*/ 25 w 32"/>
                  <a:gd name="T7" fmla="*/ 3 h 239"/>
                  <a:gd name="T8" fmla="*/ 13 w 32"/>
                  <a:gd name="T9" fmla="*/ 120 h 239"/>
                  <a:gd name="T10" fmla="*/ 12 w 32"/>
                  <a:gd name="T11" fmla="*/ 237 h 239"/>
                  <a:gd name="T12" fmla="*/ 17 w 32"/>
                  <a:gd name="T13" fmla="*/ 236 h 23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239">
                    <a:moveTo>
                      <a:pt x="17" y="236"/>
                    </a:moveTo>
                    <a:cubicBezTo>
                      <a:pt x="4" y="198"/>
                      <a:pt x="13" y="153"/>
                      <a:pt x="18" y="115"/>
                    </a:cubicBezTo>
                    <a:cubicBezTo>
                      <a:pt x="23" y="78"/>
                      <a:pt x="32" y="39"/>
                      <a:pt x="30" y="2"/>
                    </a:cubicBezTo>
                    <a:cubicBezTo>
                      <a:pt x="30" y="0"/>
                      <a:pt x="25" y="1"/>
                      <a:pt x="25" y="3"/>
                    </a:cubicBezTo>
                    <a:cubicBezTo>
                      <a:pt x="28" y="42"/>
                      <a:pt x="18" y="82"/>
                      <a:pt x="13" y="120"/>
                    </a:cubicBezTo>
                    <a:cubicBezTo>
                      <a:pt x="8" y="157"/>
                      <a:pt x="0" y="201"/>
                      <a:pt x="12" y="237"/>
                    </a:cubicBezTo>
                    <a:cubicBezTo>
                      <a:pt x="13" y="239"/>
                      <a:pt x="18" y="237"/>
                      <a:pt x="17" y="236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57" name="Freeform 338"/>
              <p:cNvSpPr/>
              <p:nvPr/>
            </p:nvSpPr>
            <p:spPr bwMode="auto">
              <a:xfrm>
                <a:off x="8381148" y="642024"/>
                <a:ext cx="84134" cy="334817"/>
              </a:xfrm>
              <a:custGeom>
                <a:gdLst>
                  <a:gd name="T0" fmla="*/ 0 w 80"/>
                  <a:gd name="T1" fmla="*/ 4 h 323"/>
                  <a:gd name="T2" fmla="*/ 15 w 80"/>
                  <a:gd name="T3" fmla="*/ 63 h 323"/>
                  <a:gd name="T4" fmla="*/ 23 w 80"/>
                  <a:gd name="T5" fmla="*/ 156 h 323"/>
                  <a:gd name="T6" fmla="*/ 74 w 80"/>
                  <a:gd name="T7" fmla="*/ 321 h 323"/>
                  <a:gd name="T8" fmla="*/ 79 w 80"/>
                  <a:gd name="T9" fmla="*/ 319 h 323"/>
                  <a:gd name="T10" fmla="*/ 27 w 80"/>
                  <a:gd name="T11" fmla="*/ 148 h 323"/>
                  <a:gd name="T12" fmla="*/ 20 w 80"/>
                  <a:gd name="T13" fmla="*/ 62 h 323"/>
                  <a:gd name="T14" fmla="*/ 5 w 80"/>
                  <a:gd name="T15" fmla="*/ 3 h 323"/>
                  <a:gd name="T16" fmla="*/ 0 w 80"/>
                  <a:gd name="T17" fmla="*/ 4 h 32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0" h="323">
                    <a:moveTo>
                      <a:pt x="0" y="4"/>
                    </a:moveTo>
                    <a:cubicBezTo>
                      <a:pt x="4" y="24"/>
                      <a:pt x="12" y="43"/>
                      <a:pt x="15" y="63"/>
                    </a:cubicBezTo>
                    <a:cubicBezTo>
                      <a:pt x="19" y="94"/>
                      <a:pt x="19" y="125"/>
                      <a:pt x="23" y="156"/>
                    </a:cubicBezTo>
                    <a:cubicBezTo>
                      <a:pt x="31" y="214"/>
                      <a:pt x="48" y="269"/>
                      <a:pt x="74" y="321"/>
                    </a:cubicBezTo>
                    <a:cubicBezTo>
                      <a:pt x="75" y="323"/>
                      <a:pt x="80" y="321"/>
                      <a:pt x="79" y="319"/>
                    </a:cubicBezTo>
                    <a:cubicBezTo>
                      <a:pt x="52" y="265"/>
                      <a:pt x="36" y="208"/>
                      <a:pt x="27" y="148"/>
                    </a:cubicBezTo>
                    <a:cubicBezTo>
                      <a:pt x="23" y="119"/>
                      <a:pt x="23" y="91"/>
                      <a:pt x="20" y="62"/>
                    </a:cubicBezTo>
                    <a:cubicBezTo>
                      <a:pt x="17" y="41"/>
                      <a:pt x="8" y="23"/>
                      <a:pt x="5" y="3"/>
                    </a:cubicBezTo>
                    <a:cubicBezTo>
                      <a:pt x="5" y="0"/>
                      <a:pt x="0" y="2"/>
                      <a:pt x="0" y="4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58" name="Freeform 339"/>
              <p:cNvSpPr/>
              <p:nvPr/>
            </p:nvSpPr>
            <p:spPr bwMode="auto">
              <a:xfrm>
                <a:off x="8386298" y="648892"/>
                <a:ext cx="106454" cy="293609"/>
              </a:xfrm>
              <a:custGeom>
                <a:gdLst>
                  <a:gd name="T0" fmla="*/ 0 w 102"/>
                  <a:gd name="T1" fmla="*/ 3 h 283"/>
                  <a:gd name="T2" fmla="*/ 37 w 102"/>
                  <a:gd name="T3" fmla="*/ 130 h 283"/>
                  <a:gd name="T4" fmla="*/ 97 w 102"/>
                  <a:gd name="T5" fmla="*/ 282 h 283"/>
                  <a:gd name="T6" fmla="*/ 101 w 102"/>
                  <a:gd name="T7" fmla="*/ 281 h 283"/>
                  <a:gd name="T8" fmla="*/ 43 w 102"/>
                  <a:gd name="T9" fmla="*/ 133 h 283"/>
                  <a:gd name="T10" fmla="*/ 5 w 102"/>
                  <a:gd name="T11" fmla="*/ 1 h 283"/>
                  <a:gd name="T12" fmla="*/ 0 w 102"/>
                  <a:gd name="T13" fmla="*/ 3 h 28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2" h="283">
                    <a:moveTo>
                      <a:pt x="0" y="3"/>
                    </a:moveTo>
                    <a:cubicBezTo>
                      <a:pt x="18" y="43"/>
                      <a:pt x="24" y="88"/>
                      <a:pt x="37" y="130"/>
                    </a:cubicBezTo>
                    <a:cubicBezTo>
                      <a:pt x="53" y="181"/>
                      <a:pt x="68" y="236"/>
                      <a:pt x="97" y="282"/>
                    </a:cubicBezTo>
                    <a:cubicBezTo>
                      <a:pt x="97" y="283"/>
                      <a:pt x="102" y="281"/>
                      <a:pt x="101" y="281"/>
                    </a:cubicBezTo>
                    <a:cubicBezTo>
                      <a:pt x="74" y="236"/>
                      <a:pt x="61" y="182"/>
                      <a:pt x="43" y="133"/>
                    </a:cubicBezTo>
                    <a:cubicBezTo>
                      <a:pt x="28" y="90"/>
                      <a:pt x="24" y="43"/>
                      <a:pt x="5" y="1"/>
                    </a:cubicBezTo>
                    <a:cubicBezTo>
                      <a:pt x="5" y="0"/>
                      <a:pt x="0" y="1"/>
                      <a:pt x="0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59" name="Freeform 340"/>
              <p:cNvSpPr/>
              <p:nvPr/>
            </p:nvSpPr>
            <p:spPr bwMode="auto">
              <a:xfrm>
                <a:off x="8382864" y="642024"/>
                <a:ext cx="127058" cy="274721"/>
              </a:xfrm>
              <a:custGeom>
                <a:gdLst>
                  <a:gd name="T0" fmla="*/ 1 w 121"/>
                  <a:gd name="T1" fmla="*/ 3 h 264"/>
                  <a:gd name="T2" fmla="*/ 115 w 121"/>
                  <a:gd name="T3" fmla="*/ 262 h 264"/>
                  <a:gd name="T4" fmla="*/ 120 w 121"/>
                  <a:gd name="T5" fmla="*/ 261 h 264"/>
                  <a:gd name="T6" fmla="*/ 6 w 121"/>
                  <a:gd name="T7" fmla="*/ 2 h 264"/>
                  <a:gd name="T8" fmla="*/ 1 w 121"/>
                  <a:gd name="T9" fmla="*/ 3 h 26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264">
                    <a:moveTo>
                      <a:pt x="1" y="3"/>
                    </a:moveTo>
                    <a:cubicBezTo>
                      <a:pt x="44" y="87"/>
                      <a:pt x="72" y="178"/>
                      <a:pt x="115" y="262"/>
                    </a:cubicBezTo>
                    <a:cubicBezTo>
                      <a:pt x="116" y="264"/>
                      <a:pt x="121" y="262"/>
                      <a:pt x="120" y="261"/>
                    </a:cubicBezTo>
                    <a:cubicBezTo>
                      <a:pt x="76" y="177"/>
                      <a:pt x="48" y="86"/>
                      <a:pt x="6" y="2"/>
                    </a:cubicBezTo>
                    <a:cubicBezTo>
                      <a:pt x="5" y="0"/>
                      <a:pt x="0" y="1"/>
                      <a:pt x="1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60" name="Freeform 341"/>
              <p:cNvSpPr/>
              <p:nvPr/>
            </p:nvSpPr>
            <p:spPr bwMode="auto">
              <a:xfrm>
                <a:off x="8377714" y="648892"/>
                <a:ext cx="32624" cy="278155"/>
              </a:xfrm>
              <a:custGeom>
                <a:gdLst>
                  <a:gd name="T0" fmla="*/ 8 w 32"/>
                  <a:gd name="T1" fmla="*/ 3 h 268"/>
                  <a:gd name="T2" fmla="*/ 7 w 32"/>
                  <a:gd name="T3" fmla="*/ 135 h 268"/>
                  <a:gd name="T4" fmla="*/ 27 w 32"/>
                  <a:gd name="T5" fmla="*/ 266 h 268"/>
                  <a:gd name="T6" fmla="*/ 32 w 32"/>
                  <a:gd name="T7" fmla="*/ 265 h 268"/>
                  <a:gd name="T8" fmla="*/ 11 w 32"/>
                  <a:gd name="T9" fmla="*/ 133 h 268"/>
                  <a:gd name="T10" fmla="*/ 12 w 32"/>
                  <a:gd name="T11" fmla="*/ 1 h 268"/>
                  <a:gd name="T12" fmla="*/ 8 w 32"/>
                  <a:gd name="T13" fmla="*/ 3 h 26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268">
                    <a:moveTo>
                      <a:pt x="8" y="3"/>
                    </a:moveTo>
                    <a:cubicBezTo>
                      <a:pt x="20" y="44"/>
                      <a:pt x="10" y="92"/>
                      <a:pt x="7" y="135"/>
                    </a:cubicBezTo>
                    <a:cubicBezTo>
                      <a:pt x="3" y="178"/>
                      <a:pt x="0" y="230"/>
                      <a:pt x="27" y="266"/>
                    </a:cubicBezTo>
                    <a:cubicBezTo>
                      <a:pt x="28" y="268"/>
                      <a:pt x="32" y="266"/>
                      <a:pt x="32" y="265"/>
                    </a:cubicBezTo>
                    <a:cubicBezTo>
                      <a:pt x="4" y="229"/>
                      <a:pt x="8" y="177"/>
                      <a:pt x="11" y="133"/>
                    </a:cubicBezTo>
                    <a:cubicBezTo>
                      <a:pt x="14" y="91"/>
                      <a:pt x="25" y="43"/>
                      <a:pt x="12" y="1"/>
                    </a:cubicBezTo>
                    <a:cubicBezTo>
                      <a:pt x="12" y="0"/>
                      <a:pt x="7" y="1"/>
                      <a:pt x="8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61" name="Freeform 342"/>
              <p:cNvSpPr/>
              <p:nvPr/>
            </p:nvSpPr>
            <p:spPr bwMode="auto">
              <a:xfrm>
                <a:off x="8386298" y="647174"/>
                <a:ext cx="139078" cy="248966"/>
              </a:xfrm>
              <a:custGeom>
                <a:gdLst>
                  <a:gd name="T0" fmla="*/ 2 w 134"/>
                  <a:gd name="T1" fmla="*/ 4 h 239"/>
                  <a:gd name="T2" fmla="*/ 129 w 134"/>
                  <a:gd name="T3" fmla="*/ 237 h 239"/>
                  <a:gd name="T4" fmla="*/ 133 w 134"/>
                  <a:gd name="T5" fmla="*/ 235 h 239"/>
                  <a:gd name="T6" fmla="*/ 6 w 134"/>
                  <a:gd name="T7" fmla="*/ 2 h 239"/>
                  <a:gd name="T8" fmla="*/ 2 w 134"/>
                  <a:gd name="T9" fmla="*/ 4 h 23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4" h="239">
                    <a:moveTo>
                      <a:pt x="2" y="4"/>
                    </a:moveTo>
                    <a:cubicBezTo>
                      <a:pt x="50" y="77"/>
                      <a:pt x="101" y="153"/>
                      <a:pt x="129" y="237"/>
                    </a:cubicBezTo>
                    <a:cubicBezTo>
                      <a:pt x="129" y="239"/>
                      <a:pt x="134" y="237"/>
                      <a:pt x="133" y="235"/>
                    </a:cubicBezTo>
                    <a:cubicBezTo>
                      <a:pt x="105" y="151"/>
                      <a:pt x="55" y="75"/>
                      <a:pt x="6" y="2"/>
                    </a:cubicBezTo>
                    <a:cubicBezTo>
                      <a:pt x="5" y="0"/>
                      <a:pt x="0" y="2"/>
                      <a:pt x="2" y="4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62" name="Freeform 343"/>
              <p:cNvSpPr/>
              <p:nvPr/>
            </p:nvSpPr>
            <p:spPr bwMode="auto">
              <a:xfrm>
                <a:off x="8389732" y="652326"/>
                <a:ext cx="151097" cy="221494"/>
              </a:xfrm>
              <a:custGeom>
                <a:gdLst>
                  <a:gd name="T0" fmla="*/ 1 w 146"/>
                  <a:gd name="T1" fmla="*/ 4 h 213"/>
                  <a:gd name="T2" fmla="*/ 140 w 146"/>
                  <a:gd name="T3" fmla="*/ 211 h 213"/>
                  <a:gd name="T4" fmla="*/ 145 w 146"/>
                  <a:gd name="T5" fmla="*/ 210 h 213"/>
                  <a:gd name="T6" fmla="*/ 6 w 146"/>
                  <a:gd name="T7" fmla="*/ 2 h 213"/>
                  <a:gd name="T8" fmla="*/ 1 w 146"/>
                  <a:gd name="T9" fmla="*/ 4 h 21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213">
                    <a:moveTo>
                      <a:pt x="1" y="4"/>
                    </a:moveTo>
                    <a:cubicBezTo>
                      <a:pt x="60" y="62"/>
                      <a:pt x="118" y="130"/>
                      <a:pt x="140" y="211"/>
                    </a:cubicBezTo>
                    <a:cubicBezTo>
                      <a:pt x="141" y="213"/>
                      <a:pt x="146" y="212"/>
                      <a:pt x="145" y="210"/>
                    </a:cubicBezTo>
                    <a:cubicBezTo>
                      <a:pt x="123" y="129"/>
                      <a:pt x="64" y="60"/>
                      <a:pt x="6" y="2"/>
                    </a:cubicBezTo>
                    <a:cubicBezTo>
                      <a:pt x="4" y="0"/>
                      <a:pt x="0" y="2"/>
                      <a:pt x="1" y="4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63" name="Freeform 344"/>
              <p:cNvSpPr/>
              <p:nvPr/>
            </p:nvSpPr>
            <p:spPr bwMode="auto">
              <a:xfrm>
                <a:off x="8401752" y="664344"/>
                <a:ext cx="157965" cy="194022"/>
              </a:xfrm>
              <a:custGeom>
                <a:gdLst>
                  <a:gd name="T0" fmla="*/ 0 w 151"/>
                  <a:gd name="T1" fmla="*/ 3 h 186"/>
                  <a:gd name="T2" fmla="*/ 145 w 151"/>
                  <a:gd name="T3" fmla="*/ 184 h 186"/>
                  <a:gd name="T4" fmla="*/ 150 w 151"/>
                  <a:gd name="T5" fmla="*/ 183 h 186"/>
                  <a:gd name="T6" fmla="*/ 5 w 151"/>
                  <a:gd name="T7" fmla="*/ 1 h 186"/>
                  <a:gd name="T8" fmla="*/ 0 w 151"/>
                  <a:gd name="T9" fmla="*/ 3 h 18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1" h="186">
                    <a:moveTo>
                      <a:pt x="0" y="3"/>
                    </a:moveTo>
                    <a:cubicBezTo>
                      <a:pt x="56" y="53"/>
                      <a:pt x="122" y="110"/>
                      <a:pt x="145" y="184"/>
                    </a:cubicBezTo>
                    <a:cubicBezTo>
                      <a:pt x="146" y="186"/>
                      <a:pt x="151" y="184"/>
                      <a:pt x="150" y="183"/>
                    </a:cubicBezTo>
                    <a:cubicBezTo>
                      <a:pt x="127" y="109"/>
                      <a:pt x="61" y="51"/>
                      <a:pt x="5" y="1"/>
                    </a:cubicBezTo>
                    <a:cubicBezTo>
                      <a:pt x="4" y="0"/>
                      <a:pt x="0" y="2"/>
                      <a:pt x="0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</p:grpSp>
      </p:grpSp>
      <p:sp>
        <p:nvSpPr>
          <p:cNvPr id="2" name="矩形 1"/>
          <p:cNvSpPr/>
          <p:nvPr/>
        </p:nvSpPr>
        <p:spPr>
          <a:xfrm>
            <a:off x="1721225" y="1527408"/>
            <a:ext cx="8801985" cy="3539430"/>
          </a:xfrm>
          <a:prstGeom prst="rect">
            <a:avLst/>
          </a:prstGeom>
        </p:spPr>
        <p:txBody>
          <a:bodyPr wrap="square">
            <a:spAutoFit/>
          </a:bodyPr>
          <a:lstStyle>
            <a:defPPr/>
          </a:lstStyle>
          <a:p>
            <a:pPr/>
            <a:r>
              <a:rPr lang="zh-CN" altLang="en-US" sz="3200" b="1" smtClean="0">
                <a:latin typeface="+mn-ea"/>
              </a:rPr>
              <a:t>    君子</a:t>
            </a:r>
            <a:r>
              <a:rPr lang="zh-CN" altLang="en-US" sz="3200" b="1">
                <a:latin typeface="+mn-ea"/>
              </a:rPr>
              <a:t>曰：学不可以已。青，取之于蓝，而青于蓝；冰，水为之而寒于水。木直</a:t>
            </a:r>
            <a:r>
              <a:rPr lang="zh-CN" altLang="en-US" sz="3200" b="1">
                <a:solidFill>
                  <a:srgbClr val="A50021"/>
                </a:solidFill>
                <a:latin typeface="+mn-ea"/>
              </a:rPr>
              <a:t>中</a:t>
            </a:r>
            <a:r>
              <a:rPr lang="zh-CN" altLang="en-US" sz="3200" b="1">
                <a:latin typeface="+mn-ea"/>
              </a:rPr>
              <a:t>（</a:t>
            </a:r>
            <a:r>
              <a:rPr lang="en-US" altLang="zh-CN" sz="3200" b="1" err="1">
                <a:solidFill>
                  <a:srgbClr val="C00000"/>
                </a:solidFill>
                <a:latin typeface="+mn-ea"/>
              </a:rPr>
              <a:t>zh</a:t>
            </a:r>
            <a:r>
              <a:rPr lang="en-US" altLang="zh-CN" sz="3200" b="1" err="1">
                <a:solidFill>
                  <a:srgbClr val="C00000"/>
                </a:solidFill>
                <a:latin typeface="+mn-ea"/>
                <a:cs typeface="Arial" panose="020b0604020202020204" pitchFamily="34" charset="0"/>
              </a:rPr>
              <a:t>ò</a:t>
            </a:r>
            <a:r>
              <a:rPr lang="en-US" altLang="zh-CN" sz="3200" b="1" err="1">
                <a:solidFill>
                  <a:srgbClr val="C00000"/>
                </a:solidFill>
                <a:latin typeface="+mn-ea"/>
              </a:rPr>
              <a:t>ng</a:t>
            </a:r>
            <a:r>
              <a:rPr lang="zh-CN" altLang="en-US" sz="3200" b="1">
                <a:latin typeface="+mn-ea"/>
              </a:rPr>
              <a:t>）绳，</a:t>
            </a:r>
            <a:r>
              <a:rPr lang="zh-CN" altLang="en-US" sz="3200" b="1">
                <a:solidFill>
                  <a:srgbClr val="A50021"/>
                </a:solidFill>
                <a:latin typeface="+mn-ea"/>
              </a:rPr>
              <a:t>輮</a:t>
            </a:r>
            <a:r>
              <a:rPr lang="zh-CN" altLang="en-US" sz="3200" b="1">
                <a:latin typeface="+mn-ea"/>
              </a:rPr>
              <a:t>（</a:t>
            </a:r>
            <a:r>
              <a:rPr lang="en-US" altLang="zh-CN" sz="3200" b="1" err="1">
                <a:solidFill>
                  <a:srgbClr val="C00000"/>
                </a:solidFill>
                <a:latin typeface="+mn-ea"/>
              </a:rPr>
              <a:t>r</a:t>
            </a:r>
            <a:r>
              <a:rPr lang="en-US" altLang="zh-CN" sz="3200" b="1" err="1">
                <a:solidFill>
                  <a:srgbClr val="C00000"/>
                </a:solidFill>
                <a:latin typeface="+mn-ea"/>
                <a:cs typeface="Arial" panose="020b0604020202020204" pitchFamily="34" charset="0"/>
              </a:rPr>
              <a:t>ó</a:t>
            </a:r>
            <a:r>
              <a:rPr lang="en-US" altLang="zh-CN" sz="3200" b="1" err="1">
                <a:solidFill>
                  <a:srgbClr val="C00000"/>
                </a:solidFill>
                <a:latin typeface="+mn-ea"/>
              </a:rPr>
              <a:t>u</a:t>
            </a:r>
            <a:r>
              <a:rPr lang="zh-CN" altLang="en-US" sz="3200" b="1">
                <a:latin typeface="+mn-ea"/>
              </a:rPr>
              <a:t>）以为轮，其曲</a:t>
            </a:r>
            <a:r>
              <a:rPr lang="zh-CN" altLang="en-US" sz="3200" b="1">
                <a:solidFill>
                  <a:srgbClr val="A50021"/>
                </a:solidFill>
                <a:latin typeface="+mn-ea"/>
              </a:rPr>
              <a:t>中</a:t>
            </a:r>
            <a:r>
              <a:rPr lang="zh-CN" altLang="en-US" sz="3200" b="1">
                <a:latin typeface="+mn-ea"/>
              </a:rPr>
              <a:t>（</a:t>
            </a:r>
            <a:r>
              <a:rPr lang="en-US" altLang="zh-CN" sz="3200" b="1" err="1">
                <a:solidFill>
                  <a:srgbClr val="C00000"/>
                </a:solidFill>
                <a:latin typeface="+mn-ea"/>
              </a:rPr>
              <a:t>zhòng</a:t>
            </a:r>
            <a:r>
              <a:rPr lang="zh-CN" altLang="en-US" sz="3200" b="1">
                <a:latin typeface="+mn-ea"/>
              </a:rPr>
              <a:t>）规，虽</a:t>
            </a:r>
            <a:r>
              <a:rPr lang="zh-CN" altLang="en-US" sz="3200" b="1">
                <a:solidFill>
                  <a:srgbClr val="A50021"/>
                </a:solidFill>
                <a:latin typeface="+mn-ea"/>
              </a:rPr>
              <a:t>有</a:t>
            </a:r>
            <a:r>
              <a:rPr lang="zh-CN" altLang="en-US" sz="3200" b="1">
                <a:latin typeface="+mn-ea"/>
              </a:rPr>
              <a:t>（</a:t>
            </a:r>
            <a:r>
              <a:rPr lang="en-US" altLang="zh-CN" sz="3200" b="1" err="1">
                <a:solidFill>
                  <a:srgbClr val="C00000"/>
                </a:solidFill>
                <a:latin typeface="+mn-ea"/>
              </a:rPr>
              <a:t>y</a:t>
            </a:r>
            <a:r>
              <a:rPr lang="en-US" altLang="zh-CN" sz="3200" b="1" err="1">
                <a:solidFill>
                  <a:srgbClr val="C00000"/>
                </a:solidFill>
                <a:latin typeface="+mn-ea"/>
                <a:cs typeface="Arial" panose="020b0604020202020204" pitchFamily="34" charset="0"/>
              </a:rPr>
              <a:t>ò</a:t>
            </a:r>
            <a:r>
              <a:rPr lang="en-US" altLang="zh-CN" sz="3200" b="1" err="1">
                <a:solidFill>
                  <a:srgbClr val="C00000"/>
                </a:solidFill>
                <a:latin typeface="+mn-ea"/>
              </a:rPr>
              <a:t>u</a:t>
            </a:r>
            <a:r>
              <a:rPr lang="zh-CN" altLang="en-US" sz="3200" b="1">
                <a:latin typeface="+mn-ea"/>
              </a:rPr>
              <a:t>）</a:t>
            </a:r>
            <a:r>
              <a:rPr lang="zh-CN" altLang="en-US" sz="3200" b="1">
                <a:solidFill>
                  <a:srgbClr val="A50021"/>
                </a:solidFill>
                <a:latin typeface="+mn-ea"/>
              </a:rPr>
              <a:t>槁暴</a:t>
            </a:r>
            <a:r>
              <a:rPr lang="en-US" altLang="zh-CN" sz="3200" b="1">
                <a:latin typeface="+mn-ea"/>
              </a:rPr>
              <a:t>(</a:t>
            </a:r>
            <a:r>
              <a:rPr lang="en-US" altLang="zh-CN" sz="3200" b="1" err="1">
                <a:solidFill>
                  <a:srgbClr val="C00000"/>
                </a:solidFill>
                <a:latin typeface="+mn-ea"/>
              </a:rPr>
              <a:t>gǎo p</a:t>
            </a:r>
            <a:r>
              <a:rPr lang="en-US" altLang="zh-CN" sz="3200" b="1" err="1">
                <a:solidFill>
                  <a:srgbClr val="C00000"/>
                </a:solidFill>
                <a:latin typeface="+mn-ea"/>
                <a:cs typeface="Arial" panose="020b0604020202020204" pitchFamily="34" charset="0"/>
              </a:rPr>
              <a:t>ù</a:t>
            </a:r>
            <a:r>
              <a:rPr lang="en-US" altLang="zh-CN" sz="3200" b="1">
                <a:latin typeface="+mn-ea"/>
                <a:cs typeface="Arial" panose="020b0604020202020204" pitchFamily="34" charset="0"/>
              </a:rPr>
              <a:t>),</a:t>
            </a:r>
            <a:r>
              <a:rPr lang="zh-CN" altLang="en-US" sz="3200" b="1">
                <a:latin typeface="+mn-ea"/>
              </a:rPr>
              <a:t>不复挺者，輮使之然也。故木受绳则直，金就</a:t>
            </a:r>
            <a:r>
              <a:rPr lang="zh-CN" altLang="en-US" sz="3200" b="1">
                <a:solidFill>
                  <a:srgbClr val="A50021"/>
                </a:solidFill>
                <a:latin typeface="+mn-ea"/>
              </a:rPr>
              <a:t>砺</a:t>
            </a:r>
            <a:r>
              <a:rPr lang="zh-CN" altLang="en-US" sz="3200" b="1">
                <a:latin typeface="+mn-ea"/>
              </a:rPr>
              <a:t>（</a:t>
            </a:r>
            <a:r>
              <a:rPr lang="en-US" altLang="zh-CN" sz="3200" b="1" err="1">
                <a:solidFill>
                  <a:srgbClr val="C00000"/>
                </a:solidFill>
                <a:latin typeface="+mn-ea"/>
              </a:rPr>
              <a:t>lì</a:t>
            </a:r>
            <a:r>
              <a:rPr lang="zh-CN" altLang="en-US" sz="3200" b="1">
                <a:latin typeface="+mn-ea"/>
              </a:rPr>
              <a:t>）则利，君子博学而日</a:t>
            </a:r>
            <a:r>
              <a:rPr lang="zh-CN" altLang="en-US" sz="3200" b="1">
                <a:solidFill>
                  <a:srgbClr val="A50021"/>
                </a:solidFill>
                <a:latin typeface="+mn-ea"/>
              </a:rPr>
              <a:t>参省</a:t>
            </a:r>
            <a:r>
              <a:rPr lang="zh-CN" altLang="en-US" sz="3200" b="1">
                <a:latin typeface="+mn-ea"/>
              </a:rPr>
              <a:t>（</a:t>
            </a:r>
            <a:r>
              <a:rPr lang="en-US" altLang="zh-CN" sz="3200" b="1" err="1">
                <a:solidFill>
                  <a:srgbClr val="C00000"/>
                </a:solidFill>
                <a:latin typeface="+mn-ea"/>
              </a:rPr>
              <a:t>cān xǐng</a:t>
            </a:r>
            <a:r>
              <a:rPr lang="zh-CN" altLang="en-US" sz="3200" b="1">
                <a:latin typeface="+mn-ea"/>
              </a:rPr>
              <a:t>）乎己，则</a:t>
            </a:r>
            <a:r>
              <a:rPr lang="zh-CN" altLang="en-US" sz="3200" b="1">
                <a:solidFill>
                  <a:srgbClr val="A50021"/>
                </a:solidFill>
                <a:latin typeface="+mn-ea"/>
              </a:rPr>
              <a:t>知</a:t>
            </a:r>
            <a:r>
              <a:rPr lang="zh-CN" altLang="en-US" sz="3200" b="1">
                <a:latin typeface="+mn-ea"/>
              </a:rPr>
              <a:t>（</a:t>
            </a:r>
            <a:r>
              <a:rPr lang="en-US" altLang="zh-CN" sz="3200" b="1" err="1">
                <a:solidFill>
                  <a:srgbClr val="C00000"/>
                </a:solidFill>
                <a:latin typeface="+mn-ea"/>
              </a:rPr>
              <a:t>zhì</a:t>
            </a:r>
            <a:r>
              <a:rPr lang="zh-CN" altLang="en-US" sz="3200" b="1">
                <a:latin typeface="+mn-ea"/>
              </a:rPr>
              <a:t>）明而行无过矣。</a:t>
            </a:r>
            <a:endParaRPr lang="zh-CN" altLang="en-US" sz="3200">
              <a:latin typeface="+mn-e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70648" y="605117"/>
            <a:ext cx="27700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/>
          </a:lstStyle>
          <a:p>
            <a:pPr/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读准字音</a:t>
            </a:r>
            <a:endParaRPr lang="zh-CN" altLang="en-US" sz="3600" b="1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" name="任意多边形 22"/>
          <p:cNvSpPr/>
          <p:nvPr/>
        </p:nvSpPr>
        <p:spPr>
          <a:xfrm>
            <a:off x="1438579" y="4513274"/>
            <a:ext cx="1796991" cy="1030309"/>
          </a:xfrm>
          <a:custGeom>
            <a:gdLst>
              <a:gd name="connsiteX0" fmla="*/ 263311 w 3278889"/>
              <a:gd name="connsiteY0" fmla="*/ 933095 h 1879959"/>
              <a:gd name="connsiteX1" fmla="*/ 1051102 w 3278889"/>
              <a:gd name="connsiteY1" fmla="*/ 4627 h 1879959"/>
              <a:gd name="connsiteX2" fmla="*/ 1656013 w 3278889"/>
              <a:gd name="connsiteY2" fmla="*/ 567335 h 1879959"/>
              <a:gd name="connsiteX3" fmla="*/ 2232788 w 3278889"/>
              <a:gd name="connsiteY3" fmla="*/ 384455 h 1879959"/>
              <a:gd name="connsiteX4" fmla="*/ 3104985 w 3278889"/>
              <a:gd name="connsiteY4" fmla="*/ 806485 h 1879959"/>
              <a:gd name="connsiteX5" fmla="*/ 2992444 w 3278889"/>
              <a:gd name="connsiteY5" fmla="*/ 1805291 h 1879959"/>
              <a:gd name="connsiteX6" fmla="*/ 221108 w 3278889"/>
              <a:gd name="connsiteY6" fmla="*/ 1706818 h 1879959"/>
              <a:gd name="connsiteX7" fmla="*/ 263311 w 3278889"/>
              <a:gd name="connsiteY7" fmla="*/ 933095 h 187995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78889" h="1879959">
                <a:moveTo>
                  <a:pt x="263311" y="933095"/>
                </a:moveTo>
                <a:cubicBezTo>
                  <a:pt x="401643" y="649397"/>
                  <a:pt x="818985" y="65587"/>
                  <a:pt x="1051102" y="4627"/>
                </a:cubicBezTo>
                <a:cubicBezTo>
                  <a:pt x="1283219" y="-56333"/>
                  <a:pt x="1459065" y="504030"/>
                  <a:pt x="1656013" y="567335"/>
                </a:cubicBezTo>
                <a:cubicBezTo>
                  <a:pt x="1852961" y="630640"/>
                  <a:pt x="1991293" y="344597"/>
                  <a:pt x="2232788" y="384455"/>
                </a:cubicBezTo>
                <a:cubicBezTo>
                  <a:pt x="2474283" y="424313"/>
                  <a:pt x="2978376" y="569679"/>
                  <a:pt x="3104985" y="806485"/>
                </a:cubicBezTo>
                <a:cubicBezTo>
                  <a:pt x="3231594" y="1043291"/>
                  <a:pt x="3473090" y="1655236"/>
                  <a:pt x="2992444" y="1805291"/>
                </a:cubicBezTo>
                <a:cubicBezTo>
                  <a:pt x="2511798" y="1955347"/>
                  <a:pt x="671274" y="1856873"/>
                  <a:pt x="221108" y="1706818"/>
                </a:cubicBezTo>
                <a:cubicBezTo>
                  <a:pt x="-229058" y="1556763"/>
                  <a:pt x="124979" y="1216793"/>
                  <a:pt x="263311" y="933095"/>
                </a:cubicBezTo>
                <a:close/>
              </a:path>
            </a:pathLst>
          </a:custGeom>
          <a:gradFill>
            <a:gsLst>
              <a:gs pos="0">
                <a:srgbClr val="72202A">
                  <a:alpha val="53000"/>
                </a:srgbClr>
              </a:gs>
              <a:gs pos="64000">
                <a:srgbClr val="FFFFFF">
                  <a:alpha val="0"/>
                </a:srgbClr>
              </a:gs>
              <a:gs pos="100000">
                <a:schemeClr val="bg1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lang="zh-CN" altLang="en-US"/>
          </a:p>
        </p:txBody>
      </p:sp>
      <p:grpSp>
        <p:nvGrpSpPr>
          <p:cNvPr id="371" name="组合 370"/>
          <p:cNvGrpSpPr/>
          <p:nvPr/>
        </p:nvGrpSpPr>
        <p:grpSpPr>
          <a:xfrm>
            <a:off x="8415462" y="4717512"/>
            <a:ext cx="3073746" cy="1452159"/>
            <a:chOff x="5833735" y="2868599"/>
            <a:chExt cx="3073745" cy="1452159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8750"/>
            <a:stretch>
              <a:fillRect/>
            </a:stretch>
          </p:blipFill>
          <p:spPr>
            <a:xfrm>
              <a:off x="5833735" y="2868599"/>
              <a:ext cx="1652612" cy="663869"/>
            </a:xfrm>
            <a:prstGeom prst="rect">
              <a:avLst/>
            </a:prstGeom>
          </p:spPr>
        </p:pic>
        <p:grpSp>
          <p:nvGrpSpPr>
            <p:cNvPr id="370" name="组合 369"/>
            <p:cNvGrpSpPr/>
            <p:nvPr/>
          </p:nvGrpSpPr>
          <p:grpSpPr>
            <a:xfrm>
              <a:off x="8057599" y="3672054"/>
              <a:ext cx="849881" cy="648704"/>
              <a:chOff x="7630815" y="599098"/>
              <a:chExt cx="2067277" cy="1577929"/>
            </a:xfrm>
          </p:grpSpPr>
          <p:sp>
            <p:nvSpPr>
              <p:cNvPr id="29" name="Freeform 210"/>
              <p:cNvSpPr/>
              <p:nvPr/>
            </p:nvSpPr>
            <p:spPr bwMode="auto">
              <a:xfrm>
                <a:off x="9316916" y="715854"/>
                <a:ext cx="73832" cy="194022"/>
              </a:xfrm>
              <a:custGeom>
                <a:gdLst>
                  <a:gd name="T0" fmla="*/ 17 w 70"/>
                  <a:gd name="T1" fmla="*/ 175 h 187"/>
                  <a:gd name="T2" fmla="*/ 18 w 70"/>
                  <a:gd name="T3" fmla="*/ 173 h 187"/>
                  <a:gd name="T4" fmla="*/ 70 w 70"/>
                  <a:gd name="T5" fmla="*/ 0 h 187"/>
                  <a:gd name="T6" fmla="*/ 0 w 70"/>
                  <a:gd name="T7" fmla="*/ 187 h 187"/>
                  <a:gd name="T8" fmla="*/ 17 w 70"/>
                  <a:gd name="T9" fmla="*/ 175 h 18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187">
                    <a:moveTo>
                      <a:pt x="17" y="175"/>
                    </a:moveTo>
                    <a:cubicBezTo>
                      <a:pt x="17" y="175"/>
                      <a:pt x="17" y="174"/>
                      <a:pt x="18" y="173"/>
                    </a:cubicBezTo>
                    <a:cubicBezTo>
                      <a:pt x="51" y="122"/>
                      <a:pt x="62" y="60"/>
                      <a:pt x="70" y="0"/>
                    </a:cubicBezTo>
                    <a:cubicBezTo>
                      <a:pt x="56" y="66"/>
                      <a:pt x="35" y="129"/>
                      <a:pt x="0" y="187"/>
                    </a:cubicBezTo>
                    <a:cubicBezTo>
                      <a:pt x="6" y="183"/>
                      <a:pt x="12" y="179"/>
                      <a:pt x="17" y="175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30" name="Freeform 211"/>
              <p:cNvSpPr/>
              <p:nvPr/>
            </p:nvSpPr>
            <p:spPr bwMode="auto">
              <a:xfrm>
                <a:off x="9392464" y="750194"/>
                <a:ext cx="12020" cy="164833"/>
              </a:xfrm>
              <a:custGeom>
                <a:gdLst>
                  <a:gd name="T0" fmla="*/ 3 w 11"/>
                  <a:gd name="T1" fmla="*/ 159 h 159"/>
                  <a:gd name="T2" fmla="*/ 6 w 11"/>
                  <a:gd name="T3" fmla="*/ 0 h 159"/>
                  <a:gd name="T4" fmla="*/ 1 w 11"/>
                  <a:gd name="T5" fmla="*/ 94 h 159"/>
                  <a:gd name="T6" fmla="*/ 3 w 11"/>
                  <a:gd name="T7" fmla="*/ 159 h 15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59">
                    <a:moveTo>
                      <a:pt x="3" y="159"/>
                    </a:moveTo>
                    <a:cubicBezTo>
                      <a:pt x="9" y="106"/>
                      <a:pt x="11" y="53"/>
                      <a:pt x="6" y="0"/>
                    </a:cubicBezTo>
                    <a:cubicBezTo>
                      <a:pt x="6" y="35"/>
                      <a:pt x="5" y="60"/>
                      <a:pt x="1" y="94"/>
                    </a:cubicBezTo>
                    <a:cubicBezTo>
                      <a:pt x="1" y="99"/>
                      <a:pt x="0" y="140"/>
                      <a:pt x="3" y="159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31" name="Freeform 212"/>
              <p:cNvSpPr/>
              <p:nvPr/>
            </p:nvSpPr>
            <p:spPr bwMode="auto">
              <a:xfrm>
                <a:off x="9273991" y="721006"/>
                <a:ext cx="108172" cy="212909"/>
              </a:xfrm>
              <a:custGeom>
                <a:gdLst>
                  <a:gd name="T0" fmla="*/ 0 w 104"/>
                  <a:gd name="T1" fmla="*/ 204 h 204"/>
                  <a:gd name="T2" fmla="*/ 32 w 104"/>
                  <a:gd name="T3" fmla="*/ 186 h 204"/>
                  <a:gd name="T4" fmla="*/ 104 w 104"/>
                  <a:gd name="T5" fmla="*/ 0 h 204"/>
                  <a:gd name="T6" fmla="*/ 69 w 104"/>
                  <a:gd name="T7" fmla="*/ 94 h 204"/>
                  <a:gd name="T8" fmla="*/ 0 w 104"/>
                  <a:gd name="T9" fmla="*/ 204 h 20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" h="204">
                    <a:moveTo>
                      <a:pt x="0" y="204"/>
                    </a:moveTo>
                    <a:cubicBezTo>
                      <a:pt x="11" y="198"/>
                      <a:pt x="21" y="192"/>
                      <a:pt x="32" y="186"/>
                    </a:cubicBezTo>
                    <a:cubicBezTo>
                      <a:pt x="69" y="129"/>
                      <a:pt x="90" y="65"/>
                      <a:pt x="104" y="0"/>
                    </a:cubicBezTo>
                    <a:cubicBezTo>
                      <a:pt x="95" y="32"/>
                      <a:pt x="84" y="63"/>
                      <a:pt x="69" y="94"/>
                    </a:cubicBezTo>
                    <a:cubicBezTo>
                      <a:pt x="50" y="132"/>
                      <a:pt x="28" y="171"/>
                      <a:pt x="0" y="204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32" name="Freeform 213"/>
              <p:cNvSpPr/>
              <p:nvPr/>
            </p:nvSpPr>
            <p:spPr bwMode="auto">
              <a:xfrm>
                <a:off x="9347822" y="739892"/>
                <a:ext cx="46360" cy="144229"/>
              </a:xfrm>
              <a:custGeom>
                <a:gdLst>
                  <a:gd name="T0" fmla="*/ 26 w 45"/>
                  <a:gd name="T1" fmla="*/ 117 h 138"/>
                  <a:gd name="T2" fmla="*/ 45 w 45"/>
                  <a:gd name="T3" fmla="*/ 0 h 138"/>
                  <a:gd name="T4" fmla="*/ 0 w 45"/>
                  <a:gd name="T5" fmla="*/ 138 h 138"/>
                  <a:gd name="T6" fmla="*/ 26 w 45"/>
                  <a:gd name="T7" fmla="*/ 117 h 13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138">
                    <a:moveTo>
                      <a:pt x="26" y="117"/>
                    </a:moveTo>
                    <a:cubicBezTo>
                      <a:pt x="43" y="80"/>
                      <a:pt x="45" y="40"/>
                      <a:pt x="45" y="0"/>
                    </a:cubicBezTo>
                    <a:cubicBezTo>
                      <a:pt x="37" y="49"/>
                      <a:pt x="25" y="96"/>
                      <a:pt x="0" y="138"/>
                    </a:cubicBezTo>
                    <a:cubicBezTo>
                      <a:pt x="9" y="132"/>
                      <a:pt x="18" y="125"/>
                      <a:pt x="26" y="117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33" name="Freeform 214"/>
              <p:cNvSpPr/>
              <p:nvPr/>
            </p:nvSpPr>
            <p:spPr bwMode="auto">
              <a:xfrm>
                <a:off x="9177839" y="1586377"/>
                <a:ext cx="109888" cy="118474"/>
              </a:xfrm>
              <a:custGeom>
                <a:gdLst>
                  <a:gd name="T0" fmla="*/ 0 w 105"/>
                  <a:gd name="T1" fmla="*/ 113 h 113"/>
                  <a:gd name="T2" fmla="*/ 105 w 105"/>
                  <a:gd name="T3" fmla="*/ 0 h 113"/>
                  <a:gd name="T4" fmla="*/ 89 w 105"/>
                  <a:gd name="T5" fmla="*/ 20 h 113"/>
                  <a:gd name="T6" fmla="*/ 0 w 105"/>
                  <a:gd name="T7" fmla="*/ 113 h 11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5" h="113">
                    <a:moveTo>
                      <a:pt x="0" y="113"/>
                    </a:moveTo>
                    <a:cubicBezTo>
                      <a:pt x="39" y="80"/>
                      <a:pt x="74" y="42"/>
                      <a:pt x="105" y="0"/>
                    </a:cubicBezTo>
                    <a:cubicBezTo>
                      <a:pt x="100" y="7"/>
                      <a:pt x="94" y="13"/>
                      <a:pt x="89" y="20"/>
                    </a:cubicBezTo>
                    <a:cubicBezTo>
                      <a:pt x="60" y="52"/>
                      <a:pt x="31" y="83"/>
                      <a:pt x="0" y="11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34" name="Freeform 215"/>
              <p:cNvSpPr/>
              <p:nvPr/>
            </p:nvSpPr>
            <p:spPr bwMode="auto">
              <a:xfrm>
                <a:off x="9425088" y="1200050"/>
                <a:ext cx="207758" cy="109888"/>
              </a:xfrm>
              <a:custGeom>
                <a:gdLst>
                  <a:gd name="T0" fmla="*/ 138 w 199"/>
                  <a:gd name="T1" fmla="*/ 36 h 107"/>
                  <a:gd name="T2" fmla="*/ 199 w 199"/>
                  <a:gd name="T3" fmla="*/ 0 h 107"/>
                  <a:gd name="T4" fmla="*/ 142 w 199"/>
                  <a:gd name="T5" fmla="*/ 20 h 107"/>
                  <a:gd name="T6" fmla="*/ 6 w 199"/>
                  <a:gd name="T7" fmla="*/ 76 h 107"/>
                  <a:gd name="T8" fmla="*/ 0 w 199"/>
                  <a:gd name="T9" fmla="*/ 107 h 107"/>
                  <a:gd name="T10" fmla="*/ 138 w 199"/>
                  <a:gd name="T11" fmla="*/ 36 h 10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9" h="107">
                    <a:moveTo>
                      <a:pt x="138" y="36"/>
                    </a:moveTo>
                    <a:cubicBezTo>
                      <a:pt x="159" y="26"/>
                      <a:pt x="179" y="13"/>
                      <a:pt x="199" y="0"/>
                    </a:cubicBezTo>
                    <a:cubicBezTo>
                      <a:pt x="180" y="8"/>
                      <a:pt x="161" y="14"/>
                      <a:pt x="142" y="20"/>
                    </a:cubicBezTo>
                    <a:cubicBezTo>
                      <a:pt x="95" y="35"/>
                      <a:pt x="48" y="49"/>
                      <a:pt x="6" y="76"/>
                    </a:cubicBezTo>
                    <a:cubicBezTo>
                      <a:pt x="4" y="86"/>
                      <a:pt x="3" y="97"/>
                      <a:pt x="0" y="107"/>
                    </a:cubicBezTo>
                    <a:cubicBezTo>
                      <a:pt x="46" y="84"/>
                      <a:pt x="92" y="60"/>
                      <a:pt x="138" y="36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35" name="Freeform 216"/>
              <p:cNvSpPr/>
              <p:nvPr/>
            </p:nvSpPr>
            <p:spPr bwMode="auto">
              <a:xfrm>
                <a:off x="9073101" y="1308222"/>
                <a:ext cx="518536" cy="520253"/>
              </a:xfrm>
              <a:custGeom>
                <a:gdLst>
                  <a:gd name="T0" fmla="*/ 285 w 496"/>
                  <a:gd name="T1" fmla="*/ 264 h 501"/>
                  <a:gd name="T2" fmla="*/ 208 w 496"/>
                  <a:gd name="T3" fmla="*/ 364 h 501"/>
                  <a:gd name="T4" fmla="*/ 131 w 496"/>
                  <a:gd name="T5" fmla="*/ 447 h 501"/>
                  <a:gd name="T6" fmla="*/ 49 w 496"/>
                  <a:gd name="T7" fmla="*/ 486 h 501"/>
                  <a:gd name="T8" fmla="*/ 0 w 496"/>
                  <a:gd name="T9" fmla="*/ 498 h 501"/>
                  <a:gd name="T10" fmla="*/ 45 w 496"/>
                  <a:gd name="T11" fmla="*/ 500 h 501"/>
                  <a:gd name="T12" fmla="*/ 67 w 496"/>
                  <a:gd name="T13" fmla="*/ 501 h 501"/>
                  <a:gd name="T14" fmla="*/ 143 w 496"/>
                  <a:gd name="T15" fmla="*/ 482 h 501"/>
                  <a:gd name="T16" fmla="*/ 225 w 496"/>
                  <a:gd name="T17" fmla="*/ 413 h 501"/>
                  <a:gd name="T18" fmla="*/ 339 w 496"/>
                  <a:gd name="T19" fmla="*/ 238 h 501"/>
                  <a:gd name="T20" fmla="*/ 456 w 496"/>
                  <a:gd name="T21" fmla="*/ 62 h 501"/>
                  <a:gd name="T22" fmla="*/ 496 w 496"/>
                  <a:gd name="T23" fmla="*/ 0 h 501"/>
                  <a:gd name="T24" fmla="*/ 439 w 496"/>
                  <a:gd name="T25" fmla="*/ 66 h 501"/>
                  <a:gd name="T26" fmla="*/ 285 w 496"/>
                  <a:gd name="T27" fmla="*/ 264 h 50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96" h="501">
                    <a:moveTo>
                      <a:pt x="285" y="264"/>
                    </a:moveTo>
                    <a:cubicBezTo>
                      <a:pt x="260" y="298"/>
                      <a:pt x="235" y="332"/>
                      <a:pt x="208" y="364"/>
                    </a:cubicBezTo>
                    <a:cubicBezTo>
                      <a:pt x="185" y="393"/>
                      <a:pt x="161" y="424"/>
                      <a:pt x="131" y="447"/>
                    </a:cubicBezTo>
                    <a:cubicBezTo>
                      <a:pt x="106" y="466"/>
                      <a:pt x="79" y="480"/>
                      <a:pt x="49" y="486"/>
                    </a:cubicBezTo>
                    <a:cubicBezTo>
                      <a:pt x="33" y="490"/>
                      <a:pt x="16" y="495"/>
                      <a:pt x="0" y="498"/>
                    </a:cubicBezTo>
                    <a:cubicBezTo>
                      <a:pt x="15" y="498"/>
                      <a:pt x="30" y="499"/>
                      <a:pt x="45" y="500"/>
                    </a:cubicBezTo>
                    <a:cubicBezTo>
                      <a:pt x="52" y="500"/>
                      <a:pt x="60" y="501"/>
                      <a:pt x="67" y="501"/>
                    </a:cubicBezTo>
                    <a:cubicBezTo>
                      <a:pt x="93" y="500"/>
                      <a:pt x="119" y="495"/>
                      <a:pt x="143" y="482"/>
                    </a:cubicBezTo>
                    <a:cubicBezTo>
                      <a:pt x="174" y="465"/>
                      <a:pt x="202" y="440"/>
                      <a:pt x="225" y="413"/>
                    </a:cubicBezTo>
                    <a:cubicBezTo>
                      <a:pt x="270" y="360"/>
                      <a:pt x="303" y="298"/>
                      <a:pt x="339" y="238"/>
                    </a:cubicBezTo>
                    <a:cubicBezTo>
                      <a:pt x="375" y="178"/>
                      <a:pt x="417" y="121"/>
                      <a:pt x="456" y="62"/>
                    </a:cubicBezTo>
                    <a:cubicBezTo>
                      <a:pt x="469" y="41"/>
                      <a:pt x="482" y="21"/>
                      <a:pt x="496" y="0"/>
                    </a:cubicBezTo>
                    <a:cubicBezTo>
                      <a:pt x="477" y="22"/>
                      <a:pt x="458" y="44"/>
                      <a:pt x="439" y="66"/>
                    </a:cubicBezTo>
                    <a:cubicBezTo>
                      <a:pt x="384" y="129"/>
                      <a:pt x="334" y="196"/>
                      <a:pt x="285" y="264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36" name="Freeform 217"/>
              <p:cNvSpPr/>
              <p:nvPr/>
            </p:nvSpPr>
            <p:spPr bwMode="auto">
              <a:xfrm>
                <a:off x="8806966" y="1883418"/>
                <a:ext cx="528838" cy="187154"/>
              </a:xfrm>
              <a:custGeom>
                <a:gdLst>
                  <a:gd name="T0" fmla="*/ 4 w 505"/>
                  <a:gd name="T1" fmla="*/ 0 h 180"/>
                  <a:gd name="T2" fmla="*/ 0 w 505"/>
                  <a:gd name="T3" fmla="*/ 2 h 180"/>
                  <a:gd name="T4" fmla="*/ 272 w 505"/>
                  <a:gd name="T5" fmla="*/ 84 h 180"/>
                  <a:gd name="T6" fmla="*/ 425 w 505"/>
                  <a:gd name="T7" fmla="*/ 123 h 180"/>
                  <a:gd name="T8" fmla="*/ 505 w 505"/>
                  <a:gd name="T9" fmla="*/ 180 h 180"/>
                  <a:gd name="T10" fmla="*/ 426 w 505"/>
                  <a:gd name="T11" fmla="*/ 109 h 180"/>
                  <a:gd name="T12" fmla="*/ 335 w 505"/>
                  <a:gd name="T13" fmla="*/ 68 h 180"/>
                  <a:gd name="T14" fmla="*/ 273 w 505"/>
                  <a:gd name="T15" fmla="*/ 60 h 180"/>
                  <a:gd name="T16" fmla="*/ 120 w 505"/>
                  <a:gd name="T17" fmla="*/ 46 h 180"/>
                  <a:gd name="T18" fmla="*/ 6 w 505"/>
                  <a:gd name="T19" fmla="*/ 1 h 180"/>
                  <a:gd name="T20" fmla="*/ 6 w 505"/>
                  <a:gd name="T21" fmla="*/ 0 h 180"/>
                  <a:gd name="T22" fmla="*/ 4 w 505"/>
                  <a:gd name="T23" fmla="*/ 0 h 18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05" h="180">
                    <a:moveTo>
                      <a:pt x="4" y="0"/>
                    </a:moveTo>
                    <a:cubicBezTo>
                      <a:pt x="3" y="1"/>
                      <a:pt x="2" y="1"/>
                      <a:pt x="0" y="2"/>
                    </a:cubicBezTo>
                    <a:cubicBezTo>
                      <a:pt x="65" y="84"/>
                      <a:pt x="176" y="84"/>
                      <a:pt x="272" y="84"/>
                    </a:cubicBezTo>
                    <a:cubicBezTo>
                      <a:pt x="327" y="84"/>
                      <a:pt x="377" y="96"/>
                      <a:pt x="425" y="123"/>
                    </a:cubicBezTo>
                    <a:cubicBezTo>
                      <a:pt x="453" y="140"/>
                      <a:pt x="480" y="159"/>
                      <a:pt x="505" y="180"/>
                    </a:cubicBezTo>
                    <a:cubicBezTo>
                      <a:pt x="480" y="154"/>
                      <a:pt x="455" y="129"/>
                      <a:pt x="426" y="109"/>
                    </a:cubicBezTo>
                    <a:cubicBezTo>
                      <a:pt x="399" y="89"/>
                      <a:pt x="368" y="74"/>
                      <a:pt x="335" y="68"/>
                    </a:cubicBezTo>
                    <a:cubicBezTo>
                      <a:pt x="314" y="64"/>
                      <a:pt x="294" y="62"/>
                      <a:pt x="273" y="60"/>
                    </a:cubicBezTo>
                    <a:cubicBezTo>
                      <a:pt x="222" y="57"/>
                      <a:pt x="171" y="54"/>
                      <a:pt x="120" y="46"/>
                    </a:cubicBezTo>
                    <a:cubicBezTo>
                      <a:pt x="82" y="39"/>
                      <a:pt x="34" y="31"/>
                      <a:pt x="6" y="1"/>
                    </a:cubicBezTo>
                    <a:cubicBezTo>
                      <a:pt x="6" y="1"/>
                      <a:pt x="6" y="0"/>
                      <a:pt x="6" y="0"/>
                    </a:cubicBezTo>
                    <a:cubicBezTo>
                      <a:pt x="5" y="0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37" name="Freeform 218"/>
              <p:cNvSpPr/>
              <p:nvPr/>
            </p:nvSpPr>
            <p:spPr bwMode="auto">
              <a:xfrm>
                <a:off x="8861910" y="1133087"/>
                <a:ext cx="283307" cy="726294"/>
              </a:xfrm>
              <a:custGeom>
                <a:gdLst>
                  <a:gd name="T0" fmla="*/ 93 w 270"/>
                  <a:gd name="T1" fmla="*/ 663 h 698"/>
                  <a:gd name="T2" fmla="*/ 245 w 270"/>
                  <a:gd name="T3" fmla="*/ 463 h 698"/>
                  <a:gd name="T4" fmla="*/ 246 w 270"/>
                  <a:gd name="T5" fmla="*/ 459 h 698"/>
                  <a:gd name="T6" fmla="*/ 171 w 270"/>
                  <a:gd name="T7" fmla="*/ 130 h 698"/>
                  <a:gd name="T8" fmla="*/ 145 w 270"/>
                  <a:gd name="T9" fmla="*/ 101 h 698"/>
                  <a:gd name="T10" fmla="*/ 142 w 270"/>
                  <a:gd name="T11" fmla="*/ 100 h 698"/>
                  <a:gd name="T12" fmla="*/ 142 w 270"/>
                  <a:gd name="T13" fmla="*/ 98 h 698"/>
                  <a:gd name="T14" fmla="*/ 102 w 270"/>
                  <a:gd name="T15" fmla="*/ 62 h 698"/>
                  <a:gd name="T16" fmla="*/ 34 w 270"/>
                  <a:gd name="T17" fmla="*/ 16 h 698"/>
                  <a:gd name="T18" fmla="*/ 3 w 270"/>
                  <a:gd name="T19" fmla="*/ 0 h 698"/>
                  <a:gd name="T20" fmla="*/ 39 w 270"/>
                  <a:gd name="T21" fmla="*/ 28 h 698"/>
                  <a:gd name="T22" fmla="*/ 115 w 270"/>
                  <a:gd name="T23" fmla="*/ 104 h 698"/>
                  <a:gd name="T24" fmla="*/ 181 w 270"/>
                  <a:gd name="T25" fmla="*/ 194 h 698"/>
                  <a:gd name="T26" fmla="*/ 216 w 270"/>
                  <a:gd name="T27" fmla="*/ 417 h 698"/>
                  <a:gd name="T28" fmla="*/ 0 w 270"/>
                  <a:gd name="T29" fmla="*/ 698 h 698"/>
                  <a:gd name="T30" fmla="*/ 31 w 270"/>
                  <a:gd name="T31" fmla="*/ 694 h 698"/>
                  <a:gd name="T32" fmla="*/ 45 w 270"/>
                  <a:gd name="T33" fmla="*/ 689 h 698"/>
                  <a:gd name="T34" fmla="*/ 45 w 270"/>
                  <a:gd name="T35" fmla="*/ 688 h 698"/>
                  <a:gd name="T36" fmla="*/ 93 w 270"/>
                  <a:gd name="T37" fmla="*/ 663 h 69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0" h="698">
                    <a:moveTo>
                      <a:pt x="93" y="663"/>
                    </a:moveTo>
                    <a:cubicBezTo>
                      <a:pt x="166" y="617"/>
                      <a:pt x="222" y="546"/>
                      <a:pt x="245" y="463"/>
                    </a:cubicBezTo>
                    <a:cubicBezTo>
                      <a:pt x="246" y="462"/>
                      <a:pt x="246" y="460"/>
                      <a:pt x="246" y="459"/>
                    </a:cubicBezTo>
                    <a:cubicBezTo>
                      <a:pt x="270" y="345"/>
                      <a:pt x="242" y="222"/>
                      <a:pt x="171" y="130"/>
                    </a:cubicBezTo>
                    <a:cubicBezTo>
                      <a:pt x="163" y="120"/>
                      <a:pt x="154" y="111"/>
                      <a:pt x="145" y="101"/>
                    </a:cubicBezTo>
                    <a:cubicBezTo>
                      <a:pt x="144" y="101"/>
                      <a:pt x="142" y="101"/>
                      <a:pt x="142" y="100"/>
                    </a:cubicBezTo>
                    <a:cubicBezTo>
                      <a:pt x="142" y="99"/>
                      <a:pt x="142" y="99"/>
                      <a:pt x="142" y="98"/>
                    </a:cubicBezTo>
                    <a:cubicBezTo>
                      <a:pt x="129" y="85"/>
                      <a:pt x="116" y="73"/>
                      <a:pt x="102" y="62"/>
                    </a:cubicBezTo>
                    <a:cubicBezTo>
                      <a:pt x="80" y="44"/>
                      <a:pt x="58" y="29"/>
                      <a:pt x="34" y="16"/>
                    </a:cubicBezTo>
                    <a:cubicBezTo>
                      <a:pt x="24" y="10"/>
                      <a:pt x="13" y="5"/>
                      <a:pt x="3" y="0"/>
                    </a:cubicBezTo>
                    <a:cubicBezTo>
                      <a:pt x="15" y="9"/>
                      <a:pt x="27" y="18"/>
                      <a:pt x="39" y="28"/>
                    </a:cubicBezTo>
                    <a:cubicBezTo>
                      <a:pt x="66" y="51"/>
                      <a:pt x="91" y="77"/>
                      <a:pt x="115" y="104"/>
                    </a:cubicBezTo>
                    <a:cubicBezTo>
                      <a:pt x="140" y="131"/>
                      <a:pt x="164" y="161"/>
                      <a:pt x="181" y="194"/>
                    </a:cubicBezTo>
                    <a:cubicBezTo>
                      <a:pt x="217" y="263"/>
                      <a:pt x="232" y="341"/>
                      <a:pt x="216" y="417"/>
                    </a:cubicBezTo>
                    <a:cubicBezTo>
                      <a:pt x="191" y="537"/>
                      <a:pt x="109" y="643"/>
                      <a:pt x="0" y="698"/>
                    </a:cubicBezTo>
                    <a:cubicBezTo>
                      <a:pt x="11" y="696"/>
                      <a:pt x="21" y="695"/>
                      <a:pt x="31" y="694"/>
                    </a:cubicBezTo>
                    <a:cubicBezTo>
                      <a:pt x="36" y="692"/>
                      <a:pt x="41" y="691"/>
                      <a:pt x="45" y="689"/>
                    </a:cubicBezTo>
                    <a:cubicBezTo>
                      <a:pt x="45" y="688"/>
                      <a:pt x="45" y="688"/>
                      <a:pt x="45" y="688"/>
                    </a:cubicBezTo>
                    <a:lnTo>
                      <a:pt x="93" y="663"/>
                    </a:ln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38" name="Freeform 219"/>
              <p:cNvSpPr/>
              <p:nvPr/>
            </p:nvSpPr>
            <p:spPr bwMode="auto">
              <a:xfrm>
                <a:off x="8970081" y="1809588"/>
                <a:ext cx="61812" cy="17170"/>
              </a:xfrm>
              <a:custGeom>
                <a:gdLst>
                  <a:gd name="T0" fmla="*/ 38 w 59"/>
                  <a:gd name="T1" fmla="*/ 6 h 17"/>
                  <a:gd name="T2" fmla="*/ 6 w 59"/>
                  <a:gd name="T3" fmla="*/ 13 h 17"/>
                  <a:gd name="T4" fmla="*/ 0 w 59"/>
                  <a:gd name="T5" fmla="*/ 17 h 17"/>
                  <a:gd name="T6" fmla="*/ 33 w 59"/>
                  <a:gd name="T7" fmla="*/ 14 h 17"/>
                  <a:gd name="T8" fmla="*/ 59 w 59"/>
                  <a:gd name="T9" fmla="*/ 0 h 17"/>
                  <a:gd name="T10" fmla="*/ 38 w 59"/>
                  <a:gd name="T11" fmla="*/ 6 h 1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" h="17">
                    <a:moveTo>
                      <a:pt x="38" y="6"/>
                    </a:moveTo>
                    <a:cubicBezTo>
                      <a:pt x="29" y="9"/>
                      <a:pt x="17" y="11"/>
                      <a:pt x="6" y="13"/>
                    </a:cubicBezTo>
                    <a:cubicBezTo>
                      <a:pt x="4" y="15"/>
                      <a:pt x="2" y="16"/>
                      <a:pt x="0" y="17"/>
                    </a:cubicBezTo>
                    <a:cubicBezTo>
                      <a:pt x="11" y="16"/>
                      <a:pt x="22" y="15"/>
                      <a:pt x="33" y="14"/>
                    </a:cubicBezTo>
                    <a:cubicBezTo>
                      <a:pt x="42" y="10"/>
                      <a:pt x="50" y="5"/>
                      <a:pt x="59" y="0"/>
                    </a:cubicBezTo>
                    <a:cubicBezTo>
                      <a:pt x="52" y="2"/>
                      <a:pt x="45" y="5"/>
                      <a:pt x="38" y="6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39" name="Freeform 220"/>
              <p:cNvSpPr/>
              <p:nvPr/>
            </p:nvSpPr>
            <p:spPr bwMode="auto">
              <a:xfrm>
                <a:off x="9548712" y="1194900"/>
                <a:ext cx="109888" cy="84134"/>
              </a:xfrm>
              <a:custGeom>
                <a:gdLst>
                  <a:gd name="T0" fmla="*/ 0 w 106"/>
                  <a:gd name="T1" fmla="*/ 81 h 81"/>
                  <a:gd name="T2" fmla="*/ 106 w 106"/>
                  <a:gd name="T3" fmla="*/ 0 h 81"/>
                  <a:gd name="T4" fmla="*/ 0 w 106"/>
                  <a:gd name="T5" fmla="*/ 81 h 8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5" h="81">
                    <a:moveTo>
                      <a:pt x="0" y="81"/>
                    </a:moveTo>
                    <a:cubicBezTo>
                      <a:pt x="35" y="54"/>
                      <a:pt x="72" y="28"/>
                      <a:pt x="106" y="0"/>
                    </a:cubicBezTo>
                    <a:cubicBezTo>
                      <a:pt x="70" y="26"/>
                      <a:pt x="35" y="53"/>
                      <a:pt x="0" y="81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40" name="Freeform 221"/>
              <p:cNvSpPr/>
              <p:nvPr/>
            </p:nvSpPr>
            <p:spPr bwMode="auto">
              <a:xfrm>
                <a:off x="9402766" y="1186314"/>
                <a:ext cx="257551" cy="207758"/>
              </a:xfrm>
              <a:custGeom>
                <a:gdLst>
                  <a:gd name="T0" fmla="*/ 13 w 247"/>
                  <a:gd name="T1" fmla="*/ 156 h 199"/>
                  <a:gd name="T2" fmla="*/ 0 w 247"/>
                  <a:gd name="T3" fmla="*/ 199 h 199"/>
                  <a:gd name="T4" fmla="*/ 39 w 247"/>
                  <a:gd name="T5" fmla="*/ 164 h 199"/>
                  <a:gd name="T6" fmla="*/ 126 w 247"/>
                  <a:gd name="T7" fmla="*/ 93 h 199"/>
                  <a:gd name="T8" fmla="*/ 247 w 247"/>
                  <a:gd name="T9" fmla="*/ 0 h 199"/>
                  <a:gd name="T10" fmla="*/ 246 w 247"/>
                  <a:gd name="T11" fmla="*/ 1 h 199"/>
                  <a:gd name="T12" fmla="*/ 195 w 247"/>
                  <a:gd name="T13" fmla="*/ 34 h 199"/>
                  <a:gd name="T14" fmla="*/ 13 w 247"/>
                  <a:gd name="T15" fmla="*/ 156 h 19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6" h="199">
                    <a:moveTo>
                      <a:pt x="13" y="156"/>
                    </a:moveTo>
                    <a:cubicBezTo>
                      <a:pt x="9" y="171"/>
                      <a:pt x="4" y="185"/>
                      <a:pt x="0" y="199"/>
                    </a:cubicBezTo>
                    <a:cubicBezTo>
                      <a:pt x="12" y="187"/>
                      <a:pt x="26" y="175"/>
                      <a:pt x="39" y="164"/>
                    </a:cubicBezTo>
                    <a:cubicBezTo>
                      <a:pt x="68" y="140"/>
                      <a:pt x="97" y="117"/>
                      <a:pt x="126" y="93"/>
                    </a:cubicBezTo>
                    <a:cubicBezTo>
                      <a:pt x="166" y="62"/>
                      <a:pt x="206" y="31"/>
                      <a:pt x="247" y="0"/>
                    </a:cubicBezTo>
                    <a:cubicBezTo>
                      <a:pt x="246" y="0"/>
                      <a:pt x="246" y="1"/>
                      <a:pt x="246" y="1"/>
                    </a:cubicBezTo>
                    <a:cubicBezTo>
                      <a:pt x="229" y="12"/>
                      <a:pt x="212" y="23"/>
                      <a:pt x="195" y="34"/>
                    </a:cubicBezTo>
                    <a:cubicBezTo>
                      <a:pt x="134" y="74"/>
                      <a:pt x="73" y="115"/>
                      <a:pt x="13" y="156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41" name="Freeform 222"/>
              <p:cNvSpPr/>
              <p:nvPr/>
            </p:nvSpPr>
            <p:spPr bwMode="auto">
              <a:xfrm>
                <a:off x="8769191" y="1093596"/>
                <a:ext cx="271287" cy="788106"/>
              </a:xfrm>
              <a:custGeom>
                <a:gdLst>
                  <a:gd name="T0" fmla="*/ 148 w 260"/>
                  <a:gd name="T1" fmla="*/ 668 h 757"/>
                  <a:gd name="T2" fmla="*/ 248 w 260"/>
                  <a:gd name="T3" fmla="*/ 478 h 757"/>
                  <a:gd name="T4" fmla="*/ 231 w 260"/>
                  <a:gd name="T5" fmla="*/ 270 h 757"/>
                  <a:gd name="T6" fmla="*/ 39 w 260"/>
                  <a:gd name="T7" fmla="*/ 7 h 757"/>
                  <a:gd name="T8" fmla="*/ 29 w 260"/>
                  <a:gd name="T9" fmla="*/ 0 h 757"/>
                  <a:gd name="T10" fmla="*/ 110 w 260"/>
                  <a:gd name="T11" fmla="*/ 92 h 757"/>
                  <a:gd name="T12" fmla="*/ 204 w 260"/>
                  <a:gd name="T13" fmla="*/ 477 h 757"/>
                  <a:gd name="T14" fmla="*/ 177 w 260"/>
                  <a:gd name="T15" fmla="*/ 568 h 757"/>
                  <a:gd name="T16" fmla="*/ 126 w 260"/>
                  <a:gd name="T17" fmla="*/ 645 h 757"/>
                  <a:gd name="T18" fmla="*/ 0 w 260"/>
                  <a:gd name="T19" fmla="*/ 757 h 757"/>
                  <a:gd name="T20" fmla="*/ 84 w 260"/>
                  <a:gd name="T21" fmla="*/ 722 h 757"/>
                  <a:gd name="T22" fmla="*/ 148 w 260"/>
                  <a:gd name="T23" fmla="*/ 668 h 75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60" h="757">
                    <a:moveTo>
                      <a:pt x="148" y="668"/>
                    </a:moveTo>
                    <a:cubicBezTo>
                      <a:pt x="202" y="616"/>
                      <a:pt x="235" y="551"/>
                      <a:pt x="248" y="478"/>
                    </a:cubicBezTo>
                    <a:cubicBezTo>
                      <a:pt x="260" y="408"/>
                      <a:pt x="255" y="336"/>
                      <a:pt x="231" y="270"/>
                    </a:cubicBezTo>
                    <a:cubicBezTo>
                      <a:pt x="193" y="166"/>
                      <a:pt x="120" y="81"/>
                      <a:pt x="39" y="7"/>
                    </a:cubicBezTo>
                    <a:cubicBezTo>
                      <a:pt x="36" y="5"/>
                      <a:pt x="32" y="3"/>
                      <a:pt x="29" y="0"/>
                    </a:cubicBezTo>
                    <a:cubicBezTo>
                      <a:pt x="56" y="31"/>
                      <a:pt x="85" y="60"/>
                      <a:pt x="110" y="92"/>
                    </a:cubicBezTo>
                    <a:cubicBezTo>
                      <a:pt x="194" y="197"/>
                      <a:pt x="226" y="344"/>
                      <a:pt x="204" y="477"/>
                    </a:cubicBezTo>
                    <a:cubicBezTo>
                      <a:pt x="199" y="508"/>
                      <a:pt x="190" y="539"/>
                      <a:pt x="177" y="568"/>
                    </a:cubicBezTo>
                    <a:cubicBezTo>
                      <a:pt x="163" y="596"/>
                      <a:pt x="145" y="620"/>
                      <a:pt x="126" y="645"/>
                    </a:cubicBezTo>
                    <a:cubicBezTo>
                      <a:pt x="93" y="688"/>
                      <a:pt x="54" y="738"/>
                      <a:pt x="0" y="757"/>
                    </a:cubicBezTo>
                    <a:cubicBezTo>
                      <a:pt x="31" y="753"/>
                      <a:pt x="59" y="742"/>
                      <a:pt x="84" y="722"/>
                    </a:cubicBezTo>
                    <a:cubicBezTo>
                      <a:pt x="106" y="705"/>
                      <a:pt x="128" y="687"/>
                      <a:pt x="148" y="668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42" name="Freeform 223"/>
              <p:cNvSpPr/>
              <p:nvPr/>
            </p:nvSpPr>
            <p:spPr bwMode="auto">
              <a:xfrm>
                <a:off x="9224198" y="707270"/>
                <a:ext cx="154531" cy="250683"/>
              </a:xfrm>
              <a:custGeom>
                <a:gdLst>
                  <a:gd name="T0" fmla="*/ 0 w 148"/>
                  <a:gd name="T1" fmla="*/ 241 h 241"/>
                  <a:gd name="T2" fmla="*/ 36 w 148"/>
                  <a:gd name="T3" fmla="*/ 223 h 241"/>
                  <a:gd name="T4" fmla="*/ 36 w 148"/>
                  <a:gd name="T5" fmla="*/ 222 h 241"/>
                  <a:gd name="T6" fmla="*/ 148 w 148"/>
                  <a:gd name="T7" fmla="*/ 0 h 241"/>
                  <a:gd name="T8" fmla="*/ 88 w 148"/>
                  <a:gd name="T9" fmla="*/ 120 h 241"/>
                  <a:gd name="T10" fmla="*/ 0 w 148"/>
                  <a:gd name="T11" fmla="*/ 241 h 24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8" h="241">
                    <a:moveTo>
                      <a:pt x="0" y="241"/>
                    </a:moveTo>
                    <a:cubicBezTo>
                      <a:pt x="12" y="235"/>
                      <a:pt x="24" y="230"/>
                      <a:pt x="36" y="223"/>
                    </a:cubicBezTo>
                    <a:cubicBezTo>
                      <a:pt x="36" y="223"/>
                      <a:pt x="36" y="223"/>
                      <a:pt x="36" y="222"/>
                    </a:cubicBezTo>
                    <a:cubicBezTo>
                      <a:pt x="94" y="161"/>
                      <a:pt x="126" y="80"/>
                      <a:pt x="148" y="0"/>
                    </a:cubicBezTo>
                    <a:cubicBezTo>
                      <a:pt x="130" y="41"/>
                      <a:pt x="110" y="81"/>
                      <a:pt x="88" y="120"/>
                    </a:cubicBezTo>
                    <a:cubicBezTo>
                      <a:pt x="63" y="163"/>
                      <a:pt x="35" y="205"/>
                      <a:pt x="0" y="241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43" name="Freeform 224"/>
              <p:cNvSpPr/>
              <p:nvPr/>
            </p:nvSpPr>
            <p:spPr bwMode="auto">
              <a:xfrm flipH="1">
                <a:off x="8770908" y="1888570"/>
                <a:ext cx="0" cy="0"/>
              </a:xfrm>
              <a:custGeom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44" name="Freeform 225"/>
              <p:cNvSpPr/>
              <p:nvPr/>
            </p:nvSpPr>
            <p:spPr bwMode="auto">
              <a:xfrm>
                <a:off x="7958764" y="1040369"/>
                <a:ext cx="455007" cy="776087"/>
              </a:xfrm>
              <a:custGeom>
                <a:gdLst>
                  <a:gd name="T0" fmla="*/ 61 w 435"/>
                  <a:gd name="T1" fmla="*/ 400 h 745"/>
                  <a:gd name="T2" fmla="*/ 170 w 435"/>
                  <a:gd name="T3" fmla="*/ 584 h 745"/>
                  <a:gd name="T4" fmla="*/ 340 w 435"/>
                  <a:gd name="T5" fmla="*/ 719 h 745"/>
                  <a:gd name="T6" fmla="*/ 435 w 435"/>
                  <a:gd name="T7" fmla="*/ 745 h 745"/>
                  <a:gd name="T8" fmla="*/ 313 w 435"/>
                  <a:gd name="T9" fmla="*/ 698 h 745"/>
                  <a:gd name="T10" fmla="*/ 159 w 435"/>
                  <a:gd name="T11" fmla="*/ 547 h 745"/>
                  <a:gd name="T12" fmla="*/ 47 w 435"/>
                  <a:gd name="T13" fmla="*/ 332 h 745"/>
                  <a:gd name="T14" fmla="*/ 19 w 435"/>
                  <a:gd name="T15" fmla="*/ 210 h 745"/>
                  <a:gd name="T16" fmla="*/ 10 w 435"/>
                  <a:gd name="T17" fmla="*/ 78 h 745"/>
                  <a:gd name="T18" fmla="*/ 0 w 435"/>
                  <a:gd name="T19" fmla="*/ 0 h 745"/>
                  <a:gd name="T20" fmla="*/ 6 w 435"/>
                  <a:gd name="T21" fmla="*/ 171 h 745"/>
                  <a:gd name="T22" fmla="*/ 25 w 435"/>
                  <a:gd name="T23" fmla="*/ 296 h 745"/>
                  <a:gd name="T24" fmla="*/ 61 w 435"/>
                  <a:gd name="T25" fmla="*/ 400 h 74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35" h="745">
                    <a:moveTo>
                      <a:pt x="61" y="400"/>
                    </a:moveTo>
                    <a:cubicBezTo>
                      <a:pt x="89" y="466"/>
                      <a:pt x="124" y="529"/>
                      <a:pt x="170" y="584"/>
                    </a:cubicBezTo>
                    <a:cubicBezTo>
                      <a:pt x="217" y="640"/>
                      <a:pt x="274" y="688"/>
                      <a:pt x="340" y="719"/>
                    </a:cubicBezTo>
                    <a:cubicBezTo>
                      <a:pt x="370" y="733"/>
                      <a:pt x="402" y="740"/>
                      <a:pt x="435" y="745"/>
                    </a:cubicBezTo>
                    <a:cubicBezTo>
                      <a:pt x="393" y="734"/>
                      <a:pt x="351" y="718"/>
                      <a:pt x="313" y="698"/>
                    </a:cubicBezTo>
                    <a:cubicBezTo>
                      <a:pt x="249" y="663"/>
                      <a:pt x="197" y="609"/>
                      <a:pt x="159" y="547"/>
                    </a:cubicBezTo>
                    <a:cubicBezTo>
                      <a:pt x="117" y="478"/>
                      <a:pt x="73" y="409"/>
                      <a:pt x="47" y="332"/>
                    </a:cubicBezTo>
                    <a:cubicBezTo>
                      <a:pt x="34" y="293"/>
                      <a:pt x="23" y="252"/>
                      <a:pt x="19" y="210"/>
                    </a:cubicBezTo>
                    <a:cubicBezTo>
                      <a:pt x="14" y="166"/>
                      <a:pt x="13" y="122"/>
                      <a:pt x="10" y="78"/>
                    </a:cubicBezTo>
                    <a:cubicBezTo>
                      <a:pt x="8" y="52"/>
                      <a:pt x="5" y="26"/>
                      <a:pt x="0" y="0"/>
                    </a:cubicBezTo>
                    <a:cubicBezTo>
                      <a:pt x="5" y="57"/>
                      <a:pt x="3" y="114"/>
                      <a:pt x="6" y="171"/>
                    </a:cubicBezTo>
                    <a:cubicBezTo>
                      <a:pt x="8" y="213"/>
                      <a:pt x="13" y="256"/>
                      <a:pt x="25" y="296"/>
                    </a:cubicBezTo>
                    <a:cubicBezTo>
                      <a:pt x="35" y="331"/>
                      <a:pt x="47" y="366"/>
                      <a:pt x="61" y="400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45" name="Freeform 226"/>
              <p:cNvSpPr/>
              <p:nvPr/>
            </p:nvSpPr>
            <p:spPr bwMode="auto">
              <a:xfrm>
                <a:off x="8175107" y="803422"/>
                <a:ext cx="197456" cy="230079"/>
              </a:xfrm>
              <a:custGeom>
                <a:gdLst>
                  <a:gd name="T0" fmla="*/ 103 w 189"/>
                  <a:gd name="T1" fmla="*/ 80 h 221"/>
                  <a:gd name="T2" fmla="*/ 0 w 189"/>
                  <a:gd name="T3" fmla="*/ 0 h 221"/>
                  <a:gd name="T4" fmla="*/ 63 w 189"/>
                  <a:gd name="T5" fmla="*/ 60 h 221"/>
                  <a:gd name="T6" fmla="*/ 124 w 189"/>
                  <a:gd name="T7" fmla="*/ 182 h 221"/>
                  <a:gd name="T8" fmla="*/ 130 w 189"/>
                  <a:gd name="T9" fmla="*/ 185 h 221"/>
                  <a:gd name="T10" fmla="*/ 189 w 189"/>
                  <a:gd name="T11" fmla="*/ 221 h 221"/>
                  <a:gd name="T12" fmla="*/ 103 w 189"/>
                  <a:gd name="T13" fmla="*/ 80 h 22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9" h="221">
                    <a:moveTo>
                      <a:pt x="103" y="80"/>
                    </a:moveTo>
                    <a:cubicBezTo>
                      <a:pt x="74" y="47"/>
                      <a:pt x="38" y="18"/>
                      <a:pt x="0" y="0"/>
                    </a:cubicBezTo>
                    <a:cubicBezTo>
                      <a:pt x="23" y="14"/>
                      <a:pt x="47" y="39"/>
                      <a:pt x="63" y="60"/>
                    </a:cubicBezTo>
                    <a:cubicBezTo>
                      <a:pt x="91" y="96"/>
                      <a:pt x="110" y="139"/>
                      <a:pt x="124" y="182"/>
                    </a:cubicBezTo>
                    <a:cubicBezTo>
                      <a:pt x="126" y="183"/>
                      <a:pt x="128" y="184"/>
                      <a:pt x="130" y="185"/>
                    </a:cubicBezTo>
                    <a:cubicBezTo>
                      <a:pt x="151" y="196"/>
                      <a:pt x="170" y="208"/>
                      <a:pt x="189" y="221"/>
                    </a:cubicBezTo>
                    <a:cubicBezTo>
                      <a:pt x="165" y="171"/>
                      <a:pt x="140" y="121"/>
                      <a:pt x="103" y="80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46" name="Freeform 227"/>
              <p:cNvSpPr/>
              <p:nvPr/>
            </p:nvSpPr>
            <p:spPr bwMode="auto">
              <a:xfrm>
                <a:off x="8683341" y="1072992"/>
                <a:ext cx="94436" cy="808710"/>
              </a:xfrm>
              <a:custGeom>
                <a:gdLst>
                  <a:gd name="T0" fmla="*/ 74 w 91"/>
                  <a:gd name="T1" fmla="*/ 402 h 777"/>
                  <a:gd name="T2" fmla="*/ 82 w 91"/>
                  <a:gd name="T3" fmla="*/ 197 h 777"/>
                  <a:gd name="T4" fmla="*/ 60 w 91"/>
                  <a:gd name="T5" fmla="*/ 55 h 777"/>
                  <a:gd name="T6" fmla="*/ 51 w 91"/>
                  <a:gd name="T7" fmla="*/ 0 h 777"/>
                  <a:gd name="T8" fmla="*/ 33 w 91"/>
                  <a:gd name="T9" fmla="*/ 367 h 777"/>
                  <a:gd name="T10" fmla="*/ 16 w 91"/>
                  <a:gd name="T11" fmla="*/ 586 h 777"/>
                  <a:gd name="T12" fmla="*/ 15 w 91"/>
                  <a:gd name="T13" fmla="*/ 775 h 777"/>
                  <a:gd name="T14" fmla="*/ 19 w 91"/>
                  <a:gd name="T15" fmla="*/ 777 h 777"/>
                  <a:gd name="T16" fmla="*/ 19 w 91"/>
                  <a:gd name="T17" fmla="*/ 777 h 777"/>
                  <a:gd name="T18" fmla="*/ 29 w 91"/>
                  <a:gd name="T19" fmla="*/ 660 h 777"/>
                  <a:gd name="T20" fmla="*/ 74 w 91"/>
                  <a:gd name="T21" fmla="*/ 402 h 77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1" h="777">
                    <a:moveTo>
                      <a:pt x="74" y="402"/>
                    </a:moveTo>
                    <a:cubicBezTo>
                      <a:pt x="83" y="335"/>
                      <a:pt x="91" y="265"/>
                      <a:pt x="82" y="197"/>
                    </a:cubicBezTo>
                    <a:cubicBezTo>
                      <a:pt x="77" y="150"/>
                      <a:pt x="68" y="103"/>
                      <a:pt x="60" y="55"/>
                    </a:cubicBezTo>
                    <a:cubicBezTo>
                      <a:pt x="57" y="37"/>
                      <a:pt x="54" y="19"/>
                      <a:pt x="51" y="0"/>
                    </a:cubicBezTo>
                    <a:cubicBezTo>
                      <a:pt x="63" y="122"/>
                      <a:pt x="43" y="245"/>
                      <a:pt x="33" y="367"/>
                    </a:cubicBezTo>
                    <a:cubicBezTo>
                      <a:pt x="27" y="440"/>
                      <a:pt x="22" y="513"/>
                      <a:pt x="16" y="586"/>
                    </a:cubicBezTo>
                    <a:cubicBezTo>
                      <a:pt x="11" y="647"/>
                      <a:pt x="0" y="714"/>
                      <a:pt x="15" y="775"/>
                    </a:cubicBezTo>
                    <a:cubicBezTo>
                      <a:pt x="16" y="777"/>
                      <a:pt x="18" y="777"/>
                      <a:pt x="19" y="777"/>
                    </a:cubicBezTo>
                    <a:cubicBezTo>
                      <a:pt x="19" y="777"/>
                      <a:pt x="19" y="777"/>
                      <a:pt x="19" y="777"/>
                    </a:cubicBezTo>
                    <a:cubicBezTo>
                      <a:pt x="17" y="738"/>
                      <a:pt x="21" y="699"/>
                      <a:pt x="29" y="660"/>
                    </a:cubicBezTo>
                    <a:cubicBezTo>
                      <a:pt x="48" y="575"/>
                      <a:pt x="63" y="489"/>
                      <a:pt x="74" y="40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47" name="Freeform 228"/>
              <p:cNvSpPr/>
              <p:nvPr/>
            </p:nvSpPr>
            <p:spPr bwMode="auto">
              <a:xfrm>
                <a:off x="8676473" y="1886852"/>
                <a:ext cx="44642" cy="254117"/>
              </a:xfrm>
              <a:custGeom>
                <a:gdLst>
                  <a:gd name="T0" fmla="*/ 24 w 42"/>
                  <a:gd name="T1" fmla="*/ 219 h 245"/>
                  <a:gd name="T2" fmla="*/ 33 w 42"/>
                  <a:gd name="T3" fmla="*/ 173 h 245"/>
                  <a:gd name="T4" fmla="*/ 21 w 42"/>
                  <a:gd name="T5" fmla="*/ 3 h 245"/>
                  <a:gd name="T6" fmla="*/ 5 w 42"/>
                  <a:gd name="T7" fmla="*/ 0 h 245"/>
                  <a:gd name="T8" fmla="*/ 17 w 42"/>
                  <a:gd name="T9" fmla="*/ 140 h 245"/>
                  <a:gd name="T10" fmla="*/ 14 w 42"/>
                  <a:gd name="T11" fmla="*/ 245 h 245"/>
                  <a:gd name="T12" fmla="*/ 24 w 42"/>
                  <a:gd name="T13" fmla="*/ 219 h 24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" h="245">
                    <a:moveTo>
                      <a:pt x="24" y="219"/>
                    </a:moveTo>
                    <a:cubicBezTo>
                      <a:pt x="27" y="204"/>
                      <a:pt x="31" y="188"/>
                      <a:pt x="33" y="173"/>
                    </a:cubicBezTo>
                    <a:cubicBezTo>
                      <a:pt x="42" y="116"/>
                      <a:pt x="38" y="58"/>
                      <a:pt x="21" y="3"/>
                    </a:cubicBezTo>
                    <a:cubicBezTo>
                      <a:pt x="16" y="2"/>
                      <a:pt x="11" y="2"/>
                      <a:pt x="5" y="0"/>
                    </a:cubicBezTo>
                    <a:cubicBezTo>
                      <a:pt x="0" y="47"/>
                      <a:pt x="13" y="93"/>
                      <a:pt x="17" y="140"/>
                    </a:cubicBezTo>
                    <a:cubicBezTo>
                      <a:pt x="19" y="174"/>
                      <a:pt x="17" y="210"/>
                      <a:pt x="14" y="245"/>
                    </a:cubicBezTo>
                    <a:cubicBezTo>
                      <a:pt x="18" y="236"/>
                      <a:pt x="22" y="227"/>
                      <a:pt x="24" y="219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48" name="Freeform 229"/>
              <p:cNvSpPr/>
              <p:nvPr/>
            </p:nvSpPr>
            <p:spPr bwMode="auto">
              <a:xfrm>
                <a:off x="8480734" y="1838776"/>
                <a:ext cx="157965" cy="30906"/>
              </a:xfrm>
              <a:custGeom>
                <a:gdLst>
                  <a:gd name="T0" fmla="*/ 151 w 151"/>
                  <a:gd name="T1" fmla="*/ 28 h 30"/>
                  <a:gd name="T2" fmla="*/ 139 w 151"/>
                  <a:gd name="T3" fmla="*/ 20 h 30"/>
                  <a:gd name="T4" fmla="*/ 138 w 151"/>
                  <a:gd name="T5" fmla="*/ 20 h 30"/>
                  <a:gd name="T6" fmla="*/ 36 w 151"/>
                  <a:gd name="T7" fmla="*/ 4 h 30"/>
                  <a:gd name="T8" fmla="*/ 0 w 151"/>
                  <a:gd name="T9" fmla="*/ 0 h 30"/>
                  <a:gd name="T10" fmla="*/ 31 w 151"/>
                  <a:gd name="T11" fmla="*/ 14 h 30"/>
                  <a:gd name="T12" fmla="*/ 151 w 151"/>
                  <a:gd name="T13" fmla="*/ 28 h 3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1" h="30">
                    <a:moveTo>
                      <a:pt x="151" y="28"/>
                    </a:moveTo>
                    <a:cubicBezTo>
                      <a:pt x="147" y="25"/>
                      <a:pt x="143" y="23"/>
                      <a:pt x="139" y="20"/>
                    </a:cubicBezTo>
                    <a:cubicBezTo>
                      <a:pt x="139" y="20"/>
                      <a:pt x="138" y="20"/>
                      <a:pt x="138" y="20"/>
                    </a:cubicBezTo>
                    <a:cubicBezTo>
                      <a:pt x="105" y="28"/>
                      <a:pt x="69" y="17"/>
                      <a:pt x="36" y="4"/>
                    </a:cubicBezTo>
                    <a:cubicBezTo>
                      <a:pt x="24" y="3"/>
                      <a:pt x="12" y="1"/>
                      <a:pt x="0" y="0"/>
                    </a:cubicBezTo>
                    <a:cubicBezTo>
                      <a:pt x="10" y="5"/>
                      <a:pt x="20" y="10"/>
                      <a:pt x="31" y="14"/>
                    </a:cubicBezTo>
                    <a:cubicBezTo>
                      <a:pt x="69" y="29"/>
                      <a:pt x="111" y="30"/>
                      <a:pt x="151" y="28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49" name="Freeform 230"/>
              <p:cNvSpPr/>
              <p:nvPr/>
            </p:nvSpPr>
            <p:spPr bwMode="auto">
              <a:xfrm>
                <a:off x="8705662" y="1069558"/>
                <a:ext cx="140795" cy="812144"/>
              </a:xfrm>
              <a:custGeom>
                <a:gdLst>
                  <a:gd name="T0" fmla="*/ 69 w 134"/>
                  <a:gd name="T1" fmla="*/ 608 h 780"/>
                  <a:gd name="T2" fmla="*/ 127 w 134"/>
                  <a:gd name="T3" fmla="*/ 383 h 780"/>
                  <a:gd name="T4" fmla="*/ 96 w 134"/>
                  <a:gd name="T5" fmla="*/ 153 h 780"/>
                  <a:gd name="T6" fmla="*/ 34 w 134"/>
                  <a:gd name="T7" fmla="*/ 0 h 780"/>
                  <a:gd name="T8" fmla="*/ 57 w 134"/>
                  <a:gd name="T9" fmla="*/ 134 h 780"/>
                  <a:gd name="T10" fmla="*/ 68 w 134"/>
                  <a:gd name="T11" fmla="*/ 273 h 780"/>
                  <a:gd name="T12" fmla="*/ 39 w 134"/>
                  <a:gd name="T13" fmla="*/ 525 h 780"/>
                  <a:gd name="T14" fmla="*/ 15 w 134"/>
                  <a:gd name="T15" fmla="*/ 651 h 780"/>
                  <a:gd name="T16" fmla="*/ 3 w 134"/>
                  <a:gd name="T17" fmla="*/ 780 h 780"/>
                  <a:gd name="T18" fmla="*/ 5 w 134"/>
                  <a:gd name="T19" fmla="*/ 780 h 780"/>
                  <a:gd name="T20" fmla="*/ 25 w 134"/>
                  <a:gd name="T21" fmla="*/ 706 h 780"/>
                  <a:gd name="T22" fmla="*/ 69 w 134"/>
                  <a:gd name="T23" fmla="*/ 608 h 78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4" h="780">
                    <a:moveTo>
                      <a:pt x="69" y="608"/>
                    </a:moveTo>
                    <a:cubicBezTo>
                      <a:pt x="97" y="536"/>
                      <a:pt x="120" y="461"/>
                      <a:pt x="127" y="383"/>
                    </a:cubicBezTo>
                    <a:cubicBezTo>
                      <a:pt x="134" y="304"/>
                      <a:pt x="123" y="227"/>
                      <a:pt x="96" y="153"/>
                    </a:cubicBezTo>
                    <a:cubicBezTo>
                      <a:pt x="78" y="101"/>
                      <a:pt x="55" y="51"/>
                      <a:pt x="34" y="0"/>
                    </a:cubicBezTo>
                    <a:cubicBezTo>
                      <a:pt x="42" y="45"/>
                      <a:pt x="50" y="89"/>
                      <a:pt x="57" y="134"/>
                    </a:cubicBezTo>
                    <a:cubicBezTo>
                      <a:pt x="65" y="181"/>
                      <a:pt x="70" y="225"/>
                      <a:pt x="68" y="273"/>
                    </a:cubicBezTo>
                    <a:cubicBezTo>
                      <a:pt x="66" y="358"/>
                      <a:pt x="54" y="441"/>
                      <a:pt x="39" y="525"/>
                    </a:cubicBezTo>
                    <a:cubicBezTo>
                      <a:pt x="31" y="567"/>
                      <a:pt x="25" y="609"/>
                      <a:pt x="15" y="651"/>
                    </a:cubicBezTo>
                    <a:cubicBezTo>
                      <a:pt x="6" y="694"/>
                      <a:pt x="0" y="736"/>
                      <a:pt x="3" y="780"/>
                    </a:cubicBezTo>
                    <a:cubicBezTo>
                      <a:pt x="4" y="780"/>
                      <a:pt x="4" y="780"/>
                      <a:pt x="5" y="780"/>
                    </a:cubicBezTo>
                    <a:cubicBezTo>
                      <a:pt x="3" y="753"/>
                      <a:pt x="12" y="729"/>
                      <a:pt x="25" y="706"/>
                    </a:cubicBezTo>
                    <a:cubicBezTo>
                      <a:pt x="43" y="674"/>
                      <a:pt x="56" y="642"/>
                      <a:pt x="69" y="608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50" name="Freeform 231"/>
              <p:cNvSpPr/>
              <p:nvPr/>
            </p:nvSpPr>
            <p:spPr bwMode="auto">
              <a:xfrm flipH="1">
                <a:off x="8329638" y="1814738"/>
                <a:ext cx="0" cy="0"/>
              </a:xfrm>
              <a:custGeom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51" name="Freeform 232"/>
              <p:cNvSpPr/>
              <p:nvPr/>
            </p:nvSpPr>
            <p:spPr bwMode="auto">
              <a:xfrm>
                <a:off x="8121879" y="1855946"/>
                <a:ext cx="382893" cy="260985"/>
              </a:xfrm>
              <a:custGeom>
                <a:gdLst>
                  <a:gd name="T0" fmla="*/ 252 w 366"/>
                  <a:gd name="T1" fmla="*/ 77 h 251"/>
                  <a:gd name="T2" fmla="*/ 212 w 366"/>
                  <a:gd name="T3" fmla="*/ 121 h 251"/>
                  <a:gd name="T4" fmla="*/ 163 w 366"/>
                  <a:gd name="T5" fmla="*/ 164 h 251"/>
                  <a:gd name="T6" fmla="*/ 0 w 366"/>
                  <a:gd name="T7" fmla="*/ 251 h 251"/>
                  <a:gd name="T8" fmla="*/ 232 w 366"/>
                  <a:gd name="T9" fmla="*/ 149 h 251"/>
                  <a:gd name="T10" fmla="*/ 366 w 366"/>
                  <a:gd name="T11" fmla="*/ 8 h 251"/>
                  <a:gd name="T12" fmla="*/ 348 w 366"/>
                  <a:gd name="T13" fmla="*/ 0 h 251"/>
                  <a:gd name="T14" fmla="*/ 252 w 366"/>
                  <a:gd name="T15" fmla="*/ 77 h 25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6" h="251">
                    <a:moveTo>
                      <a:pt x="252" y="77"/>
                    </a:moveTo>
                    <a:cubicBezTo>
                      <a:pt x="239" y="92"/>
                      <a:pt x="226" y="107"/>
                      <a:pt x="212" y="121"/>
                    </a:cubicBezTo>
                    <a:cubicBezTo>
                      <a:pt x="197" y="137"/>
                      <a:pt x="180" y="151"/>
                      <a:pt x="163" y="164"/>
                    </a:cubicBezTo>
                    <a:cubicBezTo>
                      <a:pt x="114" y="204"/>
                      <a:pt x="60" y="237"/>
                      <a:pt x="0" y="251"/>
                    </a:cubicBezTo>
                    <a:cubicBezTo>
                      <a:pt x="87" y="248"/>
                      <a:pt x="163" y="197"/>
                      <a:pt x="232" y="149"/>
                    </a:cubicBezTo>
                    <a:cubicBezTo>
                      <a:pt x="286" y="111"/>
                      <a:pt x="309" y="42"/>
                      <a:pt x="366" y="8"/>
                    </a:cubicBezTo>
                    <a:cubicBezTo>
                      <a:pt x="360" y="6"/>
                      <a:pt x="354" y="3"/>
                      <a:pt x="348" y="0"/>
                    </a:cubicBezTo>
                    <a:cubicBezTo>
                      <a:pt x="310" y="15"/>
                      <a:pt x="279" y="47"/>
                      <a:pt x="252" y="77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52" name="Freeform 233"/>
              <p:cNvSpPr/>
              <p:nvPr/>
            </p:nvSpPr>
            <p:spPr bwMode="auto">
              <a:xfrm>
                <a:off x="8226617" y="980273"/>
                <a:ext cx="20604" cy="176852"/>
              </a:xfrm>
              <a:custGeom>
                <a:gdLst>
                  <a:gd name="T0" fmla="*/ 0 w 21"/>
                  <a:gd name="T1" fmla="*/ 0 h 170"/>
                  <a:gd name="T2" fmla="*/ 8 w 21"/>
                  <a:gd name="T3" fmla="*/ 57 h 170"/>
                  <a:gd name="T4" fmla="*/ 15 w 21"/>
                  <a:gd name="T5" fmla="*/ 170 h 170"/>
                  <a:gd name="T6" fmla="*/ 17 w 21"/>
                  <a:gd name="T7" fmla="*/ 146 h 170"/>
                  <a:gd name="T8" fmla="*/ 0 w 21"/>
                  <a:gd name="T9" fmla="*/ 0 h 17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70">
                    <a:moveTo>
                      <a:pt x="0" y="0"/>
                    </a:moveTo>
                    <a:cubicBezTo>
                      <a:pt x="3" y="19"/>
                      <a:pt x="6" y="38"/>
                      <a:pt x="8" y="57"/>
                    </a:cubicBezTo>
                    <a:cubicBezTo>
                      <a:pt x="12" y="94"/>
                      <a:pt x="14" y="132"/>
                      <a:pt x="15" y="170"/>
                    </a:cubicBezTo>
                    <a:cubicBezTo>
                      <a:pt x="16" y="162"/>
                      <a:pt x="16" y="154"/>
                      <a:pt x="17" y="146"/>
                    </a:cubicBezTo>
                    <a:cubicBezTo>
                      <a:pt x="19" y="99"/>
                      <a:pt x="21" y="44"/>
                      <a:pt x="0" y="0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53" name="Freeform 234"/>
              <p:cNvSpPr/>
              <p:nvPr/>
            </p:nvSpPr>
            <p:spPr bwMode="auto">
              <a:xfrm>
                <a:off x="8563151" y="1881702"/>
                <a:ext cx="103020" cy="243815"/>
              </a:xfrm>
              <a:custGeom>
                <a:gdLst>
                  <a:gd name="T0" fmla="*/ 45 w 98"/>
                  <a:gd name="T1" fmla="*/ 89 h 233"/>
                  <a:gd name="T2" fmla="*/ 42 w 98"/>
                  <a:gd name="T3" fmla="*/ 24 h 233"/>
                  <a:gd name="T4" fmla="*/ 61 w 98"/>
                  <a:gd name="T5" fmla="*/ 0 h 233"/>
                  <a:gd name="T6" fmla="*/ 61 w 98"/>
                  <a:gd name="T7" fmla="*/ 0 h 233"/>
                  <a:gd name="T8" fmla="*/ 4 w 98"/>
                  <a:gd name="T9" fmla="*/ 66 h 233"/>
                  <a:gd name="T10" fmla="*/ 50 w 98"/>
                  <a:gd name="T11" fmla="*/ 144 h 233"/>
                  <a:gd name="T12" fmla="*/ 98 w 98"/>
                  <a:gd name="T13" fmla="*/ 233 h 233"/>
                  <a:gd name="T14" fmla="*/ 80 w 98"/>
                  <a:gd name="T15" fmla="*/ 163 h 233"/>
                  <a:gd name="T16" fmla="*/ 45 w 98"/>
                  <a:gd name="T17" fmla="*/ 89 h 23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233">
                    <a:moveTo>
                      <a:pt x="45" y="89"/>
                    </a:moveTo>
                    <a:cubicBezTo>
                      <a:pt x="39" y="69"/>
                      <a:pt x="33" y="45"/>
                      <a:pt x="42" y="24"/>
                    </a:cubicBezTo>
                    <a:cubicBezTo>
                      <a:pt x="46" y="14"/>
                      <a:pt x="53" y="6"/>
                      <a:pt x="61" y="0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35" y="8"/>
                      <a:pt x="0" y="35"/>
                      <a:pt x="4" y="66"/>
                    </a:cubicBezTo>
                    <a:cubicBezTo>
                      <a:pt x="8" y="97"/>
                      <a:pt x="33" y="120"/>
                      <a:pt x="50" y="144"/>
                    </a:cubicBezTo>
                    <a:cubicBezTo>
                      <a:pt x="70" y="172"/>
                      <a:pt x="86" y="202"/>
                      <a:pt x="98" y="233"/>
                    </a:cubicBezTo>
                    <a:cubicBezTo>
                      <a:pt x="96" y="209"/>
                      <a:pt x="90" y="185"/>
                      <a:pt x="80" y="163"/>
                    </a:cubicBezTo>
                    <a:cubicBezTo>
                      <a:pt x="69" y="138"/>
                      <a:pt x="53" y="115"/>
                      <a:pt x="45" y="89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54" name="Freeform 235"/>
              <p:cNvSpPr/>
              <p:nvPr/>
            </p:nvSpPr>
            <p:spPr bwMode="auto">
              <a:xfrm>
                <a:off x="7979368" y="1838776"/>
                <a:ext cx="413799" cy="262702"/>
              </a:xfrm>
              <a:custGeom>
                <a:gdLst>
                  <a:gd name="T0" fmla="*/ 328 w 396"/>
                  <a:gd name="T1" fmla="*/ 25 h 251"/>
                  <a:gd name="T2" fmla="*/ 396 w 396"/>
                  <a:gd name="T3" fmla="*/ 0 h 251"/>
                  <a:gd name="T4" fmla="*/ 174 w 396"/>
                  <a:gd name="T5" fmla="*/ 112 h 251"/>
                  <a:gd name="T6" fmla="*/ 64 w 396"/>
                  <a:gd name="T7" fmla="*/ 203 h 251"/>
                  <a:gd name="T8" fmla="*/ 0 w 396"/>
                  <a:gd name="T9" fmla="*/ 251 h 251"/>
                  <a:gd name="T10" fmla="*/ 227 w 396"/>
                  <a:gd name="T11" fmla="*/ 83 h 251"/>
                  <a:gd name="T12" fmla="*/ 328 w 396"/>
                  <a:gd name="T13" fmla="*/ 25 h 25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6" h="251">
                    <a:moveTo>
                      <a:pt x="328" y="25"/>
                    </a:moveTo>
                    <a:cubicBezTo>
                      <a:pt x="350" y="15"/>
                      <a:pt x="373" y="8"/>
                      <a:pt x="396" y="0"/>
                    </a:cubicBezTo>
                    <a:cubicBezTo>
                      <a:pt x="312" y="10"/>
                      <a:pt x="238" y="61"/>
                      <a:pt x="174" y="112"/>
                    </a:cubicBezTo>
                    <a:cubicBezTo>
                      <a:pt x="136" y="141"/>
                      <a:pt x="101" y="173"/>
                      <a:pt x="64" y="203"/>
                    </a:cubicBezTo>
                    <a:cubicBezTo>
                      <a:pt x="44" y="220"/>
                      <a:pt x="22" y="237"/>
                      <a:pt x="0" y="251"/>
                    </a:cubicBezTo>
                    <a:cubicBezTo>
                      <a:pt x="87" y="215"/>
                      <a:pt x="148" y="133"/>
                      <a:pt x="227" y="83"/>
                    </a:cubicBezTo>
                    <a:cubicBezTo>
                      <a:pt x="260" y="63"/>
                      <a:pt x="293" y="41"/>
                      <a:pt x="328" y="25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55" name="Freeform 236"/>
              <p:cNvSpPr/>
              <p:nvPr/>
            </p:nvSpPr>
            <p:spPr bwMode="auto">
              <a:xfrm>
                <a:off x="7914122" y="1816456"/>
                <a:ext cx="436120" cy="140794"/>
              </a:xfrm>
              <a:custGeom>
                <a:gdLst>
                  <a:gd name="T0" fmla="*/ 307 w 417"/>
                  <a:gd name="T1" fmla="*/ 41 h 136"/>
                  <a:gd name="T2" fmla="*/ 417 w 417"/>
                  <a:gd name="T3" fmla="*/ 3 h 136"/>
                  <a:gd name="T4" fmla="*/ 403 w 417"/>
                  <a:gd name="T5" fmla="*/ 0 h 136"/>
                  <a:gd name="T6" fmla="*/ 197 w 417"/>
                  <a:gd name="T7" fmla="*/ 83 h 136"/>
                  <a:gd name="T8" fmla="*/ 7 w 417"/>
                  <a:gd name="T9" fmla="*/ 128 h 136"/>
                  <a:gd name="T10" fmla="*/ 6 w 417"/>
                  <a:gd name="T11" fmla="*/ 127 h 136"/>
                  <a:gd name="T12" fmla="*/ 0 w 417"/>
                  <a:gd name="T13" fmla="*/ 128 h 136"/>
                  <a:gd name="T14" fmla="*/ 35 w 417"/>
                  <a:gd name="T15" fmla="*/ 136 h 136"/>
                  <a:gd name="T16" fmla="*/ 35 w 417"/>
                  <a:gd name="T17" fmla="*/ 136 h 136"/>
                  <a:gd name="T18" fmla="*/ 224 w 417"/>
                  <a:gd name="T19" fmla="*/ 91 h 136"/>
                  <a:gd name="T20" fmla="*/ 307 w 417"/>
                  <a:gd name="T21" fmla="*/ 41 h 13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17" h="136">
                    <a:moveTo>
                      <a:pt x="307" y="41"/>
                    </a:moveTo>
                    <a:cubicBezTo>
                      <a:pt x="342" y="24"/>
                      <a:pt x="379" y="11"/>
                      <a:pt x="417" y="3"/>
                    </a:cubicBezTo>
                    <a:cubicBezTo>
                      <a:pt x="412" y="2"/>
                      <a:pt x="407" y="1"/>
                      <a:pt x="403" y="0"/>
                    </a:cubicBezTo>
                    <a:cubicBezTo>
                      <a:pt x="332" y="23"/>
                      <a:pt x="265" y="55"/>
                      <a:pt x="197" y="83"/>
                    </a:cubicBezTo>
                    <a:cubicBezTo>
                      <a:pt x="136" y="108"/>
                      <a:pt x="73" y="122"/>
                      <a:pt x="7" y="128"/>
                    </a:cubicBezTo>
                    <a:cubicBezTo>
                      <a:pt x="6" y="128"/>
                      <a:pt x="5" y="128"/>
                      <a:pt x="6" y="127"/>
                    </a:cubicBezTo>
                    <a:cubicBezTo>
                      <a:pt x="4" y="128"/>
                      <a:pt x="2" y="128"/>
                      <a:pt x="0" y="128"/>
                    </a:cubicBezTo>
                    <a:cubicBezTo>
                      <a:pt x="12" y="131"/>
                      <a:pt x="23" y="134"/>
                      <a:pt x="35" y="136"/>
                    </a:cubicBezTo>
                    <a:cubicBezTo>
                      <a:pt x="35" y="136"/>
                      <a:pt x="35" y="136"/>
                      <a:pt x="35" y="136"/>
                    </a:cubicBezTo>
                    <a:cubicBezTo>
                      <a:pt x="100" y="132"/>
                      <a:pt x="167" y="124"/>
                      <a:pt x="224" y="91"/>
                    </a:cubicBezTo>
                    <a:cubicBezTo>
                      <a:pt x="252" y="74"/>
                      <a:pt x="278" y="56"/>
                      <a:pt x="307" y="41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56" name="Freeform 237"/>
              <p:cNvSpPr/>
              <p:nvPr/>
            </p:nvSpPr>
            <p:spPr bwMode="auto">
              <a:xfrm>
                <a:off x="7845442" y="1804436"/>
                <a:ext cx="429252" cy="120190"/>
              </a:xfrm>
              <a:custGeom>
                <a:gdLst>
                  <a:gd name="T0" fmla="*/ 165 w 411"/>
                  <a:gd name="T1" fmla="*/ 18 h 116"/>
                  <a:gd name="T2" fmla="*/ 0 w 411"/>
                  <a:gd name="T3" fmla="*/ 116 h 116"/>
                  <a:gd name="T4" fmla="*/ 211 w 411"/>
                  <a:gd name="T5" fmla="*/ 46 h 116"/>
                  <a:gd name="T6" fmla="*/ 411 w 411"/>
                  <a:gd name="T7" fmla="*/ 8 h 116"/>
                  <a:gd name="T8" fmla="*/ 302 w 411"/>
                  <a:gd name="T9" fmla="*/ 0 h 116"/>
                  <a:gd name="T10" fmla="*/ 165 w 411"/>
                  <a:gd name="T11" fmla="*/ 18 h 11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1" h="115">
                    <a:moveTo>
                      <a:pt x="165" y="18"/>
                    </a:moveTo>
                    <a:cubicBezTo>
                      <a:pt x="105" y="41"/>
                      <a:pt x="58" y="90"/>
                      <a:pt x="0" y="116"/>
                    </a:cubicBezTo>
                    <a:cubicBezTo>
                      <a:pt x="75" y="114"/>
                      <a:pt x="141" y="68"/>
                      <a:pt x="211" y="46"/>
                    </a:cubicBezTo>
                    <a:cubicBezTo>
                      <a:pt x="276" y="25"/>
                      <a:pt x="343" y="13"/>
                      <a:pt x="411" y="8"/>
                    </a:cubicBezTo>
                    <a:cubicBezTo>
                      <a:pt x="375" y="4"/>
                      <a:pt x="339" y="0"/>
                      <a:pt x="302" y="0"/>
                    </a:cubicBezTo>
                    <a:cubicBezTo>
                      <a:pt x="257" y="0"/>
                      <a:pt x="208" y="3"/>
                      <a:pt x="165" y="18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57" name="Freeform 238"/>
              <p:cNvSpPr/>
              <p:nvPr/>
            </p:nvSpPr>
            <p:spPr bwMode="auto">
              <a:xfrm>
                <a:off x="7826554" y="1818172"/>
                <a:ext cx="437837" cy="127058"/>
              </a:xfrm>
              <a:custGeom>
                <a:gdLst>
                  <a:gd name="T0" fmla="*/ 387 w 418"/>
                  <a:gd name="T1" fmla="*/ 5 h 122"/>
                  <a:gd name="T2" fmla="*/ 418 w 418"/>
                  <a:gd name="T3" fmla="*/ 0 h 122"/>
                  <a:gd name="T4" fmla="*/ 214 w 418"/>
                  <a:gd name="T5" fmla="*/ 42 h 122"/>
                  <a:gd name="T6" fmla="*/ 4 w 418"/>
                  <a:gd name="T7" fmla="*/ 108 h 122"/>
                  <a:gd name="T8" fmla="*/ 0 w 418"/>
                  <a:gd name="T9" fmla="*/ 109 h 122"/>
                  <a:gd name="T10" fmla="*/ 67 w 418"/>
                  <a:gd name="T11" fmla="*/ 122 h 122"/>
                  <a:gd name="T12" fmla="*/ 287 w 418"/>
                  <a:gd name="T13" fmla="*/ 42 h 122"/>
                  <a:gd name="T14" fmla="*/ 387 w 418"/>
                  <a:gd name="T15" fmla="*/ 5 h 12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18" h="122">
                    <a:moveTo>
                      <a:pt x="387" y="5"/>
                    </a:moveTo>
                    <a:cubicBezTo>
                      <a:pt x="397" y="3"/>
                      <a:pt x="408" y="2"/>
                      <a:pt x="418" y="0"/>
                    </a:cubicBezTo>
                    <a:cubicBezTo>
                      <a:pt x="349" y="6"/>
                      <a:pt x="280" y="19"/>
                      <a:pt x="214" y="42"/>
                    </a:cubicBezTo>
                    <a:cubicBezTo>
                      <a:pt x="145" y="66"/>
                      <a:pt x="79" y="110"/>
                      <a:pt x="4" y="108"/>
                    </a:cubicBezTo>
                    <a:cubicBezTo>
                      <a:pt x="3" y="108"/>
                      <a:pt x="1" y="109"/>
                      <a:pt x="0" y="109"/>
                    </a:cubicBezTo>
                    <a:cubicBezTo>
                      <a:pt x="22" y="112"/>
                      <a:pt x="44" y="117"/>
                      <a:pt x="67" y="122"/>
                    </a:cubicBezTo>
                    <a:cubicBezTo>
                      <a:pt x="145" y="117"/>
                      <a:pt x="217" y="74"/>
                      <a:pt x="287" y="42"/>
                    </a:cubicBezTo>
                    <a:cubicBezTo>
                      <a:pt x="318" y="27"/>
                      <a:pt x="352" y="10"/>
                      <a:pt x="387" y="5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58" name="Freeform 239"/>
              <p:cNvSpPr/>
              <p:nvPr/>
            </p:nvSpPr>
            <p:spPr bwMode="auto">
              <a:xfrm>
                <a:off x="7981085" y="1838776"/>
                <a:ext cx="449856" cy="264419"/>
              </a:xfrm>
              <a:custGeom>
                <a:gdLst>
                  <a:gd name="T0" fmla="*/ 274 w 430"/>
                  <a:gd name="T1" fmla="*/ 88 h 254"/>
                  <a:gd name="T2" fmla="*/ 357 w 430"/>
                  <a:gd name="T3" fmla="*/ 32 h 254"/>
                  <a:gd name="T4" fmla="*/ 430 w 430"/>
                  <a:gd name="T5" fmla="*/ 0 h 254"/>
                  <a:gd name="T6" fmla="*/ 408 w 430"/>
                  <a:gd name="T7" fmla="*/ 0 h 254"/>
                  <a:gd name="T8" fmla="*/ 323 w 430"/>
                  <a:gd name="T9" fmla="*/ 31 h 254"/>
                  <a:gd name="T10" fmla="*/ 209 w 430"/>
                  <a:gd name="T11" fmla="*/ 99 h 254"/>
                  <a:gd name="T12" fmla="*/ 0 w 430"/>
                  <a:gd name="T13" fmla="*/ 254 h 254"/>
                  <a:gd name="T14" fmla="*/ 132 w 430"/>
                  <a:gd name="T15" fmla="*/ 192 h 254"/>
                  <a:gd name="T16" fmla="*/ 274 w 430"/>
                  <a:gd name="T17" fmla="*/ 88 h 25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0" h="254">
                    <a:moveTo>
                      <a:pt x="274" y="88"/>
                    </a:moveTo>
                    <a:cubicBezTo>
                      <a:pt x="301" y="68"/>
                      <a:pt x="328" y="48"/>
                      <a:pt x="357" y="32"/>
                    </a:cubicBezTo>
                    <a:cubicBezTo>
                      <a:pt x="380" y="20"/>
                      <a:pt x="405" y="10"/>
                      <a:pt x="430" y="0"/>
                    </a:cubicBezTo>
                    <a:cubicBezTo>
                      <a:pt x="422" y="0"/>
                      <a:pt x="415" y="0"/>
                      <a:pt x="408" y="0"/>
                    </a:cubicBezTo>
                    <a:cubicBezTo>
                      <a:pt x="379" y="9"/>
                      <a:pt x="350" y="18"/>
                      <a:pt x="323" y="31"/>
                    </a:cubicBezTo>
                    <a:cubicBezTo>
                      <a:pt x="284" y="51"/>
                      <a:pt x="244" y="74"/>
                      <a:pt x="209" y="99"/>
                    </a:cubicBezTo>
                    <a:cubicBezTo>
                      <a:pt x="140" y="150"/>
                      <a:pt x="80" y="221"/>
                      <a:pt x="0" y="254"/>
                    </a:cubicBezTo>
                    <a:cubicBezTo>
                      <a:pt x="48" y="243"/>
                      <a:pt x="92" y="220"/>
                      <a:pt x="132" y="192"/>
                    </a:cubicBezTo>
                    <a:cubicBezTo>
                      <a:pt x="181" y="159"/>
                      <a:pt x="227" y="122"/>
                      <a:pt x="274" y="88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59" name="Freeform 240"/>
              <p:cNvSpPr/>
              <p:nvPr/>
            </p:nvSpPr>
            <p:spPr bwMode="auto">
              <a:xfrm>
                <a:off x="8195711" y="1876550"/>
                <a:ext cx="394912" cy="252400"/>
              </a:xfrm>
              <a:custGeom>
                <a:gdLst>
                  <a:gd name="T0" fmla="*/ 339 w 376"/>
                  <a:gd name="T1" fmla="*/ 0 h 242"/>
                  <a:gd name="T2" fmla="*/ 339 w 376"/>
                  <a:gd name="T3" fmla="*/ 1 h 242"/>
                  <a:gd name="T4" fmla="*/ 252 w 376"/>
                  <a:gd name="T5" fmla="*/ 72 h 242"/>
                  <a:gd name="T6" fmla="*/ 182 w 376"/>
                  <a:gd name="T7" fmla="*/ 155 h 242"/>
                  <a:gd name="T8" fmla="*/ 0 w 376"/>
                  <a:gd name="T9" fmla="*/ 242 h 242"/>
                  <a:gd name="T10" fmla="*/ 190 w 376"/>
                  <a:gd name="T11" fmla="*/ 176 h 242"/>
                  <a:gd name="T12" fmla="*/ 376 w 376"/>
                  <a:gd name="T13" fmla="*/ 4 h 242"/>
                  <a:gd name="T14" fmla="*/ 339 w 376"/>
                  <a:gd name="T15" fmla="*/ 0 h 24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6" h="241">
                    <a:moveTo>
                      <a:pt x="339" y="0"/>
                    </a:moveTo>
                    <a:cubicBezTo>
                      <a:pt x="339" y="0"/>
                      <a:pt x="339" y="1"/>
                      <a:pt x="339" y="1"/>
                    </a:cubicBezTo>
                    <a:cubicBezTo>
                      <a:pt x="303" y="14"/>
                      <a:pt x="276" y="44"/>
                      <a:pt x="252" y="72"/>
                    </a:cubicBezTo>
                    <a:cubicBezTo>
                      <a:pt x="229" y="100"/>
                      <a:pt x="207" y="129"/>
                      <a:pt x="182" y="155"/>
                    </a:cubicBezTo>
                    <a:cubicBezTo>
                      <a:pt x="133" y="206"/>
                      <a:pt x="65" y="223"/>
                      <a:pt x="0" y="242"/>
                    </a:cubicBezTo>
                    <a:cubicBezTo>
                      <a:pt x="68" y="241"/>
                      <a:pt x="134" y="226"/>
                      <a:pt x="190" y="176"/>
                    </a:cubicBezTo>
                    <a:cubicBezTo>
                      <a:pt x="252" y="122"/>
                      <a:pt x="300" y="37"/>
                      <a:pt x="376" y="4"/>
                    </a:cubicBezTo>
                    <a:cubicBezTo>
                      <a:pt x="364" y="3"/>
                      <a:pt x="352" y="2"/>
                      <a:pt x="339" y="0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60" name="Freeform 241"/>
              <p:cNvSpPr/>
              <p:nvPr/>
            </p:nvSpPr>
            <p:spPr bwMode="auto">
              <a:xfrm>
                <a:off x="7987953" y="1845644"/>
                <a:ext cx="494498" cy="276439"/>
              </a:xfrm>
              <a:custGeom>
                <a:gdLst>
                  <a:gd name="T0" fmla="*/ 473 w 473"/>
                  <a:gd name="T1" fmla="*/ 8 h 265"/>
                  <a:gd name="T2" fmla="*/ 454 w 473"/>
                  <a:gd name="T3" fmla="*/ 0 h 265"/>
                  <a:gd name="T4" fmla="*/ 416 w 473"/>
                  <a:gd name="T5" fmla="*/ 26 h 265"/>
                  <a:gd name="T6" fmla="*/ 339 w 473"/>
                  <a:gd name="T7" fmla="*/ 96 h 265"/>
                  <a:gd name="T8" fmla="*/ 275 w 473"/>
                  <a:gd name="T9" fmla="*/ 163 h 265"/>
                  <a:gd name="T10" fmla="*/ 129 w 473"/>
                  <a:gd name="T11" fmla="*/ 247 h 265"/>
                  <a:gd name="T12" fmla="*/ 56 w 473"/>
                  <a:gd name="T13" fmla="*/ 257 h 265"/>
                  <a:gd name="T14" fmla="*/ 0 w 473"/>
                  <a:gd name="T15" fmla="*/ 254 h 265"/>
                  <a:gd name="T16" fmla="*/ 89 w 473"/>
                  <a:gd name="T17" fmla="*/ 265 h 265"/>
                  <a:gd name="T18" fmla="*/ 319 w 473"/>
                  <a:gd name="T19" fmla="*/ 146 h 265"/>
                  <a:gd name="T20" fmla="*/ 473 w 473"/>
                  <a:gd name="T21" fmla="*/ 8 h 26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72" h="265">
                    <a:moveTo>
                      <a:pt x="473" y="8"/>
                    </a:moveTo>
                    <a:cubicBezTo>
                      <a:pt x="467" y="5"/>
                      <a:pt x="461" y="3"/>
                      <a:pt x="454" y="0"/>
                    </a:cubicBezTo>
                    <a:cubicBezTo>
                      <a:pt x="441" y="4"/>
                      <a:pt x="425" y="19"/>
                      <a:pt x="416" y="26"/>
                    </a:cubicBezTo>
                    <a:cubicBezTo>
                      <a:pt x="389" y="48"/>
                      <a:pt x="363" y="70"/>
                      <a:pt x="339" y="96"/>
                    </a:cubicBezTo>
                    <a:cubicBezTo>
                      <a:pt x="318" y="118"/>
                      <a:pt x="297" y="142"/>
                      <a:pt x="275" y="163"/>
                    </a:cubicBezTo>
                    <a:cubicBezTo>
                      <a:pt x="233" y="203"/>
                      <a:pt x="185" y="233"/>
                      <a:pt x="129" y="247"/>
                    </a:cubicBezTo>
                    <a:cubicBezTo>
                      <a:pt x="105" y="253"/>
                      <a:pt x="81" y="258"/>
                      <a:pt x="56" y="257"/>
                    </a:cubicBezTo>
                    <a:cubicBezTo>
                      <a:pt x="39" y="256"/>
                      <a:pt x="19" y="253"/>
                      <a:pt x="0" y="254"/>
                    </a:cubicBezTo>
                    <a:cubicBezTo>
                      <a:pt x="29" y="258"/>
                      <a:pt x="59" y="262"/>
                      <a:pt x="89" y="265"/>
                    </a:cubicBezTo>
                    <a:cubicBezTo>
                      <a:pt x="178" y="257"/>
                      <a:pt x="253" y="204"/>
                      <a:pt x="319" y="146"/>
                    </a:cubicBezTo>
                    <a:cubicBezTo>
                      <a:pt x="370" y="100"/>
                      <a:pt x="408" y="35"/>
                      <a:pt x="473" y="8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61" name="Freeform 242"/>
              <p:cNvSpPr/>
              <p:nvPr/>
            </p:nvSpPr>
            <p:spPr bwMode="auto">
              <a:xfrm>
                <a:off x="7831706" y="1788984"/>
                <a:ext cx="429252" cy="135644"/>
              </a:xfrm>
              <a:custGeom>
                <a:gdLst>
                  <a:gd name="T0" fmla="*/ 185 w 410"/>
                  <a:gd name="T1" fmla="*/ 26 h 131"/>
                  <a:gd name="T2" fmla="*/ 410 w 410"/>
                  <a:gd name="T3" fmla="*/ 16 h 131"/>
                  <a:gd name="T4" fmla="*/ 364 w 410"/>
                  <a:gd name="T5" fmla="*/ 5 h 131"/>
                  <a:gd name="T6" fmla="*/ 346 w 410"/>
                  <a:gd name="T7" fmla="*/ 0 h 131"/>
                  <a:gd name="T8" fmla="*/ 344 w 410"/>
                  <a:gd name="T9" fmla="*/ 0 h 131"/>
                  <a:gd name="T10" fmla="*/ 72 w 410"/>
                  <a:gd name="T11" fmla="*/ 69 h 131"/>
                  <a:gd name="T12" fmla="*/ 0 w 410"/>
                  <a:gd name="T13" fmla="*/ 131 h 131"/>
                  <a:gd name="T14" fmla="*/ 0 w 410"/>
                  <a:gd name="T15" fmla="*/ 131 h 131"/>
                  <a:gd name="T16" fmla="*/ 185 w 410"/>
                  <a:gd name="T17" fmla="*/ 26 h 13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0" h="131">
                    <a:moveTo>
                      <a:pt x="185" y="26"/>
                    </a:moveTo>
                    <a:cubicBezTo>
                      <a:pt x="258" y="6"/>
                      <a:pt x="335" y="8"/>
                      <a:pt x="410" y="16"/>
                    </a:cubicBezTo>
                    <a:cubicBezTo>
                      <a:pt x="395" y="13"/>
                      <a:pt x="380" y="9"/>
                      <a:pt x="364" y="5"/>
                    </a:cubicBezTo>
                    <a:cubicBezTo>
                      <a:pt x="358" y="4"/>
                      <a:pt x="352" y="2"/>
                      <a:pt x="346" y="0"/>
                    </a:cubicBezTo>
                    <a:cubicBezTo>
                      <a:pt x="345" y="0"/>
                      <a:pt x="345" y="0"/>
                      <a:pt x="344" y="0"/>
                    </a:cubicBezTo>
                    <a:cubicBezTo>
                      <a:pt x="251" y="3"/>
                      <a:pt x="149" y="11"/>
                      <a:pt x="72" y="69"/>
                    </a:cubicBezTo>
                    <a:cubicBezTo>
                      <a:pt x="71" y="70"/>
                      <a:pt x="25" y="113"/>
                      <a:pt x="0" y="131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66" y="105"/>
                      <a:pt x="115" y="45"/>
                      <a:pt x="185" y="26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62" name="Freeform 243"/>
              <p:cNvSpPr/>
              <p:nvPr/>
            </p:nvSpPr>
            <p:spPr bwMode="auto">
              <a:xfrm>
                <a:off x="7970783" y="1821606"/>
                <a:ext cx="425818" cy="154531"/>
              </a:xfrm>
              <a:custGeom>
                <a:gdLst>
                  <a:gd name="T0" fmla="*/ 189 w 408"/>
                  <a:gd name="T1" fmla="*/ 108 h 149"/>
                  <a:gd name="T2" fmla="*/ 408 w 408"/>
                  <a:gd name="T3" fmla="*/ 7 h 149"/>
                  <a:gd name="T4" fmla="*/ 373 w 408"/>
                  <a:gd name="T5" fmla="*/ 0 h 149"/>
                  <a:gd name="T6" fmla="*/ 371 w 408"/>
                  <a:gd name="T7" fmla="*/ 2 h 149"/>
                  <a:gd name="T8" fmla="*/ 241 w 408"/>
                  <a:gd name="T9" fmla="*/ 49 h 149"/>
                  <a:gd name="T10" fmla="*/ 164 w 408"/>
                  <a:gd name="T11" fmla="*/ 95 h 149"/>
                  <a:gd name="T12" fmla="*/ 0 w 408"/>
                  <a:gd name="T13" fmla="*/ 135 h 149"/>
                  <a:gd name="T14" fmla="*/ 169 w 408"/>
                  <a:gd name="T15" fmla="*/ 124 h 149"/>
                  <a:gd name="T16" fmla="*/ 189 w 408"/>
                  <a:gd name="T17" fmla="*/ 108 h 14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8" h="149">
                    <a:moveTo>
                      <a:pt x="189" y="108"/>
                    </a:moveTo>
                    <a:cubicBezTo>
                      <a:pt x="254" y="59"/>
                      <a:pt x="327" y="15"/>
                      <a:pt x="408" y="7"/>
                    </a:cubicBezTo>
                    <a:cubicBezTo>
                      <a:pt x="396" y="5"/>
                      <a:pt x="385" y="3"/>
                      <a:pt x="373" y="0"/>
                    </a:cubicBezTo>
                    <a:cubicBezTo>
                      <a:pt x="373" y="1"/>
                      <a:pt x="372" y="2"/>
                      <a:pt x="371" y="2"/>
                    </a:cubicBezTo>
                    <a:cubicBezTo>
                      <a:pt x="325" y="10"/>
                      <a:pt x="282" y="26"/>
                      <a:pt x="241" y="49"/>
                    </a:cubicBezTo>
                    <a:cubicBezTo>
                      <a:pt x="215" y="63"/>
                      <a:pt x="191" y="81"/>
                      <a:pt x="164" y="95"/>
                    </a:cubicBezTo>
                    <a:cubicBezTo>
                      <a:pt x="114" y="122"/>
                      <a:pt x="57" y="131"/>
                      <a:pt x="0" y="135"/>
                    </a:cubicBezTo>
                    <a:cubicBezTo>
                      <a:pt x="58" y="146"/>
                      <a:pt x="115" y="149"/>
                      <a:pt x="169" y="124"/>
                    </a:cubicBezTo>
                    <a:cubicBezTo>
                      <a:pt x="176" y="119"/>
                      <a:pt x="183" y="114"/>
                      <a:pt x="189" y="108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63" name="Freeform 244"/>
              <p:cNvSpPr/>
              <p:nvPr/>
            </p:nvSpPr>
            <p:spPr bwMode="auto">
              <a:xfrm>
                <a:off x="7929575" y="1747776"/>
                <a:ext cx="247249" cy="91002"/>
              </a:xfrm>
              <a:custGeom>
                <a:gdLst>
                  <a:gd name="T0" fmla="*/ 144 w 237"/>
                  <a:gd name="T1" fmla="*/ 0 h 89"/>
                  <a:gd name="T2" fmla="*/ 141 w 237"/>
                  <a:gd name="T3" fmla="*/ 2 h 89"/>
                  <a:gd name="T4" fmla="*/ 0 w 237"/>
                  <a:gd name="T5" fmla="*/ 89 h 89"/>
                  <a:gd name="T6" fmla="*/ 237 w 237"/>
                  <a:gd name="T7" fmla="*/ 35 h 89"/>
                  <a:gd name="T8" fmla="*/ 144 w 237"/>
                  <a:gd name="T9" fmla="*/ 0 h 8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6" h="89">
                    <a:moveTo>
                      <a:pt x="144" y="0"/>
                    </a:moveTo>
                    <a:cubicBezTo>
                      <a:pt x="143" y="1"/>
                      <a:pt x="142" y="2"/>
                      <a:pt x="141" y="2"/>
                    </a:cubicBezTo>
                    <a:cubicBezTo>
                      <a:pt x="87" y="19"/>
                      <a:pt x="41" y="52"/>
                      <a:pt x="0" y="89"/>
                    </a:cubicBezTo>
                    <a:cubicBezTo>
                      <a:pt x="70" y="47"/>
                      <a:pt x="156" y="38"/>
                      <a:pt x="237" y="35"/>
                    </a:cubicBezTo>
                    <a:cubicBezTo>
                      <a:pt x="205" y="26"/>
                      <a:pt x="174" y="14"/>
                      <a:pt x="144" y="0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64" name="Freeform 245"/>
              <p:cNvSpPr/>
              <p:nvPr/>
            </p:nvSpPr>
            <p:spPr bwMode="auto">
              <a:xfrm>
                <a:off x="9337520" y="1332260"/>
                <a:ext cx="257551" cy="441271"/>
              </a:xfrm>
              <a:custGeom>
                <a:gdLst>
                  <a:gd name="T0" fmla="*/ 246 w 246"/>
                  <a:gd name="T1" fmla="*/ 0 h 424"/>
                  <a:gd name="T2" fmla="*/ 237 w 246"/>
                  <a:gd name="T3" fmla="*/ 16 h 424"/>
                  <a:gd name="T4" fmla="*/ 153 w 246"/>
                  <a:gd name="T5" fmla="*/ 164 h 424"/>
                  <a:gd name="T6" fmla="*/ 0 w 246"/>
                  <a:gd name="T7" fmla="*/ 424 h 424"/>
                  <a:gd name="T8" fmla="*/ 8 w 246"/>
                  <a:gd name="T9" fmla="*/ 418 h 424"/>
                  <a:gd name="T10" fmla="*/ 61 w 246"/>
                  <a:gd name="T11" fmla="*/ 371 h 424"/>
                  <a:gd name="T12" fmla="*/ 190 w 246"/>
                  <a:gd name="T13" fmla="*/ 130 h 424"/>
                  <a:gd name="T14" fmla="*/ 246 w 246"/>
                  <a:gd name="T15" fmla="*/ 0 h 42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6" h="423">
                    <a:moveTo>
                      <a:pt x="246" y="0"/>
                    </a:moveTo>
                    <a:cubicBezTo>
                      <a:pt x="243" y="5"/>
                      <a:pt x="240" y="11"/>
                      <a:pt x="237" y="16"/>
                    </a:cubicBezTo>
                    <a:cubicBezTo>
                      <a:pt x="211" y="67"/>
                      <a:pt x="180" y="114"/>
                      <a:pt x="153" y="164"/>
                    </a:cubicBezTo>
                    <a:cubicBezTo>
                      <a:pt x="107" y="252"/>
                      <a:pt x="70" y="352"/>
                      <a:pt x="0" y="424"/>
                    </a:cubicBezTo>
                    <a:cubicBezTo>
                      <a:pt x="3" y="422"/>
                      <a:pt x="5" y="420"/>
                      <a:pt x="8" y="418"/>
                    </a:cubicBezTo>
                    <a:cubicBezTo>
                      <a:pt x="27" y="403"/>
                      <a:pt x="44" y="387"/>
                      <a:pt x="61" y="371"/>
                    </a:cubicBezTo>
                    <a:cubicBezTo>
                      <a:pt x="123" y="302"/>
                      <a:pt x="152" y="213"/>
                      <a:pt x="190" y="130"/>
                    </a:cubicBezTo>
                    <a:cubicBezTo>
                      <a:pt x="209" y="87"/>
                      <a:pt x="227" y="43"/>
                      <a:pt x="246" y="0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65" name="Freeform 246"/>
              <p:cNvSpPr/>
              <p:nvPr/>
            </p:nvSpPr>
            <p:spPr bwMode="auto">
              <a:xfrm>
                <a:off x="9478315" y="1236108"/>
                <a:ext cx="192305" cy="406931"/>
              </a:xfrm>
              <a:custGeom>
                <a:gdLst>
                  <a:gd name="T0" fmla="*/ 84 w 184"/>
                  <a:gd name="T1" fmla="*/ 236 h 391"/>
                  <a:gd name="T2" fmla="*/ 0 w 184"/>
                  <a:gd name="T3" fmla="*/ 391 h 391"/>
                  <a:gd name="T4" fmla="*/ 36 w 184"/>
                  <a:gd name="T5" fmla="*/ 350 h 391"/>
                  <a:gd name="T6" fmla="*/ 146 w 184"/>
                  <a:gd name="T7" fmla="*/ 140 h 391"/>
                  <a:gd name="T8" fmla="*/ 184 w 184"/>
                  <a:gd name="T9" fmla="*/ 0 h 391"/>
                  <a:gd name="T10" fmla="*/ 130 w 184"/>
                  <a:gd name="T11" fmla="*/ 110 h 391"/>
                  <a:gd name="T12" fmla="*/ 84 w 184"/>
                  <a:gd name="T13" fmla="*/ 236 h 39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4" h="391">
                    <a:moveTo>
                      <a:pt x="84" y="236"/>
                    </a:moveTo>
                    <a:cubicBezTo>
                      <a:pt x="63" y="290"/>
                      <a:pt x="37" y="345"/>
                      <a:pt x="0" y="391"/>
                    </a:cubicBezTo>
                    <a:cubicBezTo>
                      <a:pt x="13" y="378"/>
                      <a:pt x="25" y="364"/>
                      <a:pt x="36" y="350"/>
                    </a:cubicBezTo>
                    <a:cubicBezTo>
                      <a:pt x="85" y="287"/>
                      <a:pt x="123" y="217"/>
                      <a:pt x="146" y="140"/>
                    </a:cubicBezTo>
                    <a:cubicBezTo>
                      <a:pt x="160" y="94"/>
                      <a:pt x="170" y="46"/>
                      <a:pt x="184" y="0"/>
                    </a:cubicBezTo>
                    <a:cubicBezTo>
                      <a:pt x="163" y="35"/>
                      <a:pt x="145" y="72"/>
                      <a:pt x="130" y="110"/>
                    </a:cubicBezTo>
                    <a:cubicBezTo>
                      <a:pt x="113" y="152"/>
                      <a:pt x="100" y="194"/>
                      <a:pt x="84" y="236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66" name="Freeform 247"/>
              <p:cNvSpPr/>
              <p:nvPr/>
            </p:nvSpPr>
            <p:spPr bwMode="auto">
              <a:xfrm>
                <a:off x="8597491" y="1878268"/>
                <a:ext cx="78982" cy="278155"/>
              </a:xfrm>
              <a:custGeom>
                <a:gdLst>
                  <a:gd name="T0" fmla="*/ 55 w 76"/>
                  <a:gd name="T1" fmla="*/ 121 h 267"/>
                  <a:gd name="T2" fmla="*/ 61 w 76"/>
                  <a:gd name="T3" fmla="*/ 2 h 267"/>
                  <a:gd name="T4" fmla="*/ 58 w 76"/>
                  <a:gd name="T5" fmla="*/ 0 h 267"/>
                  <a:gd name="T6" fmla="*/ 56 w 76"/>
                  <a:gd name="T7" fmla="*/ 1 h 267"/>
                  <a:gd name="T8" fmla="*/ 43 w 76"/>
                  <a:gd name="T9" fmla="*/ 2 h 267"/>
                  <a:gd name="T10" fmla="*/ 27 w 76"/>
                  <a:gd name="T11" fmla="*/ 112 h 267"/>
                  <a:gd name="T12" fmla="*/ 63 w 76"/>
                  <a:gd name="T13" fmla="*/ 189 h 267"/>
                  <a:gd name="T14" fmla="*/ 73 w 76"/>
                  <a:gd name="T15" fmla="*/ 258 h 267"/>
                  <a:gd name="T16" fmla="*/ 75 w 76"/>
                  <a:gd name="T17" fmla="*/ 267 h 267"/>
                  <a:gd name="T18" fmla="*/ 73 w 76"/>
                  <a:gd name="T19" fmla="*/ 194 h 267"/>
                  <a:gd name="T20" fmla="*/ 55 w 76"/>
                  <a:gd name="T21" fmla="*/ 121 h 26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6" h="267">
                    <a:moveTo>
                      <a:pt x="55" y="121"/>
                    </a:moveTo>
                    <a:cubicBezTo>
                      <a:pt x="42" y="81"/>
                      <a:pt x="32" y="36"/>
                      <a:pt x="61" y="2"/>
                    </a:cubicBezTo>
                    <a:cubicBezTo>
                      <a:pt x="60" y="1"/>
                      <a:pt x="59" y="1"/>
                      <a:pt x="58" y="0"/>
                    </a:cubicBezTo>
                    <a:cubicBezTo>
                      <a:pt x="57" y="0"/>
                      <a:pt x="57" y="1"/>
                      <a:pt x="56" y="1"/>
                    </a:cubicBezTo>
                    <a:cubicBezTo>
                      <a:pt x="52" y="1"/>
                      <a:pt x="47" y="1"/>
                      <a:pt x="43" y="2"/>
                    </a:cubicBezTo>
                    <a:cubicBezTo>
                      <a:pt x="0" y="19"/>
                      <a:pt x="10" y="75"/>
                      <a:pt x="27" y="112"/>
                    </a:cubicBezTo>
                    <a:cubicBezTo>
                      <a:pt x="39" y="138"/>
                      <a:pt x="55" y="162"/>
                      <a:pt x="63" y="189"/>
                    </a:cubicBezTo>
                    <a:cubicBezTo>
                      <a:pt x="70" y="212"/>
                      <a:pt x="73" y="235"/>
                      <a:pt x="73" y="258"/>
                    </a:cubicBezTo>
                    <a:cubicBezTo>
                      <a:pt x="74" y="261"/>
                      <a:pt x="75" y="264"/>
                      <a:pt x="75" y="267"/>
                    </a:cubicBezTo>
                    <a:cubicBezTo>
                      <a:pt x="75" y="242"/>
                      <a:pt x="76" y="218"/>
                      <a:pt x="73" y="194"/>
                    </a:cubicBezTo>
                    <a:cubicBezTo>
                      <a:pt x="70" y="168"/>
                      <a:pt x="62" y="145"/>
                      <a:pt x="55" y="121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67" name="Freeform 248"/>
              <p:cNvSpPr/>
              <p:nvPr/>
            </p:nvSpPr>
            <p:spPr bwMode="auto">
              <a:xfrm>
                <a:off x="9026742" y="1177730"/>
                <a:ext cx="661048" cy="640444"/>
              </a:xfrm>
              <a:custGeom>
                <a:gdLst>
                  <a:gd name="T0" fmla="*/ 469 w 632"/>
                  <a:gd name="T1" fmla="*/ 129 h 614"/>
                  <a:gd name="T2" fmla="*/ 386 w 632"/>
                  <a:gd name="T3" fmla="*/ 218 h 614"/>
                  <a:gd name="T4" fmla="*/ 306 w 632"/>
                  <a:gd name="T5" fmla="*/ 322 h 614"/>
                  <a:gd name="T6" fmla="*/ 217 w 632"/>
                  <a:gd name="T7" fmla="*/ 445 h 614"/>
                  <a:gd name="T8" fmla="*/ 104 w 632"/>
                  <a:gd name="T9" fmla="*/ 545 h 614"/>
                  <a:gd name="T10" fmla="*/ 0 w 632"/>
                  <a:gd name="T11" fmla="*/ 614 h 614"/>
                  <a:gd name="T12" fmla="*/ 67 w 632"/>
                  <a:gd name="T13" fmla="*/ 597 h 614"/>
                  <a:gd name="T14" fmla="*/ 119 w 632"/>
                  <a:gd name="T15" fmla="*/ 572 h 614"/>
                  <a:gd name="T16" fmla="*/ 203 w 632"/>
                  <a:gd name="T17" fmla="*/ 502 h 614"/>
                  <a:gd name="T18" fmla="*/ 279 w 632"/>
                  <a:gd name="T19" fmla="*/ 417 h 614"/>
                  <a:gd name="T20" fmla="*/ 356 w 632"/>
                  <a:gd name="T21" fmla="*/ 325 h 614"/>
                  <a:gd name="T22" fmla="*/ 499 w 632"/>
                  <a:gd name="T23" fmla="*/ 139 h 614"/>
                  <a:gd name="T24" fmla="*/ 632 w 632"/>
                  <a:gd name="T25" fmla="*/ 0 h 614"/>
                  <a:gd name="T26" fmla="*/ 563 w 632"/>
                  <a:gd name="T27" fmla="*/ 56 h 614"/>
                  <a:gd name="T28" fmla="*/ 469 w 632"/>
                  <a:gd name="T29" fmla="*/ 129 h 61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32" h="614">
                    <a:moveTo>
                      <a:pt x="469" y="129"/>
                    </a:moveTo>
                    <a:cubicBezTo>
                      <a:pt x="439" y="156"/>
                      <a:pt x="412" y="186"/>
                      <a:pt x="386" y="218"/>
                    </a:cubicBezTo>
                    <a:cubicBezTo>
                      <a:pt x="359" y="252"/>
                      <a:pt x="333" y="287"/>
                      <a:pt x="306" y="322"/>
                    </a:cubicBezTo>
                    <a:cubicBezTo>
                      <a:pt x="281" y="366"/>
                      <a:pt x="252" y="407"/>
                      <a:pt x="217" y="445"/>
                    </a:cubicBezTo>
                    <a:cubicBezTo>
                      <a:pt x="182" y="482"/>
                      <a:pt x="144" y="515"/>
                      <a:pt x="104" y="545"/>
                    </a:cubicBezTo>
                    <a:cubicBezTo>
                      <a:pt x="70" y="569"/>
                      <a:pt x="36" y="594"/>
                      <a:pt x="0" y="614"/>
                    </a:cubicBezTo>
                    <a:cubicBezTo>
                      <a:pt x="24" y="614"/>
                      <a:pt x="46" y="607"/>
                      <a:pt x="67" y="597"/>
                    </a:cubicBezTo>
                    <a:cubicBezTo>
                      <a:pt x="85" y="589"/>
                      <a:pt x="103" y="582"/>
                      <a:pt x="119" y="572"/>
                    </a:cubicBezTo>
                    <a:cubicBezTo>
                      <a:pt x="150" y="552"/>
                      <a:pt x="177" y="528"/>
                      <a:pt x="203" y="502"/>
                    </a:cubicBezTo>
                    <a:cubicBezTo>
                      <a:pt x="229" y="474"/>
                      <a:pt x="254" y="446"/>
                      <a:pt x="279" y="417"/>
                    </a:cubicBezTo>
                    <a:cubicBezTo>
                      <a:pt x="306" y="387"/>
                      <a:pt x="332" y="357"/>
                      <a:pt x="356" y="325"/>
                    </a:cubicBezTo>
                    <a:cubicBezTo>
                      <a:pt x="402" y="262"/>
                      <a:pt x="448" y="198"/>
                      <a:pt x="499" y="139"/>
                    </a:cubicBezTo>
                    <a:cubicBezTo>
                      <a:pt x="542" y="91"/>
                      <a:pt x="593" y="51"/>
                      <a:pt x="632" y="0"/>
                    </a:cubicBezTo>
                    <a:cubicBezTo>
                      <a:pt x="610" y="19"/>
                      <a:pt x="587" y="38"/>
                      <a:pt x="563" y="56"/>
                    </a:cubicBezTo>
                    <a:cubicBezTo>
                      <a:pt x="531" y="79"/>
                      <a:pt x="499" y="103"/>
                      <a:pt x="469" y="129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68" name="Freeform 249"/>
              <p:cNvSpPr/>
              <p:nvPr/>
            </p:nvSpPr>
            <p:spPr bwMode="auto">
              <a:xfrm>
                <a:off x="9239651" y="1807870"/>
                <a:ext cx="288457" cy="161399"/>
              </a:xfrm>
              <a:custGeom>
                <a:gdLst>
                  <a:gd name="T0" fmla="*/ 54 w 276"/>
                  <a:gd name="T1" fmla="*/ 1 h 154"/>
                  <a:gd name="T2" fmla="*/ 53 w 276"/>
                  <a:gd name="T3" fmla="*/ 0 h 154"/>
                  <a:gd name="T4" fmla="*/ 40 w 276"/>
                  <a:gd name="T5" fmla="*/ 7 h 154"/>
                  <a:gd name="T6" fmla="*/ 0 w 276"/>
                  <a:gd name="T7" fmla="*/ 21 h 154"/>
                  <a:gd name="T8" fmla="*/ 154 w 276"/>
                  <a:gd name="T9" fmla="*/ 96 h 154"/>
                  <a:gd name="T10" fmla="*/ 276 w 276"/>
                  <a:gd name="T11" fmla="*/ 154 h 154"/>
                  <a:gd name="T12" fmla="*/ 171 w 276"/>
                  <a:gd name="T13" fmla="*/ 85 h 154"/>
                  <a:gd name="T14" fmla="*/ 96 w 276"/>
                  <a:gd name="T15" fmla="*/ 37 h 154"/>
                  <a:gd name="T16" fmla="*/ 54 w 276"/>
                  <a:gd name="T17" fmla="*/ 1 h 15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6" h="154">
                    <a:moveTo>
                      <a:pt x="54" y="1"/>
                    </a:moveTo>
                    <a:cubicBezTo>
                      <a:pt x="54" y="1"/>
                      <a:pt x="54" y="1"/>
                      <a:pt x="53" y="0"/>
                    </a:cubicBezTo>
                    <a:cubicBezTo>
                      <a:pt x="49" y="3"/>
                      <a:pt x="45" y="5"/>
                      <a:pt x="40" y="7"/>
                    </a:cubicBezTo>
                    <a:cubicBezTo>
                      <a:pt x="27" y="13"/>
                      <a:pt x="14" y="17"/>
                      <a:pt x="0" y="21"/>
                    </a:cubicBezTo>
                    <a:cubicBezTo>
                      <a:pt x="49" y="50"/>
                      <a:pt x="103" y="72"/>
                      <a:pt x="154" y="96"/>
                    </a:cubicBezTo>
                    <a:cubicBezTo>
                      <a:pt x="195" y="115"/>
                      <a:pt x="236" y="133"/>
                      <a:pt x="276" y="154"/>
                    </a:cubicBezTo>
                    <a:cubicBezTo>
                      <a:pt x="243" y="128"/>
                      <a:pt x="205" y="107"/>
                      <a:pt x="171" y="85"/>
                    </a:cubicBezTo>
                    <a:cubicBezTo>
                      <a:pt x="145" y="70"/>
                      <a:pt x="120" y="54"/>
                      <a:pt x="96" y="37"/>
                    </a:cubicBezTo>
                    <a:cubicBezTo>
                      <a:pt x="81" y="27"/>
                      <a:pt x="65" y="16"/>
                      <a:pt x="54" y="1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69" name="Freeform 250"/>
              <p:cNvSpPr/>
              <p:nvPr/>
            </p:nvSpPr>
            <p:spPr bwMode="auto">
              <a:xfrm>
                <a:off x="8691926" y="1890286"/>
                <a:ext cx="108172" cy="286741"/>
              </a:xfrm>
              <a:custGeom>
                <a:gdLst>
                  <a:gd name="T0" fmla="*/ 40 w 103"/>
                  <a:gd name="T1" fmla="*/ 1 h 276"/>
                  <a:gd name="T2" fmla="*/ 61 w 103"/>
                  <a:gd name="T3" fmla="*/ 139 h 276"/>
                  <a:gd name="T4" fmla="*/ 42 w 103"/>
                  <a:gd name="T5" fmla="*/ 213 h 276"/>
                  <a:gd name="T6" fmla="*/ 0 w 103"/>
                  <a:gd name="T7" fmla="*/ 276 h 276"/>
                  <a:gd name="T8" fmla="*/ 76 w 103"/>
                  <a:gd name="T9" fmla="*/ 176 h 276"/>
                  <a:gd name="T10" fmla="*/ 59 w 103"/>
                  <a:gd name="T11" fmla="*/ 0 h 276"/>
                  <a:gd name="T12" fmla="*/ 40 w 103"/>
                  <a:gd name="T13" fmla="*/ 1 h 27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3" h="276">
                    <a:moveTo>
                      <a:pt x="40" y="1"/>
                    </a:moveTo>
                    <a:cubicBezTo>
                      <a:pt x="64" y="42"/>
                      <a:pt x="64" y="92"/>
                      <a:pt x="61" y="139"/>
                    </a:cubicBezTo>
                    <a:cubicBezTo>
                      <a:pt x="59" y="164"/>
                      <a:pt x="54" y="190"/>
                      <a:pt x="42" y="213"/>
                    </a:cubicBezTo>
                    <a:cubicBezTo>
                      <a:pt x="30" y="235"/>
                      <a:pt x="11" y="253"/>
                      <a:pt x="0" y="276"/>
                    </a:cubicBezTo>
                    <a:cubicBezTo>
                      <a:pt x="27" y="244"/>
                      <a:pt x="58" y="214"/>
                      <a:pt x="76" y="176"/>
                    </a:cubicBezTo>
                    <a:cubicBezTo>
                      <a:pt x="103" y="117"/>
                      <a:pt x="84" y="57"/>
                      <a:pt x="59" y="0"/>
                    </a:cubicBezTo>
                    <a:cubicBezTo>
                      <a:pt x="53" y="1"/>
                      <a:pt x="47" y="1"/>
                      <a:pt x="40" y="1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70" name="Freeform 251"/>
              <p:cNvSpPr/>
              <p:nvPr/>
            </p:nvSpPr>
            <p:spPr bwMode="auto">
              <a:xfrm>
                <a:off x="8781210" y="1890286"/>
                <a:ext cx="568330" cy="212909"/>
              </a:xfrm>
              <a:custGeom>
                <a:gdLst>
                  <a:gd name="T0" fmla="*/ 275 w 544"/>
                  <a:gd name="T1" fmla="*/ 134 h 204"/>
                  <a:gd name="T2" fmla="*/ 119 w 544"/>
                  <a:gd name="T3" fmla="*/ 123 h 204"/>
                  <a:gd name="T4" fmla="*/ 13 w 544"/>
                  <a:gd name="T5" fmla="*/ 0 h 204"/>
                  <a:gd name="T6" fmla="*/ 0 w 544"/>
                  <a:gd name="T7" fmla="*/ 6 h 204"/>
                  <a:gd name="T8" fmla="*/ 32 w 544"/>
                  <a:gd name="T9" fmla="*/ 64 h 204"/>
                  <a:gd name="T10" fmla="*/ 95 w 544"/>
                  <a:gd name="T11" fmla="*/ 124 h 204"/>
                  <a:gd name="T12" fmla="*/ 156 w 544"/>
                  <a:gd name="T13" fmla="*/ 162 h 204"/>
                  <a:gd name="T14" fmla="*/ 242 w 544"/>
                  <a:gd name="T15" fmla="*/ 174 h 204"/>
                  <a:gd name="T16" fmla="*/ 421 w 544"/>
                  <a:gd name="T17" fmla="*/ 165 h 204"/>
                  <a:gd name="T18" fmla="*/ 544 w 544"/>
                  <a:gd name="T19" fmla="*/ 204 h 204"/>
                  <a:gd name="T20" fmla="*/ 442 w 544"/>
                  <a:gd name="T21" fmla="*/ 148 h 204"/>
                  <a:gd name="T22" fmla="*/ 275 w 544"/>
                  <a:gd name="T23" fmla="*/ 134 h 20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44" h="204">
                    <a:moveTo>
                      <a:pt x="275" y="134"/>
                    </a:moveTo>
                    <a:cubicBezTo>
                      <a:pt x="223" y="141"/>
                      <a:pt x="168" y="152"/>
                      <a:pt x="119" y="123"/>
                    </a:cubicBezTo>
                    <a:cubicBezTo>
                      <a:pt x="72" y="95"/>
                      <a:pt x="38" y="48"/>
                      <a:pt x="13" y="0"/>
                    </a:cubicBezTo>
                    <a:cubicBezTo>
                      <a:pt x="9" y="1"/>
                      <a:pt x="4" y="3"/>
                      <a:pt x="0" y="6"/>
                    </a:cubicBezTo>
                    <a:cubicBezTo>
                      <a:pt x="4" y="28"/>
                      <a:pt x="18" y="47"/>
                      <a:pt x="32" y="64"/>
                    </a:cubicBezTo>
                    <a:cubicBezTo>
                      <a:pt x="51" y="86"/>
                      <a:pt x="72" y="106"/>
                      <a:pt x="95" y="124"/>
                    </a:cubicBezTo>
                    <a:cubicBezTo>
                      <a:pt x="114" y="138"/>
                      <a:pt x="134" y="153"/>
                      <a:pt x="156" y="162"/>
                    </a:cubicBezTo>
                    <a:cubicBezTo>
                      <a:pt x="183" y="173"/>
                      <a:pt x="213" y="175"/>
                      <a:pt x="242" y="174"/>
                    </a:cubicBezTo>
                    <a:cubicBezTo>
                      <a:pt x="301" y="173"/>
                      <a:pt x="362" y="158"/>
                      <a:pt x="421" y="165"/>
                    </a:cubicBezTo>
                    <a:cubicBezTo>
                      <a:pt x="465" y="170"/>
                      <a:pt x="505" y="185"/>
                      <a:pt x="544" y="204"/>
                    </a:cubicBezTo>
                    <a:cubicBezTo>
                      <a:pt x="512" y="181"/>
                      <a:pt x="479" y="161"/>
                      <a:pt x="442" y="148"/>
                    </a:cubicBezTo>
                    <a:cubicBezTo>
                      <a:pt x="388" y="128"/>
                      <a:pt x="332" y="126"/>
                      <a:pt x="275" y="134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71" name="Freeform 252"/>
              <p:cNvSpPr/>
              <p:nvPr/>
            </p:nvSpPr>
            <p:spPr bwMode="auto">
              <a:xfrm>
                <a:off x="8915136" y="1833626"/>
                <a:ext cx="582066" cy="144229"/>
              </a:xfrm>
              <a:custGeom>
                <a:gdLst>
                  <a:gd name="T0" fmla="*/ 79 w 557"/>
                  <a:gd name="T1" fmla="*/ 3 h 139"/>
                  <a:gd name="T2" fmla="*/ 79 w 557"/>
                  <a:gd name="T3" fmla="*/ 0 h 139"/>
                  <a:gd name="T4" fmla="*/ 38 w 557"/>
                  <a:gd name="T5" fmla="*/ 17 h 139"/>
                  <a:gd name="T6" fmla="*/ 8 w 557"/>
                  <a:gd name="T7" fmla="*/ 17 h 139"/>
                  <a:gd name="T8" fmla="*/ 0 w 557"/>
                  <a:gd name="T9" fmla="*/ 20 h 139"/>
                  <a:gd name="T10" fmla="*/ 231 w 557"/>
                  <a:gd name="T11" fmla="*/ 72 h 139"/>
                  <a:gd name="T12" fmla="*/ 254 w 557"/>
                  <a:gd name="T13" fmla="*/ 83 h 139"/>
                  <a:gd name="T14" fmla="*/ 256 w 557"/>
                  <a:gd name="T15" fmla="*/ 84 h 139"/>
                  <a:gd name="T16" fmla="*/ 261 w 557"/>
                  <a:gd name="T17" fmla="*/ 86 h 139"/>
                  <a:gd name="T18" fmla="*/ 281 w 557"/>
                  <a:gd name="T19" fmla="*/ 97 h 139"/>
                  <a:gd name="T20" fmla="*/ 557 w 557"/>
                  <a:gd name="T21" fmla="*/ 139 h 139"/>
                  <a:gd name="T22" fmla="*/ 401 w 557"/>
                  <a:gd name="T23" fmla="*/ 104 h 139"/>
                  <a:gd name="T24" fmla="*/ 79 w 557"/>
                  <a:gd name="T25" fmla="*/ 3 h 13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7" h="139">
                    <a:moveTo>
                      <a:pt x="79" y="3"/>
                    </a:moveTo>
                    <a:cubicBezTo>
                      <a:pt x="78" y="2"/>
                      <a:pt x="78" y="1"/>
                      <a:pt x="79" y="0"/>
                    </a:cubicBezTo>
                    <a:cubicBezTo>
                      <a:pt x="66" y="7"/>
                      <a:pt x="52" y="13"/>
                      <a:pt x="38" y="17"/>
                    </a:cubicBezTo>
                    <a:cubicBezTo>
                      <a:pt x="29" y="19"/>
                      <a:pt x="17" y="21"/>
                      <a:pt x="8" y="17"/>
                    </a:cubicBezTo>
                    <a:cubicBezTo>
                      <a:pt x="6" y="18"/>
                      <a:pt x="3" y="19"/>
                      <a:pt x="0" y="20"/>
                    </a:cubicBezTo>
                    <a:cubicBezTo>
                      <a:pt x="80" y="18"/>
                      <a:pt x="160" y="40"/>
                      <a:pt x="231" y="72"/>
                    </a:cubicBezTo>
                    <a:cubicBezTo>
                      <a:pt x="239" y="75"/>
                      <a:pt x="246" y="79"/>
                      <a:pt x="254" y="83"/>
                    </a:cubicBezTo>
                    <a:cubicBezTo>
                      <a:pt x="255" y="83"/>
                      <a:pt x="256" y="83"/>
                      <a:pt x="256" y="84"/>
                    </a:cubicBezTo>
                    <a:cubicBezTo>
                      <a:pt x="258" y="84"/>
                      <a:pt x="259" y="85"/>
                      <a:pt x="261" y="86"/>
                    </a:cubicBezTo>
                    <a:cubicBezTo>
                      <a:pt x="267" y="90"/>
                      <a:pt x="274" y="93"/>
                      <a:pt x="281" y="97"/>
                    </a:cubicBezTo>
                    <a:cubicBezTo>
                      <a:pt x="365" y="137"/>
                      <a:pt x="464" y="129"/>
                      <a:pt x="557" y="139"/>
                    </a:cubicBezTo>
                    <a:cubicBezTo>
                      <a:pt x="506" y="122"/>
                      <a:pt x="452" y="115"/>
                      <a:pt x="401" y="104"/>
                    </a:cubicBezTo>
                    <a:cubicBezTo>
                      <a:pt x="290" y="80"/>
                      <a:pt x="183" y="47"/>
                      <a:pt x="79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72" name="Freeform 253"/>
              <p:cNvSpPr/>
              <p:nvPr/>
            </p:nvSpPr>
            <p:spPr bwMode="auto">
              <a:xfrm>
                <a:off x="9107441" y="1831908"/>
                <a:ext cx="439554" cy="152814"/>
              </a:xfrm>
              <a:custGeom>
                <a:gdLst>
                  <a:gd name="T0" fmla="*/ 118 w 420"/>
                  <a:gd name="T1" fmla="*/ 0 h 147"/>
                  <a:gd name="T2" fmla="*/ 79 w 420"/>
                  <a:gd name="T3" fmla="*/ 4 h 147"/>
                  <a:gd name="T4" fmla="*/ 0 w 420"/>
                  <a:gd name="T5" fmla="*/ 1 h 147"/>
                  <a:gd name="T6" fmla="*/ 25 w 420"/>
                  <a:gd name="T7" fmla="*/ 15 h 147"/>
                  <a:gd name="T8" fmla="*/ 73 w 420"/>
                  <a:gd name="T9" fmla="*/ 32 h 147"/>
                  <a:gd name="T10" fmla="*/ 191 w 420"/>
                  <a:gd name="T11" fmla="*/ 67 h 147"/>
                  <a:gd name="T12" fmla="*/ 277 w 420"/>
                  <a:gd name="T13" fmla="*/ 91 h 147"/>
                  <a:gd name="T14" fmla="*/ 420 w 420"/>
                  <a:gd name="T15" fmla="*/ 147 h 147"/>
                  <a:gd name="T16" fmla="*/ 270 w 420"/>
                  <a:gd name="T17" fmla="*/ 74 h 147"/>
                  <a:gd name="T18" fmla="*/ 118 w 420"/>
                  <a:gd name="T19" fmla="*/ 0 h 14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0" h="147">
                    <a:moveTo>
                      <a:pt x="118" y="0"/>
                    </a:moveTo>
                    <a:cubicBezTo>
                      <a:pt x="105" y="2"/>
                      <a:pt x="92" y="4"/>
                      <a:pt x="79" y="4"/>
                    </a:cubicBezTo>
                    <a:cubicBezTo>
                      <a:pt x="53" y="5"/>
                      <a:pt x="26" y="3"/>
                      <a:pt x="0" y="1"/>
                    </a:cubicBezTo>
                    <a:cubicBezTo>
                      <a:pt x="7" y="7"/>
                      <a:pt x="17" y="11"/>
                      <a:pt x="25" y="15"/>
                    </a:cubicBezTo>
                    <a:cubicBezTo>
                      <a:pt x="41" y="22"/>
                      <a:pt x="57" y="27"/>
                      <a:pt x="73" y="32"/>
                    </a:cubicBezTo>
                    <a:cubicBezTo>
                      <a:pt x="112" y="45"/>
                      <a:pt x="151" y="56"/>
                      <a:pt x="191" y="67"/>
                    </a:cubicBezTo>
                    <a:cubicBezTo>
                      <a:pt x="219" y="75"/>
                      <a:pt x="248" y="82"/>
                      <a:pt x="277" y="91"/>
                    </a:cubicBezTo>
                    <a:cubicBezTo>
                      <a:pt x="326" y="106"/>
                      <a:pt x="373" y="126"/>
                      <a:pt x="420" y="147"/>
                    </a:cubicBezTo>
                    <a:cubicBezTo>
                      <a:pt x="372" y="120"/>
                      <a:pt x="320" y="98"/>
                      <a:pt x="270" y="74"/>
                    </a:cubicBezTo>
                    <a:cubicBezTo>
                      <a:pt x="219" y="51"/>
                      <a:pt x="166" y="29"/>
                      <a:pt x="118" y="0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73" name="Freeform 254"/>
              <p:cNvSpPr/>
              <p:nvPr/>
            </p:nvSpPr>
            <p:spPr bwMode="auto">
              <a:xfrm>
                <a:off x="9047346" y="693534"/>
                <a:ext cx="329665" cy="398345"/>
              </a:xfrm>
              <a:custGeom>
                <a:gdLst>
                  <a:gd name="T0" fmla="*/ 156 w 315"/>
                  <a:gd name="T1" fmla="*/ 186 h 382"/>
                  <a:gd name="T2" fmla="*/ 82 w 315"/>
                  <a:gd name="T3" fmla="*/ 246 h 382"/>
                  <a:gd name="T4" fmla="*/ 27 w 315"/>
                  <a:gd name="T5" fmla="*/ 323 h 382"/>
                  <a:gd name="T6" fmla="*/ 0 w 315"/>
                  <a:gd name="T7" fmla="*/ 382 h 382"/>
                  <a:gd name="T8" fmla="*/ 0 w 315"/>
                  <a:gd name="T9" fmla="*/ 381 h 382"/>
                  <a:gd name="T10" fmla="*/ 83 w 315"/>
                  <a:gd name="T11" fmla="*/ 301 h 382"/>
                  <a:gd name="T12" fmla="*/ 136 w 315"/>
                  <a:gd name="T13" fmla="*/ 237 h 382"/>
                  <a:gd name="T14" fmla="*/ 214 w 315"/>
                  <a:gd name="T15" fmla="*/ 158 h 382"/>
                  <a:gd name="T16" fmla="*/ 315 w 315"/>
                  <a:gd name="T17" fmla="*/ 0 h 382"/>
                  <a:gd name="T18" fmla="*/ 314 w 315"/>
                  <a:gd name="T19" fmla="*/ 1 h 382"/>
                  <a:gd name="T20" fmla="*/ 246 w 315"/>
                  <a:gd name="T21" fmla="*/ 100 h 382"/>
                  <a:gd name="T22" fmla="*/ 156 w 315"/>
                  <a:gd name="T23" fmla="*/ 186 h 38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15" h="382">
                    <a:moveTo>
                      <a:pt x="156" y="186"/>
                    </a:moveTo>
                    <a:cubicBezTo>
                      <a:pt x="131" y="206"/>
                      <a:pt x="104" y="224"/>
                      <a:pt x="82" y="246"/>
                    </a:cubicBezTo>
                    <a:cubicBezTo>
                      <a:pt x="60" y="269"/>
                      <a:pt x="42" y="295"/>
                      <a:pt x="27" y="323"/>
                    </a:cubicBezTo>
                    <a:cubicBezTo>
                      <a:pt x="17" y="342"/>
                      <a:pt x="8" y="362"/>
                      <a:pt x="0" y="382"/>
                    </a:cubicBezTo>
                    <a:cubicBezTo>
                      <a:pt x="0" y="382"/>
                      <a:pt x="0" y="382"/>
                      <a:pt x="0" y="381"/>
                    </a:cubicBezTo>
                    <a:cubicBezTo>
                      <a:pt x="21" y="349"/>
                      <a:pt x="51" y="323"/>
                      <a:pt x="83" y="301"/>
                    </a:cubicBezTo>
                    <a:cubicBezTo>
                      <a:pt x="91" y="274"/>
                      <a:pt x="115" y="255"/>
                      <a:pt x="136" y="237"/>
                    </a:cubicBezTo>
                    <a:cubicBezTo>
                      <a:pt x="163" y="212"/>
                      <a:pt x="190" y="186"/>
                      <a:pt x="214" y="158"/>
                    </a:cubicBezTo>
                    <a:cubicBezTo>
                      <a:pt x="254" y="111"/>
                      <a:pt x="285" y="55"/>
                      <a:pt x="315" y="0"/>
                    </a:cubicBezTo>
                    <a:cubicBezTo>
                      <a:pt x="315" y="0"/>
                      <a:pt x="315" y="1"/>
                      <a:pt x="314" y="1"/>
                    </a:cubicBezTo>
                    <a:cubicBezTo>
                      <a:pt x="294" y="35"/>
                      <a:pt x="272" y="70"/>
                      <a:pt x="246" y="100"/>
                    </a:cubicBezTo>
                    <a:cubicBezTo>
                      <a:pt x="219" y="132"/>
                      <a:pt x="188" y="161"/>
                      <a:pt x="156" y="186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74" name="Freeform 255"/>
              <p:cNvSpPr/>
              <p:nvPr/>
            </p:nvSpPr>
            <p:spPr bwMode="auto">
              <a:xfrm>
                <a:off x="8968364" y="688382"/>
                <a:ext cx="400063" cy="317647"/>
              </a:xfrm>
              <a:custGeom>
                <a:gdLst>
                  <a:gd name="T0" fmla="*/ 1 w 382"/>
                  <a:gd name="T1" fmla="*/ 238 h 304"/>
                  <a:gd name="T2" fmla="*/ 0 w 382"/>
                  <a:gd name="T3" fmla="*/ 239 h 304"/>
                  <a:gd name="T4" fmla="*/ 26 w 382"/>
                  <a:gd name="T5" fmla="*/ 304 h 304"/>
                  <a:gd name="T6" fmla="*/ 118 w 382"/>
                  <a:gd name="T7" fmla="*/ 199 h 304"/>
                  <a:gd name="T8" fmla="*/ 382 w 382"/>
                  <a:gd name="T9" fmla="*/ 0 h 304"/>
                  <a:gd name="T10" fmla="*/ 189 w 382"/>
                  <a:gd name="T11" fmla="*/ 90 h 304"/>
                  <a:gd name="T12" fmla="*/ 1 w 382"/>
                  <a:gd name="T13" fmla="*/ 238 h 30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2" h="304">
                    <a:moveTo>
                      <a:pt x="1" y="238"/>
                    </a:moveTo>
                    <a:cubicBezTo>
                      <a:pt x="1" y="238"/>
                      <a:pt x="1" y="239"/>
                      <a:pt x="0" y="239"/>
                    </a:cubicBezTo>
                    <a:cubicBezTo>
                      <a:pt x="12" y="259"/>
                      <a:pt x="21" y="281"/>
                      <a:pt x="26" y="304"/>
                    </a:cubicBezTo>
                    <a:cubicBezTo>
                      <a:pt x="51" y="264"/>
                      <a:pt x="81" y="228"/>
                      <a:pt x="118" y="199"/>
                    </a:cubicBezTo>
                    <a:cubicBezTo>
                      <a:pt x="204" y="131"/>
                      <a:pt x="315" y="88"/>
                      <a:pt x="382" y="0"/>
                    </a:cubicBezTo>
                    <a:cubicBezTo>
                      <a:pt x="327" y="43"/>
                      <a:pt x="253" y="65"/>
                      <a:pt x="189" y="90"/>
                    </a:cubicBezTo>
                    <a:cubicBezTo>
                      <a:pt x="117" y="118"/>
                      <a:pt x="23" y="154"/>
                      <a:pt x="1" y="238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75" name="Freeform 256"/>
              <p:cNvSpPr/>
              <p:nvPr/>
            </p:nvSpPr>
            <p:spPr bwMode="auto">
              <a:xfrm>
                <a:off x="8152785" y="806856"/>
                <a:ext cx="106454" cy="691954"/>
              </a:xfrm>
              <a:custGeom>
                <a:gdLst>
                  <a:gd name="T0" fmla="*/ 37 w 101"/>
                  <a:gd name="T1" fmla="*/ 107 h 664"/>
                  <a:gd name="T2" fmla="*/ 50 w 101"/>
                  <a:gd name="T3" fmla="*/ 224 h 664"/>
                  <a:gd name="T4" fmla="*/ 57 w 101"/>
                  <a:gd name="T5" fmla="*/ 348 h 664"/>
                  <a:gd name="T6" fmla="*/ 71 w 101"/>
                  <a:gd name="T7" fmla="*/ 558 h 664"/>
                  <a:gd name="T8" fmla="*/ 101 w 101"/>
                  <a:gd name="T9" fmla="*/ 664 h 664"/>
                  <a:gd name="T10" fmla="*/ 72 w 101"/>
                  <a:gd name="T11" fmla="*/ 499 h 664"/>
                  <a:gd name="T12" fmla="*/ 79 w 101"/>
                  <a:gd name="T13" fmla="*/ 389 h 664"/>
                  <a:gd name="T14" fmla="*/ 79 w 101"/>
                  <a:gd name="T15" fmla="*/ 351 h 664"/>
                  <a:gd name="T16" fmla="*/ 71 w 101"/>
                  <a:gd name="T17" fmla="*/ 224 h 664"/>
                  <a:gd name="T18" fmla="*/ 60 w 101"/>
                  <a:gd name="T19" fmla="*/ 150 h 664"/>
                  <a:gd name="T20" fmla="*/ 56 w 101"/>
                  <a:gd name="T21" fmla="*/ 144 h 664"/>
                  <a:gd name="T22" fmla="*/ 54 w 101"/>
                  <a:gd name="T23" fmla="*/ 143 h 664"/>
                  <a:gd name="T24" fmla="*/ 58 w 101"/>
                  <a:gd name="T25" fmla="*/ 136 h 664"/>
                  <a:gd name="T26" fmla="*/ 45 w 101"/>
                  <a:gd name="T27" fmla="*/ 87 h 664"/>
                  <a:gd name="T28" fmla="*/ 0 w 101"/>
                  <a:gd name="T29" fmla="*/ 0 h 664"/>
                  <a:gd name="T30" fmla="*/ 7 w 101"/>
                  <a:gd name="T31" fmla="*/ 14 h 664"/>
                  <a:gd name="T32" fmla="*/ 37 w 101"/>
                  <a:gd name="T33" fmla="*/ 107 h 66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0" h="664">
                    <a:moveTo>
                      <a:pt x="37" y="107"/>
                    </a:moveTo>
                    <a:cubicBezTo>
                      <a:pt x="45" y="145"/>
                      <a:pt x="48" y="185"/>
                      <a:pt x="50" y="224"/>
                    </a:cubicBezTo>
                    <a:cubicBezTo>
                      <a:pt x="53" y="265"/>
                      <a:pt x="55" y="307"/>
                      <a:pt x="57" y="348"/>
                    </a:cubicBezTo>
                    <a:cubicBezTo>
                      <a:pt x="59" y="419"/>
                      <a:pt x="56" y="489"/>
                      <a:pt x="71" y="558"/>
                    </a:cubicBezTo>
                    <a:cubicBezTo>
                      <a:pt x="78" y="594"/>
                      <a:pt x="88" y="630"/>
                      <a:pt x="101" y="664"/>
                    </a:cubicBezTo>
                    <a:cubicBezTo>
                      <a:pt x="83" y="611"/>
                      <a:pt x="72" y="554"/>
                      <a:pt x="72" y="499"/>
                    </a:cubicBezTo>
                    <a:cubicBezTo>
                      <a:pt x="72" y="462"/>
                      <a:pt x="76" y="426"/>
                      <a:pt x="79" y="389"/>
                    </a:cubicBezTo>
                    <a:cubicBezTo>
                      <a:pt x="80" y="377"/>
                      <a:pt x="79" y="364"/>
                      <a:pt x="79" y="351"/>
                    </a:cubicBezTo>
                    <a:cubicBezTo>
                      <a:pt x="78" y="309"/>
                      <a:pt x="76" y="266"/>
                      <a:pt x="71" y="224"/>
                    </a:cubicBezTo>
                    <a:cubicBezTo>
                      <a:pt x="68" y="199"/>
                      <a:pt x="65" y="175"/>
                      <a:pt x="60" y="150"/>
                    </a:cubicBezTo>
                    <a:cubicBezTo>
                      <a:pt x="59" y="148"/>
                      <a:pt x="58" y="146"/>
                      <a:pt x="56" y="144"/>
                    </a:cubicBezTo>
                    <a:cubicBezTo>
                      <a:pt x="55" y="143"/>
                      <a:pt x="55" y="143"/>
                      <a:pt x="54" y="143"/>
                    </a:cubicBezTo>
                    <a:cubicBezTo>
                      <a:pt x="51" y="140"/>
                      <a:pt x="54" y="137"/>
                      <a:pt x="58" y="136"/>
                    </a:cubicBezTo>
                    <a:cubicBezTo>
                      <a:pt x="54" y="119"/>
                      <a:pt x="50" y="103"/>
                      <a:pt x="45" y="87"/>
                    </a:cubicBezTo>
                    <a:cubicBezTo>
                      <a:pt x="37" y="60"/>
                      <a:pt x="18" y="23"/>
                      <a:pt x="0" y="0"/>
                    </a:cubicBezTo>
                    <a:cubicBezTo>
                      <a:pt x="1" y="3"/>
                      <a:pt x="7" y="13"/>
                      <a:pt x="7" y="14"/>
                    </a:cubicBezTo>
                    <a:cubicBezTo>
                      <a:pt x="20" y="44"/>
                      <a:pt x="30" y="75"/>
                      <a:pt x="37" y="107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76" name="Freeform 257"/>
              <p:cNvSpPr/>
              <p:nvPr/>
            </p:nvSpPr>
            <p:spPr bwMode="auto">
              <a:xfrm>
                <a:off x="8151069" y="796554"/>
                <a:ext cx="101304" cy="169984"/>
              </a:xfrm>
              <a:custGeom>
                <a:gdLst>
                  <a:gd name="T0" fmla="*/ 67 w 97"/>
                  <a:gd name="T1" fmla="*/ 146 h 164"/>
                  <a:gd name="T2" fmla="*/ 97 w 97"/>
                  <a:gd name="T3" fmla="*/ 164 h 164"/>
                  <a:gd name="T4" fmla="*/ 58 w 97"/>
                  <a:gd name="T5" fmla="*/ 74 h 164"/>
                  <a:gd name="T6" fmla="*/ 0 w 97"/>
                  <a:gd name="T7" fmla="*/ 0 h 164"/>
                  <a:gd name="T8" fmla="*/ 53 w 97"/>
                  <a:gd name="T9" fmla="*/ 92 h 164"/>
                  <a:gd name="T10" fmla="*/ 67 w 97"/>
                  <a:gd name="T11" fmla="*/ 146 h 16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7" h="164">
                    <a:moveTo>
                      <a:pt x="67" y="146"/>
                    </a:moveTo>
                    <a:cubicBezTo>
                      <a:pt x="77" y="152"/>
                      <a:pt x="87" y="158"/>
                      <a:pt x="97" y="164"/>
                    </a:cubicBezTo>
                    <a:cubicBezTo>
                      <a:pt x="86" y="133"/>
                      <a:pt x="74" y="103"/>
                      <a:pt x="58" y="74"/>
                    </a:cubicBezTo>
                    <a:cubicBezTo>
                      <a:pt x="46" y="52"/>
                      <a:pt x="20" y="16"/>
                      <a:pt x="0" y="0"/>
                    </a:cubicBezTo>
                    <a:cubicBezTo>
                      <a:pt x="19" y="23"/>
                      <a:pt x="45" y="64"/>
                      <a:pt x="53" y="92"/>
                    </a:cubicBezTo>
                    <a:cubicBezTo>
                      <a:pt x="59" y="110"/>
                      <a:pt x="63" y="128"/>
                      <a:pt x="67" y="146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77" name="Freeform 258"/>
              <p:cNvSpPr/>
              <p:nvPr/>
            </p:nvSpPr>
            <p:spPr bwMode="auto">
              <a:xfrm>
                <a:off x="8152785" y="818875"/>
                <a:ext cx="132210" cy="748615"/>
              </a:xfrm>
              <a:custGeom>
                <a:gdLst>
                  <a:gd name="T0" fmla="*/ 51 w 125"/>
                  <a:gd name="T1" fmla="*/ 349 h 720"/>
                  <a:gd name="T2" fmla="*/ 45 w 125"/>
                  <a:gd name="T3" fmla="*/ 230 h 720"/>
                  <a:gd name="T4" fmla="*/ 34 w 125"/>
                  <a:gd name="T5" fmla="*/ 115 h 720"/>
                  <a:gd name="T6" fmla="*/ 0 w 125"/>
                  <a:gd name="T7" fmla="*/ 0 h 720"/>
                  <a:gd name="T8" fmla="*/ 31 w 125"/>
                  <a:gd name="T9" fmla="*/ 259 h 720"/>
                  <a:gd name="T10" fmla="*/ 48 w 125"/>
                  <a:gd name="T11" fmla="*/ 505 h 720"/>
                  <a:gd name="T12" fmla="*/ 122 w 125"/>
                  <a:gd name="T13" fmla="*/ 715 h 720"/>
                  <a:gd name="T14" fmla="*/ 125 w 125"/>
                  <a:gd name="T15" fmla="*/ 720 h 720"/>
                  <a:gd name="T16" fmla="*/ 65 w 125"/>
                  <a:gd name="T17" fmla="*/ 549 h 720"/>
                  <a:gd name="T18" fmla="*/ 51 w 125"/>
                  <a:gd name="T19" fmla="*/ 349 h 72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5" h="720">
                    <a:moveTo>
                      <a:pt x="51" y="349"/>
                    </a:moveTo>
                    <a:cubicBezTo>
                      <a:pt x="50" y="310"/>
                      <a:pt x="48" y="270"/>
                      <a:pt x="45" y="230"/>
                    </a:cubicBezTo>
                    <a:cubicBezTo>
                      <a:pt x="43" y="192"/>
                      <a:pt x="41" y="152"/>
                      <a:pt x="34" y="115"/>
                    </a:cubicBezTo>
                    <a:cubicBezTo>
                      <a:pt x="29" y="83"/>
                      <a:pt x="11" y="29"/>
                      <a:pt x="0" y="0"/>
                    </a:cubicBezTo>
                    <a:cubicBezTo>
                      <a:pt x="21" y="76"/>
                      <a:pt x="30" y="180"/>
                      <a:pt x="31" y="259"/>
                    </a:cubicBezTo>
                    <a:cubicBezTo>
                      <a:pt x="32" y="341"/>
                      <a:pt x="37" y="424"/>
                      <a:pt x="48" y="505"/>
                    </a:cubicBezTo>
                    <a:cubicBezTo>
                      <a:pt x="58" y="579"/>
                      <a:pt x="83" y="652"/>
                      <a:pt x="122" y="715"/>
                    </a:cubicBezTo>
                    <a:cubicBezTo>
                      <a:pt x="123" y="717"/>
                      <a:pt x="124" y="718"/>
                      <a:pt x="125" y="720"/>
                    </a:cubicBezTo>
                    <a:cubicBezTo>
                      <a:pt x="97" y="666"/>
                      <a:pt x="77" y="609"/>
                      <a:pt x="65" y="549"/>
                    </a:cubicBezTo>
                    <a:cubicBezTo>
                      <a:pt x="52" y="483"/>
                      <a:pt x="53" y="417"/>
                      <a:pt x="51" y="349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78" name="Freeform 259"/>
              <p:cNvSpPr/>
              <p:nvPr/>
            </p:nvSpPr>
            <p:spPr bwMode="auto">
              <a:xfrm>
                <a:off x="8166521" y="803422"/>
                <a:ext cx="130493" cy="185437"/>
              </a:xfrm>
              <a:custGeom>
                <a:gdLst>
                  <a:gd name="T0" fmla="*/ 48 w 124"/>
                  <a:gd name="T1" fmla="*/ 66 h 178"/>
                  <a:gd name="T2" fmla="*/ 89 w 124"/>
                  <a:gd name="T3" fmla="*/ 161 h 178"/>
                  <a:gd name="T4" fmla="*/ 124 w 124"/>
                  <a:gd name="T5" fmla="*/ 178 h 178"/>
                  <a:gd name="T6" fmla="*/ 69 w 124"/>
                  <a:gd name="T7" fmla="*/ 67 h 178"/>
                  <a:gd name="T8" fmla="*/ 0 w 124"/>
                  <a:gd name="T9" fmla="*/ 0 h 178"/>
                  <a:gd name="T10" fmla="*/ 48 w 124"/>
                  <a:gd name="T11" fmla="*/ 66 h 17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4" h="178">
                    <a:moveTo>
                      <a:pt x="48" y="66"/>
                    </a:moveTo>
                    <a:cubicBezTo>
                      <a:pt x="64" y="96"/>
                      <a:pt x="77" y="128"/>
                      <a:pt x="89" y="161"/>
                    </a:cubicBezTo>
                    <a:cubicBezTo>
                      <a:pt x="101" y="167"/>
                      <a:pt x="113" y="172"/>
                      <a:pt x="124" y="178"/>
                    </a:cubicBezTo>
                    <a:cubicBezTo>
                      <a:pt x="111" y="139"/>
                      <a:pt x="95" y="100"/>
                      <a:pt x="69" y="67"/>
                    </a:cubicBezTo>
                    <a:cubicBezTo>
                      <a:pt x="52" y="45"/>
                      <a:pt x="27" y="15"/>
                      <a:pt x="0" y="0"/>
                    </a:cubicBezTo>
                    <a:cubicBezTo>
                      <a:pt x="19" y="17"/>
                      <a:pt x="36" y="44"/>
                      <a:pt x="48" y="66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79" name="Freeform 260"/>
              <p:cNvSpPr/>
              <p:nvPr/>
            </p:nvSpPr>
            <p:spPr bwMode="auto">
              <a:xfrm>
                <a:off x="8151069" y="829177"/>
                <a:ext cx="331383" cy="939203"/>
              </a:xfrm>
              <a:custGeom>
                <a:gdLst>
                  <a:gd name="T0" fmla="*/ 317 w 317"/>
                  <a:gd name="T1" fmla="*/ 902 h 902"/>
                  <a:gd name="T2" fmla="*/ 237 w 317"/>
                  <a:gd name="T3" fmla="*/ 843 h 902"/>
                  <a:gd name="T4" fmla="*/ 177 w 317"/>
                  <a:gd name="T5" fmla="*/ 779 h 902"/>
                  <a:gd name="T6" fmla="*/ 168 w 317"/>
                  <a:gd name="T7" fmla="*/ 768 h 902"/>
                  <a:gd name="T8" fmla="*/ 104 w 317"/>
                  <a:gd name="T9" fmla="*/ 679 h 902"/>
                  <a:gd name="T10" fmla="*/ 61 w 317"/>
                  <a:gd name="T11" fmla="*/ 574 h 902"/>
                  <a:gd name="T12" fmla="*/ 40 w 317"/>
                  <a:gd name="T13" fmla="*/ 450 h 902"/>
                  <a:gd name="T14" fmla="*/ 30 w 317"/>
                  <a:gd name="T15" fmla="*/ 328 h 902"/>
                  <a:gd name="T16" fmla="*/ 27 w 317"/>
                  <a:gd name="T17" fmla="*/ 205 h 902"/>
                  <a:gd name="T18" fmla="*/ 3 w 317"/>
                  <a:gd name="T19" fmla="*/ 0 h 902"/>
                  <a:gd name="T20" fmla="*/ 1 w 317"/>
                  <a:gd name="T21" fmla="*/ 255 h 902"/>
                  <a:gd name="T22" fmla="*/ 317 w 317"/>
                  <a:gd name="T23" fmla="*/ 902 h 90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17" h="902">
                    <a:moveTo>
                      <a:pt x="317" y="902"/>
                    </a:moveTo>
                    <a:cubicBezTo>
                      <a:pt x="297" y="886"/>
                      <a:pt x="260" y="862"/>
                      <a:pt x="237" y="843"/>
                    </a:cubicBezTo>
                    <a:cubicBezTo>
                      <a:pt x="214" y="825"/>
                      <a:pt x="195" y="802"/>
                      <a:pt x="177" y="779"/>
                    </a:cubicBezTo>
                    <a:cubicBezTo>
                      <a:pt x="174" y="776"/>
                      <a:pt x="171" y="772"/>
                      <a:pt x="168" y="768"/>
                    </a:cubicBezTo>
                    <a:cubicBezTo>
                      <a:pt x="141" y="743"/>
                      <a:pt x="121" y="711"/>
                      <a:pt x="104" y="679"/>
                    </a:cubicBezTo>
                    <a:cubicBezTo>
                      <a:pt x="87" y="645"/>
                      <a:pt x="72" y="610"/>
                      <a:pt x="61" y="574"/>
                    </a:cubicBezTo>
                    <a:cubicBezTo>
                      <a:pt x="49" y="534"/>
                      <a:pt x="44" y="492"/>
                      <a:pt x="40" y="450"/>
                    </a:cubicBezTo>
                    <a:cubicBezTo>
                      <a:pt x="36" y="410"/>
                      <a:pt x="32" y="369"/>
                      <a:pt x="30" y="328"/>
                    </a:cubicBezTo>
                    <a:cubicBezTo>
                      <a:pt x="28" y="287"/>
                      <a:pt x="28" y="246"/>
                      <a:pt x="27" y="205"/>
                    </a:cubicBezTo>
                    <a:cubicBezTo>
                      <a:pt x="26" y="134"/>
                      <a:pt x="19" y="68"/>
                      <a:pt x="3" y="0"/>
                    </a:cubicBezTo>
                    <a:cubicBezTo>
                      <a:pt x="12" y="86"/>
                      <a:pt x="0" y="168"/>
                      <a:pt x="1" y="255"/>
                    </a:cubicBezTo>
                    <a:cubicBezTo>
                      <a:pt x="4" y="490"/>
                      <a:pt x="79" y="800"/>
                      <a:pt x="317" y="90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80" name="Freeform 261"/>
              <p:cNvSpPr/>
              <p:nvPr/>
            </p:nvSpPr>
            <p:spPr bwMode="auto">
              <a:xfrm>
                <a:off x="7914122" y="872102"/>
                <a:ext cx="554594" cy="949505"/>
              </a:xfrm>
              <a:custGeom>
                <a:gdLst>
                  <a:gd name="T0" fmla="*/ 28 w 530"/>
                  <a:gd name="T1" fmla="*/ 47 h 912"/>
                  <a:gd name="T2" fmla="*/ 58 w 530"/>
                  <a:gd name="T3" fmla="*/ 106 h 912"/>
                  <a:gd name="T4" fmla="*/ 96 w 530"/>
                  <a:gd name="T5" fmla="*/ 255 h 912"/>
                  <a:gd name="T6" fmla="*/ 149 w 530"/>
                  <a:gd name="T7" fmla="*/ 503 h 912"/>
                  <a:gd name="T8" fmla="*/ 197 w 530"/>
                  <a:gd name="T9" fmla="*/ 612 h 912"/>
                  <a:gd name="T10" fmla="*/ 249 w 530"/>
                  <a:gd name="T11" fmla="*/ 716 h 912"/>
                  <a:gd name="T12" fmla="*/ 407 w 530"/>
                  <a:gd name="T13" fmla="*/ 861 h 912"/>
                  <a:gd name="T14" fmla="*/ 489 w 530"/>
                  <a:gd name="T15" fmla="*/ 897 h 912"/>
                  <a:gd name="T16" fmla="*/ 530 w 530"/>
                  <a:gd name="T17" fmla="*/ 912 h 912"/>
                  <a:gd name="T18" fmla="*/ 394 w 530"/>
                  <a:gd name="T19" fmla="*/ 848 h 912"/>
                  <a:gd name="T20" fmla="*/ 198 w 530"/>
                  <a:gd name="T21" fmla="*/ 569 h 912"/>
                  <a:gd name="T22" fmla="*/ 141 w 530"/>
                  <a:gd name="T23" fmla="*/ 377 h 912"/>
                  <a:gd name="T24" fmla="*/ 113 w 530"/>
                  <a:gd name="T25" fmla="*/ 240 h 912"/>
                  <a:gd name="T26" fmla="*/ 63 w 530"/>
                  <a:gd name="T27" fmla="*/ 84 h 912"/>
                  <a:gd name="T28" fmla="*/ 0 w 530"/>
                  <a:gd name="T29" fmla="*/ 0 h 912"/>
                  <a:gd name="T30" fmla="*/ 13 w 530"/>
                  <a:gd name="T31" fmla="*/ 19 h 912"/>
                  <a:gd name="T32" fmla="*/ 28 w 530"/>
                  <a:gd name="T33" fmla="*/ 47 h 91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30" h="912">
                    <a:moveTo>
                      <a:pt x="28" y="47"/>
                    </a:moveTo>
                    <a:cubicBezTo>
                      <a:pt x="39" y="66"/>
                      <a:pt x="50" y="85"/>
                      <a:pt x="58" y="106"/>
                    </a:cubicBezTo>
                    <a:cubicBezTo>
                      <a:pt x="77" y="153"/>
                      <a:pt x="87" y="205"/>
                      <a:pt x="96" y="255"/>
                    </a:cubicBezTo>
                    <a:cubicBezTo>
                      <a:pt x="112" y="338"/>
                      <a:pt x="121" y="423"/>
                      <a:pt x="149" y="503"/>
                    </a:cubicBezTo>
                    <a:cubicBezTo>
                      <a:pt x="162" y="541"/>
                      <a:pt x="180" y="576"/>
                      <a:pt x="197" y="612"/>
                    </a:cubicBezTo>
                    <a:cubicBezTo>
                      <a:pt x="213" y="647"/>
                      <a:pt x="228" y="683"/>
                      <a:pt x="249" y="716"/>
                    </a:cubicBezTo>
                    <a:cubicBezTo>
                      <a:pt x="286" y="777"/>
                      <a:pt x="343" y="828"/>
                      <a:pt x="407" y="861"/>
                    </a:cubicBezTo>
                    <a:cubicBezTo>
                      <a:pt x="433" y="875"/>
                      <a:pt x="461" y="887"/>
                      <a:pt x="489" y="897"/>
                    </a:cubicBezTo>
                    <a:cubicBezTo>
                      <a:pt x="502" y="903"/>
                      <a:pt x="516" y="908"/>
                      <a:pt x="530" y="912"/>
                    </a:cubicBezTo>
                    <a:cubicBezTo>
                      <a:pt x="484" y="893"/>
                      <a:pt x="436" y="876"/>
                      <a:pt x="394" y="848"/>
                    </a:cubicBezTo>
                    <a:cubicBezTo>
                      <a:pt x="299" y="781"/>
                      <a:pt x="239" y="676"/>
                      <a:pt x="198" y="569"/>
                    </a:cubicBezTo>
                    <a:cubicBezTo>
                      <a:pt x="174" y="507"/>
                      <a:pt x="155" y="442"/>
                      <a:pt x="141" y="377"/>
                    </a:cubicBezTo>
                    <a:cubicBezTo>
                      <a:pt x="132" y="332"/>
                      <a:pt x="124" y="286"/>
                      <a:pt x="113" y="240"/>
                    </a:cubicBezTo>
                    <a:cubicBezTo>
                      <a:pt x="101" y="187"/>
                      <a:pt x="86" y="133"/>
                      <a:pt x="63" y="84"/>
                    </a:cubicBezTo>
                    <a:cubicBezTo>
                      <a:pt x="49" y="54"/>
                      <a:pt x="30" y="18"/>
                      <a:pt x="0" y="0"/>
                    </a:cubicBezTo>
                    <a:cubicBezTo>
                      <a:pt x="4" y="7"/>
                      <a:pt x="9" y="13"/>
                      <a:pt x="13" y="19"/>
                    </a:cubicBezTo>
                    <a:cubicBezTo>
                      <a:pt x="18" y="28"/>
                      <a:pt x="23" y="37"/>
                      <a:pt x="28" y="47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81" name="Freeform 262"/>
              <p:cNvSpPr/>
              <p:nvPr/>
            </p:nvSpPr>
            <p:spPr bwMode="auto">
              <a:xfrm>
                <a:off x="8183692" y="805139"/>
                <a:ext cx="248967" cy="278155"/>
              </a:xfrm>
              <a:custGeom>
                <a:gdLst>
                  <a:gd name="T0" fmla="*/ 97 w 238"/>
                  <a:gd name="T1" fmla="*/ 73 h 268"/>
                  <a:gd name="T2" fmla="*/ 191 w 238"/>
                  <a:gd name="T3" fmla="*/ 228 h 268"/>
                  <a:gd name="T4" fmla="*/ 204 w 238"/>
                  <a:gd name="T5" fmla="*/ 238 h 268"/>
                  <a:gd name="T6" fmla="*/ 235 w 238"/>
                  <a:gd name="T7" fmla="*/ 268 h 268"/>
                  <a:gd name="T8" fmla="*/ 238 w 238"/>
                  <a:gd name="T9" fmla="*/ 240 h 268"/>
                  <a:gd name="T10" fmla="*/ 203 w 238"/>
                  <a:gd name="T11" fmla="*/ 168 h 268"/>
                  <a:gd name="T12" fmla="*/ 143 w 238"/>
                  <a:gd name="T13" fmla="*/ 96 h 268"/>
                  <a:gd name="T14" fmla="*/ 12 w 238"/>
                  <a:gd name="T15" fmla="*/ 4 h 268"/>
                  <a:gd name="T16" fmla="*/ 0 w 238"/>
                  <a:gd name="T17" fmla="*/ 0 h 268"/>
                  <a:gd name="T18" fmla="*/ 97 w 238"/>
                  <a:gd name="T19" fmla="*/ 73 h 26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8" h="268">
                    <a:moveTo>
                      <a:pt x="97" y="73"/>
                    </a:moveTo>
                    <a:cubicBezTo>
                      <a:pt x="138" y="118"/>
                      <a:pt x="165" y="173"/>
                      <a:pt x="191" y="228"/>
                    </a:cubicBezTo>
                    <a:cubicBezTo>
                      <a:pt x="195" y="231"/>
                      <a:pt x="200" y="234"/>
                      <a:pt x="204" y="238"/>
                    </a:cubicBezTo>
                    <a:cubicBezTo>
                      <a:pt x="215" y="247"/>
                      <a:pt x="226" y="257"/>
                      <a:pt x="235" y="268"/>
                    </a:cubicBezTo>
                    <a:cubicBezTo>
                      <a:pt x="236" y="259"/>
                      <a:pt x="237" y="250"/>
                      <a:pt x="238" y="240"/>
                    </a:cubicBezTo>
                    <a:cubicBezTo>
                      <a:pt x="232" y="214"/>
                      <a:pt x="218" y="190"/>
                      <a:pt x="203" y="168"/>
                    </a:cubicBezTo>
                    <a:cubicBezTo>
                      <a:pt x="185" y="143"/>
                      <a:pt x="166" y="117"/>
                      <a:pt x="143" y="96"/>
                    </a:cubicBezTo>
                    <a:cubicBezTo>
                      <a:pt x="104" y="58"/>
                      <a:pt x="63" y="26"/>
                      <a:pt x="12" y="4"/>
                    </a:cubicBezTo>
                    <a:cubicBezTo>
                      <a:pt x="6" y="2"/>
                      <a:pt x="5" y="2"/>
                      <a:pt x="0" y="0"/>
                    </a:cubicBezTo>
                    <a:cubicBezTo>
                      <a:pt x="42" y="17"/>
                      <a:pt x="66" y="38"/>
                      <a:pt x="97" y="7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82" name="Freeform 263"/>
              <p:cNvSpPr/>
              <p:nvPr/>
            </p:nvSpPr>
            <p:spPr bwMode="auto">
              <a:xfrm>
                <a:off x="7926141" y="854932"/>
                <a:ext cx="214626" cy="259268"/>
              </a:xfrm>
              <a:custGeom>
                <a:gdLst>
                  <a:gd name="T0" fmla="*/ 100 w 204"/>
                  <a:gd name="T1" fmla="*/ 57 h 250"/>
                  <a:gd name="T2" fmla="*/ 161 w 204"/>
                  <a:gd name="T3" fmla="*/ 160 h 250"/>
                  <a:gd name="T4" fmla="*/ 203 w 204"/>
                  <a:gd name="T5" fmla="*/ 250 h 250"/>
                  <a:gd name="T6" fmla="*/ 203 w 204"/>
                  <a:gd name="T7" fmla="*/ 184 h 250"/>
                  <a:gd name="T8" fmla="*/ 204 w 204"/>
                  <a:gd name="T9" fmla="*/ 144 h 250"/>
                  <a:gd name="T10" fmla="*/ 105 w 204"/>
                  <a:gd name="T11" fmla="*/ 41 h 250"/>
                  <a:gd name="T12" fmla="*/ 0 w 204"/>
                  <a:gd name="T13" fmla="*/ 0 h 250"/>
                  <a:gd name="T14" fmla="*/ 100 w 204"/>
                  <a:gd name="T15" fmla="*/ 57 h 25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4" h="250">
                    <a:moveTo>
                      <a:pt x="100" y="57"/>
                    </a:moveTo>
                    <a:cubicBezTo>
                      <a:pt x="126" y="86"/>
                      <a:pt x="143" y="126"/>
                      <a:pt x="161" y="160"/>
                    </a:cubicBezTo>
                    <a:cubicBezTo>
                      <a:pt x="177" y="189"/>
                      <a:pt x="191" y="219"/>
                      <a:pt x="203" y="250"/>
                    </a:cubicBezTo>
                    <a:cubicBezTo>
                      <a:pt x="203" y="228"/>
                      <a:pt x="203" y="206"/>
                      <a:pt x="203" y="184"/>
                    </a:cubicBezTo>
                    <a:cubicBezTo>
                      <a:pt x="203" y="171"/>
                      <a:pt x="204" y="158"/>
                      <a:pt x="204" y="144"/>
                    </a:cubicBezTo>
                    <a:cubicBezTo>
                      <a:pt x="177" y="105"/>
                      <a:pt x="144" y="69"/>
                      <a:pt x="105" y="41"/>
                    </a:cubicBezTo>
                    <a:cubicBezTo>
                      <a:pt x="75" y="19"/>
                      <a:pt x="38" y="0"/>
                      <a:pt x="0" y="0"/>
                    </a:cubicBezTo>
                    <a:cubicBezTo>
                      <a:pt x="37" y="6"/>
                      <a:pt x="77" y="31"/>
                      <a:pt x="100" y="57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83" name="Freeform 264"/>
              <p:cNvSpPr/>
              <p:nvPr/>
            </p:nvSpPr>
            <p:spPr bwMode="auto">
              <a:xfrm>
                <a:off x="8223183" y="818875"/>
                <a:ext cx="224928" cy="221494"/>
              </a:xfrm>
              <a:custGeom>
                <a:gdLst>
                  <a:gd name="T0" fmla="*/ 168 w 214"/>
                  <a:gd name="T1" fmla="*/ 150 h 213"/>
                  <a:gd name="T2" fmla="*/ 202 w 214"/>
                  <a:gd name="T3" fmla="*/ 213 h 213"/>
                  <a:gd name="T4" fmla="*/ 214 w 214"/>
                  <a:gd name="T5" fmla="*/ 167 h 213"/>
                  <a:gd name="T6" fmla="*/ 212 w 214"/>
                  <a:gd name="T7" fmla="*/ 166 h 213"/>
                  <a:gd name="T8" fmla="*/ 76 w 214"/>
                  <a:gd name="T9" fmla="*/ 41 h 213"/>
                  <a:gd name="T10" fmla="*/ 0 w 214"/>
                  <a:gd name="T11" fmla="*/ 0 h 213"/>
                  <a:gd name="T12" fmla="*/ 111 w 214"/>
                  <a:gd name="T13" fmla="*/ 81 h 213"/>
                  <a:gd name="T14" fmla="*/ 168 w 214"/>
                  <a:gd name="T15" fmla="*/ 150 h 21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4" h="213">
                    <a:moveTo>
                      <a:pt x="168" y="150"/>
                    </a:moveTo>
                    <a:cubicBezTo>
                      <a:pt x="182" y="169"/>
                      <a:pt x="195" y="190"/>
                      <a:pt x="202" y="213"/>
                    </a:cubicBezTo>
                    <a:cubicBezTo>
                      <a:pt x="205" y="198"/>
                      <a:pt x="209" y="182"/>
                      <a:pt x="214" y="167"/>
                    </a:cubicBezTo>
                    <a:cubicBezTo>
                      <a:pt x="213" y="167"/>
                      <a:pt x="212" y="166"/>
                      <a:pt x="212" y="166"/>
                    </a:cubicBezTo>
                    <a:cubicBezTo>
                      <a:pt x="173" y="119"/>
                      <a:pt x="127" y="76"/>
                      <a:pt x="76" y="41"/>
                    </a:cubicBezTo>
                    <a:cubicBezTo>
                      <a:pt x="55" y="27"/>
                      <a:pt x="24" y="11"/>
                      <a:pt x="0" y="0"/>
                    </a:cubicBezTo>
                    <a:cubicBezTo>
                      <a:pt x="38" y="21"/>
                      <a:pt x="81" y="52"/>
                      <a:pt x="111" y="81"/>
                    </a:cubicBezTo>
                    <a:cubicBezTo>
                      <a:pt x="132" y="102"/>
                      <a:pt x="151" y="125"/>
                      <a:pt x="168" y="150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84" name="Freeform 265"/>
              <p:cNvSpPr/>
              <p:nvPr/>
            </p:nvSpPr>
            <p:spPr bwMode="auto">
              <a:xfrm>
                <a:off x="7984519" y="1838776"/>
                <a:ext cx="475611" cy="278155"/>
              </a:xfrm>
              <a:custGeom>
                <a:gdLst>
                  <a:gd name="T0" fmla="*/ 450 w 454"/>
                  <a:gd name="T1" fmla="*/ 1 h 267"/>
                  <a:gd name="T2" fmla="*/ 365 w 454"/>
                  <a:gd name="T3" fmla="*/ 46 h 267"/>
                  <a:gd name="T4" fmla="*/ 267 w 454"/>
                  <a:gd name="T5" fmla="*/ 140 h 267"/>
                  <a:gd name="T6" fmla="*/ 157 w 454"/>
                  <a:gd name="T7" fmla="*/ 220 h 267"/>
                  <a:gd name="T8" fmla="*/ 89 w 454"/>
                  <a:gd name="T9" fmla="*/ 255 h 267"/>
                  <a:gd name="T10" fmla="*/ 6 w 454"/>
                  <a:gd name="T11" fmla="*/ 258 h 267"/>
                  <a:gd name="T12" fmla="*/ 4 w 454"/>
                  <a:gd name="T13" fmla="*/ 262 h 267"/>
                  <a:gd name="T14" fmla="*/ 122 w 454"/>
                  <a:gd name="T15" fmla="*/ 246 h 267"/>
                  <a:gd name="T16" fmla="*/ 233 w 454"/>
                  <a:gd name="T17" fmla="*/ 173 h 267"/>
                  <a:gd name="T18" fmla="*/ 331 w 454"/>
                  <a:gd name="T19" fmla="*/ 86 h 267"/>
                  <a:gd name="T20" fmla="*/ 384 w 454"/>
                  <a:gd name="T21" fmla="*/ 37 h 267"/>
                  <a:gd name="T22" fmla="*/ 450 w 454"/>
                  <a:gd name="T23" fmla="*/ 5 h 267"/>
                  <a:gd name="T24" fmla="*/ 450 w 454"/>
                  <a:gd name="T25" fmla="*/ 1 h 26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53" h="267">
                    <a:moveTo>
                      <a:pt x="450" y="1"/>
                    </a:moveTo>
                    <a:cubicBezTo>
                      <a:pt x="420" y="5"/>
                      <a:pt x="387" y="27"/>
                      <a:pt x="365" y="46"/>
                    </a:cubicBezTo>
                    <a:cubicBezTo>
                      <a:pt x="331" y="75"/>
                      <a:pt x="301" y="110"/>
                      <a:pt x="267" y="140"/>
                    </a:cubicBezTo>
                    <a:cubicBezTo>
                      <a:pt x="233" y="171"/>
                      <a:pt x="195" y="195"/>
                      <a:pt x="157" y="220"/>
                    </a:cubicBezTo>
                    <a:cubicBezTo>
                      <a:pt x="136" y="234"/>
                      <a:pt x="114" y="247"/>
                      <a:pt x="89" y="255"/>
                    </a:cubicBezTo>
                    <a:cubicBezTo>
                      <a:pt x="62" y="264"/>
                      <a:pt x="33" y="261"/>
                      <a:pt x="6" y="258"/>
                    </a:cubicBezTo>
                    <a:cubicBezTo>
                      <a:pt x="3" y="258"/>
                      <a:pt x="0" y="262"/>
                      <a:pt x="4" y="262"/>
                    </a:cubicBezTo>
                    <a:cubicBezTo>
                      <a:pt x="46" y="267"/>
                      <a:pt x="83" y="265"/>
                      <a:pt x="122" y="246"/>
                    </a:cubicBezTo>
                    <a:cubicBezTo>
                      <a:pt x="161" y="227"/>
                      <a:pt x="199" y="199"/>
                      <a:pt x="233" y="173"/>
                    </a:cubicBezTo>
                    <a:cubicBezTo>
                      <a:pt x="268" y="147"/>
                      <a:pt x="300" y="116"/>
                      <a:pt x="331" y="86"/>
                    </a:cubicBezTo>
                    <a:cubicBezTo>
                      <a:pt x="348" y="69"/>
                      <a:pt x="364" y="51"/>
                      <a:pt x="384" y="37"/>
                    </a:cubicBezTo>
                    <a:cubicBezTo>
                      <a:pt x="400" y="24"/>
                      <a:pt x="429" y="8"/>
                      <a:pt x="450" y="5"/>
                    </a:cubicBezTo>
                    <a:cubicBezTo>
                      <a:pt x="453" y="5"/>
                      <a:pt x="454" y="0"/>
                      <a:pt x="450" y="1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85" name="Freeform 266"/>
              <p:cNvSpPr/>
              <p:nvPr/>
            </p:nvSpPr>
            <p:spPr bwMode="auto">
              <a:xfrm>
                <a:off x="7989670" y="1842210"/>
                <a:ext cx="468743" cy="285023"/>
              </a:xfrm>
              <a:custGeom>
                <a:gdLst>
                  <a:gd name="T0" fmla="*/ 446 w 449"/>
                  <a:gd name="T1" fmla="*/ 0 h 274"/>
                  <a:gd name="T2" fmla="*/ 259 w 449"/>
                  <a:gd name="T3" fmla="*/ 109 h 274"/>
                  <a:gd name="T4" fmla="*/ 155 w 449"/>
                  <a:gd name="T5" fmla="*/ 202 h 274"/>
                  <a:gd name="T6" fmla="*/ 7 w 449"/>
                  <a:gd name="T7" fmla="*/ 257 h 274"/>
                  <a:gd name="T8" fmla="*/ 2 w 449"/>
                  <a:gd name="T9" fmla="*/ 260 h 274"/>
                  <a:gd name="T10" fmla="*/ 194 w 449"/>
                  <a:gd name="T11" fmla="*/ 174 h 274"/>
                  <a:gd name="T12" fmla="*/ 300 w 449"/>
                  <a:gd name="T13" fmla="*/ 76 h 274"/>
                  <a:gd name="T14" fmla="*/ 443 w 449"/>
                  <a:gd name="T15" fmla="*/ 2 h 274"/>
                  <a:gd name="T16" fmla="*/ 446 w 449"/>
                  <a:gd name="T17" fmla="*/ 0 h 27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9" h="274">
                    <a:moveTo>
                      <a:pt x="446" y="0"/>
                    </a:moveTo>
                    <a:cubicBezTo>
                      <a:pt x="373" y="1"/>
                      <a:pt x="308" y="62"/>
                      <a:pt x="259" y="109"/>
                    </a:cubicBezTo>
                    <a:cubicBezTo>
                      <a:pt x="225" y="141"/>
                      <a:pt x="192" y="173"/>
                      <a:pt x="155" y="202"/>
                    </a:cubicBezTo>
                    <a:cubicBezTo>
                      <a:pt x="113" y="233"/>
                      <a:pt x="62" y="268"/>
                      <a:pt x="7" y="257"/>
                    </a:cubicBezTo>
                    <a:cubicBezTo>
                      <a:pt x="5" y="257"/>
                      <a:pt x="0" y="259"/>
                      <a:pt x="2" y="260"/>
                    </a:cubicBezTo>
                    <a:cubicBezTo>
                      <a:pt x="74" y="274"/>
                      <a:pt x="143" y="217"/>
                      <a:pt x="194" y="174"/>
                    </a:cubicBezTo>
                    <a:cubicBezTo>
                      <a:pt x="231" y="143"/>
                      <a:pt x="264" y="108"/>
                      <a:pt x="300" y="76"/>
                    </a:cubicBezTo>
                    <a:cubicBezTo>
                      <a:pt x="338" y="42"/>
                      <a:pt x="390" y="3"/>
                      <a:pt x="443" y="2"/>
                    </a:cubicBezTo>
                    <a:cubicBezTo>
                      <a:pt x="445" y="2"/>
                      <a:pt x="449" y="0"/>
                      <a:pt x="446" y="0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86" name="Freeform 267"/>
              <p:cNvSpPr/>
              <p:nvPr/>
            </p:nvSpPr>
            <p:spPr bwMode="auto">
              <a:xfrm>
                <a:off x="8121879" y="1869682"/>
                <a:ext cx="410365" cy="254117"/>
              </a:xfrm>
              <a:custGeom>
                <a:gdLst>
                  <a:gd name="T0" fmla="*/ 386 w 392"/>
                  <a:gd name="T1" fmla="*/ 1 h 244"/>
                  <a:gd name="T2" fmla="*/ 242 w 392"/>
                  <a:gd name="T3" fmla="*/ 138 h 244"/>
                  <a:gd name="T4" fmla="*/ 6 w 392"/>
                  <a:gd name="T5" fmla="*/ 241 h 244"/>
                  <a:gd name="T6" fmla="*/ 3 w 392"/>
                  <a:gd name="T7" fmla="*/ 244 h 244"/>
                  <a:gd name="T8" fmla="*/ 207 w 392"/>
                  <a:gd name="T9" fmla="*/ 171 h 244"/>
                  <a:gd name="T10" fmla="*/ 291 w 392"/>
                  <a:gd name="T11" fmla="*/ 92 h 244"/>
                  <a:gd name="T12" fmla="*/ 389 w 392"/>
                  <a:gd name="T13" fmla="*/ 3 h 244"/>
                  <a:gd name="T14" fmla="*/ 386 w 392"/>
                  <a:gd name="T15" fmla="*/ 1 h 24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92" h="244">
                    <a:moveTo>
                      <a:pt x="386" y="1"/>
                    </a:moveTo>
                    <a:cubicBezTo>
                      <a:pt x="325" y="30"/>
                      <a:pt x="290" y="93"/>
                      <a:pt x="242" y="138"/>
                    </a:cubicBezTo>
                    <a:cubicBezTo>
                      <a:pt x="177" y="199"/>
                      <a:pt x="96" y="240"/>
                      <a:pt x="6" y="241"/>
                    </a:cubicBezTo>
                    <a:cubicBezTo>
                      <a:pt x="4" y="241"/>
                      <a:pt x="0" y="244"/>
                      <a:pt x="3" y="244"/>
                    </a:cubicBezTo>
                    <a:cubicBezTo>
                      <a:pt x="79" y="243"/>
                      <a:pt x="147" y="216"/>
                      <a:pt x="207" y="171"/>
                    </a:cubicBezTo>
                    <a:cubicBezTo>
                      <a:pt x="238" y="149"/>
                      <a:pt x="266" y="121"/>
                      <a:pt x="291" y="92"/>
                    </a:cubicBezTo>
                    <a:cubicBezTo>
                      <a:pt x="320" y="58"/>
                      <a:pt x="348" y="23"/>
                      <a:pt x="389" y="3"/>
                    </a:cubicBezTo>
                    <a:cubicBezTo>
                      <a:pt x="392" y="1"/>
                      <a:pt x="389" y="0"/>
                      <a:pt x="386" y="1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87" name="Freeform 268"/>
              <p:cNvSpPr/>
              <p:nvPr/>
            </p:nvSpPr>
            <p:spPr bwMode="auto">
              <a:xfrm>
                <a:off x="8829286" y="1881702"/>
                <a:ext cx="388044" cy="97870"/>
              </a:xfrm>
              <a:custGeom>
                <a:gdLst>
                  <a:gd name="T0" fmla="*/ 2 w 371"/>
                  <a:gd name="T1" fmla="*/ 3 h 93"/>
                  <a:gd name="T2" fmla="*/ 147 w 371"/>
                  <a:gd name="T3" fmla="*/ 39 h 93"/>
                  <a:gd name="T4" fmla="*/ 255 w 371"/>
                  <a:gd name="T5" fmla="*/ 50 h 93"/>
                  <a:gd name="T6" fmla="*/ 364 w 371"/>
                  <a:gd name="T7" fmla="*/ 92 h 93"/>
                  <a:gd name="T8" fmla="*/ 368 w 371"/>
                  <a:gd name="T9" fmla="*/ 89 h 93"/>
                  <a:gd name="T10" fmla="*/ 285 w 371"/>
                  <a:gd name="T11" fmla="*/ 54 h 93"/>
                  <a:gd name="T12" fmla="*/ 190 w 371"/>
                  <a:gd name="T13" fmla="*/ 37 h 93"/>
                  <a:gd name="T14" fmla="*/ 7 w 371"/>
                  <a:gd name="T15" fmla="*/ 1 h 93"/>
                  <a:gd name="T16" fmla="*/ 2 w 371"/>
                  <a:gd name="T17" fmla="*/ 3 h 9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1" h="93">
                    <a:moveTo>
                      <a:pt x="2" y="3"/>
                    </a:moveTo>
                    <a:cubicBezTo>
                      <a:pt x="40" y="39"/>
                      <a:pt x="98" y="39"/>
                      <a:pt x="147" y="39"/>
                    </a:cubicBezTo>
                    <a:cubicBezTo>
                      <a:pt x="183" y="39"/>
                      <a:pt x="219" y="42"/>
                      <a:pt x="255" y="50"/>
                    </a:cubicBezTo>
                    <a:cubicBezTo>
                      <a:pt x="293" y="58"/>
                      <a:pt x="328" y="76"/>
                      <a:pt x="364" y="92"/>
                    </a:cubicBezTo>
                    <a:cubicBezTo>
                      <a:pt x="365" y="93"/>
                      <a:pt x="371" y="90"/>
                      <a:pt x="368" y="89"/>
                    </a:cubicBezTo>
                    <a:cubicBezTo>
                      <a:pt x="341" y="77"/>
                      <a:pt x="314" y="62"/>
                      <a:pt x="285" y="54"/>
                    </a:cubicBezTo>
                    <a:cubicBezTo>
                      <a:pt x="254" y="45"/>
                      <a:pt x="222" y="40"/>
                      <a:pt x="190" y="37"/>
                    </a:cubicBezTo>
                    <a:cubicBezTo>
                      <a:pt x="130" y="33"/>
                      <a:pt x="56" y="46"/>
                      <a:pt x="7" y="1"/>
                    </a:cubicBezTo>
                    <a:cubicBezTo>
                      <a:pt x="6" y="0"/>
                      <a:pt x="0" y="2"/>
                      <a:pt x="2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88" name="Freeform 269"/>
              <p:cNvSpPr/>
              <p:nvPr/>
            </p:nvSpPr>
            <p:spPr bwMode="auto">
              <a:xfrm>
                <a:off x="8858476" y="1873116"/>
                <a:ext cx="405214" cy="135644"/>
              </a:xfrm>
              <a:custGeom>
                <a:gdLst>
                  <a:gd name="T0" fmla="*/ 1 w 388"/>
                  <a:gd name="T1" fmla="*/ 3 h 130"/>
                  <a:gd name="T2" fmla="*/ 186 w 388"/>
                  <a:gd name="T3" fmla="*/ 34 h 130"/>
                  <a:gd name="T4" fmla="*/ 288 w 388"/>
                  <a:gd name="T5" fmla="*/ 68 h 130"/>
                  <a:gd name="T6" fmla="*/ 382 w 388"/>
                  <a:gd name="T7" fmla="*/ 130 h 130"/>
                  <a:gd name="T8" fmla="*/ 387 w 388"/>
                  <a:gd name="T9" fmla="*/ 128 h 130"/>
                  <a:gd name="T10" fmla="*/ 293 w 388"/>
                  <a:gd name="T11" fmla="*/ 66 h 130"/>
                  <a:gd name="T12" fmla="*/ 203 w 388"/>
                  <a:gd name="T13" fmla="*/ 34 h 130"/>
                  <a:gd name="T14" fmla="*/ 6 w 388"/>
                  <a:gd name="T15" fmla="*/ 1 h 130"/>
                  <a:gd name="T16" fmla="*/ 1 w 388"/>
                  <a:gd name="T17" fmla="*/ 3 h 13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8" h="130">
                    <a:moveTo>
                      <a:pt x="1" y="3"/>
                    </a:moveTo>
                    <a:cubicBezTo>
                      <a:pt x="54" y="41"/>
                      <a:pt x="125" y="25"/>
                      <a:pt x="186" y="34"/>
                    </a:cubicBezTo>
                    <a:cubicBezTo>
                      <a:pt x="222" y="39"/>
                      <a:pt x="256" y="50"/>
                      <a:pt x="288" y="68"/>
                    </a:cubicBezTo>
                    <a:cubicBezTo>
                      <a:pt x="320" y="86"/>
                      <a:pt x="349" y="111"/>
                      <a:pt x="382" y="130"/>
                    </a:cubicBezTo>
                    <a:cubicBezTo>
                      <a:pt x="383" y="130"/>
                      <a:pt x="388" y="128"/>
                      <a:pt x="387" y="128"/>
                    </a:cubicBezTo>
                    <a:cubicBezTo>
                      <a:pt x="354" y="110"/>
                      <a:pt x="325" y="85"/>
                      <a:pt x="293" y="66"/>
                    </a:cubicBezTo>
                    <a:cubicBezTo>
                      <a:pt x="265" y="49"/>
                      <a:pt x="234" y="40"/>
                      <a:pt x="203" y="34"/>
                    </a:cubicBezTo>
                    <a:cubicBezTo>
                      <a:pt x="139" y="21"/>
                      <a:pt x="63" y="41"/>
                      <a:pt x="6" y="1"/>
                    </a:cubicBezTo>
                    <a:cubicBezTo>
                      <a:pt x="5" y="0"/>
                      <a:pt x="0" y="3"/>
                      <a:pt x="1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89" name="Freeform 270"/>
              <p:cNvSpPr/>
              <p:nvPr/>
            </p:nvSpPr>
            <p:spPr bwMode="auto">
              <a:xfrm>
                <a:off x="8903118" y="1862814"/>
                <a:ext cx="367439" cy="149380"/>
              </a:xfrm>
              <a:custGeom>
                <a:gdLst>
                  <a:gd name="T0" fmla="*/ 2 w 352"/>
                  <a:gd name="T1" fmla="*/ 4 h 143"/>
                  <a:gd name="T2" fmla="*/ 75 w 352"/>
                  <a:gd name="T3" fmla="*/ 21 h 143"/>
                  <a:gd name="T4" fmla="*/ 181 w 352"/>
                  <a:gd name="T5" fmla="*/ 42 h 143"/>
                  <a:gd name="T6" fmla="*/ 264 w 352"/>
                  <a:gd name="T7" fmla="*/ 87 h 143"/>
                  <a:gd name="T8" fmla="*/ 345 w 352"/>
                  <a:gd name="T9" fmla="*/ 142 h 143"/>
                  <a:gd name="T10" fmla="*/ 350 w 352"/>
                  <a:gd name="T11" fmla="*/ 139 h 143"/>
                  <a:gd name="T12" fmla="*/ 279 w 352"/>
                  <a:gd name="T13" fmla="*/ 92 h 143"/>
                  <a:gd name="T14" fmla="*/ 192 w 352"/>
                  <a:gd name="T15" fmla="*/ 42 h 143"/>
                  <a:gd name="T16" fmla="*/ 109 w 352"/>
                  <a:gd name="T17" fmla="*/ 19 h 143"/>
                  <a:gd name="T18" fmla="*/ 7 w 352"/>
                  <a:gd name="T19" fmla="*/ 1 h 143"/>
                  <a:gd name="T20" fmla="*/ 2 w 352"/>
                  <a:gd name="T21" fmla="*/ 4 h 14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2" h="143">
                    <a:moveTo>
                      <a:pt x="2" y="4"/>
                    </a:moveTo>
                    <a:cubicBezTo>
                      <a:pt x="25" y="16"/>
                      <a:pt x="50" y="19"/>
                      <a:pt x="75" y="21"/>
                    </a:cubicBezTo>
                    <a:cubicBezTo>
                      <a:pt x="113" y="23"/>
                      <a:pt x="146" y="27"/>
                      <a:pt x="181" y="42"/>
                    </a:cubicBezTo>
                    <a:cubicBezTo>
                      <a:pt x="210" y="54"/>
                      <a:pt x="237" y="71"/>
                      <a:pt x="264" y="87"/>
                    </a:cubicBezTo>
                    <a:cubicBezTo>
                      <a:pt x="291" y="105"/>
                      <a:pt x="321" y="121"/>
                      <a:pt x="345" y="142"/>
                    </a:cubicBezTo>
                    <a:cubicBezTo>
                      <a:pt x="347" y="143"/>
                      <a:pt x="352" y="141"/>
                      <a:pt x="350" y="139"/>
                    </a:cubicBezTo>
                    <a:cubicBezTo>
                      <a:pt x="329" y="121"/>
                      <a:pt x="303" y="107"/>
                      <a:pt x="279" y="92"/>
                    </a:cubicBezTo>
                    <a:cubicBezTo>
                      <a:pt x="251" y="73"/>
                      <a:pt x="223" y="56"/>
                      <a:pt x="192" y="42"/>
                    </a:cubicBezTo>
                    <a:cubicBezTo>
                      <a:pt x="166" y="30"/>
                      <a:pt x="139" y="22"/>
                      <a:pt x="109" y="19"/>
                    </a:cubicBezTo>
                    <a:cubicBezTo>
                      <a:pt x="74" y="16"/>
                      <a:pt x="39" y="18"/>
                      <a:pt x="7" y="1"/>
                    </a:cubicBezTo>
                    <a:cubicBezTo>
                      <a:pt x="5" y="0"/>
                      <a:pt x="0" y="3"/>
                      <a:pt x="2" y="4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90" name="Freeform 271"/>
              <p:cNvSpPr/>
              <p:nvPr/>
            </p:nvSpPr>
            <p:spPr bwMode="auto">
              <a:xfrm>
                <a:off x="8810400" y="1890286"/>
                <a:ext cx="516820" cy="199173"/>
              </a:xfrm>
              <a:custGeom>
                <a:gdLst>
                  <a:gd name="T0" fmla="*/ 0 w 494"/>
                  <a:gd name="T1" fmla="*/ 3 h 192"/>
                  <a:gd name="T2" fmla="*/ 197 w 494"/>
                  <a:gd name="T3" fmla="*/ 115 h 192"/>
                  <a:gd name="T4" fmla="*/ 360 w 494"/>
                  <a:gd name="T5" fmla="*/ 121 h 192"/>
                  <a:gd name="T6" fmla="*/ 488 w 494"/>
                  <a:gd name="T7" fmla="*/ 192 h 192"/>
                  <a:gd name="T8" fmla="*/ 493 w 494"/>
                  <a:gd name="T9" fmla="*/ 190 h 192"/>
                  <a:gd name="T10" fmla="*/ 379 w 494"/>
                  <a:gd name="T11" fmla="*/ 123 h 192"/>
                  <a:gd name="T12" fmla="*/ 244 w 494"/>
                  <a:gd name="T13" fmla="*/ 112 h 192"/>
                  <a:gd name="T14" fmla="*/ 94 w 494"/>
                  <a:gd name="T15" fmla="*/ 92 h 192"/>
                  <a:gd name="T16" fmla="*/ 6 w 494"/>
                  <a:gd name="T17" fmla="*/ 1 h 192"/>
                  <a:gd name="T18" fmla="*/ 0 w 494"/>
                  <a:gd name="T19" fmla="*/ 3 h 19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93" h="192">
                    <a:moveTo>
                      <a:pt x="0" y="3"/>
                    </a:moveTo>
                    <a:cubicBezTo>
                      <a:pt x="30" y="83"/>
                      <a:pt x="117" y="115"/>
                      <a:pt x="197" y="115"/>
                    </a:cubicBezTo>
                    <a:cubicBezTo>
                      <a:pt x="252" y="116"/>
                      <a:pt x="306" y="107"/>
                      <a:pt x="360" y="121"/>
                    </a:cubicBezTo>
                    <a:cubicBezTo>
                      <a:pt x="410" y="134"/>
                      <a:pt x="442" y="171"/>
                      <a:pt x="488" y="192"/>
                    </a:cubicBezTo>
                    <a:cubicBezTo>
                      <a:pt x="489" y="192"/>
                      <a:pt x="494" y="190"/>
                      <a:pt x="493" y="190"/>
                    </a:cubicBezTo>
                    <a:cubicBezTo>
                      <a:pt x="452" y="172"/>
                      <a:pt x="421" y="139"/>
                      <a:pt x="379" y="123"/>
                    </a:cubicBezTo>
                    <a:cubicBezTo>
                      <a:pt x="335" y="108"/>
                      <a:pt x="290" y="110"/>
                      <a:pt x="244" y="112"/>
                    </a:cubicBezTo>
                    <a:cubicBezTo>
                      <a:pt x="192" y="114"/>
                      <a:pt x="142" y="114"/>
                      <a:pt x="94" y="92"/>
                    </a:cubicBezTo>
                    <a:cubicBezTo>
                      <a:pt x="54" y="74"/>
                      <a:pt x="21" y="42"/>
                      <a:pt x="6" y="1"/>
                    </a:cubicBezTo>
                    <a:cubicBezTo>
                      <a:pt x="5" y="0"/>
                      <a:pt x="0" y="2"/>
                      <a:pt x="0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91" name="Freeform 272"/>
              <p:cNvSpPr/>
              <p:nvPr/>
            </p:nvSpPr>
            <p:spPr bwMode="auto">
              <a:xfrm>
                <a:off x="8817268" y="1890286"/>
                <a:ext cx="513386" cy="187154"/>
              </a:xfrm>
              <a:custGeom>
                <a:gdLst>
                  <a:gd name="T0" fmla="*/ 0 w 491"/>
                  <a:gd name="T1" fmla="*/ 2 h 181"/>
                  <a:gd name="T2" fmla="*/ 67 w 491"/>
                  <a:gd name="T3" fmla="*/ 66 h 181"/>
                  <a:gd name="T4" fmla="*/ 204 w 491"/>
                  <a:gd name="T5" fmla="*/ 88 h 181"/>
                  <a:gd name="T6" fmla="*/ 368 w 491"/>
                  <a:gd name="T7" fmla="*/ 110 h 181"/>
                  <a:gd name="T8" fmla="*/ 487 w 491"/>
                  <a:gd name="T9" fmla="*/ 181 h 181"/>
                  <a:gd name="T10" fmla="*/ 489 w 491"/>
                  <a:gd name="T11" fmla="*/ 179 h 181"/>
                  <a:gd name="T12" fmla="*/ 382 w 491"/>
                  <a:gd name="T13" fmla="*/ 113 h 181"/>
                  <a:gd name="T14" fmla="*/ 257 w 491"/>
                  <a:gd name="T15" fmla="*/ 88 h 181"/>
                  <a:gd name="T16" fmla="*/ 105 w 491"/>
                  <a:gd name="T17" fmla="*/ 76 h 181"/>
                  <a:gd name="T18" fmla="*/ 43 w 491"/>
                  <a:gd name="T19" fmla="*/ 50 h 181"/>
                  <a:gd name="T20" fmla="*/ 3 w 491"/>
                  <a:gd name="T21" fmla="*/ 2 h 181"/>
                  <a:gd name="T22" fmla="*/ 0 w 491"/>
                  <a:gd name="T23" fmla="*/ 2 h 18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91" h="181">
                    <a:moveTo>
                      <a:pt x="0" y="2"/>
                    </a:moveTo>
                    <a:cubicBezTo>
                      <a:pt x="1" y="32"/>
                      <a:pt x="43" y="55"/>
                      <a:pt x="67" y="66"/>
                    </a:cubicBezTo>
                    <a:cubicBezTo>
                      <a:pt x="108" y="85"/>
                      <a:pt x="159" y="87"/>
                      <a:pt x="204" y="88"/>
                    </a:cubicBezTo>
                    <a:cubicBezTo>
                      <a:pt x="259" y="91"/>
                      <a:pt x="316" y="89"/>
                      <a:pt x="368" y="110"/>
                    </a:cubicBezTo>
                    <a:cubicBezTo>
                      <a:pt x="411" y="126"/>
                      <a:pt x="449" y="155"/>
                      <a:pt x="487" y="181"/>
                    </a:cubicBezTo>
                    <a:cubicBezTo>
                      <a:pt x="488" y="181"/>
                      <a:pt x="491" y="180"/>
                      <a:pt x="489" y="179"/>
                    </a:cubicBezTo>
                    <a:cubicBezTo>
                      <a:pt x="454" y="156"/>
                      <a:pt x="420" y="131"/>
                      <a:pt x="382" y="113"/>
                    </a:cubicBezTo>
                    <a:cubicBezTo>
                      <a:pt x="342" y="94"/>
                      <a:pt x="300" y="90"/>
                      <a:pt x="257" y="88"/>
                    </a:cubicBezTo>
                    <a:cubicBezTo>
                      <a:pt x="206" y="86"/>
                      <a:pt x="155" y="87"/>
                      <a:pt x="105" y="76"/>
                    </a:cubicBezTo>
                    <a:cubicBezTo>
                      <a:pt x="82" y="71"/>
                      <a:pt x="63" y="62"/>
                      <a:pt x="43" y="50"/>
                    </a:cubicBezTo>
                    <a:cubicBezTo>
                      <a:pt x="27" y="39"/>
                      <a:pt x="3" y="23"/>
                      <a:pt x="3" y="2"/>
                    </a:cubicBezTo>
                    <a:cubicBezTo>
                      <a:pt x="3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92" name="Freeform 273"/>
              <p:cNvSpPr/>
              <p:nvPr/>
            </p:nvSpPr>
            <p:spPr bwMode="auto">
              <a:xfrm>
                <a:off x="9037044" y="1826758"/>
                <a:ext cx="477328" cy="149380"/>
              </a:xfrm>
              <a:custGeom>
                <a:gdLst>
                  <a:gd name="T0" fmla="*/ 1 w 457"/>
                  <a:gd name="T1" fmla="*/ 2 h 143"/>
                  <a:gd name="T2" fmla="*/ 56 w 457"/>
                  <a:gd name="T3" fmla="*/ 30 h 143"/>
                  <a:gd name="T4" fmla="*/ 112 w 457"/>
                  <a:gd name="T5" fmla="*/ 55 h 143"/>
                  <a:gd name="T6" fmla="*/ 173 w 457"/>
                  <a:gd name="T7" fmla="*/ 74 h 143"/>
                  <a:gd name="T8" fmla="*/ 454 w 457"/>
                  <a:gd name="T9" fmla="*/ 143 h 143"/>
                  <a:gd name="T10" fmla="*/ 456 w 457"/>
                  <a:gd name="T11" fmla="*/ 141 h 143"/>
                  <a:gd name="T12" fmla="*/ 211 w 457"/>
                  <a:gd name="T13" fmla="*/ 82 h 143"/>
                  <a:gd name="T14" fmla="*/ 140 w 457"/>
                  <a:gd name="T15" fmla="*/ 63 h 143"/>
                  <a:gd name="T16" fmla="*/ 79 w 457"/>
                  <a:gd name="T17" fmla="*/ 38 h 143"/>
                  <a:gd name="T18" fmla="*/ 40 w 457"/>
                  <a:gd name="T19" fmla="*/ 23 h 143"/>
                  <a:gd name="T20" fmla="*/ 3 w 457"/>
                  <a:gd name="T21" fmla="*/ 1 h 143"/>
                  <a:gd name="T22" fmla="*/ 1 w 457"/>
                  <a:gd name="T23" fmla="*/ 2 h 14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57" h="143">
                    <a:moveTo>
                      <a:pt x="1" y="2"/>
                    </a:moveTo>
                    <a:cubicBezTo>
                      <a:pt x="5" y="19"/>
                      <a:pt x="42" y="25"/>
                      <a:pt x="56" y="30"/>
                    </a:cubicBezTo>
                    <a:cubicBezTo>
                      <a:pt x="75" y="37"/>
                      <a:pt x="94" y="47"/>
                      <a:pt x="112" y="55"/>
                    </a:cubicBezTo>
                    <a:cubicBezTo>
                      <a:pt x="132" y="64"/>
                      <a:pt x="153" y="69"/>
                      <a:pt x="173" y="74"/>
                    </a:cubicBezTo>
                    <a:cubicBezTo>
                      <a:pt x="267" y="98"/>
                      <a:pt x="361" y="117"/>
                      <a:pt x="454" y="143"/>
                    </a:cubicBezTo>
                    <a:cubicBezTo>
                      <a:pt x="455" y="143"/>
                      <a:pt x="457" y="142"/>
                      <a:pt x="456" y="141"/>
                    </a:cubicBezTo>
                    <a:cubicBezTo>
                      <a:pt x="375" y="119"/>
                      <a:pt x="293" y="102"/>
                      <a:pt x="211" y="82"/>
                    </a:cubicBezTo>
                    <a:cubicBezTo>
                      <a:pt x="187" y="76"/>
                      <a:pt x="163" y="70"/>
                      <a:pt x="140" y="63"/>
                    </a:cubicBezTo>
                    <a:cubicBezTo>
                      <a:pt x="118" y="57"/>
                      <a:pt x="99" y="47"/>
                      <a:pt x="79" y="38"/>
                    </a:cubicBezTo>
                    <a:cubicBezTo>
                      <a:pt x="66" y="32"/>
                      <a:pt x="53" y="27"/>
                      <a:pt x="40" y="23"/>
                    </a:cubicBezTo>
                    <a:cubicBezTo>
                      <a:pt x="30" y="19"/>
                      <a:pt x="7" y="13"/>
                      <a:pt x="3" y="1"/>
                    </a:cubicBezTo>
                    <a:cubicBezTo>
                      <a:pt x="3" y="0"/>
                      <a:pt x="0" y="1"/>
                      <a:pt x="1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93" name="Freeform 274"/>
              <p:cNvSpPr/>
              <p:nvPr/>
            </p:nvSpPr>
            <p:spPr bwMode="auto">
              <a:xfrm>
                <a:off x="9057648" y="1826758"/>
                <a:ext cx="393195" cy="125342"/>
              </a:xfrm>
              <a:custGeom>
                <a:gdLst>
                  <a:gd name="T0" fmla="*/ 2 w 375"/>
                  <a:gd name="T1" fmla="*/ 2 h 120"/>
                  <a:gd name="T2" fmla="*/ 88 w 375"/>
                  <a:gd name="T3" fmla="*/ 39 h 120"/>
                  <a:gd name="T4" fmla="*/ 183 w 375"/>
                  <a:gd name="T5" fmla="*/ 69 h 120"/>
                  <a:gd name="T6" fmla="*/ 372 w 375"/>
                  <a:gd name="T7" fmla="*/ 120 h 120"/>
                  <a:gd name="T8" fmla="*/ 374 w 375"/>
                  <a:gd name="T9" fmla="*/ 118 h 120"/>
                  <a:gd name="T10" fmla="*/ 185 w 375"/>
                  <a:gd name="T11" fmla="*/ 67 h 120"/>
                  <a:gd name="T12" fmla="*/ 96 w 375"/>
                  <a:gd name="T13" fmla="*/ 40 h 120"/>
                  <a:gd name="T14" fmla="*/ 4 w 375"/>
                  <a:gd name="T15" fmla="*/ 1 h 120"/>
                  <a:gd name="T16" fmla="*/ 2 w 375"/>
                  <a:gd name="T17" fmla="*/ 2 h 12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5" h="120">
                    <a:moveTo>
                      <a:pt x="2" y="2"/>
                    </a:moveTo>
                    <a:cubicBezTo>
                      <a:pt x="33" y="11"/>
                      <a:pt x="59" y="28"/>
                      <a:pt x="88" y="39"/>
                    </a:cubicBezTo>
                    <a:cubicBezTo>
                      <a:pt x="119" y="50"/>
                      <a:pt x="151" y="59"/>
                      <a:pt x="183" y="69"/>
                    </a:cubicBezTo>
                    <a:cubicBezTo>
                      <a:pt x="246" y="87"/>
                      <a:pt x="309" y="102"/>
                      <a:pt x="372" y="120"/>
                    </a:cubicBezTo>
                    <a:cubicBezTo>
                      <a:pt x="373" y="120"/>
                      <a:pt x="375" y="119"/>
                      <a:pt x="374" y="118"/>
                    </a:cubicBezTo>
                    <a:cubicBezTo>
                      <a:pt x="311" y="100"/>
                      <a:pt x="247" y="85"/>
                      <a:pt x="185" y="67"/>
                    </a:cubicBezTo>
                    <a:cubicBezTo>
                      <a:pt x="155" y="58"/>
                      <a:pt x="125" y="50"/>
                      <a:pt x="96" y="40"/>
                    </a:cubicBezTo>
                    <a:cubicBezTo>
                      <a:pt x="64" y="28"/>
                      <a:pt x="36" y="10"/>
                      <a:pt x="4" y="1"/>
                    </a:cubicBezTo>
                    <a:cubicBezTo>
                      <a:pt x="3" y="0"/>
                      <a:pt x="0" y="2"/>
                      <a:pt x="2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94" name="Freeform 275"/>
              <p:cNvSpPr/>
              <p:nvPr/>
            </p:nvSpPr>
            <p:spPr bwMode="auto">
              <a:xfrm>
                <a:off x="8860192" y="599098"/>
                <a:ext cx="231796" cy="235230"/>
              </a:xfrm>
              <a:custGeom>
                <a:gdLst>
                  <a:gd name="T0" fmla="*/ 8 w 221"/>
                  <a:gd name="T1" fmla="*/ 222 h 226"/>
                  <a:gd name="T2" fmla="*/ 201 w 221"/>
                  <a:gd name="T3" fmla="*/ 5 h 226"/>
                  <a:gd name="T4" fmla="*/ 195 w 221"/>
                  <a:gd name="T5" fmla="*/ 3 h 226"/>
                  <a:gd name="T6" fmla="*/ 183 w 221"/>
                  <a:gd name="T7" fmla="*/ 210 h 226"/>
                  <a:gd name="T8" fmla="*/ 190 w 221"/>
                  <a:gd name="T9" fmla="*/ 210 h 226"/>
                  <a:gd name="T10" fmla="*/ 202 w 221"/>
                  <a:gd name="T11" fmla="*/ 4 h 226"/>
                  <a:gd name="T12" fmla="*/ 196 w 221"/>
                  <a:gd name="T13" fmla="*/ 2 h 226"/>
                  <a:gd name="T14" fmla="*/ 1 w 221"/>
                  <a:gd name="T15" fmla="*/ 223 h 226"/>
                  <a:gd name="T16" fmla="*/ 8 w 221"/>
                  <a:gd name="T17" fmla="*/ 222 h 22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1" h="226">
                    <a:moveTo>
                      <a:pt x="8" y="222"/>
                    </a:moveTo>
                    <a:cubicBezTo>
                      <a:pt x="34" y="127"/>
                      <a:pt x="128" y="63"/>
                      <a:pt x="201" y="5"/>
                    </a:cubicBezTo>
                    <a:cubicBezTo>
                      <a:pt x="199" y="4"/>
                      <a:pt x="197" y="4"/>
                      <a:pt x="195" y="3"/>
                    </a:cubicBezTo>
                    <a:cubicBezTo>
                      <a:pt x="168" y="71"/>
                      <a:pt x="213" y="143"/>
                      <a:pt x="183" y="210"/>
                    </a:cubicBezTo>
                    <a:cubicBezTo>
                      <a:pt x="181" y="213"/>
                      <a:pt x="189" y="213"/>
                      <a:pt x="190" y="210"/>
                    </a:cubicBezTo>
                    <a:cubicBezTo>
                      <a:pt x="221" y="143"/>
                      <a:pt x="175" y="71"/>
                      <a:pt x="202" y="4"/>
                    </a:cubicBezTo>
                    <a:cubicBezTo>
                      <a:pt x="204" y="0"/>
                      <a:pt x="198" y="1"/>
                      <a:pt x="196" y="2"/>
                    </a:cubicBezTo>
                    <a:cubicBezTo>
                      <a:pt x="122" y="61"/>
                      <a:pt x="27" y="126"/>
                      <a:pt x="1" y="223"/>
                    </a:cubicBezTo>
                    <a:cubicBezTo>
                      <a:pt x="0" y="226"/>
                      <a:pt x="7" y="225"/>
                      <a:pt x="8" y="22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95" name="Freeform 276"/>
              <p:cNvSpPr/>
              <p:nvPr/>
            </p:nvSpPr>
            <p:spPr bwMode="auto">
              <a:xfrm>
                <a:off x="8870494" y="607684"/>
                <a:ext cx="197456" cy="262702"/>
              </a:xfrm>
              <a:custGeom>
                <a:gdLst>
                  <a:gd name="T0" fmla="*/ 8 w 188"/>
                  <a:gd name="T1" fmla="*/ 222 h 253"/>
                  <a:gd name="T2" fmla="*/ 97 w 188"/>
                  <a:gd name="T3" fmla="*/ 92 h 253"/>
                  <a:gd name="T4" fmla="*/ 187 w 188"/>
                  <a:gd name="T5" fmla="*/ 3 h 253"/>
                  <a:gd name="T6" fmla="*/ 180 w 188"/>
                  <a:gd name="T7" fmla="*/ 3 h 253"/>
                  <a:gd name="T8" fmla="*/ 110 w 188"/>
                  <a:gd name="T9" fmla="*/ 103 h 253"/>
                  <a:gd name="T10" fmla="*/ 57 w 188"/>
                  <a:gd name="T11" fmla="*/ 168 h 253"/>
                  <a:gd name="T12" fmla="*/ 25 w 188"/>
                  <a:gd name="T13" fmla="*/ 251 h 253"/>
                  <a:gd name="T14" fmla="*/ 33 w 188"/>
                  <a:gd name="T15" fmla="*/ 249 h 253"/>
                  <a:gd name="T16" fmla="*/ 66 w 188"/>
                  <a:gd name="T17" fmla="*/ 164 h 253"/>
                  <a:gd name="T18" fmla="*/ 117 w 188"/>
                  <a:gd name="T19" fmla="*/ 103 h 253"/>
                  <a:gd name="T20" fmla="*/ 187 w 188"/>
                  <a:gd name="T21" fmla="*/ 3 h 253"/>
                  <a:gd name="T22" fmla="*/ 180 w 188"/>
                  <a:gd name="T23" fmla="*/ 3 h 253"/>
                  <a:gd name="T24" fmla="*/ 87 w 188"/>
                  <a:gd name="T25" fmla="*/ 95 h 253"/>
                  <a:gd name="T26" fmla="*/ 0 w 188"/>
                  <a:gd name="T27" fmla="*/ 223 h 253"/>
                  <a:gd name="T28" fmla="*/ 8 w 188"/>
                  <a:gd name="T29" fmla="*/ 222 h 25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8" h="253">
                    <a:moveTo>
                      <a:pt x="8" y="222"/>
                    </a:moveTo>
                    <a:cubicBezTo>
                      <a:pt x="28" y="171"/>
                      <a:pt x="56" y="128"/>
                      <a:pt x="97" y="92"/>
                    </a:cubicBezTo>
                    <a:cubicBezTo>
                      <a:pt x="129" y="64"/>
                      <a:pt x="161" y="38"/>
                      <a:pt x="187" y="3"/>
                    </a:cubicBezTo>
                    <a:cubicBezTo>
                      <a:pt x="184" y="3"/>
                      <a:pt x="182" y="3"/>
                      <a:pt x="180" y="3"/>
                    </a:cubicBezTo>
                    <a:cubicBezTo>
                      <a:pt x="158" y="37"/>
                      <a:pt x="135" y="70"/>
                      <a:pt x="110" y="103"/>
                    </a:cubicBezTo>
                    <a:cubicBezTo>
                      <a:pt x="93" y="125"/>
                      <a:pt x="73" y="145"/>
                      <a:pt x="57" y="168"/>
                    </a:cubicBezTo>
                    <a:cubicBezTo>
                      <a:pt x="40" y="193"/>
                      <a:pt x="31" y="222"/>
                      <a:pt x="25" y="251"/>
                    </a:cubicBezTo>
                    <a:cubicBezTo>
                      <a:pt x="25" y="253"/>
                      <a:pt x="33" y="252"/>
                      <a:pt x="33" y="249"/>
                    </a:cubicBezTo>
                    <a:cubicBezTo>
                      <a:pt x="39" y="219"/>
                      <a:pt x="49" y="190"/>
                      <a:pt x="66" y="164"/>
                    </a:cubicBezTo>
                    <a:cubicBezTo>
                      <a:pt x="81" y="142"/>
                      <a:pt x="101" y="124"/>
                      <a:pt x="117" y="103"/>
                    </a:cubicBezTo>
                    <a:cubicBezTo>
                      <a:pt x="142" y="70"/>
                      <a:pt x="164" y="37"/>
                      <a:pt x="187" y="3"/>
                    </a:cubicBezTo>
                    <a:cubicBezTo>
                      <a:pt x="188" y="0"/>
                      <a:pt x="181" y="2"/>
                      <a:pt x="180" y="3"/>
                    </a:cubicBezTo>
                    <a:cubicBezTo>
                      <a:pt x="154" y="39"/>
                      <a:pt x="120" y="66"/>
                      <a:pt x="87" y="95"/>
                    </a:cubicBezTo>
                    <a:cubicBezTo>
                      <a:pt x="47" y="131"/>
                      <a:pt x="20" y="173"/>
                      <a:pt x="0" y="223"/>
                    </a:cubicBezTo>
                    <a:cubicBezTo>
                      <a:pt x="0" y="225"/>
                      <a:pt x="7" y="224"/>
                      <a:pt x="8" y="22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96" name="Freeform 277"/>
              <p:cNvSpPr/>
              <p:nvPr/>
            </p:nvSpPr>
            <p:spPr bwMode="auto">
              <a:xfrm>
                <a:off x="8923722" y="605966"/>
                <a:ext cx="142512" cy="302193"/>
              </a:xfrm>
              <a:custGeom>
                <a:gdLst>
                  <a:gd name="T0" fmla="*/ 127 w 136"/>
                  <a:gd name="T1" fmla="*/ 3 h 290"/>
                  <a:gd name="T2" fmla="*/ 89 w 136"/>
                  <a:gd name="T3" fmla="*/ 82 h 290"/>
                  <a:gd name="T4" fmla="*/ 48 w 136"/>
                  <a:gd name="T5" fmla="*/ 147 h 290"/>
                  <a:gd name="T6" fmla="*/ 1 w 136"/>
                  <a:gd name="T7" fmla="*/ 286 h 290"/>
                  <a:gd name="T8" fmla="*/ 8 w 136"/>
                  <a:gd name="T9" fmla="*/ 285 h 290"/>
                  <a:gd name="T10" fmla="*/ 57 w 136"/>
                  <a:gd name="T11" fmla="*/ 145 h 290"/>
                  <a:gd name="T12" fmla="*/ 97 w 136"/>
                  <a:gd name="T13" fmla="*/ 83 h 290"/>
                  <a:gd name="T14" fmla="*/ 134 w 136"/>
                  <a:gd name="T15" fmla="*/ 4 h 290"/>
                  <a:gd name="T16" fmla="*/ 127 w 136"/>
                  <a:gd name="T17" fmla="*/ 3 h 29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6" h="290">
                    <a:moveTo>
                      <a:pt x="127" y="3"/>
                    </a:moveTo>
                    <a:cubicBezTo>
                      <a:pt x="114" y="29"/>
                      <a:pt x="103" y="56"/>
                      <a:pt x="89" y="82"/>
                    </a:cubicBezTo>
                    <a:cubicBezTo>
                      <a:pt x="78" y="105"/>
                      <a:pt x="61" y="125"/>
                      <a:pt x="48" y="147"/>
                    </a:cubicBezTo>
                    <a:cubicBezTo>
                      <a:pt x="23" y="188"/>
                      <a:pt x="0" y="237"/>
                      <a:pt x="1" y="286"/>
                    </a:cubicBezTo>
                    <a:cubicBezTo>
                      <a:pt x="1" y="290"/>
                      <a:pt x="9" y="288"/>
                      <a:pt x="8" y="285"/>
                    </a:cubicBezTo>
                    <a:cubicBezTo>
                      <a:pt x="7" y="236"/>
                      <a:pt x="32" y="186"/>
                      <a:pt x="57" y="145"/>
                    </a:cubicBezTo>
                    <a:cubicBezTo>
                      <a:pt x="70" y="124"/>
                      <a:pt x="85" y="105"/>
                      <a:pt x="97" y="83"/>
                    </a:cubicBezTo>
                    <a:cubicBezTo>
                      <a:pt x="110" y="57"/>
                      <a:pt x="121" y="30"/>
                      <a:pt x="134" y="4"/>
                    </a:cubicBezTo>
                    <a:cubicBezTo>
                      <a:pt x="136" y="0"/>
                      <a:pt x="128" y="0"/>
                      <a:pt x="127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97" name="Freeform 278"/>
              <p:cNvSpPr/>
              <p:nvPr/>
            </p:nvSpPr>
            <p:spPr bwMode="auto">
              <a:xfrm>
                <a:off x="8940892" y="609400"/>
                <a:ext cx="121908" cy="305627"/>
              </a:xfrm>
              <a:custGeom>
                <a:gdLst>
                  <a:gd name="T0" fmla="*/ 109 w 118"/>
                  <a:gd name="T1" fmla="*/ 3 h 293"/>
                  <a:gd name="T2" fmla="*/ 64 w 118"/>
                  <a:gd name="T3" fmla="*/ 148 h 293"/>
                  <a:gd name="T4" fmla="*/ 2 w 118"/>
                  <a:gd name="T5" fmla="*/ 290 h 293"/>
                  <a:gd name="T6" fmla="*/ 9 w 118"/>
                  <a:gd name="T7" fmla="*/ 290 h 293"/>
                  <a:gd name="T8" fmla="*/ 67 w 118"/>
                  <a:gd name="T9" fmla="*/ 160 h 293"/>
                  <a:gd name="T10" fmla="*/ 117 w 118"/>
                  <a:gd name="T11" fmla="*/ 2 h 293"/>
                  <a:gd name="T12" fmla="*/ 109 w 118"/>
                  <a:gd name="T13" fmla="*/ 3 h 29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8" h="293">
                    <a:moveTo>
                      <a:pt x="109" y="3"/>
                    </a:moveTo>
                    <a:cubicBezTo>
                      <a:pt x="92" y="51"/>
                      <a:pt x="79" y="99"/>
                      <a:pt x="64" y="148"/>
                    </a:cubicBezTo>
                    <a:cubicBezTo>
                      <a:pt x="48" y="197"/>
                      <a:pt x="27" y="244"/>
                      <a:pt x="2" y="290"/>
                    </a:cubicBezTo>
                    <a:cubicBezTo>
                      <a:pt x="0" y="293"/>
                      <a:pt x="8" y="292"/>
                      <a:pt x="9" y="290"/>
                    </a:cubicBezTo>
                    <a:cubicBezTo>
                      <a:pt x="32" y="248"/>
                      <a:pt x="52" y="205"/>
                      <a:pt x="67" y="160"/>
                    </a:cubicBezTo>
                    <a:cubicBezTo>
                      <a:pt x="85" y="108"/>
                      <a:pt x="98" y="54"/>
                      <a:pt x="117" y="2"/>
                    </a:cubicBezTo>
                    <a:cubicBezTo>
                      <a:pt x="118" y="0"/>
                      <a:pt x="110" y="1"/>
                      <a:pt x="109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98" name="Freeform 279"/>
              <p:cNvSpPr/>
              <p:nvPr/>
            </p:nvSpPr>
            <p:spPr bwMode="auto">
              <a:xfrm>
                <a:off x="9009572" y="607684"/>
                <a:ext cx="58378" cy="236947"/>
              </a:xfrm>
              <a:custGeom>
                <a:gdLst>
                  <a:gd name="T0" fmla="*/ 46 w 55"/>
                  <a:gd name="T1" fmla="*/ 3 h 228"/>
                  <a:gd name="T2" fmla="*/ 2 w 55"/>
                  <a:gd name="T3" fmla="*/ 225 h 228"/>
                  <a:gd name="T4" fmla="*/ 9 w 55"/>
                  <a:gd name="T5" fmla="*/ 225 h 228"/>
                  <a:gd name="T6" fmla="*/ 54 w 55"/>
                  <a:gd name="T7" fmla="*/ 3 h 228"/>
                  <a:gd name="T8" fmla="*/ 46 w 55"/>
                  <a:gd name="T9" fmla="*/ 3 h 22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228">
                    <a:moveTo>
                      <a:pt x="46" y="3"/>
                    </a:moveTo>
                    <a:cubicBezTo>
                      <a:pt x="20" y="74"/>
                      <a:pt x="38" y="157"/>
                      <a:pt x="2" y="225"/>
                    </a:cubicBezTo>
                    <a:cubicBezTo>
                      <a:pt x="0" y="228"/>
                      <a:pt x="8" y="228"/>
                      <a:pt x="9" y="225"/>
                    </a:cubicBezTo>
                    <a:cubicBezTo>
                      <a:pt x="45" y="157"/>
                      <a:pt x="28" y="74"/>
                      <a:pt x="54" y="3"/>
                    </a:cubicBezTo>
                    <a:cubicBezTo>
                      <a:pt x="55" y="0"/>
                      <a:pt x="47" y="1"/>
                      <a:pt x="46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99" name="Freeform 280"/>
              <p:cNvSpPr/>
              <p:nvPr/>
            </p:nvSpPr>
            <p:spPr bwMode="auto">
              <a:xfrm>
                <a:off x="7630815" y="1095313"/>
                <a:ext cx="693671" cy="697104"/>
              </a:xfrm>
              <a:custGeom>
                <a:gdLst>
                  <a:gd name="T0" fmla="*/ 293 w 663"/>
                  <a:gd name="T1" fmla="*/ 94 h 670"/>
                  <a:gd name="T2" fmla="*/ 4 w 663"/>
                  <a:gd name="T3" fmla="*/ 39 h 670"/>
                  <a:gd name="T4" fmla="*/ 1 w 663"/>
                  <a:gd name="T5" fmla="*/ 40 h 670"/>
                  <a:gd name="T6" fmla="*/ 117 w 663"/>
                  <a:gd name="T7" fmla="*/ 249 h 670"/>
                  <a:gd name="T8" fmla="*/ 228 w 663"/>
                  <a:gd name="T9" fmla="*/ 452 h 670"/>
                  <a:gd name="T10" fmla="*/ 660 w 663"/>
                  <a:gd name="T11" fmla="*/ 670 h 670"/>
                  <a:gd name="T12" fmla="*/ 662 w 663"/>
                  <a:gd name="T13" fmla="*/ 668 h 670"/>
                  <a:gd name="T14" fmla="*/ 151 w 663"/>
                  <a:gd name="T15" fmla="*/ 328 h 670"/>
                  <a:gd name="T16" fmla="*/ 27 w 663"/>
                  <a:gd name="T17" fmla="*/ 62 h 670"/>
                  <a:gd name="T18" fmla="*/ 6 w 663"/>
                  <a:gd name="T19" fmla="*/ 42 h 670"/>
                  <a:gd name="T20" fmla="*/ 29 w 663"/>
                  <a:gd name="T21" fmla="*/ 48 h 670"/>
                  <a:gd name="T22" fmla="*/ 83 w 663"/>
                  <a:gd name="T23" fmla="*/ 51 h 670"/>
                  <a:gd name="T24" fmla="*/ 215 w 663"/>
                  <a:gd name="T25" fmla="*/ 48 h 670"/>
                  <a:gd name="T26" fmla="*/ 291 w 663"/>
                  <a:gd name="T27" fmla="*/ 95 h 670"/>
                  <a:gd name="T28" fmla="*/ 293 w 663"/>
                  <a:gd name="T29" fmla="*/ 94 h 67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63" h="670">
                    <a:moveTo>
                      <a:pt x="293" y="94"/>
                    </a:moveTo>
                    <a:cubicBezTo>
                      <a:pt x="223" y="0"/>
                      <a:pt x="97" y="74"/>
                      <a:pt x="4" y="39"/>
                    </a:cubicBezTo>
                    <a:cubicBezTo>
                      <a:pt x="3" y="38"/>
                      <a:pt x="0" y="39"/>
                      <a:pt x="1" y="40"/>
                    </a:cubicBezTo>
                    <a:cubicBezTo>
                      <a:pt x="62" y="93"/>
                      <a:pt x="88" y="176"/>
                      <a:pt x="117" y="249"/>
                    </a:cubicBezTo>
                    <a:cubicBezTo>
                      <a:pt x="145" y="323"/>
                      <a:pt x="175" y="391"/>
                      <a:pt x="228" y="452"/>
                    </a:cubicBezTo>
                    <a:cubicBezTo>
                      <a:pt x="335" y="577"/>
                      <a:pt x="500" y="647"/>
                      <a:pt x="660" y="670"/>
                    </a:cubicBezTo>
                    <a:cubicBezTo>
                      <a:pt x="661" y="670"/>
                      <a:pt x="663" y="668"/>
                      <a:pt x="662" y="668"/>
                    </a:cubicBezTo>
                    <a:cubicBezTo>
                      <a:pt x="452" y="638"/>
                      <a:pt x="244" y="527"/>
                      <a:pt x="151" y="328"/>
                    </a:cubicBezTo>
                    <a:cubicBezTo>
                      <a:pt x="110" y="240"/>
                      <a:pt x="91" y="138"/>
                      <a:pt x="27" y="62"/>
                    </a:cubicBezTo>
                    <a:cubicBezTo>
                      <a:pt x="21" y="55"/>
                      <a:pt x="14" y="45"/>
                      <a:pt x="6" y="42"/>
                    </a:cubicBezTo>
                    <a:cubicBezTo>
                      <a:pt x="13" y="44"/>
                      <a:pt x="21" y="46"/>
                      <a:pt x="29" y="48"/>
                    </a:cubicBezTo>
                    <a:cubicBezTo>
                      <a:pt x="46" y="51"/>
                      <a:pt x="65" y="51"/>
                      <a:pt x="83" y="51"/>
                    </a:cubicBezTo>
                    <a:cubicBezTo>
                      <a:pt x="127" y="49"/>
                      <a:pt x="171" y="41"/>
                      <a:pt x="215" y="48"/>
                    </a:cubicBezTo>
                    <a:cubicBezTo>
                      <a:pt x="246" y="53"/>
                      <a:pt x="272" y="70"/>
                      <a:pt x="291" y="95"/>
                    </a:cubicBezTo>
                    <a:cubicBezTo>
                      <a:pt x="291" y="96"/>
                      <a:pt x="294" y="95"/>
                      <a:pt x="293" y="94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00" name="Freeform 281"/>
              <p:cNvSpPr/>
              <p:nvPr/>
            </p:nvSpPr>
            <p:spPr bwMode="auto">
              <a:xfrm>
                <a:off x="7642835" y="1141672"/>
                <a:ext cx="619840" cy="626708"/>
              </a:xfrm>
              <a:custGeom>
                <a:gdLst>
                  <a:gd name="T0" fmla="*/ 1 w 594"/>
                  <a:gd name="T1" fmla="*/ 2 h 601"/>
                  <a:gd name="T2" fmla="*/ 131 w 594"/>
                  <a:gd name="T3" fmla="*/ 146 h 601"/>
                  <a:gd name="T4" fmla="*/ 252 w 594"/>
                  <a:gd name="T5" fmla="*/ 350 h 601"/>
                  <a:gd name="T6" fmla="*/ 396 w 594"/>
                  <a:gd name="T7" fmla="*/ 504 h 601"/>
                  <a:gd name="T8" fmla="*/ 590 w 594"/>
                  <a:gd name="T9" fmla="*/ 601 h 601"/>
                  <a:gd name="T10" fmla="*/ 592 w 594"/>
                  <a:gd name="T11" fmla="*/ 599 h 601"/>
                  <a:gd name="T12" fmla="*/ 398 w 594"/>
                  <a:gd name="T13" fmla="*/ 503 h 601"/>
                  <a:gd name="T14" fmla="*/ 251 w 594"/>
                  <a:gd name="T15" fmla="*/ 344 h 601"/>
                  <a:gd name="T16" fmla="*/ 134 w 594"/>
                  <a:gd name="T17" fmla="*/ 145 h 601"/>
                  <a:gd name="T18" fmla="*/ 3 w 594"/>
                  <a:gd name="T19" fmla="*/ 1 h 601"/>
                  <a:gd name="T20" fmla="*/ 1 w 594"/>
                  <a:gd name="T21" fmla="*/ 2 h 60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94" h="601">
                    <a:moveTo>
                      <a:pt x="1" y="2"/>
                    </a:moveTo>
                    <a:cubicBezTo>
                      <a:pt x="51" y="42"/>
                      <a:pt x="95" y="93"/>
                      <a:pt x="131" y="146"/>
                    </a:cubicBezTo>
                    <a:cubicBezTo>
                      <a:pt x="176" y="212"/>
                      <a:pt x="207" y="285"/>
                      <a:pt x="252" y="350"/>
                    </a:cubicBezTo>
                    <a:cubicBezTo>
                      <a:pt x="292" y="409"/>
                      <a:pt x="340" y="461"/>
                      <a:pt x="396" y="504"/>
                    </a:cubicBezTo>
                    <a:cubicBezTo>
                      <a:pt x="454" y="550"/>
                      <a:pt x="521" y="576"/>
                      <a:pt x="590" y="601"/>
                    </a:cubicBezTo>
                    <a:cubicBezTo>
                      <a:pt x="591" y="601"/>
                      <a:pt x="594" y="600"/>
                      <a:pt x="592" y="599"/>
                    </a:cubicBezTo>
                    <a:cubicBezTo>
                      <a:pt x="523" y="574"/>
                      <a:pt x="457" y="548"/>
                      <a:pt x="398" y="503"/>
                    </a:cubicBezTo>
                    <a:cubicBezTo>
                      <a:pt x="340" y="459"/>
                      <a:pt x="292" y="404"/>
                      <a:pt x="251" y="344"/>
                    </a:cubicBezTo>
                    <a:cubicBezTo>
                      <a:pt x="207" y="280"/>
                      <a:pt x="177" y="209"/>
                      <a:pt x="134" y="145"/>
                    </a:cubicBezTo>
                    <a:cubicBezTo>
                      <a:pt x="98" y="91"/>
                      <a:pt x="54" y="41"/>
                      <a:pt x="3" y="1"/>
                    </a:cubicBezTo>
                    <a:cubicBezTo>
                      <a:pt x="3" y="0"/>
                      <a:pt x="0" y="1"/>
                      <a:pt x="1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01" name="Freeform 282"/>
              <p:cNvSpPr/>
              <p:nvPr/>
            </p:nvSpPr>
            <p:spPr bwMode="auto">
              <a:xfrm>
                <a:off x="7639401" y="1138238"/>
                <a:ext cx="595802" cy="609538"/>
              </a:xfrm>
              <a:custGeom>
                <a:gdLst>
                  <a:gd name="T0" fmla="*/ 0 w 569"/>
                  <a:gd name="T1" fmla="*/ 2 h 585"/>
                  <a:gd name="T2" fmla="*/ 160 w 569"/>
                  <a:gd name="T3" fmla="*/ 131 h 585"/>
                  <a:gd name="T4" fmla="*/ 281 w 569"/>
                  <a:gd name="T5" fmla="*/ 326 h 585"/>
                  <a:gd name="T6" fmla="*/ 398 w 569"/>
                  <a:gd name="T7" fmla="*/ 488 h 585"/>
                  <a:gd name="T8" fmla="*/ 566 w 569"/>
                  <a:gd name="T9" fmla="*/ 585 h 585"/>
                  <a:gd name="T10" fmla="*/ 568 w 569"/>
                  <a:gd name="T11" fmla="*/ 584 h 585"/>
                  <a:gd name="T12" fmla="*/ 396 w 569"/>
                  <a:gd name="T13" fmla="*/ 483 h 585"/>
                  <a:gd name="T14" fmla="*/ 279 w 569"/>
                  <a:gd name="T15" fmla="*/ 314 h 585"/>
                  <a:gd name="T16" fmla="*/ 167 w 569"/>
                  <a:gd name="T17" fmla="*/ 134 h 585"/>
                  <a:gd name="T18" fmla="*/ 3 w 569"/>
                  <a:gd name="T19" fmla="*/ 1 h 585"/>
                  <a:gd name="T20" fmla="*/ 0 w 569"/>
                  <a:gd name="T21" fmla="*/ 2 h 58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69" h="585">
                    <a:moveTo>
                      <a:pt x="0" y="2"/>
                    </a:moveTo>
                    <a:cubicBezTo>
                      <a:pt x="58" y="39"/>
                      <a:pt x="114" y="80"/>
                      <a:pt x="160" y="131"/>
                    </a:cubicBezTo>
                    <a:cubicBezTo>
                      <a:pt x="213" y="189"/>
                      <a:pt x="245" y="257"/>
                      <a:pt x="281" y="326"/>
                    </a:cubicBezTo>
                    <a:cubicBezTo>
                      <a:pt x="313" y="384"/>
                      <a:pt x="349" y="441"/>
                      <a:pt x="398" y="488"/>
                    </a:cubicBezTo>
                    <a:cubicBezTo>
                      <a:pt x="444" y="532"/>
                      <a:pt x="504" y="567"/>
                      <a:pt x="566" y="585"/>
                    </a:cubicBezTo>
                    <a:cubicBezTo>
                      <a:pt x="566" y="585"/>
                      <a:pt x="569" y="584"/>
                      <a:pt x="568" y="584"/>
                    </a:cubicBezTo>
                    <a:cubicBezTo>
                      <a:pt x="504" y="565"/>
                      <a:pt x="444" y="529"/>
                      <a:pt x="396" y="483"/>
                    </a:cubicBezTo>
                    <a:cubicBezTo>
                      <a:pt x="347" y="435"/>
                      <a:pt x="311" y="375"/>
                      <a:pt x="279" y="314"/>
                    </a:cubicBezTo>
                    <a:cubicBezTo>
                      <a:pt x="245" y="251"/>
                      <a:pt x="214" y="189"/>
                      <a:pt x="167" y="134"/>
                    </a:cubicBezTo>
                    <a:cubicBezTo>
                      <a:pt x="120" y="81"/>
                      <a:pt x="62" y="38"/>
                      <a:pt x="3" y="1"/>
                    </a:cubicBezTo>
                    <a:cubicBezTo>
                      <a:pt x="2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02" name="Freeform 283"/>
              <p:cNvSpPr/>
              <p:nvPr/>
            </p:nvSpPr>
            <p:spPr bwMode="auto">
              <a:xfrm>
                <a:off x="7653137" y="1151974"/>
                <a:ext cx="631858" cy="630142"/>
              </a:xfrm>
              <a:custGeom>
                <a:gdLst>
                  <a:gd name="T0" fmla="*/ 1 w 605"/>
                  <a:gd name="T1" fmla="*/ 2 h 604"/>
                  <a:gd name="T2" fmla="*/ 148 w 605"/>
                  <a:gd name="T3" fmla="*/ 245 h 604"/>
                  <a:gd name="T4" fmla="*/ 317 w 605"/>
                  <a:gd name="T5" fmla="*/ 468 h 604"/>
                  <a:gd name="T6" fmla="*/ 493 w 605"/>
                  <a:gd name="T7" fmla="*/ 572 h 604"/>
                  <a:gd name="T8" fmla="*/ 602 w 605"/>
                  <a:gd name="T9" fmla="*/ 604 h 604"/>
                  <a:gd name="T10" fmla="*/ 604 w 605"/>
                  <a:gd name="T11" fmla="*/ 602 h 604"/>
                  <a:gd name="T12" fmla="*/ 495 w 605"/>
                  <a:gd name="T13" fmla="*/ 571 h 604"/>
                  <a:gd name="T14" fmla="*/ 315 w 605"/>
                  <a:gd name="T15" fmla="*/ 463 h 604"/>
                  <a:gd name="T16" fmla="*/ 145 w 605"/>
                  <a:gd name="T17" fmla="*/ 234 h 604"/>
                  <a:gd name="T18" fmla="*/ 3 w 605"/>
                  <a:gd name="T19" fmla="*/ 1 h 604"/>
                  <a:gd name="T20" fmla="*/ 1 w 605"/>
                  <a:gd name="T21" fmla="*/ 2 h 60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05" h="604">
                    <a:moveTo>
                      <a:pt x="1" y="2"/>
                    </a:moveTo>
                    <a:cubicBezTo>
                      <a:pt x="72" y="66"/>
                      <a:pt x="106" y="161"/>
                      <a:pt x="148" y="245"/>
                    </a:cubicBezTo>
                    <a:cubicBezTo>
                      <a:pt x="190" y="329"/>
                      <a:pt x="246" y="406"/>
                      <a:pt x="317" y="468"/>
                    </a:cubicBezTo>
                    <a:cubicBezTo>
                      <a:pt x="369" y="512"/>
                      <a:pt x="429" y="548"/>
                      <a:pt x="493" y="572"/>
                    </a:cubicBezTo>
                    <a:cubicBezTo>
                      <a:pt x="529" y="586"/>
                      <a:pt x="565" y="593"/>
                      <a:pt x="602" y="604"/>
                    </a:cubicBezTo>
                    <a:cubicBezTo>
                      <a:pt x="603" y="604"/>
                      <a:pt x="605" y="603"/>
                      <a:pt x="604" y="602"/>
                    </a:cubicBezTo>
                    <a:cubicBezTo>
                      <a:pt x="567" y="591"/>
                      <a:pt x="531" y="584"/>
                      <a:pt x="495" y="571"/>
                    </a:cubicBezTo>
                    <a:cubicBezTo>
                      <a:pt x="429" y="546"/>
                      <a:pt x="369" y="509"/>
                      <a:pt x="315" y="463"/>
                    </a:cubicBezTo>
                    <a:cubicBezTo>
                      <a:pt x="242" y="400"/>
                      <a:pt x="188" y="320"/>
                      <a:pt x="145" y="234"/>
                    </a:cubicBezTo>
                    <a:cubicBezTo>
                      <a:pt x="106" y="152"/>
                      <a:pt x="72" y="63"/>
                      <a:pt x="3" y="1"/>
                    </a:cubicBezTo>
                    <a:cubicBezTo>
                      <a:pt x="3" y="0"/>
                      <a:pt x="0" y="1"/>
                      <a:pt x="1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03" name="Freeform 284"/>
              <p:cNvSpPr/>
              <p:nvPr/>
            </p:nvSpPr>
            <p:spPr bwMode="auto">
              <a:xfrm>
                <a:off x="7637683" y="1138238"/>
                <a:ext cx="472177" cy="523687"/>
              </a:xfrm>
              <a:custGeom>
                <a:gdLst>
                  <a:gd name="T0" fmla="*/ 1 w 453"/>
                  <a:gd name="T1" fmla="*/ 2 h 504"/>
                  <a:gd name="T2" fmla="*/ 269 w 453"/>
                  <a:gd name="T3" fmla="*/ 221 h 504"/>
                  <a:gd name="T4" fmla="*/ 450 w 453"/>
                  <a:gd name="T5" fmla="*/ 503 h 504"/>
                  <a:gd name="T6" fmla="*/ 453 w 453"/>
                  <a:gd name="T7" fmla="*/ 502 h 504"/>
                  <a:gd name="T8" fmla="*/ 266 w 453"/>
                  <a:gd name="T9" fmla="*/ 210 h 504"/>
                  <a:gd name="T10" fmla="*/ 3 w 453"/>
                  <a:gd name="T11" fmla="*/ 0 h 504"/>
                  <a:gd name="T12" fmla="*/ 1 w 453"/>
                  <a:gd name="T13" fmla="*/ 2 h 50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2" h="503">
                    <a:moveTo>
                      <a:pt x="1" y="2"/>
                    </a:moveTo>
                    <a:cubicBezTo>
                      <a:pt x="114" y="40"/>
                      <a:pt x="209" y="119"/>
                      <a:pt x="269" y="221"/>
                    </a:cubicBezTo>
                    <a:cubicBezTo>
                      <a:pt x="326" y="317"/>
                      <a:pt x="361" y="431"/>
                      <a:pt x="450" y="503"/>
                    </a:cubicBezTo>
                    <a:cubicBezTo>
                      <a:pt x="451" y="504"/>
                      <a:pt x="453" y="503"/>
                      <a:pt x="453" y="502"/>
                    </a:cubicBezTo>
                    <a:cubicBezTo>
                      <a:pt x="361" y="428"/>
                      <a:pt x="325" y="309"/>
                      <a:pt x="266" y="210"/>
                    </a:cubicBezTo>
                    <a:cubicBezTo>
                      <a:pt x="208" y="112"/>
                      <a:pt x="111" y="37"/>
                      <a:pt x="3" y="0"/>
                    </a:cubicBezTo>
                    <a:cubicBezTo>
                      <a:pt x="2" y="0"/>
                      <a:pt x="0" y="1"/>
                      <a:pt x="1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04" name="Freeform 285"/>
              <p:cNvSpPr/>
              <p:nvPr/>
            </p:nvSpPr>
            <p:spPr bwMode="auto">
              <a:xfrm>
                <a:off x="7637683" y="1138238"/>
                <a:ext cx="338251" cy="278155"/>
              </a:xfrm>
              <a:custGeom>
                <a:gdLst>
                  <a:gd name="T0" fmla="*/ 2 w 324"/>
                  <a:gd name="T1" fmla="*/ 2 h 267"/>
                  <a:gd name="T2" fmla="*/ 321 w 324"/>
                  <a:gd name="T3" fmla="*/ 266 h 267"/>
                  <a:gd name="T4" fmla="*/ 324 w 324"/>
                  <a:gd name="T5" fmla="*/ 265 h 267"/>
                  <a:gd name="T6" fmla="*/ 4 w 324"/>
                  <a:gd name="T7" fmla="*/ 0 h 267"/>
                  <a:gd name="T8" fmla="*/ 2 w 324"/>
                  <a:gd name="T9" fmla="*/ 2 h 26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4" h="267">
                    <a:moveTo>
                      <a:pt x="2" y="2"/>
                    </a:moveTo>
                    <a:cubicBezTo>
                      <a:pt x="150" y="25"/>
                      <a:pt x="266" y="128"/>
                      <a:pt x="321" y="266"/>
                    </a:cubicBezTo>
                    <a:cubicBezTo>
                      <a:pt x="322" y="267"/>
                      <a:pt x="324" y="266"/>
                      <a:pt x="324" y="265"/>
                    </a:cubicBezTo>
                    <a:cubicBezTo>
                      <a:pt x="269" y="127"/>
                      <a:pt x="152" y="23"/>
                      <a:pt x="4" y="0"/>
                    </a:cubicBezTo>
                    <a:cubicBezTo>
                      <a:pt x="3" y="0"/>
                      <a:pt x="0" y="2"/>
                      <a:pt x="2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05" name="Freeform 286"/>
              <p:cNvSpPr/>
              <p:nvPr/>
            </p:nvSpPr>
            <p:spPr bwMode="auto">
              <a:xfrm>
                <a:off x="7639401" y="1138238"/>
                <a:ext cx="305627" cy="175135"/>
              </a:xfrm>
              <a:custGeom>
                <a:gdLst>
                  <a:gd name="T0" fmla="*/ 2 w 293"/>
                  <a:gd name="T1" fmla="*/ 2 h 167"/>
                  <a:gd name="T2" fmla="*/ 289 w 293"/>
                  <a:gd name="T3" fmla="*/ 166 h 167"/>
                  <a:gd name="T4" fmla="*/ 292 w 293"/>
                  <a:gd name="T5" fmla="*/ 165 h 167"/>
                  <a:gd name="T6" fmla="*/ 3 w 293"/>
                  <a:gd name="T7" fmla="*/ 0 h 167"/>
                  <a:gd name="T8" fmla="*/ 2 w 293"/>
                  <a:gd name="T9" fmla="*/ 2 h 16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3" h="167">
                    <a:moveTo>
                      <a:pt x="2" y="2"/>
                    </a:moveTo>
                    <a:cubicBezTo>
                      <a:pt x="114" y="24"/>
                      <a:pt x="237" y="51"/>
                      <a:pt x="289" y="166"/>
                    </a:cubicBezTo>
                    <a:cubicBezTo>
                      <a:pt x="290" y="167"/>
                      <a:pt x="293" y="166"/>
                      <a:pt x="292" y="165"/>
                    </a:cubicBezTo>
                    <a:cubicBezTo>
                      <a:pt x="239" y="50"/>
                      <a:pt x="116" y="23"/>
                      <a:pt x="3" y="0"/>
                    </a:cubicBezTo>
                    <a:cubicBezTo>
                      <a:pt x="2" y="0"/>
                      <a:pt x="0" y="2"/>
                      <a:pt x="2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06" name="Freeform 287"/>
              <p:cNvSpPr/>
              <p:nvPr/>
            </p:nvSpPr>
            <p:spPr bwMode="auto">
              <a:xfrm>
                <a:off x="7675458" y="1145106"/>
                <a:ext cx="269571" cy="115040"/>
              </a:xfrm>
              <a:custGeom>
                <a:gdLst>
                  <a:gd name="T0" fmla="*/ 2 w 257"/>
                  <a:gd name="T1" fmla="*/ 2 h 111"/>
                  <a:gd name="T2" fmla="*/ 253 w 257"/>
                  <a:gd name="T3" fmla="*/ 110 h 111"/>
                  <a:gd name="T4" fmla="*/ 256 w 257"/>
                  <a:gd name="T5" fmla="*/ 109 h 111"/>
                  <a:gd name="T6" fmla="*/ 4 w 257"/>
                  <a:gd name="T7" fmla="*/ 1 h 111"/>
                  <a:gd name="T8" fmla="*/ 2 w 257"/>
                  <a:gd name="T9" fmla="*/ 2 h 11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7" h="110">
                    <a:moveTo>
                      <a:pt x="2" y="2"/>
                    </a:moveTo>
                    <a:cubicBezTo>
                      <a:pt x="101" y="1"/>
                      <a:pt x="194" y="26"/>
                      <a:pt x="253" y="110"/>
                    </a:cubicBezTo>
                    <a:cubicBezTo>
                      <a:pt x="254" y="111"/>
                      <a:pt x="257" y="110"/>
                      <a:pt x="256" y="109"/>
                    </a:cubicBezTo>
                    <a:cubicBezTo>
                      <a:pt x="197" y="24"/>
                      <a:pt x="103" y="0"/>
                      <a:pt x="4" y="1"/>
                    </a:cubicBezTo>
                    <a:cubicBezTo>
                      <a:pt x="3" y="1"/>
                      <a:pt x="0" y="2"/>
                      <a:pt x="2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07" name="Freeform 288"/>
              <p:cNvSpPr/>
              <p:nvPr/>
            </p:nvSpPr>
            <p:spPr bwMode="auto">
              <a:xfrm>
                <a:off x="8904834" y="861800"/>
                <a:ext cx="523688" cy="980411"/>
              </a:xfrm>
              <a:custGeom>
                <a:gdLst>
                  <a:gd name="T0" fmla="*/ 102 w 500"/>
                  <a:gd name="T1" fmla="*/ 348 h 943"/>
                  <a:gd name="T2" fmla="*/ 458 w 500"/>
                  <a:gd name="T3" fmla="*/ 7 h 943"/>
                  <a:gd name="T4" fmla="*/ 448 w 500"/>
                  <a:gd name="T5" fmla="*/ 7 h 943"/>
                  <a:gd name="T6" fmla="*/ 472 w 500"/>
                  <a:gd name="T7" fmla="*/ 165 h 943"/>
                  <a:gd name="T8" fmla="*/ 485 w 500"/>
                  <a:gd name="T9" fmla="*/ 342 h 943"/>
                  <a:gd name="T10" fmla="*/ 374 w 500"/>
                  <a:gd name="T11" fmla="*/ 655 h 943"/>
                  <a:gd name="T12" fmla="*/ 193 w 500"/>
                  <a:gd name="T13" fmla="*/ 836 h 943"/>
                  <a:gd name="T14" fmla="*/ 103 w 500"/>
                  <a:gd name="T15" fmla="*/ 895 h 943"/>
                  <a:gd name="T16" fmla="*/ 13 w 500"/>
                  <a:gd name="T17" fmla="*/ 934 h 943"/>
                  <a:gd name="T18" fmla="*/ 9 w 500"/>
                  <a:gd name="T19" fmla="*/ 933 h 943"/>
                  <a:gd name="T20" fmla="*/ 9 w 500"/>
                  <a:gd name="T21" fmla="*/ 940 h 943"/>
                  <a:gd name="T22" fmla="*/ 196 w 500"/>
                  <a:gd name="T23" fmla="*/ 728 h 943"/>
                  <a:gd name="T24" fmla="*/ 101 w 500"/>
                  <a:gd name="T25" fmla="*/ 346 h 943"/>
                  <a:gd name="T26" fmla="*/ 91 w 500"/>
                  <a:gd name="T27" fmla="*/ 351 h 943"/>
                  <a:gd name="T28" fmla="*/ 188 w 500"/>
                  <a:gd name="T29" fmla="*/ 717 h 943"/>
                  <a:gd name="T30" fmla="*/ 4 w 500"/>
                  <a:gd name="T31" fmla="*/ 934 h 943"/>
                  <a:gd name="T32" fmla="*/ 5 w 500"/>
                  <a:gd name="T33" fmla="*/ 941 h 943"/>
                  <a:gd name="T34" fmla="*/ 74 w 500"/>
                  <a:gd name="T35" fmla="*/ 919 h 943"/>
                  <a:gd name="T36" fmla="*/ 167 w 500"/>
                  <a:gd name="T37" fmla="*/ 863 h 943"/>
                  <a:gd name="T38" fmla="*/ 336 w 500"/>
                  <a:gd name="T39" fmla="*/ 719 h 943"/>
                  <a:gd name="T40" fmla="*/ 479 w 500"/>
                  <a:gd name="T41" fmla="*/ 446 h 943"/>
                  <a:gd name="T42" fmla="*/ 499 w 500"/>
                  <a:gd name="T43" fmla="*/ 277 h 943"/>
                  <a:gd name="T44" fmla="*/ 473 w 500"/>
                  <a:gd name="T45" fmla="*/ 117 h 943"/>
                  <a:gd name="T46" fmla="*/ 459 w 500"/>
                  <a:gd name="T47" fmla="*/ 5 h 943"/>
                  <a:gd name="T48" fmla="*/ 449 w 500"/>
                  <a:gd name="T49" fmla="*/ 5 h 943"/>
                  <a:gd name="T50" fmla="*/ 91 w 500"/>
                  <a:gd name="T51" fmla="*/ 349 h 943"/>
                  <a:gd name="T52" fmla="*/ 102 w 500"/>
                  <a:gd name="T53" fmla="*/ 348 h 94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00" h="943">
                    <a:moveTo>
                      <a:pt x="102" y="348"/>
                    </a:moveTo>
                    <a:cubicBezTo>
                      <a:pt x="136" y="163"/>
                      <a:pt x="341" y="125"/>
                      <a:pt x="458" y="7"/>
                    </a:cubicBezTo>
                    <a:cubicBezTo>
                      <a:pt x="455" y="7"/>
                      <a:pt x="451" y="7"/>
                      <a:pt x="448" y="7"/>
                    </a:cubicBezTo>
                    <a:cubicBezTo>
                      <a:pt x="447" y="61"/>
                      <a:pt x="460" y="113"/>
                      <a:pt x="472" y="165"/>
                    </a:cubicBezTo>
                    <a:cubicBezTo>
                      <a:pt x="485" y="224"/>
                      <a:pt x="490" y="281"/>
                      <a:pt x="485" y="342"/>
                    </a:cubicBezTo>
                    <a:cubicBezTo>
                      <a:pt x="476" y="454"/>
                      <a:pt x="437" y="562"/>
                      <a:pt x="374" y="655"/>
                    </a:cubicBezTo>
                    <a:cubicBezTo>
                      <a:pt x="327" y="727"/>
                      <a:pt x="263" y="787"/>
                      <a:pt x="193" y="836"/>
                    </a:cubicBezTo>
                    <a:cubicBezTo>
                      <a:pt x="164" y="857"/>
                      <a:pt x="134" y="877"/>
                      <a:pt x="103" y="895"/>
                    </a:cubicBezTo>
                    <a:cubicBezTo>
                      <a:pt x="77" y="910"/>
                      <a:pt x="44" y="933"/>
                      <a:pt x="13" y="934"/>
                    </a:cubicBezTo>
                    <a:cubicBezTo>
                      <a:pt x="12" y="934"/>
                      <a:pt x="10" y="934"/>
                      <a:pt x="9" y="933"/>
                    </a:cubicBezTo>
                    <a:cubicBezTo>
                      <a:pt x="9" y="935"/>
                      <a:pt x="9" y="938"/>
                      <a:pt x="9" y="940"/>
                    </a:cubicBezTo>
                    <a:cubicBezTo>
                      <a:pt x="95" y="902"/>
                      <a:pt x="169" y="816"/>
                      <a:pt x="196" y="728"/>
                    </a:cubicBezTo>
                    <a:cubicBezTo>
                      <a:pt x="236" y="597"/>
                      <a:pt x="192" y="445"/>
                      <a:pt x="101" y="346"/>
                    </a:cubicBezTo>
                    <a:cubicBezTo>
                      <a:pt x="98" y="343"/>
                      <a:pt x="88" y="347"/>
                      <a:pt x="91" y="351"/>
                    </a:cubicBezTo>
                    <a:cubicBezTo>
                      <a:pt x="180" y="448"/>
                      <a:pt x="219" y="589"/>
                      <a:pt x="188" y="717"/>
                    </a:cubicBezTo>
                    <a:cubicBezTo>
                      <a:pt x="166" y="807"/>
                      <a:pt x="90" y="897"/>
                      <a:pt x="4" y="934"/>
                    </a:cubicBezTo>
                    <a:cubicBezTo>
                      <a:pt x="1" y="936"/>
                      <a:pt x="0" y="940"/>
                      <a:pt x="5" y="941"/>
                    </a:cubicBezTo>
                    <a:cubicBezTo>
                      <a:pt x="28" y="943"/>
                      <a:pt x="54" y="929"/>
                      <a:pt x="74" y="919"/>
                    </a:cubicBezTo>
                    <a:cubicBezTo>
                      <a:pt x="106" y="903"/>
                      <a:pt x="137" y="883"/>
                      <a:pt x="167" y="863"/>
                    </a:cubicBezTo>
                    <a:cubicBezTo>
                      <a:pt x="229" y="822"/>
                      <a:pt x="286" y="776"/>
                      <a:pt x="336" y="719"/>
                    </a:cubicBezTo>
                    <a:cubicBezTo>
                      <a:pt x="404" y="642"/>
                      <a:pt x="453" y="546"/>
                      <a:pt x="479" y="446"/>
                    </a:cubicBezTo>
                    <a:cubicBezTo>
                      <a:pt x="493" y="392"/>
                      <a:pt x="500" y="334"/>
                      <a:pt x="499" y="277"/>
                    </a:cubicBezTo>
                    <a:cubicBezTo>
                      <a:pt x="499" y="223"/>
                      <a:pt x="484" y="170"/>
                      <a:pt x="473" y="117"/>
                    </a:cubicBezTo>
                    <a:cubicBezTo>
                      <a:pt x="465" y="80"/>
                      <a:pt x="459" y="43"/>
                      <a:pt x="459" y="5"/>
                    </a:cubicBezTo>
                    <a:cubicBezTo>
                      <a:pt x="459" y="0"/>
                      <a:pt x="451" y="3"/>
                      <a:pt x="449" y="5"/>
                    </a:cubicBezTo>
                    <a:cubicBezTo>
                      <a:pt x="331" y="124"/>
                      <a:pt x="125" y="161"/>
                      <a:pt x="91" y="349"/>
                    </a:cubicBezTo>
                    <a:cubicBezTo>
                      <a:pt x="90" y="354"/>
                      <a:pt x="101" y="352"/>
                      <a:pt x="102" y="348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08" name="Freeform 289"/>
              <p:cNvSpPr/>
              <p:nvPr/>
            </p:nvSpPr>
            <p:spPr bwMode="auto">
              <a:xfrm>
                <a:off x="9019874" y="873819"/>
                <a:ext cx="358855" cy="377741"/>
              </a:xfrm>
              <a:custGeom>
                <a:gdLst>
                  <a:gd name="T0" fmla="*/ 330 w 344"/>
                  <a:gd name="T1" fmla="*/ 3 h 363"/>
                  <a:gd name="T2" fmla="*/ 315 w 344"/>
                  <a:gd name="T3" fmla="*/ 21 h 363"/>
                  <a:gd name="T4" fmla="*/ 284 w 344"/>
                  <a:gd name="T5" fmla="*/ 50 h 363"/>
                  <a:gd name="T6" fmla="*/ 219 w 344"/>
                  <a:gd name="T7" fmla="*/ 97 h 363"/>
                  <a:gd name="T8" fmla="*/ 124 w 344"/>
                  <a:gd name="T9" fmla="*/ 169 h 363"/>
                  <a:gd name="T10" fmla="*/ 0 w 344"/>
                  <a:gd name="T11" fmla="*/ 358 h 363"/>
                  <a:gd name="T12" fmla="*/ 11 w 344"/>
                  <a:gd name="T13" fmla="*/ 356 h 363"/>
                  <a:gd name="T14" fmla="*/ 144 w 344"/>
                  <a:gd name="T15" fmla="*/ 162 h 363"/>
                  <a:gd name="T16" fmla="*/ 244 w 344"/>
                  <a:gd name="T17" fmla="*/ 88 h 363"/>
                  <a:gd name="T18" fmla="*/ 303 w 344"/>
                  <a:gd name="T19" fmla="*/ 45 h 363"/>
                  <a:gd name="T20" fmla="*/ 339 w 344"/>
                  <a:gd name="T21" fmla="*/ 6 h 363"/>
                  <a:gd name="T22" fmla="*/ 330 w 344"/>
                  <a:gd name="T23" fmla="*/ 3 h 36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44" h="363">
                    <a:moveTo>
                      <a:pt x="330" y="3"/>
                    </a:moveTo>
                    <a:cubicBezTo>
                      <a:pt x="324" y="9"/>
                      <a:pt x="320" y="14"/>
                      <a:pt x="315" y="21"/>
                    </a:cubicBezTo>
                    <a:cubicBezTo>
                      <a:pt x="306" y="33"/>
                      <a:pt x="296" y="41"/>
                      <a:pt x="284" y="50"/>
                    </a:cubicBezTo>
                    <a:cubicBezTo>
                      <a:pt x="263" y="66"/>
                      <a:pt x="241" y="81"/>
                      <a:pt x="219" y="97"/>
                    </a:cubicBezTo>
                    <a:cubicBezTo>
                      <a:pt x="187" y="120"/>
                      <a:pt x="155" y="143"/>
                      <a:pt x="124" y="169"/>
                    </a:cubicBezTo>
                    <a:cubicBezTo>
                      <a:pt x="67" y="216"/>
                      <a:pt x="5" y="280"/>
                      <a:pt x="0" y="358"/>
                    </a:cubicBezTo>
                    <a:cubicBezTo>
                      <a:pt x="0" y="363"/>
                      <a:pt x="11" y="361"/>
                      <a:pt x="11" y="356"/>
                    </a:cubicBezTo>
                    <a:cubicBezTo>
                      <a:pt x="16" y="275"/>
                      <a:pt x="84" y="210"/>
                      <a:pt x="144" y="162"/>
                    </a:cubicBezTo>
                    <a:cubicBezTo>
                      <a:pt x="177" y="136"/>
                      <a:pt x="211" y="112"/>
                      <a:pt x="244" y="88"/>
                    </a:cubicBezTo>
                    <a:cubicBezTo>
                      <a:pt x="264" y="74"/>
                      <a:pt x="284" y="60"/>
                      <a:pt x="303" y="45"/>
                    </a:cubicBezTo>
                    <a:cubicBezTo>
                      <a:pt x="318" y="34"/>
                      <a:pt x="326" y="19"/>
                      <a:pt x="339" y="6"/>
                    </a:cubicBezTo>
                    <a:cubicBezTo>
                      <a:pt x="344" y="1"/>
                      <a:pt x="333" y="0"/>
                      <a:pt x="330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09" name="Freeform 290"/>
              <p:cNvSpPr/>
              <p:nvPr/>
            </p:nvSpPr>
            <p:spPr bwMode="auto">
              <a:xfrm>
                <a:off x="9021591" y="873819"/>
                <a:ext cx="355421" cy="396629"/>
              </a:xfrm>
              <a:custGeom>
                <a:gdLst>
                  <a:gd name="T0" fmla="*/ 327 w 340"/>
                  <a:gd name="T1" fmla="*/ 4 h 381"/>
                  <a:gd name="T2" fmla="*/ 159 w 340"/>
                  <a:gd name="T3" fmla="*/ 167 h 381"/>
                  <a:gd name="T4" fmla="*/ 71 w 340"/>
                  <a:gd name="T5" fmla="*/ 263 h 381"/>
                  <a:gd name="T6" fmla="*/ 2 w 340"/>
                  <a:gd name="T7" fmla="*/ 376 h 381"/>
                  <a:gd name="T8" fmla="*/ 13 w 340"/>
                  <a:gd name="T9" fmla="*/ 376 h 381"/>
                  <a:gd name="T10" fmla="*/ 84 w 340"/>
                  <a:gd name="T11" fmla="*/ 260 h 381"/>
                  <a:gd name="T12" fmla="*/ 176 w 340"/>
                  <a:gd name="T13" fmla="*/ 162 h 381"/>
                  <a:gd name="T14" fmla="*/ 338 w 340"/>
                  <a:gd name="T15" fmla="*/ 5 h 381"/>
                  <a:gd name="T16" fmla="*/ 327 w 340"/>
                  <a:gd name="T17" fmla="*/ 4 h 38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0" h="381">
                    <a:moveTo>
                      <a:pt x="327" y="4"/>
                    </a:moveTo>
                    <a:cubicBezTo>
                      <a:pt x="290" y="76"/>
                      <a:pt x="217" y="115"/>
                      <a:pt x="159" y="167"/>
                    </a:cubicBezTo>
                    <a:cubicBezTo>
                      <a:pt x="127" y="195"/>
                      <a:pt x="98" y="229"/>
                      <a:pt x="71" y="263"/>
                    </a:cubicBezTo>
                    <a:cubicBezTo>
                      <a:pt x="43" y="297"/>
                      <a:pt x="19" y="334"/>
                      <a:pt x="2" y="376"/>
                    </a:cubicBezTo>
                    <a:cubicBezTo>
                      <a:pt x="0" y="381"/>
                      <a:pt x="11" y="380"/>
                      <a:pt x="13" y="376"/>
                    </a:cubicBezTo>
                    <a:cubicBezTo>
                      <a:pt x="30" y="334"/>
                      <a:pt x="56" y="296"/>
                      <a:pt x="84" y="260"/>
                    </a:cubicBezTo>
                    <a:cubicBezTo>
                      <a:pt x="112" y="225"/>
                      <a:pt x="143" y="191"/>
                      <a:pt x="176" y="162"/>
                    </a:cubicBezTo>
                    <a:cubicBezTo>
                      <a:pt x="234" y="113"/>
                      <a:pt x="302" y="75"/>
                      <a:pt x="338" y="5"/>
                    </a:cubicBezTo>
                    <a:cubicBezTo>
                      <a:pt x="340" y="0"/>
                      <a:pt x="329" y="0"/>
                      <a:pt x="327" y="4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10" name="Freeform 291"/>
              <p:cNvSpPr/>
              <p:nvPr/>
            </p:nvSpPr>
            <p:spPr bwMode="auto">
              <a:xfrm>
                <a:off x="9047346" y="885838"/>
                <a:ext cx="326231" cy="405213"/>
              </a:xfrm>
              <a:custGeom>
                <a:gdLst>
                  <a:gd name="T0" fmla="*/ 297 w 311"/>
                  <a:gd name="T1" fmla="*/ 4 h 389"/>
                  <a:gd name="T2" fmla="*/ 229 w 311"/>
                  <a:gd name="T3" fmla="*/ 74 h 389"/>
                  <a:gd name="T4" fmla="*/ 137 w 311"/>
                  <a:gd name="T5" fmla="*/ 159 h 389"/>
                  <a:gd name="T6" fmla="*/ 2 w 311"/>
                  <a:gd name="T7" fmla="*/ 385 h 389"/>
                  <a:gd name="T8" fmla="*/ 13 w 311"/>
                  <a:gd name="T9" fmla="*/ 384 h 389"/>
                  <a:gd name="T10" fmla="*/ 155 w 311"/>
                  <a:gd name="T11" fmla="*/ 151 h 389"/>
                  <a:gd name="T12" fmla="*/ 249 w 311"/>
                  <a:gd name="T13" fmla="*/ 68 h 389"/>
                  <a:gd name="T14" fmla="*/ 307 w 311"/>
                  <a:gd name="T15" fmla="*/ 5 h 389"/>
                  <a:gd name="T16" fmla="*/ 297 w 311"/>
                  <a:gd name="T17" fmla="*/ 4 h 38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1" h="389">
                    <a:moveTo>
                      <a:pt x="297" y="4"/>
                    </a:moveTo>
                    <a:cubicBezTo>
                      <a:pt x="277" y="32"/>
                      <a:pt x="256" y="53"/>
                      <a:pt x="229" y="74"/>
                    </a:cubicBezTo>
                    <a:cubicBezTo>
                      <a:pt x="195" y="99"/>
                      <a:pt x="165" y="127"/>
                      <a:pt x="137" y="159"/>
                    </a:cubicBezTo>
                    <a:cubicBezTo>
                      <a:pt x="78" y="225"/>
                      <a:pt x="29" y="300"/>
                      <a:pt x="2" y="385"/>
                    </a:cubicBezTo>
                    <a:cubicBezTo>
                      <a:pt x="0" y="389"/>
                      <a:pt x="12" y="388"/>
                      <a:pt x="13" y="384"/>
                    </a:cubicBezTo>
                    <a:cubicBezTo>
                      <a:pt x="42" y="296"/>
                      <a:pt x="94" y="219"/>
                      <a:pt x="155" y="151"/>
                    </a:cubicBezTo>
                    <a:cubicBezTo>
                      <a:pt x="183" y="120"/>
                      <a:pt x="215" y="94"/>
                      <a:pt x="249" y="68"/>
                    </a:cubicBezTo>
                    <a:cubicBezTo>
                      <a:pt x="272" y="50"/>
                      <a:pt x="290" y="29"/>
                      <a:pt x="307" y="5"/>
                    </a:cubicBezTo>
                    <a:cubicBezTo>
                      <a:pt x="311" y="0"/>
                      <a:pt x="299" y="1"/>
                      <a:pt x="297" y="4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11" name="Freeform 292"/>
              <p:cNvSpPr/>
              <p:nvPr/>
            </p:nvSpPr>
            <p:spPr bwMode="auto">
              <a:xfrm>
                <a:off x="9079969" y="884121"/>
                <a:ext cx="291891" cy="472177"/>
              </a:xfrm>
              <a:custGeom>
                <a:gdLst>
                  <a:gd name="T0" fmla="*/ 265 w 278"/>
                  <a:gd name="T1" fmla="*/ 6 h 453"/>
                  <a:gd name="T2" fmla="*/ 125 w 278"/>
                  <a:gd name="T3" fmla="*/ 228 h 453"/>
                  <a:gd name="T4" fmla="*/ 1 w 278"/>
                  <a:gd name="T5" fmla="*/ 448 h 453"/>
                  <a:gd name="T6" fmla="*/ 12 w 278"/>
                  <a:gd name="T7" fmla="*/ 447 h 453"/>
                  <a:gd name="T8" fmla="*/ 147 w 278"/>
                  <a:gd name="T9" fmla="*/ 214 h 453"/>
                  <a:gd name="T10" fmla="*/ 277 w 278"/>
                  <a:gd name="T11" fmla="*/ 5 h 453"/>
                  <a:gd name="T12" fmla="*/ 265 w 278"/>
                  <a:gd name="T13" fmla="*/ 6 h 45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8" h="452">
                    <a:moveTo>
                      <a:pt x="265" y="6"/>
                    </a:moveTo>
                    <a:cubicBezTo>
                      <a:pt x="237" y="91"/>
                      <a:pt x="180" y="159"/>
                      <a:pt x="125" y="228"/>
                    </a:cubicBezTo>
                    <a:cubicBezTo>
                      <a:pt x="71" y="295"/>
                      <a:pt x="23" y="365"/>
                      <a:pt x="1" y="448"/>
                    </a:cubicBezTo>
                    <a:cubicBezTo>
                      <a:pt x="0" y="453"/>
                      <a:pt x="11" y="451"/>
                      <a:pt x="12" y="447"/>
                    </a:cubicBezTo>
                    <a:cubicBezTo>
                      <a:pt x="36" y="357"/>
                      <a:pt x="89" y="285"/>
                      <a:pt x="147" y="214"/>
                    </a:cubicBezTo>
                    <a:cubicBezTo>
                      <a:pt x="199" y="150"/>
                      <a:pt x="250" y="85"/>
                      <a:pt x="277" y="5"/>
                    </a:cubicBezTo>
                    <a:cubicBezTo>
                      <a:pt x="278" y="0"/>
                      <a:pt x="267" y="2"/>
                      <a:pt x="265" y="6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12" name="Freeform 293"/>
              <p:cNvSpPr/>
              <p:nvPr/>
            </p:nvSpPr>
            <p:spPr bwMode="auto">
              <a:xfrm>
                <a:off x="9093705" y="877253"/>
                <a:ext cx="281589" cy="501366"/>
              </a:xfrm>
              <a:custGeom>
                <a:gdLst>
                  <a:gd name="T0" fmla="*/ 259 w 270"/>
                  <a:gd name="T1" fmla="*/ 4 h 483"/>
                  <a:gd name="T2" fmla="*/ 152 w 270"/>
                  <a:gd name="T3" fmla="*/ 230 h 483"/>
                  <a:gd name="T4" fmla="*/ 3 w 270"/>
                  <a:gd name="T5" fmla="*/ 481 h 483"/>
                  <a:gd name="T6" fmla="*/ 13 w 270"/>
                  <a:gd name="T7" fmla="*/ 480 h 483"/>
                  <a:gd name="T8" fmla="*/ 161 w 270"/>
                  <a:gd name="T9" fmla="*/ 233 h 483"/>
                  <a:gd name="T10" fmla="*/ 270 w 270"/>
                  <a:gd name="T11" fmla="*/ 2 h 483"/>
                  <a:gd name="T12" fmla="*/ 259 w 270"/>
                  <a:gd name="T13" fmla="*/ 4 h 48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0" h="482">
                    <a:moveTo>
                      <a:pt x="259" y="4"/>
                    </a:moveTo>
                    <a:cubicBezTo>
                      <a:pt x="220" y="78"/>
                      <a:pt x="189" y="155"/>
                      <a:pt x="152" y="230"/>
                    </a:cubicBezTo>
                    <a:cubicBezTo>
                      <a:pt x="110" y="317"/>
                      <a:pt x="66" y="407"/>
                      <a:pt x="3" y="481"/>
                    </a:cubicBezTo>
                    <a:cubicBezTo>
                      <a:pt x="0" y="483"/>
                      <a:pt x="11" y="482"/>
                      <a:pt x="13" y="480"/>
                    </a:cubicBezTo>
                    <a:cubicBezTo>
                      <a:pt x="75" y="407"/>
                      <a:pt x="119" y="319"/>
                      <a:pt x="161" y="233"/>
                    </a:cubicBezTo>
                    <a:cubicBezTo>
                      <a:pt x="198" y="157"/>
                      <a:pt x="231" y="77"/>
                      <a:pt x="270" y="2"/>
                    </a:cubicBezTo>
                    <a:cubicBezTo>
                      <a:pt x="270" y="0"/>
                      <a:pt x="260" y="1"/>
                      <a:pt x="259" y="4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13" name="Freeform 294"/>
              <p:cNvSpPr/>
              <p:nvPr/>
            </p:nvSpPr>
            <p:spPr bwMode="auto">
              <a:xfrm>
                <a:off x="9098857" y="878970"/>
                <a:ext cx="278155" cy="535706"/>
              </a:xfrm>
              <a:custGeom>
                <a:gdLst>
                  <a:gd name="T0" fmla="*/ 252 w 265"/>
                  <a:gd name="T1" fmla="*/ 5 h 514"/>
                  <a:gd name="T2" fmla="*/ 157 w 265"/>
                  <a:gd name="T3" fmla="*/ 258 h 514"/>
                  <a:gd name="T4" fmla="*/ 4 w 265"/>
                  <a:gd name="T5" fmla="*/ 509 h 514"/>
                  <a:gd name="T6" fmla="*/ 14 w 265"/>
                  <a:gd name="T7" fmla="*/ 510 h 514"/>
                  <a:gd name="T8" fmla="*/ 167 w 265"/>
                  <a:gd name="T9" fmla="*/ 258 h 514"/>
                  <a:gd name="T10" fmla="*/ 263 w 265"/>
                  <a:gd name="T11" fmla="*/ 4 h 514"/>
                  <a:gd name="T12" fmla="*/ 252 w 265"/>
                  <a:gd name="T13" fmla="*/ 5 h 51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5" h="514">
                    <a:moveTo>
                      <a:pt x="252" y="5"/>
                    </a:moveTo>
                    <a:cubicBezTo>
                      <a:pt x="223" y="91"/>
                      <a:pt x="196" y="176"/>
                      <a:pt x="157" y="258"/>
                    </a:cubicBezTo>
                    <a:cubicBezTo>
                      <a:pt x="114" y="346"/>
                      <a:pt x="62" y="431"/>
                      <a:pt x="4" y="509"/>
                    </a:cubicBezTo>
                    <a:cubicBezTo>
                      <a:pt x="0" y="514"/>
                      <a:pt x="12" y="513"/>
                      <a:pt x="14" y="510"/>
                    </a:cubicBezTo>
                    <a:cubicBezTo>
                      <a:pt x="73" y="431"/>
                      <a:pt x="124" y="346"/>
                      <a:pt x="167" y="258"/>
                    </a:cubicBezTo>
                    <a:cubicBezTo>
                      <a:pt x="207" y="177"/>
                      <a:pt x="235" y="90"/>
                      <a:pt x="263" y="4"/>
                    </a:cubicBezTo>
                    <a:cubicBezTo>
                      <a:pt x="265" y="0"/>
                      <a:pt x="253" y="1"/>
                      <a:pt x="252" y="5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14" name="Freeform 295"/>
              <p:cNvSpPr/>
              <p:nvPr/>
            </p:nvSpPr>
            <p:spPr bwMode="auto">
              <a:xfrm>
                <a:off x="9109159" y="877253"/>
                <a:ext cx="266137" cy="573480"/>
              </a:xfrm>
              <a:custGeom>
                <a:gdLst>
                  <a:gd name="T0" fmla="*/ 243 w 255"/>
                  <a:gd name="T1" fmla="*/ 6 h 552"/>
                  <a:gd name="T2" fmla="*/ 168 w 255"/>
                  <a:gd name="T3" fmla="*/ 261 h 552"/>
                  <a:gd name="T4" fmla="*/ 5 w 255"/>
                  <a:gd name="T5" fmla="*/ 547 h 552"/>
                  <a:gd name="T6" fmla="*/ 14 w 255"/>
                  <a:gd name="T7" fmla="*/ 549 h 552"/>
                  <a:gd name="T8" fmla="*/ 178 w 255"/>
                  <a:gd name="T9" fmla="*/ 262 h 552"/>
                  <a:gd name="T10" fmla="*/ 254 w 255"/>
                  <a:gd name="T11" fmla="*/ 5 h 552"/>
                  <a:gd name="T12" fmla="*/ 243 w 255"/>
                  <a:gd name="T13" fmla="*/ 6 h 55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5" h="552">
                    <a:moveTo>
                      <a:pt x="243" y="6"/>
                    </a:moveTo>
                    <a:cubicBezTo>
                      <a:pt x="226" y="93"/>
                      <a:pt x="199" y="179"/>
                      <a:pt x="168" y="261"/>
                    </a:cubicBezTo>
                    <a:cubicBezTo>
                      <a:pt x="129" y="363"/>
                      <a:pt x="81" y="468"/>
                      <a:pt x="5" y="547"/>
                    </a:cubicBezTo>
                    <a:cubicBezTo>
                      <a:pt x="0" y="552"/>
                      <a:pt x="11" y="552"/>
                      <a:pt x="14" y="549"/>
                    </a:cubicBezTo>
                    <a:cubicBezTo>
                      <a:pt x="91" y="470"/>
                      <a:pt x="139" y="364"/>
                      <a:pt x="178" y="262"/>
                    </a:cubicBezTo>
                    <a:cubicBezTo>
                      <a:pt x="210" y="179"/>
                      <a:pt x="237" y="93"/>
                      <a:pt x="254" y="5"/>
                    </a:cubicBezTo>
                    <a:cubicBezTo>
                      <a:pt x="255" y="0"/>
                      <a:pt x="244" y="2"/>
                      <a:pt x="243" y="6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15" name="Freeform 296"/>
              <p:cNvSpPr/>
              <p:nvPr/>
            </p:nvSpPr>
            <p:spPr bwMode="auto">
              <a:xfrm>
                <a:off x="9110875" y="878970"/>
                <a:ext cx="269571" cy="655896"/>
              </a:xfrm>
              <a:custGeom>
                <a:gdLst>
                  <a:gd name="T0" fmla="*/ 245 w 258"/>
                  <a:gd name="T1" fmla="*/ 6 h 631"/>
                  <a:gd name="T2" fmla="*/ 4 w 258"/>
                  <a:gd name="T3" fmla="*/ 624 h 631"/>
                  <a:gd name="T4" fmla="*/ 14 w 258"/>
                  <a:gd name="T5" fmla="*/ 627 h 631"/>
                  <a:gd name="T6" fmla="*/ 257 w 258"/>
                  <a:gd name="T7" fmla="*/ 5 h 631"/>
                  <a:gd name="T8" fmla="*/ 245 w 258"/>
                  <a:gd name="T9" fmla="*/ 6 h 63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8" h="631">
                    <a:moveTo>
                      <a:pt x="245" y="6"/>
                    </a:moveTo>
                    <a:cubicBezTo>
                      <a:pt x="206" y="223"/>
                      <a:pt x="158" y="456"/>
                      <a:pt x="4" y="624"/>
                    </a:cubicBezTo>
                    <a:cubicBezTo>
                      <a:pt x="0" y="629"/>
                      <a:pt x="10" y="631"/>
                      <a:pt x="14" y="627"/>
                    </a:cubicBezTo>
                    <a:cubicBezTo>
                      <a:pt x="168" y="458"/>
                      <a:pt x="217" y="224"/>
                      <a:pt x="257" y="5"/>
                    </a:cubicBezTo>
                    <a:cubicBezTo>
                      <a:pt x="258" y="0"/>
                      <a:pt x="246" y="1"/>
                      <a:pt x="245" y="6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16" name="Freeform 297"/>
              <p:cNvSpPr/>
              <p:nvPr/>
            </p:nvSpPr>
            <p:spPr bwMode="auto">
              <a:xfrm>
                <a:off x="9100573" y="894423"/>
                <a:ext cx="278155" cy="693670"/>
              </a:xfrm>
              <a:custGeom>
                <a:gdLst>
                  <a:gd name="T0" fmla="*/ 255 w 266"/>
                  <a:gd name="T1" fmla="*/ 6 h 667"/>
                  <a:gd name="T2" fmla="*/ 196 w 266"/>
                  <a:gd name="T3" fmla="*/ 364 h 667"/>
                  <a:gd name="T4" fmla="*/ 5 w 266"/>
                  <a:gd name="T5" fmla="*/ 662 h 667"/>
                  <a:gd name="T6" fmla="*/ 14 w 266"/>
                  <a:gd name="T7" fmla="*/ 664 h 667"/>
                  <a:gd name="T8" fmla="*/ 204 w 266"/>
                  <a:gd name="T9" fmla="*/ 374 h 667"/>
                  <a:gd name="T10" fmla="*/ 266 w 266"/>
                  <a:gd name="T11" fmla="*/ 5 h 667"/>
                  <a:gd name="T12" fmla="*/ 255 w 266"/>
                  <a:gd name="T13" fmla="*/ 6 h 66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6" h="667">
                    <a:moveTo>
                      <a:pt x="255" y="6"/>
                    </a:moveTo>
                    <a:cubicBezTo>
                      <a:pt x="246" y="127"/>
                      <a:pt x="233" y="249"/>
                      <a:pt x="196" y="364"/>
                    </a:cubicBezTo>
                    <a:cubicBezTo>
                      <a:pt x="160" y="479"/>
                      <a:pt x="95" y="581"/>
                      <a:pt x="5" y="662"/>
                    </a:cubicBezTo>
                    <a:cubicBezTo>
                      <a:pt x="0" y="666"/>
                      <a:pt x="11" y="667"/>
                      <a:pt x="14" y="664"/>
                    </a:cubicBezTo>
                    <a:cubicBezTo>
                      <a:pt x="103" y="585"/>
                      <a:pt x="166" y="486"/>
                      <a:pt x="204" y="374"/>
                    </a:cubicBezTo>
                    <a:cubicBezTo>
                      <a:pt x="244" y="255"/>
                      <a:pt x="257" y="129"/>
                      <a:pt x="266" y="5"/>
                    </a:cubicBezTo>
                    <a:cubicBezTo>
                      <a:pt x="266" y="0"/>
                      <a:pt x="255" y="2"/>
                      <a:pt x="255" y="6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17" name="Freeform 298"/>
              <p:cNvSpPr/>
              <p:nvPr/>
            </p:nvSpPr>
            <p:spPr bwMode="auto">
              <a:xfrm>
                <a:off x="9074819" y="892707"/>
                <a:ext cx="310779" cy="774370"/>
              </a:xfrm>
              <a:custGeom>
                <a:gdLst>
                  <a:gd name="T0" fmla="*/ 284 w 298"/>
                  <a:gd name="T1" fmla="*/ 5 h 743"/>
                  <a:gd name="T2" fmla="*/ 230 w 298"/>
                  <a:gd name="T3" fmla="*/ 451 h 743"/>
                  <a:gd name="T4" fmla="*/ 5 w 298"/>
                  <a:gd name="T5" fmla="*/ 740 h 743"/>
                  <a:gd name="T6" fmla="*/ 13 w 298"/>
                  <a:gd name="T7" fmla="*/ 740 h 743"/>
                  <a:gd name="T8" fmla="*/ 237 w 298"/>
                  <a:gd name="T9" fmla="*/ 459 h 743"/>
                  <a:gd name="T10" fmla="*/ 295 w 298"/>
                  <a:gd name="T11" fmla="*/ 2 h 743"/>
                  <a:gd name="T12" fmla="*/ 284 w 298"/>
                  <a:gd name="T13" fmla="*/ 5 h 74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8" h="743">
                    <a:moveTo>
                      <a:pt x="284" y="5"/>
                    </a:moveTo>
                    <a:cubicBezTo>
                      <a:pt x="286" y="154"/>
                      <a:pt x="286" y="310"/>
                      <a:pt x="230" y="451"/>
                    </a:cubicBezTo>
                    <a:cubicBezTo>
                      <a:pt x="185" y="564"/>
                      <a:pt x="111" y="678"/>
                      <a:pt x="5" y="740"/>
                    </a:cubicBezTo>
                    <a:cubicBezTo>
                      <a:pt x="0" y="743"/>
                      <a:pt x="11" y="741"/>
                      <a:pt x="13" y="740"/>
                    </a:cubicBezTo>
                    <a:cubicBezTo>
                      <a:pt x="119" y="679"/>
                      <a:pt x="190" y="570"/>
                      <a:pt x="237" y="459"/>
                    </a:cubicBezTo>
                    <a:cubicBezTo>
                      <a:pt x="298" y="316"/>
                      <a:pt x="297" y="155"/>
                      <a:pt x="295" y="2"/>
                    </a:cubicBezTo>
                    <a:cubicBezTo>
                      <a:pt x="295" y="0"/>
                      <a:pt x="284" y="2"/>
                      <a:pt x="284" y="5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18" name="Freeform 299"/>
              <p:cNvSpPr/>
              <p:nvPr/>
            </p:nvSpPr>
            <p:spPr bwMode="auto">
              <a:xfrm>
                <a:off x="9018157" y="932197"/>
                <a:ext cx="398346" cy="817295"/>
              </a:xfrm>
              <a:custGeom>
                <a:gdLst>
                  <a:gd name="T0" fmla="*/ 337 w 381"/>
                  <a:gd name="T1" fmla="*/ 7 h 785"/>
                  <a:gd name="T2" fmla="*/ 296 w 381"/>
                  <a:gd name="T3" fmla="*/ 470 h 785"/>
                  <a:gd name="T4" fmla="*/ 162 w 381"/>
                  <a:gd name="T5" fmla="*/ 663 h 785"/>
                  <a:gd name="T6" fmla="*/ 75 w 381"/>
                  <a:gd name="T7" fmla="*/ 738 h 785"/>
                  <a:gd name="T8" fmla="*/ 3 w 381"/>
                  <a:gd name="T9" fmla="*/ 781 h 785"/>
                  <a:gd name="T10" fmla="*/ 13 w 381"/>
                  <a:gd name="T11" fmla="*/ 781 h 785"/>
                  <a:gd name="T12" fmla="*/ 60 w 381"/>
                  <a:gd name="T13" fmla="*/ 754 h 785"/>
                  <a:gd name="T14" fmla="*/ 95 w 381"/>
                  <a:gd name="T15" fmla="*/ 732 h 785"/>
                  <a:gd name="T16" fmla="*/ 173 w 381"/>
                  <a:gd name="T17" fmla="*/ 663 h 785"/>
                  <a:gd name="T18" fmla="*/ 304 w 381"/>
                  <a:gd name="T19" fmla="*/ 474 h 785"/>
                  <a:gd name="T20" fmla="*/ 348 w 381"/>
                  <a:gd name="T21" fmla="*/ 4 h 785"/>
                  <a:gd name="T22" fmla="*/ 337 w 381"/>
                  <a:gd name="T23" fmla="*/ 7 h 78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81" h="785">
                    <a:moveTo>
                      <a:pt x="337" y="7"/>
                    </a:moveTo>
                    <a:cubicBezTo>
                      <a:pt x="369" y="159"/>
                      <a:pt x="364" y="328"/>
                      <a:pt x="296" y="470"/>
                    </a:cubicBezTo>
                    <a:cubicBezTo>
                      <a:pt x="262" y="541"/>
                      <a:pt x="216" y="606"/>
                      <a:pt x="162" y="663"/>
                    </a:cubicBezTo>
                    <a:cubicBezTo>
                      <a:pt x="136" y="691"/>
                      <a:pt x="107" y="717"/>
                      <a:pt x="75" y="738"/>
                    </a:cubicBezTo>
                    <a:cubicBezTo>
                      <a:pt x="52" y="753"/>
                      <a:pt x="20" y="760"/>
                      <a:pt x="3" y="781"/>
                    </a:cubicBezTo>
                    <a:cubicBezTo>
                      <a:pt x="0" y="785"/>
                      <a:pt x="11" y="783"/>
                      <a:pt x="13" y="781"/>
                    </a:cubicBezTo>
                    <a:cubicBezTo>
                      <a:pt x="25" y="767"/>
                      <a:pt x="44" y="762"/>
                      <a:pt x="60" y="754"/>
                    </a:cubicBezTo>
                    <a:cubicBezTo>
                      <a:pt x="73" y="748"/>
                      <a:pt x="84" y="740"/>
                      <a:pt x="95" y="732"/>
                    </a:cubicBezTo>
                    <a:cubicBezTo>
                      <a:pt x="124" y="712"/>
                      <a:pt x="149" y="688"/>
                      <a:pt x="173" y="663"/>
                    </a:cubicBezTo>
                    <a:cubicBezTo>
                      <a:pt x="226" y="607"/>
                      <a:pt x="270" y="543"/>
                      <a:pt x="304" y="474"/>
                    </a:cubicBezTo>
                    <a:cubicBezTo>
                      <a:pt x="376" y="332"/>
                      <a:pt x="381" y="157"/>
                      <a:pt x="348" y="4"/>
                    </a:cubicBezTo>
                    <a:cubicBezTo>
                      <a:pt x="348" y="0"/>
                      <a:pt x="336" y="3"/>
                      <a:pt x="337" y="7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19" name="Freeform 300"/>
              <p:cNvSpPr/>
              <p:nvPr/>
            </p:nvSpPr>
            <p:spPr bwMode="auto">
              <a:xfrm>
                <a:off x="9064517" y="877253"/>
                <a:ext cx="310779" cy="448139"/>
              </a:xfrm>
              <a:custGeom>
                <a:gdLst>
                  <a:gd name="T0" fmla="*/ 283 w 297"/>
                  <a:gd name="T1" fmla="*/ 4 h 431"/>
                  <a:gd name="T2" fmla="*/ 181 w 297"/>
                  <a:gd name="T3" fmla="*/ 137 h 431"/>
                  <a:gd name="T4" fmla="*/ 126 w 297"/>
                  <a:gd name="T5" fmla="*/ 194 h 431"/>
                  <a:gd name="T6" fmla="*/ 80 w 297"/>
                  <a:gd name="T7" fmla="*/ 251 h 431"/>
                  <a:gd name="T8" fmla="*/ 21 w 297"/>
                  <a:gd name="T9" fmla="*/ 366 h 431"/>
                  <a:gd name="T10" fmla="*/ 5 w 297"/>
                  <a:gd name="T11" fmla="*/ 409 h 431"/>
                  <a:gd name="T12" fmla="*/ 0 w 297"/>
                  <a:gd name="T13" fmla="*/ 425 h 431"/>
                  <a:gd name="T14" fmla="*/ 12 w 297"/>
                  <a:gd name="T15" fmla="*/ 425 h 431"/>
                  <a:gd name="T16" fmla="*/ 12 w 297"/>
                  <a:gd name="T17" fmla="*/ 425 h 431"/>
                  <a:gd name="T18" fmla="*/ 1 w 297"/>
                  <a:gd name="T19" fmla="*/ 424 h 431"/>
                  <a:gd name="T20" fmla="*/ 1 w 297"/>
                  <a:gd name="T21" fmla="*/ 424 h 431"/>
                  <a:gd name="T22" fmla="*/ 12 w 297"/>
                  <a:gd name="T23" fmla="*/ 424 h 431"/>
                  <a:gd name="T24" fmla="*/ 17 w 297"/>
                  <a:gd name="T25" fmla="*/ 408 h 431"/>
                  <a:gd name="T26" fmla="*/ 34 w 297"/>
                  <a:gd name="T27" fmla="*/ 363 h 431"/>
                  <a:gd name="T28" fmla="*/ 95 w 297"/>
                  <a:gd name="T29" fmla="*/ 246 h 431"/>
                  <a:gd name="T30" fmla="*/ 202 w 297"/>
                  <a:gd name="T31" fmla="*/ 130 h 431"/>
                  <a:gd name="T32" fmla="*/ 294 w 297"/>
                  <a:gd name="T33" fmla="*/ 6 h 431"/>
                  <a:gd name="T34" fmla="*/ 283 w 297"/>
                  <a:gd name="T35" fmla="*/ 4 h 43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97" h="431">
                    <a:moveTo>
                      <a:pt x="283" y="4"/>
                    </a:moveTo>
                    <a:cubicBezTo>
                      <a:pt x="257" y="54"/>
                      <a:pt x="223" y="101"/>
                      <a:pt x="181" y="137"/>
                    </a:cubicBezTo>
                    <a:cubicBezTo>
                      <a:pt x="160" y="154"/>
                      <a:pt x="143" y="174"/>
                      <a:pt x="126" y="194"/>
                    </a:cubicBezTo>
                    <a:cubicBezTo>
                      <a:pt x="110" y="213"/>
                      <a:pt x="94" y="231"/>
                      <a:pt x="80" y="251"/>
                    </a:cubicBezTo>
                    <a:cubicBezTo>
                      <a:pt x="55" y="287"/>
                      <a:pt x="37" y="326"/>
                      <a:pt x="21" y="366"/>
                    </a:cubicBezTo>
                    <a:cubicBezTo>
                      <a:pt x="15" y="380"/>
                      <a:pt x="10" y="394"/>
                      <a:pt x="5" y="409"/>
                    </a:cubicBezTo>
                    <a:cubicBezTo>
                      <a:pt x="4" y="413"/>
                      <a:pt x="1" y="420"/>
                      <a:pt x="0" y="425"/>
                    </a:cubicBezTo>
                    <a:cubicBezTo>
                      <a:pt x="0" y="431"/>
                      <a:pt x="10" y="429"/>
                      <a:pt x="12" y="425"/>
                    </a:cubicBezTo>
                    <a:cubicBezTo>
                      <a:pt x="12" y="425"/>
                      <a:pt x="12" y="425"/>
                      <a:pt x="12" y="425"/>
                    </a:cubicBezTo>
                    <a:cubicBezTo>
                      <a:pt x="15" y="419"/>
                      <a:pt x="3" y="419"/>
                      <a:pt x="1" y="424"/>
                    </a:cubicBezTo>
                    <a:cubicBezTo>
                      <a:pt x="1" y="424"/>
                      <a:pt x="1" y="424"/>
                      <a:pt x="1" y="424"/>
                    </a:cubicBezTo>
                    <a:cubicBezTo>
                      <a:pt x="4" y="424"/>
                      <a:pt x="8" y="424"/>
                      <a:pt x="12" y="424"/>
                    </a:cubicBezTo>
                    <a:cubicBezTo>
                      <a:pt x="12" y="419"/>
                      <a:pt x="15" y="412"/>
                      <a:pt x="17" y="408"/>
                    </a:cubicBezTo>
                    <a:cubicBezTo>
                      <a:pt x="22" y="393"/>
                      <a:pt x="28" y="378"/>
                      <a:pt x="34" y="363"/>
                    </a:cubicBezTo>
                    <a:cubicBezTo>
                      <a:pt x="50" y="322"/>
                      <a:pt x="70" y="282"/>
                      <a:pt x="95" y="246"/>
                    </a:cubicBezTo>
                    <a:cubicBezTo>
                      <a:pt x="126" y="203"/>
                      <a:pt x="164" y="165"/>
                      <a:pt x="202" y="130"/>
                    </a:cubicBezTo>
                    <a:cubicBezTo>
                      <a:pt x="240" y="95"/>
                      <a:pt x="270" y="51"/>
                      <a:pt x="294" y="6"/>
                    </a:cubicBezTo>
                    <a:cubicBezTo>
                      <a:pt x="297" y="0"/>
                      <a:pt x="286" y="0"/>
                      <a:pt x="283" y="4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20" name="Freeform 301"/>
              <p:cNvSpPr/>
              <p:nvPr/>
            </p:nvSpPr>
            <p:spPr bwMode="auto">
              <a:xfrm>
                <a:off x="8226617" y="961387"/>
                <a:ext cx="279873" cy="817295"/>
              </a:xfrm>
              <a:custGeom>
                <a:gdLst>
                  <a:gd name="T0" fmla="*/ 1 w 267"/>
                  <a:gd name="T1" fmla="*/ 5 h 786"/>
                  <a:gd name="T2" fmla="*/ 33 w 267"/>
                  <a:gd name="T3" fmla="*/ 209 h 786"/>
                  <a:gd name="T4" fmla="*/ 29 w 267"/>
                  <a:gd name="T5" fmla="*/ 420 h 786"/>
                  <a:gd name="T6" fmla="*/ 111 w 267"/>
                  <a:gd name="T7" fmla="*/ 636 h 786"/>
                  <a:gd name="T8" fmla="*/ 179 w 267"/>
                  <a:gd name="T9" fmla="*/ 719 h 786"/>
                  <a:gd name="T10" fmla="*/ 260 w 267"/>
                  <a:gd name="T11" fmla="*/ 784 h 786"/>
                  <a:gd name="T12" fmla="*/ 264 w 267"/>
                  <a:gd name="T13" fmla="*/ 781 h 786"/>
                  <a:gd name="T14" fmla="*/ 181 w 267"/>
                  <a:gd name="T15" fmla="*/ 713 h 786"/>
                  <a:gd name="T16" fmla="*/ 116 w 267"/>
                  <a:gd name="T17" fmla="*/ 634 h 786"/>
                  <a:gd name="T18" fmla="*/ 34 w 267"/>
                  <a:gd name="T19" fmla="*/ 406 h 786"/>
                  <a:gd name="T20" fmla="*/ 41 w 267"/>
                  <a:gd name="T21" fmla="*/ 186 h 786"/>
                  <a:gd name="T22" fmla="*/ 7 w 267"/>
                  <a:gd name="T23" fmla="*/ 2 h 786"/>
                  <a:gd name="T24" fmla="*/ 1 w 267"/>
                  <a:gd name="T25" fmla="*/ 5 h 78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7" h="786">
                    <a:moveTo>
                      <a:pt x="1" y="5"/>
                    </a:moveTo>
                    <a:cubicBezTo>
                      <a:pt x="43" y="61"/>
                      <a:pt x="37" y="143"/>
                      <a:pt x="33" y="209"/>
                    </a:cubicBezTo>
                    <a:cubicBezTo>
                      <a:pt x="29" y="280"/>
                      <a:pt x="21" y="349"/>
                      <a:pt x="29" y="420"/>
                    </a:cubicBezTo>
                    <a:cubicBezTo>
                      <a:pt x="39" y="499"/>
                      <a:pt x="66" y="570"/>
                      <a:pt x="111" y="636"/>
                    </a:cubicBezTo>
                    <a:cubicBezTo>
                      <a:pt x="131" y="666"/>
                      <a:pt x="153" y="694"/>
                      <a:pt x="179" y="719"/>
                    </a:cubicBezTo>
                    <a:cubicBezTo>
                      <a:pt x="204" y="743"/>
                      <a:pt x="232" y="763"/>
                      <a:pt x="260" y="784"/>
                    </a:cubicBezTo>
                    <a:cubicBezTo>
                      <a:pt x="261" y="786"/>
                      <a:pt x="267" y="783"/>
                      <a:pt x="264" y="781"/>
                    </a:cubicBezTo>
                    <a:cubicBezTo>
                      <a:pt x="236" y="759"/>
                      <a:pt x="207" y="738"/>
                      <a:pt x="181" y="713"/>
                    </a:cubicBezTo>
                    <a:cubicBezTo>
                      <a:pt x="156" y="690"/>
                      <a:pt x="136" y="662"/>
                      <a:pt x="116" y="634"/>
                    </a:cubicBezTo>
                    <a:cubicBezTo>
                      <a:pt x="69" y="565"/>
                      <a:pt x="43" y="489"/>
                      <a:pt x="34" y="406"/>
                    </a:cubicBezTo>
                    <a:cubicBezTo>
                      <a:pt x="26" y="333"/>
                      <a:pt x="37" y="259"/>
                      <a:pt x="41" y="186"/>
                    </a:cubicBezTo>
                    <a:cubicBezTo>
                      <a:pt x="43" y="126"/>
                      <a:pt x="45" y="53"/>
                      <a:pt x="7" y="2"/>
                    </a:cubicBezTo>
                    <a:cubicBezTo>
                      <a:pt x="5" y="0"/>
                      <a:pt x="0" y="2"/>
                      <a:pt x="1" y="5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21" name="Freeform 302"/>
              <p:cNvSpPr/>
              <p:nvPr/>
            </p:nvSpPr>
            <p:spPr bwMode="auto">
              <a:xfrm>
                <a:off x="8233485" y="968255"/>
                <a:ext cx="343401" cy="865371"/>
              </a:xfrm>
              <a:custGeom>
                <a:gdLst>
                  <a:gd name="T0" fmla="*/ 2 w 329"/>
                  <a:gd name="T1" fmla="*/ 3 h 831"/>
                  <a:gd name="T2" fmla="*/ 137 w 329"/>
                  <a:gd name="T3" fmla="*/ 236 h 831"/>
                  <a:gd name="T4" fmla="*/ 138 w 329"/>
                  <a:gd name="T5" fmla="*/ 463 h 831"/>
                  <a:gd name="T6" fmla="*/ 168 w 329"/>
                  <a:gd name="T7" fmla="*/ 657 h 831"/>
                  <a:gd name="T8" fmla="*/ 322 w 329"/>
                  <a:gd name="T9" fmla="*/ 830 h 831"/>
                  <a:gd name="T10" fmla="*/ 327 w 329"/>
                  <a:gd name="T11" fmla="*/ 827 h 831"/>
                  <a:gd name="T12" fmla="*/ 171 w 329"/>
                  <a:gd name="T13" fmla="*/ 646 h 831"/>
                  <a:gd name="T14" fmla="*/ 145 w 329"/>
                  <a:gd name="T15" fmla="*/ 447 h 831"/>
                  <a:gd name="T16" fmla="*/ 154 w 329"/>
                  <a:gd name="T17" fmla="*/ 346 h 831"/>
                  <a:gd name="T18" fmla="*/ 140 w 329"/>
                  <a:gd name="T19" fmla="*/ 223 h 831"/>
                  <a:gd name="T20" fmla="*/ 7 w 329"/>
                  <a:gd name="T21" fmla="*/ 1 h 831"/>
                  <a:gd name="T22" fmla="*/ 2 w 329"/>
                  <a:gd name="T23" fmla="*/ 3 h 83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29" h="831">
                    <a:moveTo>
                      <a:pt x="2" y="3"/>
                    </a:moveTo>
                    <a:cubicBezTo>
                      <a:pt x="62" y="71"/>
                      <a:pt x="113" y="148"/>
                      <a:pt x="137" y="236"/>
                    </a:cubicBezTo>
                    <a:cubicBezTo>
                      <a:pt x="157" y="312"/>
                      <a:pt x="141" y="386"/>
                      <a:pt x="138" y="463"/>
                    </a:cubicBezTo>
                    <a:cubicBezTo>
                      <a:pt x="136" y="529"/>
                      <a:pt x="142" y="595"/>
                      <a:pt x="168" y="657"/>
                    </a:cubicBezTo>
                    <a:cubicBezTo>
                      <a:pt x="199" y="729"/>
                      <a:pt x="257" y="786"/>
                      <a:pt x="322" y="830"/>
                    </a:cubicBezTo>
                    <a:cubicBezTo>
                      <a:pt x="323" y="831"/>
                      <a:pt x="329" y="828"/>
                      <a:pt x="327" y="827"/>
                    </a:cubicBezTo>
                    <a:cubicBezTo>
                      <a:pt x="260" y="781"/>
                      <a:pt x="202" y="723"/>
                      <a:pt x="171" y="646"/>
                    </a:cubicBezTo>
                    <a:cubicBezTo>
                      <a:pt x="145" y="583"/>
                      <a:pt x="142" y="514"/>
                      <a:pt x="145" y="447"/>
                    </a:cubicBezTo>
                    <a:cubicBezTo>
                      <a:pt x="147" y="413"/>
                      <a:pt x="151" y="380"/>
                      <a:pt x="154" y="346"/>
                    </a:cubicBezTo>
                    <a:cubicBezTo>
                      <a:pt x="157" y="304"/>
                      <a:pt x="151" y="263"/>
                      <a:pt x="140" y="223"/>
                    </a:cubicBezTo>
                    <a:cubicBezTo>
                      <a:pt x="116" y="139"/>
                      <a:pt x="65" y="65"/>
                      <a:pt x="7" y="1"/>
                    </a:cubicBezTo>
                    <a:cubicBezTo>
                      <a:pt x="6" y="0"/>
                      <a:pt x="0" y="2"/>
                      <a:pt x="2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22" name="Freeform 303"/>
              <p:cNvSpPr/>
              <p:nvPr/>
            </p:nvSpPr>
            <p:spPr bwMode="auto">
              <a:xfrm>
                <a:off x="8228334" y="964821"/>
                <a:ext cx="267853" cy="279873"/>
              </a:xfrm>
              <a:custGeom>
                <a:gdLst>
                  <a:gd name="T0" fmla="*/ 1 w 256"/>
                  <a:gd name="T1" fmla="*/ 3 h 270"/>
                  <a:gd name="T2" fmla="*/ 149 w 256"/>
                  <a:gd name="T3" fmla="*/ 99 h 270"/>
                  <a:gd name="T4" fmla="*/ 249 w 256"/>
                  <a:gd name="T5" fmla="*/ 268 h 270"/>
                  <a:gd name="T6" fmla="*/ 255 w 256"/>
                  <a:gd name="T7" fmla="*/ 267 h 270"/>
                  <a:gd name="T8" fmla="*/ 159 w 256"/>
                  <a:gd name="T9" fmla="*/ 101 h 270"/>
                  <a:gd name="T10" fmla="*/ 7 w 256"/>
                  <a:gd name="T11" fmla="*/ 1 h 270"/>
                  <a:gd name="T12" fmla="*/ 1 w 256"/>
                  <a:gd name="T13" fmla="*/ 3 h 27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6" h="270">
                    <a:moveTo>
                      <a:pt x="1" y="3"/>
                    </a:moveTo>
                    <a:cubicBezTo>
                      <a:pt x="51" y="35"/>
                      <a:pt x="106" y="56"/>
                      <a:pt x="149" y="99"/>
                    </a:cubicBezTo>
                    <a:cubicBezTo>
                      <a:pt x="194" y="144"/>
                      <a:pt x="235" y="205"/>
                      <a:pt x="249" y="268"/>
                    </a:cubicBezTo>
                    <a:cubicBezTo>
                      <a:pt x="249" y="270"/>
                      <a:pt x="256" y="268"/>
                      <a:pt x="255" y="267"/>
                    </a:cubicBezTo>
                    <a:cubicBezTo>
                      <a:pt x="241" y="204"/>
                      <a:pt x="201" y="148"/>
                      <a:pt x="159" y="101"/>
                    </a:cubicBezTo>
                    <a:cubicBezTo>
                      <a:pt x="117" y="55"/>
                      <a:pt x="58" y="34"/>
                      <a:pt x="7" y="1"/>
                    </a:cubicBezTo>
                    <a:cubicBezTo>
                      <a:pt x="5" y="0"/>
                      <a:pt x="0" y="2"/>
                      <a:pt x="1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23" name="Freeform 304"/>
              <p:cNvSpPr/>
              <p:nvPr/>
            </p:nvSpPr>
            <p:spPr bwMode="auto">
              <a:xfrm>
                <a:off x="8231768" y="968255"/>
                <a:ext cx="252401" cy="791540"/>
              </a:xfrm>
              <a:custGeom>
                <a:gdLst>
                  <a:gd name="T0" fmla="*/ 1 w 241"/>
                  <a:gd name="T1" fmla="*/ 3 h 761"/>
                  <a:gd name="T2" fmla="*/ 68 w 241"/>
                  <a:gd name="T3" fmla="*/ 200 h 761"/>
                  <a:gd name="T4" fmla="*/ 69 w 241"/>
                  <a:gd name="T5" fmla="*/ 409 h 761"/>
                  <a:gd name="T6" fmla="*/ 126 w 241"/>
                  <a:gd name="T7" fmla="*/ 593 h 761"/>
                  <a:gd name="T8" fmla="*/ 234 w 241"/>
                  <a:gd name="T9" fmla="*/ 759 h 761"/>
                  <a:gd name="T10" fmla="*/ 240 w 241"/>
                  <a:gd name="T11" fmla="*/ 757 h 761"/>
                  <a:gd name="T12" fmla="*/ 128 w 241"/>
                  <a:gd name="T13" fmla="*/ 583 h 761"/>
                  <a:gd name="T14" fmla="*/ 74 w 241"/>
                  <a:gd name="T15" fmla="*/ 396 h 761"/>
                  <a:gd name="T16" fmla="*/ 73 w 241"/>
                  <a:gd name="T17" fmla="*/ 187 h 761"/>
                  <a:gd name="T18" fmla="*/ 7 w 241"/>
                  <a:gd name="T19" fmla="*/ 1 h 761"/>
                  <a:gd name="T20" fmla="*/ 1 w 241"/>
                  <a:gd name="T21" fmla="*/ 3 h 76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1" h="761">
                    <a:moveTo>
                      <a:pt x="1" y="3"/>
                    </a:moveTo>
                    <a:cubicBezTo>
                      <a:pt x="42" y="61"/>
                      <a:pt x="61" y="131"/>
                      <a:pt x="68" y="200"/>
                    </a:cubicBezTo>
                    <a:cubicBezTo>
                      <a:pt x="74" y="270"/>
                      <a:pt x="62" y="340"/>
                      <a:pt x="69" y="409"/>
                    </a:cubicBezTo>
                    <a:cubicBezTo>
                      <a:pt x="75" y="475"/>
                      <a:pt x="97" y="534"/>
                      <a:pt x="126" y="593"/>
                    </a:cubicBezTo>
                    <a:cubicBezTo>
                      <a:pt x="155" y="653"/>
                      <a:pt x="187" y="711"/>
                      <a:pt x="234" y="759"/>
                    </a:cubicBezTo>
                    <a:cubicBezTo>
                      <a:pt x="235" y="761"/>
                      <a:pt x="241" y="759"/>
                      <a:pt x="240" y="757"/>
                    </a:cubicBezTo>
                    <a:cubicBezTo>
                      <a:pt x="191" y="707"/>
                      <a:pt x="159" y="645"/>
                      <a:pt x="128" y="583"/>
                    </a:cubicBezTo>
                    <a:cubicBezTo>
                      <a:pt x="99" y="523"/>
                      <a:pt x="80" y="462"/>
                      <a:pt x="74" y="396"/>
                    </a:cubicBezTo>
                    <a:cubicBezTo>
                      <a:pt x="68" y="326"/>
                      <a:pt x="80" y="256"/>
                      <a:pt x="73" y="187"/>
                    </a:cubicBezTo>
                    <a:cubicBezTo>
                      <a:pt x="66" y="121"/>
                      <a:pt x="45" y="55"/>
                      <a:pt x="7" y="1"/>
                    </a:cubicBezTo>
                    <a:cubicBezTo>
                      <a:pt x="6" y="0"/>
                      <a:pt x="0" y="2"/>
                      <a:pt x="1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24" name="Freeform 305"/>
              <p:cNvSpPr/>
              <p:nvPr/>
            </p:nvSpPr>
            <p:spPr bwMode="auto">
              <a:xfrm>
                <a:off x="8250655" y="999161"/>
                <a:ext cx="248967" cy="779521"/>
              </a:xfrm>
              <a:custGeom>
                <a:gdLst>
                  <a:gd name="T0" fmla="*/ 1 w 237"/>
                  <a:gd name="T1" fmla="*/ 3 h 749"/>
                  <a:gd name="T2" fmla="*/ 33 w 237"/>
                  <a:gd name="T3" fmla="*/ 198 h 749"/>
                  <a:gd name="T4" fmla="*/ 30 w 237"/>
                  <a:gd name="T5" fmla="*/ 393 h 749"/>
                  <a:gd name="T6" fmla="*/ 105 w 237"/>
                  <a:gd name="T7" fmla="*/ 582 h 749"/>
                  <a:gd name="T8" fmla="*/ 157 w 237"/>
                  <a:gd name="T9" fmla="*/ 669 h 749"/>
                  <a:gd name="T10" fmla="*/ 229 w 237"/>
                  <a:gd name="T11" fmla="*/ 747 h 749"/>
                  <a:gd name="T12" fmla="*/ 235 w 237"/>
                  <a:gd name="T13" fmla="*/ 745 h 749"/>
                  <a:gd name="T14" fmla="*/ 165 w 237"/>
                  <a:gd name="T15" fmla="*/ 671 h 749"/>
                  <a:gd name="T16" fmla="*/ 107 w 237"/>
                  <a:gd name="T17" fmla="*/ 574 h 749"/>
                  <a:gd name="T18" fmla="*/ 35 w 237"/>
                  <a:gd name="T19" fmla="*/ 386 h 749"/>
                  <a:gd name="T20" fmla="*/ 39 w 237"/>
                  <a:gd name="T21" fmla="*/ 185 h 749"/>
                  <a:gd name="T22" fmla="*/ 7 w 237"/>
                  <a:gd name="T23" fmla="*/ 2 h 749"/>
                  <a:gd name="T24" fmla="*/ 1 w 237"/>
                  <a:gd name="T25" fmla="*/ 3 h 74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36" h="749">
                    <a:moveTo>
                      <a:pt x="1" y="3"/>
                    </a:moveTo>
                    <a:cubicBezTo>
                      <a:pt x="29" y="64"/>
                      <a:pt x="34" y="133"/>
                      <a:pt x="33" y="198"/>
                    </a:cubicBezTo>
                    <a:cubicBezTo>
                      <a:pt x="33" y="264"/>
                      <a:pt x="19" y="328"/>
                      <a:pt x="30" y="393"/>
                    </a:cubicBezTo>
                    <a:cubicBezTo>
                      <a:pt x="42" y="460"/>
                      <a:pt x="73" y="523"/>
                      <a:pt x="105" y="582"/>
                    </a:cubicBezTo>
                    <a:cubicBezTo>
                      <a:pt x="120" y="612"/>
                      <a:pt x="137" y="641"/>
                      <a:pt x="157" y="669"/>
                    </a:cubicBezTo>
                    <a:cubicBezTo>
                      <a:pt x="177" y="698"/>
                      <a:pt x="204" y="723"/>
                      <a:pt x="229" y="747"/>
                    </a:cubicBezTo>
                    <a:cubicBezTo>
                      <a:pt x="231" y="749"/>
                      <a:pt x="237" y="746"/>
                      <a:pt x="235" y="745"/>
                    </a:cubicBezTo>
                    <a:cubicBezTo>
                      <a:pt x="211" y="721"/>
                      <a:pt x="186" y="698"/>
                      <a:pt x="165" y="671"/>
                    </a:cubicBezTo>
                    <a:cubicBezTo>
                      <a:pt x="142" y="641"/>
                      <a:pt x="125" y="608"/>
                      <a:pt x="107" y="574"/>
                    </a:cubicBezTo>
                    <a:cubicBezTo>
                      <a:pt x="76" y="515"/>
                      <a:pt x="47" y="453"/>
                      <a:pt x="35" y="386"/>
                    </a:cubicBezTo>
                    <a:cubicBezTo>
                      <a:pt x="24" y="319"/>
                      <a:pt x="39" y="252"/>
                      <a:pt x="39" y="185"/>
                    </a:cubicBezTo>
                    <a:cubicBezTo>
                      <a:pt x="39" y="124"/>
                      <a:pt x="33" y="58"/>
                      <a:pt x="7" y="2"/>
                    </a:cubicBezTo>
                    <a:cubicBezTo>
                      <a:pt x="6" y="0"/>
                      <a:pt x="0" y="1"/>
                      <a:pt x="1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25" name="Freeform 306"/>
              <p:cNvSpPr/>
              <p:nvPr/>
            </p:nvSpPr>
            <p:spPr bwMode="auto">
              <a:xfrm>
                <a:off x="8250655" y="990575"/>
                <a:ext cx="135644" cy="571764"/>
              </a:xfrm>
              <a:custGeom>
                <a:gdLst>
                  <a:gd name="T0" fmla="*/ 1 w 130"/>
                  <a:gd name="T1" fmla="*/ 3 h 549"/>
                  <a:gd name="T2" fmla="*/ 97 w 130"/>
                  <a:gd name="T3" fmla="*/ 233 h 549"/>
                  <a:gd name="T4" fmla="*/ 124 w 130"/>
                  <a:gd name="T5" fmla="*/ 547 h 549"/>
                  <a:gd name="T6" fmla="*/ 130 w 130"/>
                  <a:gd name="T7" fmla="*/ 545 h 549"/>
                  <a:gd name="T8" fmla="*/ 104 w 130"/>
                  <a:gd name="T9" fmla="*/ 238 h 549"/>
                  <a:gd name="T10" fmla="*/ 7 w 130"/>
                  <a:gd name="T11" fmla="*/ 2 h 549"/>
                  <a:gd name="T12" fmla="*/ 1 w 130"/>
                  <a:gd name="T13" fmla="*/ 3 h 54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0" h="549">
                    <a:moveTo>
                      <a:pt x="1" y="3"/>
                    </a:moveTo>
                    <a:cubicBezTo>
                      <a:pt x="46" y="75"/>
                      <a:pt x="81" y="149"/>
                      <a:pt x="97" y="233"/>
                    </a:cubicBezTo>
                    <a:cubicBezTo>
                      <a:pt x="117" y="336"/>
                      <a:pt x="94" y="445"/>
                      <a:pt x="124" y="547"/>
                    </a:cubicBezTo>
                    <a:cubicBezTo>
                      <a:pt x="124" y="549"/>
                      <a:pt x="130" y="547"/>
                      <a:pt x="130" y="545"/>
                    </a:cubicBezTo>
                    <a:cubicBezTo>
                      <a:pt x="101" y="446"/>
                      <a:pt x="121" y="339"/>
                      <a:pt x="104" y="238"/>
                    </a:cubicBezTo>
                    <a:cubicBezTo>
                      <a:pt x="90" y="151"/>
                      <a:pt x="53" y="76"/>
                      <a:pt x="7" y="2"/>
                    </a:cubicBezTo>
                    <a:cubicBezTo>
                      <a:pt x="6" y="0"/>
                      <a:pt x="0" y="2"/>
                      <a:pt x="1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26" name="Freeform 307"/>
              <p:cNvSpPr/>
              <p:nvPr/>
            </p:nvSpPr>
            <p:spPr bwMode="auto">
              <a:xfrm>
                <a:off x="8242070" y="981991"/>
                <a:ext cx="152814" cy="606104"/>
              </a:xfrm>
              <a:custGeom>
                <a:gdLst>
                  <a:gd name="T0" fmla="*/ 1 w 146"/>
                  <a:gd name="T1" fmla="*/ 4 h 581"/>
                  <a:gd name="T2" fmla="*/ 82 w 146"/>
                  <a:gd name="T3" fmla="*/ 256 h 581"/>
                  <a:gd name="T4" fmla="*/ 93 w 146"/>
                  <a:gd name="T5" fmla="*/ 420 h 581"/>
                  <a:gd name="T6" fmla="*/ 139 w 146"/>
                  <a:gd name="T7" fmla="*/ 579 h 581"/>
                  <a:gd name="T8" fmla="*/ 145 w 146"/>
                  <a:gd name="T9" fmla="*/ 577 h 581"/>
                  <a:gd name="T10" fmla="*/ 87 w 146"/>
                  <a:gd name="T11" fmla="*/ 248 h 581"/>
                  <a:gd name="T12" fmla="*/ 7 w 146"/>
                  <a:gd name="T13" fmla="*/ 2 h 581"/>
                  <a:gd name="T14" fmla="*/ 1 w 146"/>
                  <a:gd name="T15" fmla="*/ 4 h 58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6" h="581">
                    <a:moveTo>
                      <a:pt x="1" y="4"/>
                    </a:moveTo>
                    <a:cubicBezTo>
                      <a:pt x="57" y="78"/>
                      <a:pt x="74" y="166"/>
                      <a:pt x="82" y="256"/>
                    </a:cubicBezTo>
                    <a:cubicBezTo>
                      <a:pt x="87" y="310"/>
                      <a:pt x="87" y="365"/>
                      <a:pt x="93" y="420"/>
                    </a:cubicBezTo>
                    <a:cubicBezTo>
                      <a:pt x="100" y="474"/>
                      <a:pt x="115" y="530"/>
                      <a:pt x="139" y="579"/>
                    </a:cubicBezTo>
                    <a:cubicBezTo>
                      <a:pt x="140" y="581"/>
                      <a:pt x="146" y="579"/>
                      <a:pt x="145" y="577"/>
                    </a:cubicBezTo>
                    <a:cubicBezTo>
                      <a:pt x="94" y="474"/>
                      <a:pt x="97" y="361"/>
                      <a:pt x="87" y="248"/>
                    </a:cubicBezTo>
                    <a:cubicBezTo>
                      <a:pt x="80" y="160"/>
                      <a:pt x="61" y="74"/>
                      <a:pt x="7" y="2"/>
                    </a:cubicBezTo>
                    <a:cubicBezTo>
                      <a:pt x="6" y="0"/>
                      <a:pt x="0" y="2"/>
                      <a:pt x="1" y="4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27" name="Freeform 308"/>
              <p:cNvSpPr/>
              <p:nvPr/>
            </p:nvSpPr>
            <p:spPr bwMode="auto">
              <a:xfrm>
                <a:off x="8233485" y="971689"/>
                <a:ext cx="212909" cy="336533"/>
              </a:xfrm>
              <a:custGeom>
                <a:gdLst>
                  <a:gd name="T0" fmla="*/ 2 w 203"/>
                  <a:gd name="T1" fmla="*/ 3 h 324"/>
                  <a:gd name="T2" fmla="*/ 62 w 203"/>
                  <a:gd name="T3" fmla="*/ 51 h 324"/>
                  <a:gd name="T4" fmla="*/ 116 w 203"/>
                  <a:gd name="T5" fmla="*/ 117 h 324"/>
                  <a:gd name="T6" fmla="*/ 196 w 203"/>
                  <a:gd name="T7" fmla="*/ 322 h 324"/>
                  <a:gd name="T8" fmla="*/ 202 w 203"/>
                  <a:gd name="T9" fmla="*/ 321 h 324"/>
                  <a:gd name="T10" fmla="*/ 119 w 203"/>
                  <a:gd name="T11" fmla="*/ 110 h 324"/>
                  <a:gd name="T12" fmla="*/ 68 w 203"/>
                  <a:gd name="T13" fmla="*/ 48 h 324"/>
                  <a:gd name="T14" fmla="*/ 7 w 203"/>
                  <a:gd name="T15" fmla="*/ 1 h 324"/>
                  <a:gd name="T16" fmla="*/ 2 w 203"/>
                  <a:gd name="T17" fmla="*/ 3 h 32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3" h="324">
                    <a:moveTo>
                      <a:pt x="2" y="3"/>
                    </a:moveTo>
                    <a:cubicBezTo>
                      <a:pt x="26" y="12"/>
                      <a:pt x="45" y="33"/>
                      <a:pt x="62" y="51"/>
                    </a:cubicBezTo>
                    <a:cubicBezTo>
                      <a:pt x="82" y="71"/>
                      <a:pt x="100" y="94"/>
                      <a:pt x="116" y="117"/>
                    </a:cubicBezTo>
                    <a:cubicBezTo>
                      <a:pt x="158" y="178"/>
                      <a:pt x="179" y="251"/>
                      <a:pt x="196" y="322"/>
                    </a:cubicBezTo>
                    <a:cubicBezTo>
                      <a:pt x="197" y="324"/>
                      <a:pt x="203" y="322"/>
                      <a:pt x="202" y="321"/>
                    </a:cubicBezTo>
                    <a:cubicBezTo>
                      <a:pt x="185" y="247"/>
                      <a:pt x="162" y="173"/>
                      <a:pt x="119" y="110"/>
                    </a:cubicBezTo>
                    <a:cubicBezTo>
                      <a:pt x="103" y="88"/>
                      <a:pt x="86" y="68"/>
                      <a:pt x="68" y="48"/>
                    </a:cubicBezTo>
                    <a:cubicBezTo>
                      <a:pt x="51" y="30"/>
                      <a:pt x="31" y="9"/>
                      <a:pt x="7" y="1"/>
                    </a:cubicBezTo>
                    <a:cubicBezTo>
                      <a:pt x="5" y="0"/>
                      <a:pt x="0" y="3"/>
                      <a:pt x="2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28" name="Freeform 309"/>
              <p:cNvSpPr/>
              <p:nvPr/>
            </p:nvSpPr>
            <p:spPr bwMode="auto">
              <a:xfrm>
                <a:off x="8243787" y="983707"/>
                <a:ext cx="235230" cy="278155"/>
              </a:xfrm>
              <a:custGeom>
                <a:gdLst>
                  <a:gd name="T0" fmla="*/ 4 w 224"/>
                  <a:gd name="T1" fmla="*/ 4 h 267"/>
                  <a:gd name="T2" fmla="*/ 61 w 224"/>
                  <a:gd name="T3" fmla="*/ 38 h 267"/>
                  <a:gd name="T4" fmla="*/ 112 w 224"/>
                  <a:gd name="T5" fmla="*/ 89 h 267"/>
                  <a:gd name="T6" fmla="*/ 217 w 224"/>
                  <a:gd name="T7" fmla="*/ 265 h 267"/>
                  <a:gd name="T8" fmla="*/ 223 w 224"/>
                  <a:gd name="T9" fmla="*/ 263 h 267"/>
                  <a:gd name="T10" fmla="*/ 113 w 224"/>
                  <a:gd name="T11" fmla="*/ 82 h 267"/>
                  <a:gd name="T12" fmla="*/ 59 w 224"/>
                  <a:gd name="T13" fmla="*/ 28 h 267"/>
                  <a:gd name="T14" fmla="*/ 7 w 224"/>
                  <a:gd name="T15" fmla="*/ 0 h 267"/>
                  <a:gd name="T16" fmla="*/ 4 w 224"/>
                  <a:gd name="T17" fmla="*/ 4 h 26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4" h="267">
                    <a:moveTo>
                      <a:pt x="4" y="4"/>
                    </a:moveTo>
                    <a:cubicBezTo>
                      <a:pt x="25" y="4"/>
                      <a:pt x="46" y="25"/>
                      <a:pt x="61" y="38"/>
                    </a:cubicBezTo>
                    <a:cubicBezTo>
                      <a:pt x="79" y="53"/>
                      <a:pt x="97" y="71"/>
                      <a:pt x="112" y="89"/>
                    </a:cubicBezTo>
                    <a:cubicBezTo>
                      <a:pt x="155" y="142"/>
                      <a:pt x="189" y="203"/>
                      <a:pt x="217" y="265"/>
                    </a:cubicBezTo>
                    <a:cubicBezTo>
                      <a:pt x="218" y="267"/>
                      <a:pt x="224" y="266"/>
                      <a:pt x="223" y="263"/>
                    </a:cubicBezTo>
                    <a:cubicBezTo>
                      <a:pt x="194" y="199"/>
                      <a:pt x="159" y="136"/>
                      <a:pt x="113" y="82"/>
                    </a:cubicBezTo>
                    <a:cubicBezTo>
                      <a:pt x="97" y="62"/>
                      <a:pt x="78" y="45"/>
                      <a:pt x="59" y="28"/>
                    </a:cubicBezTo>
                    <a:cubicBezTo>
                      <a:pt x="45" y="17"/>
                      <a:pt x="26" y="0"/>
                      <a:pt x="7" y="0"/>
                    </a:cubicBezTo>
                    <a:cubicBezTo>
                      <a:pt x="4" y="0"/>
                      <a:pt x="0" y="4"/>
                      <a:pt x="4" y="4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29" name="Freeform 310"/>
              <p:cNvSpPr/>
              <p:nvPr/>
            </p:nvSpPr>
            <p:spPr bwMode="auto">
              <a:xfrm>
                <a:off x="8657585" y="1054105"/>
                <a:ext cx="70398" cy="827597"/>
              </a:xfrm>
              <a:custGeom>
                <a:gdLst>
                  <a:gd name="T0" fmla="*/ 58 w 67"/>
                  <a:gd name="T1" fmla="*/ 3 h 796"/>
                  <a:gd name="T2" fmla="*/ 59 w 67"/>
                  <a:gd name="T3" fmla="*/ 90 h 796"/>
                  <a:gd name="T4" fmla="*/ 47 w 67"/>
                  <a:gd name="T5" fmla="*/ 193 h 796"/>
                  <a:gd name="T6" fmla="*/ 21 w 67"/>
                  <a:gd name="T7" fmla="*/ 397 h 796"/>
                  <a:gd name="T8" fmla="*/ 11 w 67"/>
                  <a:gd name="T9" fmla="*/ 597 h 796"/>
                  <a:gd name="T10" fmla="*/ 15 w 67"/>
                  <a:gd name="T11" fmla="*/ 793 h 796"/>
                  <a:gd name="T12" fmla="*/ 21 w 67"/>
                  <a:gd name="T13" fmla="*/ 792 h 796"/>
                  <a:gd name="T14" fmla="*/ 18 w 67"/>
                  <a:gd name="T15" fmla="*/ 590 h 796"/>
                  <a:gd name="T16" fmla="*/ 27 w 67"/>
                  <a:gd name="T17" fmla="*/ 389 h 796"/>
                  <a:gd name="T18" fmla="*/ 52 w 67"/>
                  <a:gd name="T19" fmla="*/ 193 h 796"/>
                  <a:gd name="T20" fmla="*/ 65 w 67"/>
                  <a:gd name="T21" fmla="*/ 96 h 796"/>
                  <a:gd name="T22" fmla="*/ 63 w 67"/>
                  <a:gd name="T23" fmla="*/ 3 h 796"/>
                  <a:gd name="T24" fmla="*/ 58 w 67"/>
                  <a:gd name="T25" fmla="*/ 3 h 79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7" h="796">
                    <a:moveTo>
                      <a:pt x="58" y="3"/>
                    </a:moveTo>
                    <a:cubicBezTo>
                      <a:pt x="53" y="32"/>
                      <a:pt x="58" y="61"/>
                      <a:pt x="59" y="90"/>
                    </a:cubicBezTo>
                    <a:cubicBezTo>
                      <a:pt x="61" y="124"/>
                      <a:pt x="53" y="160"/>
                      <a:pt x="47" y="193"/>
                    </a:cubicBezTo>
                    <a:cubicBezTo>
                      <a:pt x="33" y="261"/>
                      <a:pt x="24" y="328"/>
                      <a:pt x="21" y="397"/>
                    </a:cubicBezTo>
                    <a:cubicBezTo>
                      <a:pt x="18" y="464"/>
                      <a:pt x="18" y="530"/>
                      <a:pt x="11" y="597"/>
                    </a:cubicBezTo>
                    <a:cubicBezTo>
                      <a:pt x="5" y="663"/>
                      <a:pt x="0" y="728"/>
                      <a:pt x="15" y="793"/>
                    </a:cubicBezTo>
                    <a:cubicBezTo>
                      <a:pt x="16" y="796"/>
                      <a:pt x="21" y="794"/>
                      <a:pt x="21" y="792"/>
                    </a:cubicBezTo>
                    <a:cubicBezTo>
                      <a:pt x="6" y="725"/>
                      <a:pt x="11" y="657"/>
                      <a:pt x="18" y="590"/>
                    </a:cubicBezTo>
                    <a:cubicBezTo>
                      <a:pt x="24" y="523"/>
                      <a:pt x="24" y="456"/>
                      <a:pt x="27" y="389"/>
                    </a:cubicBezTo>
                    <a:cubicBezTo>
                      <a:pt x="29" y="322"/>
                      <a:pt x="39" y="258"/>
                      <a:pt x="52" y="193"/>
                    </a:cubicBezTo>
                    <a:cubicBezTo>
                      <a:pt x="59" y="161"/>
                      <a:pt x="64" y="129"/>
                      <a:pt x="65" y="96"/>
                    </a:cubicBezTo>
                    <a:cubicBezTo>
                      <a:pt x="67" y="65"/>
                      <a:pt x="58" y="34"/>
                      <a:pt x="63" y="3"/>
                    </a:cubicBezTo>
                    <a:cubicBezTo>
                      <a:pt x="64" y="0"/>
                      <a:pt x="58" y="1"/>
                      <a:pt x="58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30" name="Freeform 311"/>
              <p:cNvSpPr/>
              <p:nvPr/>
            </p:nvSpPr>
            <p:spPr bwMode="auto">
              <a:xfrm>
                <a:off x="8521942" y="1038651"/>
                <a:ext cx="202607" cy="832748"/>
              </a:xfrm>
              <a:custGeom>
                <a:gdLst>
                  <a:gd name="T0" fmla="*/ 186 w 194"/>
                  <a:gd name="T1" fmla="*/ 3 h 801"/>
                  <a:gd name="T2" fmla="*/ 118 w 194"/>
                  <a:gd name="T3" fmla="*/ 210 h 801"/>
                  <a:gd name="T4" fmla="*/ 61 w 194"/>
                  <a:gd name="T5" fmla="*/ 295 h 801"/>
                  <a:gd name="T6" fmla="*/ 24 w 194"/>
                  <a:gd name="T7" fmla="*/ 380 h 801"/>
                  <a:gd name="T8" fmla="*/ 10 w 194"/>
                  <a:gd name="T9" fmla="*/ 584 h 801"/>
                  <a:gd name="T10" fmla="*/ 96 w 194"/>
                  <a:gd name="T11" fmla="*/ 799 h 801"/>
                  <a:gd name="T12" fmla="*/ 102 w 194"/>
                  <a:gd name="T13" fmla="*/ 798 h 801"/>
                  <a:gd name="T14" fmla="*/ 16 w 194"/>
                  <a:gd name="T15" fmla="*/ 589 h 801"/>
                  <a:gd name="T16" fmla="*/ 31 w 194"/>
                  <a:gd name="T17" fmla="*/ 374 h 801"/>
                  <a:gd name="T18" fmla="*/ 133 w 194"/>
                  <a:gd name="T19" fmla="*/ 195 h 801"/>
                  <a:gd name="T20" fmla="*/ 191 w 194"/>
                  <a:gd name="T21" fmla="*/ 2 h 801"/>
                  <a:gd name="T22" fmla="*/ 186 w 194"/>
                  <a:gd name="T23" fmla="*/ 3 h 80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4" h="801">
                    <a:moveTo>
                      <a:pt x="186" y="3"/>
                    </a:moveTo>
                    <a:cubicBezTo>
                      <a:pt x="188" y="77"/>
                      <a:pt x="156" y="149"/>
                      <a:pt x="118" y="210"/>
                    </a:cubicBezTo>
                    <a:cubicBezTo>
                      <a:pt x="100" y="239"/>
                      <a:pt x="78" y="265"/>
                      <a:pt x="61" y="295"/>
                    </a:cubicBezTo>
                    <a:cubicBezTo>
                      <a:pt x="45" y="321"/>
                      <a:pt x="33" y="350"/>
                      <a:pt x="24" y="380"/>
                    </a:cubicBezTo>
                    <a:cubicBezTo>
                      <a:pt x="3" y="444"/>
                      <a:pt x="0" y="517"/>
                      <a:pt x="10" y="584"/>
                    </a:cubicBezTo>
                    <a:cubicBezTo>
                      <a:pt x="21" y="661"/>
                      <a:pt x="56" y="733"/>
                      <a:pt x="96" y="799"/>
                    </a:cubicBezTo>
                    <a:cubicBezTo>
                      <a:pt x="97" y="801"/>
                      <a:pt x="103" y="799"/>
                      <a:pt x="102" y="798"/>
                    </a:cubicBezTo>
                    <a:cubicBezTo>
                      <a:pt x="63" y="733"/>
                      <a:pt x="30" y="664"/>
                      <a:pt x="16" y="589"/>
                    </a:cubicBezTo>
                    <a:cubicBezTo>
                      <a:pt x="3" y="518"/>
                      <a:pt x="10" y="442"/>
                      <a:pt x="31" y="374"/>
                    </a:cubicBezTo>
                    <a:cubicBezTo>
                      <a:pt x="52" y="306"/>
                      <a:pt x="97" y="255"/>
                      <a:pt x="133" y="195"/>
                    </a:cubicBezTo>
                    <a:cubicBezTo>
                      <a:pt x="166" y="137"/>
                      <a:pt x="194" y="69"/>
                      <a:pt x="191" y="2"/>
                    </a:cubicBezTo>
                    <a:cubicBezTo>
                      <a:pt x="191" y="0"/>
                      <a:pt x="186" y="1"/>
                      <a:pt x="186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31" name="Freeform 312"/>
              <p:cNvSpPr/>
              <p:nvPr/>
            </p:nvSpPr>
            <p:spPr bwMode="auto">
              <a:xfrm>
                <a:off x="8705662" y="1033501"/>
                <a:ext cx="132210" cy="856787"/>
              </a:xfrm>
              <a:custGeom>
                <a:gdLst>
                  <a:gd name="T0" fmla="*/ 19 w 127"/>
                  <a:gd name="T1" fmla="*/ 9 h 823"/>
                  <a:gd name="T2" fmla="*/ 89 w 127"/>
                  <a:gd name="T3" fmla="*/ 186 h 823"/>
                  <a:gd name="T4" fmla="*/ 113 w 127"/>
                  <a:gd name="T5" fmla="*/ 426 h 823"/>
                  <a:gd name="T6" fmla="*/ 67 w 127"/>
                  <a:gd name="T7" fmla="*/ 655 h 823"/>
                  <a:gd name="T8" fmla="*/ 26 w 127"/>
                  <a:gd name="T9" fmla="*/ 741 h 823"/>
                  <a:gd name="T10" fmla="*/ 6 w 127"/>
                  <a:gd name="T11" fmla="*/ 817 h 823"/>
                  <a:gd name="T12" fmla="*/ 18 w 127"/>
                  <a:gd name="T13" fmla="*/ 814 h 823"/>
                  <a:gd name="T14" fmla="*/ 45 w 127"/>
                  <a:gd name="T15" fmla="*/ 728 h 823"/>
                  <a:gd name="T16" fmla="*/ 85 w 127"/>
                  <a:gd name="T17" fmla="*/ 637 h 823"/>
                  <a:gd name="T18" fmla="*/ 125 w 127"/>
                  <a:gd name="T19" fmla="*/ 411 h 823"/>
                  <a:gd name="T20" fmla="*/ 102 w 127"/>
                  <a:gd name="T21" fmla="*/ 189 h 823"/>
                  <a:gd name="T22" fmla="*/ 30 w 127"/>
                  <a:gd name="T23" fmla="*/ 6 h 823"/>
                  <a:gd name="T24" fmla="*/ 19 w 127"/>
                  <a:gd name="T25" fmla="*/ 9 h 82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7" h="823">
                    <a:moveTo>
                      <a:pt x="19" y="9"/>
                    </a:moveTo>
                    <a:cubicBezTo>
                      <a:pt x="41" y="68"/>
                      <a:pt x="73" y="125"/>
                      <a:pt x="89" y="186"/>
                    </a:cubicBezTo>
                    <a:cubicBezTo>
                      <a:pt x="110" y="263"/>
                      <a:pt x="116" y="346"/>
                      <a:pt x="113" y="426"/>
                    </a:cubicBezTo>
                    <a:cubicBezTo>
                      <a:pt x="110" y="505"/>
                      <a:pt x="95" y="582"/>
                      <a:pt x="67" y="655"/>
                    </a:cubicBezTo>
                    <a:cubicBezTo>
                      <a:pt x="55" y="685"/>
                      <a:pt x="41" y="713"/>
                      <a:pt x="26" y="741"/>
                    </a:cubicBezTo>
                    <a:cubicBezTo>
                      <a:pt x="14" y="764"/>
                      <a:pt x="0" y="791"/>
                      <a:pt x="6" y="817"/>
                    </a:cubicBezTo>
                    <a:cubicBezTo>
                      <a:pt x="8" y="823"/>
                      <a:pt x="19" y="820"/>
                      <a:pt x="18" y="814"/>
                    </a:cubicBezTo>
                    <a:cubicBezTo>
                      <a:pt x="11" y="784"/>
                      <a:pt x="31" y="753"/>
                      <a:pt x="45" y="728"/>
                    </a:cubicBezTo>
                    <a:cubicBezTo>
                      <a:pt x="60" y="699"/>
                      <a:pt x="74" y="668"/>
                      <a:pt x="85" y="637"/>
                    </a:cubicBezTo>
                    <a:cubicBezTo>
                      <a:pt x="111" y="564"/>
                      <a:pt x="122" y="488"/>
                      <a:pt x="125" y="411"/>
                    </a:cubicBezTo>
                    <a:cubicBezTo>
                      <a:pt x="127" y="337"/>
                      <a:pt x="119" y="261"/>
                      <a:pt x="102" y="189"/>
                    </a:cubicBezTo>
                    <a:cubicBezTo>
                      <a:pt x="87" y="125"/>
                      <a:pt x="53" y="67"/>
                      <a:pt x="30" y="6"/>
                    </a:cubicBezTo>
                    <a:cubicBezTo>
                      <a:pt x="28" y="0"/>
                      <a:pt x="17" y="4"/>
                      <a:pt x="19" y="9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32" name="Freeform 313"/>
              <p:cNvSpPr/>
              <p:nvPr/>
            </p:nvSpPr>
            <p:spPr bwMode="auto">
              <a:xfrm>
                <a:off x="8722832" y="1064407"/>
                <a:ext cx="163116" cy="827597"/>
              </a:xfrm>
              <a:custGeom>
                <a:gdLst>
                  <a:gd name="T0" fmla="*/ 13 w 156"/>
                  <a:gd name="T1" fmla="*/ 9 h 795"/>
                  <a:gd name="T2" fmla="*/ 142 w 156"/>
                  <a:gd name="T3" fmla="*/ 390 h 795"/>
                  <a:gd name="T4" fmla="*/ 3 w 156"/>
                  <a:gd name="T5" fmla="*/ 790 h 795"/>
                  <a:gd name="T6" fmla="*/ 14 w 156"/>
                  <a:gd name="T7" fmla="*/ 791 h 795"/>
                  <a:gd name="T8" fmla="*/ 118 w 156"/>
                  <a:gd name="T9" fmla="*/ 581 h 795"/>
                  <a:gd name="T10" fmla="*/ 153 w 156"/>
                  <a:gd name="T11" fmla="*/ 383 h 795"/>
                  <a:gd name="T12" fmla="*/ 23 w 156"/>
                  <a:gd name="T13" fmla="*/ 4 h 795"/>
                  <a:gd name="T14" fmla="*/ 13 w 156"/>
                  <a:gd name="T15" fmla="*/ 9 h 79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6" h="795">
                    <a:moveTo>
                      <a:pt x="13" y="9"/>
                    </a:moveTo>
                    <a:cubicBezTo>
                      <a:pt x="87" y="121"/>
                      <a:pt x="136" y="255"/>
                      <a:pt x="142" y="390"/>
                    </a:cubicBezTo>
                    <a:cubicBezTo>
                      <a:pt x="148" y="538"/>
                      <a:pt x="68" y="663"/>
                      <a:pt x="3" y="790"/>
                    </a:cubicBezTo>
                    <a:cubicBezTo>
                      <a:pt x="0" y="795"/>
                      <a:pt x="12" y="795"/>
                      <a:pt x="14" y="791"/>
                    </a:cubicBezTo>
                    <a:cubicBezTo>
                      <a:pt x="50" y="722"/>
                      <a:pt x="89" y="654"/>
                      <a:pt x="118" y="581"/>
                    </a:cubicBezTo>
                    <a:cubicBezTo>
                      <a:pt x="144" y="517"/>
                      <a:pt x="156" y="452"/>
                      <a:pt x="153" y="383"/>
                    </a:cubicBezTo>
                    <a:cubicBezTo>
                      <a:pt x="148" y="249"/>
                      <a:pt x="97" y="115"/>
                      <a:pt x="23" y="4"/>
                    </a:cubicBezTo>
                    <a:cubicBezTo>
                      <a:pt x="20" y="0"/>
                      <a:pt x="9" y="4"/>
                      <a:pt x="13" y="9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33" name="Freeform 314"/>
              <p:cNvSpPr/>
              <p:nvPr/>
            </p:nvSpPr>
            <p:spPr bwMode="auto">
              <a:xfrm>
                <a:off x="8727983" y="1074709"/>
                <a:ext cx="199173" cy="813861"/>
              </a:xfrm>
              <a:custGeom>
                <a:gdLst>
                  <a:gd name="T0" fmla="*/ 45 w 191"/>
                  <a:gd name="T1" fmla="*/ 9 h 782"/>
                  <a:gd name="T2" fmla="*/ 105 w 191"/>
                  <a:gd name="T3" fmla="*/ 117 h 782"/>
                  <a:gd name="T4" fmla="*/ 173 w 191"/>
                  <a:gd name="T5" fmla="*/ 327 h 782"/>
                  <a:gd name="T6" fmla="*/ 139 w 191"/>
                  <a:gd name="T7" fmla="*/ 579 h 782"/>
                  <a:gd name="T8" fmla="*/ 5 w 191"/>
                  <a:gd name="T9" fmla="*/ 776 h 782"/>
                  <a:gd name="T10" fmla="*/ 14 w 191"/>
                  <a:gd name="T11" fmla="*/ 779 h 782"/>
                  <a:gd name="T12" fmla="*/ 148 w 191"/>
                  <a:gd name="T13" fmla="*/ 586 h 782"/>
                  <a:gd name="T14" fmla="*/ 186 w 191"/>
                  <a:gd name="T15" fmla="*/ 338 h 782"/>
                  <a:gd name="T16" fmla="*/ 157 w 191"/>
                  <a:gd name="T17" fmla="*/ 210 h 782"/>
                  <a:gd name="T18" fmla="*/ 120 w 191"/>
                  <a:gd name="T19" fmla="*/ 121 h 782"/>
                  <a:gd name="T20" fmla="*/ 56 w 191"/>
                  <a:gd name="T21" fmla="*/ 5 h 782"/>
                  <a:gd name="T22" fmla="*/ 45 w 191"/>
                  <a:gd name="T23" fmla="*/ 9 h 78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1" h="782">
                    <a:moveTo>
                      <a:pt x="45" y="9"/>
                    </a:moveTo>
                    <a:cubicBezTo>
                      <a:pt x="68" y="43"/>
                      <a:pt x="86" y="81"/>
                      <a:pt x="105" y="117"/>
                    </a:cubicBezTo>
                    <a:cubicBezTo>
                      <a:pt x="139" y="182"/>
                      <a:pt x="165" y="254"/>
                      <a:pt x="173" y="327"/>
                    </a:cubicBezTo>
                    <a:cubicBezTo>
                      <a:pt x="182" y="412"/>
                      <a:pt x="169" y="499"/>
                      <a:pt x="139" y="579"/>
                    </a:cubicBezTo>
                    <a:cubicBezTo>
                      <a:pt x="111" y="654"/>
                      <a:pt x="61" y="719"/>
                      <a:pt x="5" y="776"/>
                    </a:cubicBezTo>
                    <a:cubicBezTo>
                      <a:pt x="0" y="781"/>
                      <a:pt x="11" y="782"/>
                      <a:pt x="14" y="779"/>
                    </a:cubicBezTo>
                    <a:cubicBezTo>
                      <a:pt x="70" y="723"/>
                      <a:pt x="118" y="660"/>
                      <a:pt x="148" y="586"/>
                    </a:cubicBezTo>
                    <a:cubicBezTo>
                      <a:pt x="180" y="507"/>
                      <a:pt x="191" y="422"/>
                      <a:pt x="186" y="338"/>
                    </a:cubicBezTo>
                    <a:cubicBezTo>
                      <a:pt x="182" y="294"/>
                      <a:pt x="173" y="251"/>
                      <a:pt x="157" y="210"/>
                    </a:cubicBezTo>
                    <a:cubicBezTo>
                      <a:pt x="146" y="181"/>
                      <a:pt x="134" y="150"/>
                      <a:pt x="120" y="121"/>
                    </a:cubicBezTo>
                    <a:cubicBezTo>
                      <a:pt x="100" y="82"/>
                      <a:pt x="80" y="41"/>
                      <a:pt x="56" y="5"/>
                    </a:cubicBezTo>
                    <a:cubicBezTo>
                      <a:pt x="53" y="0"/>
                      <a:pt x="42" y="5"/>
                      <a:pt x="45" y="9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34" name="Freeform 315"/>
              <p:cNvSpPr/>
              <p:nvPr/>
            </p:nvSpPr>
            <p:spPr bwMode="auto">
              <a:xfrm>
                <a:off x="8497904" y="1019765"/>
                <a:ext cx="228362" cy="860221"/>
              </a:xfrm>
              <a:custGeom>
                <a:gdLst>
                  <a:gd name="T0" fmla="*/ 203 w 219"/>
                  <a:gd name="T1" fmla="*/ 7 h 827"/>
                  <a:gd name="T2" fmla="*/ 113 w 219"/>
                  <a:gd name="T3" fmla="*/ 223 h 827"/>
                  <a:gd name="T4" fmla="*/ 17 w 219"/>
                  <a:gd name="T5" fmla="*/ 428 h 827"/>
                  <a:gd name="T6" fmla="*/ 30 w 219"/>
                  <a:gd name="T7" fmla="*/ 645 h 827"/>
                  <a:gd name="T8" fmla="*/ 131 w 219"/>
                  <a:gd name="T9" fmla="*/ 823 h 827"/>
                  <a:gd name="T10" fmla="*/ 140 w 219"/>
                  <a:gd name="T11" fmla="*/ 817 h 827"/>
                  <a:gd name="T12" fmla="*/ 38 w 219"/>
                  <a:gd name="T13" fmla="*/ 630 h 827"/>
                  <a:gd name="T14" fmla="*/ 19 w 219"/>
                  <a:gd name="T15" fmla="*/ 524 h 827"/>
                  <a:gd name="T16" fmla="*/ 33 w 219"/>
                  <a:gd name="T17" fmla="*/ 408 h 827"/>
                  <a:gd name="T18" fmla="*/ 138 w 219"/>
                  <a:gd name="T19" fmla="*/ 204 h 827"/>
                  <a:gd name="T20" fmla="*/ 215 w 219"/>
                  <a:gd name="T21" fmla="*/ 6 h 827"/>
                  <a:gd name="T22" fmla="*/ 203 w 219"/>
                  <a:gd name="T23" fmla="*/ 7 h 82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19" h="826">
                    <a:moveTo>
                      <a:pt x="203" y="7"/>
                    </a:moveTo>
                    <a:cubicBezTo>
                      <a:pt x="208" y="88"/>
                      <a:pt x="158" y="159"/>
                      <a:pt x="113" y="223"/>
                    </a:cubicBezTo>
                    <a:cubicBezTo>
                      <a:pt x="70" y="286"/>
                      <a:pt x="34" y="353"/>
                      <a:pt x="17" y="428"/>
                    </a:cubicBezTo>
                    <a:cubicBezTo>
                      <a:pt x="0" y="502"/>
                      <a:pt x="11" y="573"/>
                      <a:pt x="30" y="645"/>
                    </a:cubicBezTo>
                    <a:cubicBezTo>
                      <a:pt x="48" y="712"/>
                      <a:pt x="77" y="777"/>
                      <a:pt x="131" y="823"/>
                    </a:cubicBezTo>
                    <a:cubicBezTo>
                      <a:pt x="134" y="827"/>
                      <a:pt x="144" y="821"/>
                      <a:pt x="140" y="817"/>
                    </a:cubicBezTo>
                    <a:cubicBezTo>
                      <a:pt x="84" y="769"/>
                      <a:pt x="56" y="700"/>
                      <a:pt x="38" y="630"/>
                    </a:cubicBezTo>
                    <a:cubicBezTo>
                      <a:pt x="29" y="596"/>
                      <a:pt x="21" y="560"/>
                      <a:pt x="19" y="524"/>
                    </a:cubicBezTo>
                    <a:cubicBezTo>
                      <a:pt x="17" y="485"/>
                      <a:pt x="23" y="446"/>
                      <a:pt x="33" y="408"/>
                    </a:cubicBezTo>
                    <a:cubicBezTo>
                      <a:pt x="53" y="332"/>
                      <a:pt x="94" y="268"/>
                      <a:pt x="138" y="204"/>
                    </a:cubicBezTo>
                    <a:cubicBezTo>
                      <a:pt x="178" y="145"/>
                      <a:pt x="219" y="80"/>
                      <a:pt x="215" y="6"/>
                    </a:cubicBezTo>
                    <a:cubicBezTo>
                      <a:pt x="214" y="0"/>
                      <a:pt x="203" y="2"/>
                      <a:pt x="203" y="7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35" name="Freeform 316"/>
              <p:cNvSpPr/>
              <p:nvPr/>
            </p:nvSpPr>
            <p:spPr bwMode="auto">
              <a:xfrm>
                <a:off x="9426804" y="959669"/>
                <a:ext cx="267853" cy="248966"/>
              </a:xfrm>
              <a:custGeom>
                <a:gdLst>
                  <a:gd name="T0" fmla="*/ 10 w 256"/>
                  <a:gd name="T1" fmla="*/ 116 h 240"/>
                  <a:gd name="T2" fmla="*/ 253 w 256"/>
                  <a:gd name="T3" fmla="*/ 4 h 240"/>
                  <a:gd name="T4" fmla="*/ 246 w 256"/>
                  <a:gd name="T5" fmla="*/ 4 h 240"/>
                  <a:gd name="T6" fmla="*/ 142 w 256"/>
                  <a:gd name="T7" fmla="*/ 237 h 240"/>
                  <a:gd name="T8" fmla="*/ 150 w 256"/>
                  <a:gd name="T9" fmla="*/ 237 h 240"/>
                  <a:gd name="T10" fmla="*/ 255 w 256"/>
                  <a:gd name="T11" fmla="*/ 3 h 240"/>
                  <a:gd name="T12" fmla="*/ 248 w 256"/>
                  <a:gd name="T13" fmla="*/ 2 h 240"/>
                  <a:gd name="T14" fmla="*/ 2 w 256"/>
                  <a:gd name="T15" fmla="*/ 116 h 240"/>
                  <a:gd name="T16" fmla="*/ 10 w 256"/>
                  <a:gd name="T17" fmla="*/ 116 h 24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6" h="240">
                    <a:moveTo>
                      <a:pt x="10" y="116"/>
                    </a:moveTo>
                    <a:cubicBezTo>
                      <a:pt x="75" y="47"/>
                      <a:pt x="174" y="47"/>
                      <a:pt x="253" y="4"/>
                    </a:cubicBezTo>
                    <a:cubicBezTo>
                      <a:pt x="251" y="4"/>
                      <a:pt x="248" y="4"/>
                      <a:pt x="246" y="4"/>
                    </a:cubicBezTo>
                    <a:cubicBezTo>
                      <a:pt x="222" y="84"/>
                      <a:pt x="198" y="173"/>
                      <a:pt x="142" y="237"/>
                    </a:cubicBezTo>
                    <a:cubicBezTo>
                      <a:pt x="140" y="240"/>
                      <a:pt x="148" y="239"/>
                      <a:pt x="150" y="237"/>
                    </a:cubicBezTo>
                    <a:cubicBezTo>
                      <a:pt x="206" y="172"/>
                      <a:pt x="231" y="83"/>
                      <a:pt x="255" y="3"/>
                    </a:cubicBezTo>
                    <a:cubicBezTo>
                      <a:pt x="256" y="0"/>
                      <a:pt x="249" y="2"/>
                      <a:pt x="248" y="2"/>
                    </a:cubicBezTo>
                    <a:cubicBezTo>
                      <a:pt x="167" y="45"/>
                      <a:pt x="68" y="46"/>
                      <a:pt x="2" y="116"/>
                    </a:cubicBezTo>
                    <a:cubicBezTo>
                      <a:pt x="0" y="118"/>
                      <a:pt x="9" y="118"/>
                      <a:pt x="10" y="116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36" name="Freeform 317"/>
              <p:cNvSpPr/>
              <p:nvPr/>
            </p:nvSpPr>
            <p:spPr bwMode="auto">
              <a:xfrm>
                <a:off x="9433672" y="964821"/>
                <a:ext cx="254117" cy="161399"/>
              </a:xfrm>
              <a:custGeom>
                <a:gdLst>
                  <a:gd name="T0" fmla="*/ 10 w 243"/>
                  <a:gd name="T1" fmla="*/ 150 h 154"/>
                  <a:gd name="T2" fmla="*/ 104 w 243"/>
                  <a:gd name="T3" fmla="*/ 80 h 154"/>
                  <a:gd name="T4" fmla="*/ 238 w 243"/>
                  <a:gd name="T5" fmla="*/ 6 h 154"/>
                  <a:gd name="T6" fmla="*/ 232 w 243"/>
                  <a:gd name="T7" fmla="*/ 2 h 154"/>
                  <a:gd name="T8" fmla="*/ 85 w 243"/>
                  <a:gd name="T9" fmla="*/ 82 h 154"/>
                  <a:gd name="T10" fmla="*/ 1 w 243"/>
                  <a:gd name="T11" fmla="*/ 150 h 154"/>
                  <a:gd name="T12" fmla="*/ 10 w 243"/>
                  <a:gd name="T13" fmla="*/ 150 h 15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3" h="154">
                    <a:moveTo>
                      <a:pt x="10" y="150"/>
                    </a:moveTo>
                    <a:cubicBezTo>
                      <a:pt x="22" y="110"/>
                      <a:pt x="71" y="96"/>
                      <a:pt x="104" y="80"/>
                    </a:cubicBezTo>
                    <a:cubicBezTo>
                      <a:pt x="150" y="57"/>
                      <a:pt x="195" y="33"/>
                      <a:pt x="238" y="6"/>
                    </a:cubicBezTo>
                    <a:cubicBezTo>
                      <a:pt x="243" y="2"/>
                      <a:pt x="236" y="0"/>
                      <a:pt x="232" y="2"/>
                    </a:cubicBezTo>
                    <a:cubicBezTo>
                      <a:pt x="185" y="31"/>
                      <a:pt x="135" y="59"/>
                      <a:pt x="85" y="82"/>
                    </a:cubicBezTo>
                    <a:cubicBezTo>
                      <a:pt x="53" y="97"/>
                      <a:pt x="12" y="113"/>
                      <a:pt x="1" y="150"/>
                    </a:cubicBezTo>
                    <a:cubicBezTo>
                      <a:pt x="0" y="154"/>
                      <a:pt x="9" y="153"/>
                      <a:pt x="10" y="150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37" name="Freeform 318"/>
              <p:cNvSpPr/>
              <p:nvPr/>
            </p:nvSpPr>
            <p:spPr bwMode="auto">
              <a:xfrm>
                <a:off x="9440540" y="963103"/>
                <a:ext cx="252401" cy="192305"/>
              </a:xfrm>
              <a:custGeom>
                <a:gdLst>
                  <a:gd name="T0" fmla="*/ 233 w 241"/>
                  <a:gd name="T1" fmla="*/ 2 h 184"/>
                  <a:gd name="T2" fmla="*/ 103 w 241"/>
                  <a:gd name="T3" fmla="*/ 99 h 184"/>
                  <a:gd name="T4" fmla="*/ 1 w 241"/>
                  <a:gd name="T5" fmla="*/ 182 h 184"/>
                  <a:gd name="T6" fmla="*/ 10 w 241"/>
                  <a:gd name="T7" fmla="*/ 181 h 184"/>
                  <a:gd name="T8" fmla="*/ 112 w 241"/>
                  <a:gd name="T9" fmla="*/ 98 h 184"/>
                  <a:gd name="T10" fmla="*/ 236 w 241"/>
                  <a:gd name="T11" fmla="*/ 5 h 184"/>
                  <a:gd name="T12" fmla="*/ 233 w 241"/>
                  <a:gd name="T13" fmla="*/ 2 h 18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1" h="184">
                    <a:moveTo>
                      <a:pt x="233" y="2"/>
                    </a:moveTo>
                    <a:cubicBezTo>
                      <a:pt x="182" y="24"/>
                      <a:pt x="151" y="73"/>
                      <a:pt x="103" y="99"/>
                    </a:cubicBezTo>
                    <a:cubicBezTo>
                      <a:pt x="63" y="119"/>
                      <a:pt x="16" y="136"/>
                      <a:pt x="1" y="182"/>
                    </a:cubicBezTo>
                    <a:cubicBezTo>
                      <a:pt x="0" y="184"/>
                      <a:pt x="9" y="183"/>
                      <a:pt x="10" y="181"/>
                    </a:cubicBezTo>
                    <a:cubicBezTo>
                      <a:pt x="25" y="135"/>
                      <a:pt x="73" y="118"/>
                      <a:pt x="112" y="98"/>
                    </a:cubicBezTo>
                    <a:cubicBezTo>
                      <a:pt x="158" y="74"/>
                      <a:pt x="188" y="25"/>
                      <a:pt x="236" y="5"/>
                    </a:cubicBezTo>
                    <a:cubicBezTo>
                      <a:pt x="241" y="2"/>
                      <a:pt x="236" y="0"/>
                      <a:pt x="233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38" name="Freeform 319"/>
              <p:cNvSpPr/>
              <p:nvPr/>
            </p:nvSpPr>
            <p:spPr bwMode="auto">
              <a:xfrm>
                <a:off x="9438824" y="964821"/>
                <a:ext cx="248967" cy="221494"/>
              </a:xfrm>
              <a:custGeom>
                <a:gdLst>
                  <a:gd name="T0" fmla="*/ 228 w 239"/>
                  <a:gd name="T1" fmla="*/ 3 h 213"/>
                  <a:gd name="T2" fmla="*/ 120 w 239"/>
                  <a:gd name="T3" fmla="*/ 119 h 213"/>
                  <a:gd name="T4" fmla="*/ 3 w 239"/>
                  <a:gd name="T5" fmla="*/ 207 h 213"/>
                  <a:gd name="T6" fmla="*/ 10 w 239"/>
                  <a:gd name="T7" fmla="*/ 210 h 213"/>
                  <a:gd name="T8" fmla="*/ 131 w 239"/>
                  <a:gd name="T9" fmla="*/ 119 h 213"/>
                  <a:gd name="T10" fmla="*/ 234 w 239"/>
                  <a:gd name="T11" fmla="*/ 7 h 213"/>
                  <a:gd name="T12" fmla="*/ 228 w 239"/>
                  <a:gd name="T13" fmla="*/ 3 h 21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9" h="213">
                    <a:moveTo>
                      <a:pt x="228" y="3"/>
                    </a:moveTo>
                    <a:cubicBezTo>
                      <a:pt x="186" y="35"/>
                      <a:pt x="162" y="86"/>
                      <a:pt x="120" y="119"/>
                    </a:cubicBezTo>
                    <a:cubicBezTo>
                      <a:pt x="82" y="149"/>
                      <a:pt x="33" y="166"/>
                      <a:pt x="3" y="207"/>
                    </a:cubicBezTo>
                    <a:cubicBezTo>
                      <a:pt x="0" y="212"/>
                      <a:pt x="8" y="213"/>
                      <a:pt x="10" y="210"/>
                    </a:cubicBezTo>
                    <a:cubicBezTo>
                      <a:pt x="41" y="168"/>
                      <a:pt x="91" y="150"/>
                      <a:pt x="131" y="119"/>
                    </a:cubicBezTo>
                    <a:cubicBezTo>
                      <a:pt x="171" y="87"/>
                      <a:pt x="193" y="38"/>
                      <a:pt x="234" y="7"/>
                    </a:cubicBezTo>
                    <a:cubicBezTo>
                      <a:pt x="239" y="3"/>
                      <a:pt x="232" y="0"/>
                      <a:pt x="228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39" name="Freeform 320"/>
              <p:cNvSpPr/>
              <p:nvPr/>
            </p:nvSpPr>
            <p:spPr bwMode="auto">
              <a:xfrm>
                <a:off x="9433672" y="964821"/>
                <a:ext cx="255835" cy="255834"/>
              </a:xfrm>
              <a:custGeom>
                <a:gdLst>
                  <a:gd name="T0" fmla="*/ 235 w 244"/>
                  <a:gd name="T1" fmla="*/ 2 h 245"/>
                  <a:gd name="T2" fmla="*/ 200 w 244"/>
                  <a:gd name="T3" fmla="*/ 36 h 245"/>
                  <a:gd name="T4" fmla="*/ 154 w 244"/>
                  <a:gd name="T5" fmla="*/ 107 h 245"/>
                  <a:gd name="T6" fmla="*/ 4 w 244"/>
                  <a:gd name="T7" fmla="*/ 241 h 245"/>
                  <a:gd name="T8" fmla="*/ 11 w 244"/>
                  <a:gd name="T9" fmla="*/ 243 h 245"/>
                  <a:gd name="T10" fmla="*/ 149 w 244"/>
                  <a:gd name="T11" fmla="*/ 125 h 245"/>
                  <a:gd name="T12" fmla="*/ 192 w 244"/>
                  <a:gd name="T13" fmla="*/ 61 h 245"/>
                  <a:gd name="T14" fmla="*/ 239 w 244"/>
                  <a:gd name="T15" fmla="*/ 6 h 245"/>
                  <a:gd name="T16" fmla="*/ 235 w 244"/>
                  <a:gd name="T17" fmla="*/ 2 h 24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4" h="245">
                    <a:moveTo>
                      <a:pt x="235" y="2"/>
                    </a:moveTo>
                    <a:cubicBezTo>
                      <a:pt x="220" y="8"/>
                      <a:pt x="210" y="23"/>
                      <a:pt x="200" y="36"/>
                    </a:cubicBezTo>
                    <a:cubicBezTo>
                      <a:pt x="184" y="59"/>
                      <a:pt x="170" y="84"/>
                      <a:pt x="154" y="107"/>
                    </a:cubicBezTo>
                    <a:cubicBezTo>
                      <a:pt x="116" y="164"/>
                      <a:pt x="51" y="194"/>
                      <a:pt x="4" y="241"/>
                    </a:cubicBezTo>
                    <a:cubicBezTo>
                      <a:pt x="0" y="245"/>
                      <a:pt x="8" y="245"/>
                      <a:pt x="11" y="243"/>
                    </a:cubicBezTo>
                    <a:cubicBezTo>
                      <a:pt x="53" y="200"/>
                      <a:pt x="111" y="173"/>
                      <a:pt x="149" y="125"/>
                    </a:cubicBezTo>
                    <a:cubicBezTo>
                      <a:pt x="165" y="105"/>
                      <a:pt x="178" y="82"/>
                      <a:pt x="192" y="61"/>
                    </a:cubicBezTo>
                    <a:cubicBezTo>
                      <a:pt x="204" y="43"/>
                      <a:pt x="218" y="14"/>
                      <a:pt x="239" y="6"/>
                    </a:cubicBezTo>
                    <a:cubicBezTo>
                      <a:pt x="244" y="3"/>
                      <a:pt x="239" y="0"/>
                      <a:pt x="235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40" name="Freeform 321"/>
              <p:cNvSpPr/>
              <p:nvPr/>
            </p:nvSpPr>
            <p:spPr bwMode="auto">
              <a:xfrm>
                <a:off x="9442258" y="963103"/>
                <a:ext cx="248967" cy="288457"/>
              </a:xfrm>
              <a:custGeom>
                <a:gdLst>
                  <a:gd name="T0" fmla="*/ 230 w 238"/>
                  <a:gd name="T1" fmla="*/ 1 h 277"/>
                  <a:gd name="T2" fmla="*/ 190 w 238"/>
                  <a:gd name="T3" fmla="*/ 44 h 277"/>
                  <a:gd name="T4" fmla="*/ 152 w 238"/>
                  <a:gd name="T5" fmla="*/ 128 h 277"/>
                  <a:gd name="T6" fmla="*/ 88 w 238"/>
                  <a:gd name="T7" fmla="*/ 210 h 277"/>
                  <a:gd name="T8" fmla="*/ 4 w 238"/>
                  <a:gd name="T9" fmla="*/ 273 h 277"/>
                  <a:gd name="T10" fmla="*/ 11 w 238"/>
                  <a:gd name="T11" fmla="*/ 275 h 277"/>
                  <a:gd name="T12" fmla="*/ 150 w 238"/>
                  <a:gd name="T13" fmla="*/ 149 h 277"/>
                  <a:gd name="T14" fmla="*/ 185 w 238"/>
                  <a:gd name="T15" fmla="*/ 70 h 277"/>
                  <a:gd name="T16" fmla="*/ 233 w 238"/>
                  <a:gd name="T17" fmla="*/ 5 h 277"/>
                  <a:gd name="T18" fmla="*/ 230 w 238"/>
                  <a:gd name="T19" fmla="*/ 1 h 27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8" h="277">
                    <a:moveTo>
                      <a:pt x="230" y="1"/>
                    </a:moveTo>
                    <a:cubicBezTo>
                      <a:pt x="211" y="10"/>
                      <a:pt x="199" y="27"/>
                      <a:pt x="190" y="44"/>
                    </a:cubicBezTo>
                    <a:cubicBezTo>
                      <a:pt x="175" y="71"/>
                      <a:pt x="164" y="100"/>
                      <a:pt x="152" y="128"/>
                    </a:cubicBezTo>
                    <a:cubicBezTo>
                      <a:pt x="137" y="161"/>
                      <a:pt x="117" y="188"/>
                      <a:pt x="88" y="210"/>
                    </a:cubicBezTo>
                    <a:cubicBezTo>
                      <a:pt x="59" y="231"/>
                      <a:pt x="29" y="247"/>
                      <a:pt x="4" y="273"/>
                    </a:cubicBezTo>
                    <a:cubicBezTo>
                      <a:pt x="0" y="277"/>
                      <a:pt x="9" y="277"/>
                      <a:pt x="11" y="275"/>
                    </a:cubicBezTo>
                    <a:cubicBezTo>
                      <a:pt x="55" y="229"/>
                      <a:pt x="119" y="208"/>
                      <a:pt x="150" y="149"/>
                    </a:cubicBezTo>
                    <a:cubicBezTo>
                      <a:pt x="164" y="123"/>
                      <a:pt x="173" y="96"/>
                      <a:pt x="185" y="70"/>
                    </a:cubicBezTo>
                    <a:cubicBezTo>
                      <a:pt x="195" y="47"/>
                      <a:pt x="209" y="16"/>
                      <a:pt x="233" y="5"/>
                    </a:cubicBezTo>
                    <a:cubicBezTo>
                      <a:pt x="238" y="3"/>
                      <a:pt x="233" y="0"/>
                      <a:pt x="230" y="1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41" name="Freeform 322"/>
              <p:cNvSpPr/>
              <p:nvPr/>
            </p:nvSpPr>
            <p:spPr bwMode="auto">
              <a:xfrm>
                <a:off x="9531542" y="957953"/>
                <a:ext cx="166550" cy="257551"/>
              </a:xfrm>
              <a:custGeom>
                <a:gdLst>
                  <a:gd name="T0" fmla="*/ 149 w 159"/>
                  <a:gd name="T1" fmla="*/ 2 h 248"/>
                  <a:gd name="T2" fmla="*/ 101 w 159"/>
                  <a:gd name="T3" fmla="*/ 106 h 248"/>
                  <a:gd name="T4" fmla="*/ 4 w 159"/>
                  <a:gd name="T5" fmla="*/ 241 h 248"/>
                  <a:gd name="T6" fmla="*/ 10 w 159"/>
                  <a:gd name="T7" fmla="*/ 245 h 248"/>
                  <a:gd name="T8" fmla="*/ 96 w 159"/>
                  <a:gd name="T9" fmla="*/ 135 h 248"/>
                  <a:gd name="T10" fmla="*/ 120 w 159"/>
                  <a:gd name="T11" fmla="*/ 75 h 248"/>
                  <a:gd name="T12" fmla="*/ 154 w 159"/>
                  <a:gd name="T13" fmla="*/ 6 h 248"/>
                  <a:gd name="T14" fmla="*/ 149 w 159"/>
                  <a:gd name="T15" fmla="*/ 2 h 24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9" h="248">
                    <a:moveTo>
                      <a:pt x="149" y="2"/>
                    </a:moveTo>
                    <a:cubicBezTo>
                      <a:pt x="116" y="26"/>
                      <a:pt x="115" y="71"/>
                      <a:pt x="101" y="106"/>
                    </a:cubicBezTo>
                    <a:cubicBezTo>
                      <a:pt x="81" y="157"/>
                      <a:pt x="48" y="207"/>
                      <a:pt x="4" y="241"/>
                    </a:cubicBezTo>
                    <a:cubicBezTo>
                      <a:pt x="0" y="245"/>
                      <a:pt x="7" y="248"/>
                      <a:pt x="10" y="245"/>
                    </a:cubicBezTo>
                    <a:cubicBezTo>
                      <a:pt x="47" y="215"/>
                      <a:pt x="74" y="177"/>
                      <a:pt x="96" y="135"/>
                    </a:cubicBezTo>
                    <a:cubicBezTo>
                      <a:pt x="106" y="116"/>
                      <a:pt x="114" y="96"/>
                      <a:pt x="120" y="75"/>
                    </a:cubicBezTo>
                    <a:cubicBezTo>
                      <a:pt x="127" y="49"/>
                      <a:pt x="132" y="23"/>
                      <a:pt x="154" y="6"/>
                    </a:cubicBezTo>
                    <a:cubicBezTo>
                      <a:pt x="159" y="3"/>
                      <a:pt x="152" y="0"/>
                      <a:pt x="149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42" name="Freeform 323"/>
              <p:cNvSpPr/>
              <p:nvPr/>
            </p:nvSpPr>
            <p:spPr bwMode="auto">
              <a:xfrm>
                <a:off x="8454979" y="662628"/>
                <a:ext cx="520254" cy="460158"/>
              </a:xfrm>
              <a:custGeom>
                <a:gdLst>
                  <a:gd name="T0" fmla="*/ 4 w 498"/>
                  <a:gd name="T1" fmla="*/ 440 h 442"/>
                  <a:gd name="T2" fmla="*/ 33 w 498"/>
                  <a:gd name="T3" fmla="*/ 312 h 442"/>
                  <a:gd name="T4" fmla="*/ 108 w 498"/>
                  <a:gd name="T5" fmla="*/ 194 h 442"/>
                  <a:gd name="T6" fmla="*/ 200 w 498"/>
                  <a:gd name="T7" fmla="*/ 119 h 442"/>
                  <a:gd name="T8" fmla="*/ 232 w 498"/>
                  <a:gd name="T9" fmla="*/ 4 h 442"/>
                  <a:gd name="T10" fmla="*/ 228 w 498"/>
                  <a:gd name="T11" fmla="*/ 5 h 442"/>
                  <a:gd name="T12" fmla="*/ 369 w 498"/>
                  <a:gd name="T13" fmla="*/ 179 h 442"/>
                  <a:gd name="T14" fmla="*/ 495 w 498"/>
                  <a:gd name="T15" fmla="*/ 393 h 442"/>
                  <a:gd name="T16" fmla="*/ 498 w 498"/>
                  <a:gd name="T17" fmla="*/ 393 h 442"/>
                  <a:gd name="T18" fmla="*/ 400 w 498"/>
                  <a:gd name="T19" fmla="*/ 200 h 442"/>
                  <a:gd name="T20" fmla="*/ 240 w 498"/>
                  <a:gd name="T21" fmla="*/ 42 h 442"/>
                  <a:gd name="T22" fmla="*/ 233 w 498"/>
                  <a:gd name="T23" fmla="*/ 15 h 442"/>
                  <a:gd name="T24" fmla="*/ 229 w 498"/>
                  <a:gd name="T25" fmla="*/ 23 h 442"/>
                  <a:gd name="T26" fmla="*/ 228 w 498"/>
                  <a:gd name="T27" fmla="*/ 42 h 442"/>
                  <a:gd name="T28" fmla="*/ 197 w 498"/>
                  <a:gd name="T29" fmla="*/ 118 h 442"/>
                  <a:gd name="T30" fmla="*/ 92 w 498"/>
                  <a:gd name="T31" fmla="*/ 206 h 442"/>
                  <a:gd name="T32" fmla="*/ 30 w 498"/>
                  <a:gd name="T33" fmla="*/ 312 h 442"/>
                  <a:gd name="T34" fmla="*/ 0 w 498"/>
                  <a:gd name="T35" fmla="*/ 440 h 442"/>
                  <a:gd name="T36" fmla="*/ 4 w 498"/>
                  <a:gd name="T37" fmla="*/ 440 h 44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98" h="442">
                    <a:moveTo>
                      <a:pt x="4" y="440"/>
                    </a:moveTo>
                    <a:cubicBezTo>
                      <a:pt x="6" y="396"/>
                      <a:pt x="17" y="353"/>
                      <a:pt x="33" y="312"/>
                    </a:cubicBezTo>
                    <a:cubicBezTo>
                      <a:pt x="50" y="270"/>
                      <a:pt x="74" y="226"/>
                      <a:pt x="108" y="194"/>
                    </a:cubicBezTo>
                    <a:cubicBezTo>
                      <a:pt x="137" y="167"/>
                      <a:pt x="176" y="152"/>
                      <a:pt x="200" y="119"/>
                    </a:cubicBezTo>
                    <a:cubicBezTo>
                      <a:pt x="224" y="86"/>
                      <a:pt x="236" y="44"/>
                      <a:pt x="232" y="4"/>
                    </a:cubicBezTo>
                    <a:cubicBezTo>
                      <a:pt x="231" y="2"/>
                      <a:pt x="228" y="3"/>
                      <a:pt x="228" y="5"/>
                    </a:cubicBezTo>
                    <a:cubicBezTo>
                      <a:pt x="238" y="88"/>
                      <a:pt x="309" y="131"/>
                      <a:pt x="369" y="179"/>
                    </a:cubicBezTo>
                    <a:cubicBezTo>
                      <a:pt x="437" y="232"/>
                      <a:pt x="493" y="303"/>
                      <a:pt x="495" y="393"/>
                    </a:cubicBezTo>
                    <a:cubicBezTo>
                      <a:pt x="495" y="395"/>
                      <a:pt x="498" y="395"/>
                      <a:pt x="498" y="393"/>
                    </a:cubicBezTo>
                    <a:cubicBezTo>
                      <a:pt x="497" y="316"/>
                      <a:pt x="456" y="251"/>
                      <a:pt x="400" y="200"/>
                    </a:cubicBezTo>
                    <a:cubicBezTo>
                      <a:pt x="345" y="150"/>
                      <a:pt x="269" y="114"/>
                      <a:pt x="240" y="42"/>
                    </a:cubicBezTo>
                    <a:cubicBezTo>
                      <a:pt x="237" y="33"/>
                      <a:pt x="235" y="24"/>
                      <a:pt x="233" y="15"/>
                    </a:cubicBezTo>
                    <a:cubicBezTo>
                      <a:pt x="230" y="0"/>
                      <a:pt x="229" y="20"/>
                      <a:pt x="229" y="23"/>
                    </a:cubicBezTo>
                    <a:cubicBezTo>
                      <a:pt x="229" y="29"/>
                      <a:pt x="229" y="36"/>
                      <a:pt x="228" y="42"/>
                    </a:cubicBezTo>
                    <a:cubicBezTo>
                      <a:pt x="224" y="69"/>
                      <a:pt x="212" y="95"/>
                      <a:pt x="197" y="118"/>
                    </a:cubicBezTo>
                    <a:cubicBezTo>
                      <a:pt x="171" y="156"/>
                      <a:pt x="123" y="173"/>
                      <a:pt x="92" y="206"/>
                    </a:cubicBezTo>
                    <a:cubicBezTo>
                      <a:pt x="64" y="236"/>
                      <a:pt x="45" y="275"/>
                      <a:pt x="30" y="312"/>
                    </a:cubicBezTo>
                    <a:cubicBezTo>
                      <a:pt x="13" y="353"/>
                      <a:pt x="2" y="396"/>
                      <a:pt x="0" y="440"/>
                    </a:cubicBezTo>
                    <a:cubicBezTo>
                      <a:pt x="0" y="442"/>
                      <a:pt x="4" y="442"/>
                      <a:pt x="4" y="440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43" name="Freeform 324"/>
              <p:cNvSpPr/>
              <p:nvPr/>
            </p:nvSpPr>
            <p:spPr bwMode="auto">
              <a:xfrm>
                <a:off x="8487602" y="667778"/>
                <a:ext cx="209475" cy="508234"/>
              </a:xfrm>
              <a:custGeom>
                <a:gdLst>
                  <a:gd name="T0" fmla="*/ 196 w 200"/>
                  <a:gd name="T1" fmla="*/ 3 h 488"/>
                  <a:gd name="T2" fmla="*/ 163 w 200"/>
                  <a:gd name="T3" fmla="*/ 134 h 488"/>
                  <a:gd name="T4" fmla="*/ 74 w 200"/>
                  <a:gd name="T5" fmla="*/ 241 h 488"/>
                  <a:gd name="T6" fmla="*/ 0 w 200"/>
                  <a:gd name="T7" fmla="*/ 486 h 488"/>
                  <a:gd name="T8" fmla="*/ 4 w 200"/>
                  <a:gd name="T9" fmla="*/ 486 h 488"/>
                  <a:gd name="T10" fmla="*/ 19 w 200"/>
                  <a:gd name="T11" fmla="*/ 368 h 488"/>
                  <a:gd name="T12" fmla="*/ 84 w 200"/>
                  <a:gd name="T13" fmla="*/ 232 h 488"/>
                  <a:gd name="T14" fmla="*/ 175 w 200"/>
                  <a:gd name="T15" fmla="*/ 121 h 488"/>
                  <a:gd name="T16" fmla="*/ 199 w 200"/>
                  <a:gd name="T17" fmla="*/ 2 h 488"/>
                  <a:gd name="T18" fmla="*/ 196 w 200"/>
                  <a:gd name="T19" fmla="*/ 3 h 48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0" h="488">
                    <a:moveTo>
                      <a:pt x="196" y="3"/>
                    </a:moveTo>
                    <a:cubicBezTo>
                      <a:pt x="196" y="50"/>
                      <a:pt x="190" y="95"/>
                      <a:pt x="163" y="134"/>
                    </a:cubicBezTo>
                    <a:cubicBezTo>
                      <a:pt x="137" y="172"/>
                      <a:pt x="101" y="203"/>
                      <a:pt x="74" y="241"/>
                    </a:cubicBezTo>
                    <a:cubicBezTo>
                      <a:pt x="22" y="313"/>
                      <a:pt x="7" y="399"/>
                      <a:pt x="0" y="486"/>
                    </a:cubicBezTo>
                    <a:cubicBezTo>
                      <a:pt x="0" y="488"/>
                      <a:pt x="4" y="487"/>
                      <a:pt x="4" y="486"/>
                    </a:cubicBezTo>
                    <a:cubicBezTo>
                      <a:pt x="7" y="446"/>
                      <a:pt x="12" y="406"/>
                      <a:pt x="19" y="368"/>
                    </a:cubicBezTo>
                    <a:cubicBezTo>
                      <a:pt x="30" y="318"/>
                      <a:pt x="54" y="272"/>
                      <a:pt x="84" y="232"/>
                    </a:cubicBezTo>
                    <a:cubicBezTo>
                      <a:pt x="112" y="193"/>
                      <a:pt x="150" y="162"/>
                      <a:pt x="175" y="121"/>
                    </a:cubicBezTo>
                    <a:cubicBezTo>
                      <a:pt x="197" y="85"/>
                      <a:pt x="200" y="43"/>
                      <a:pt x="199" y="2"/>
                    </a:cubicBezTo>
                    <a:cubicBezTo>
                      <a:pt x="199" y="0"/>
                      <a:pt x="196" y="1"/>
                      <a:pt x="196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44" name="Freeform 325"/>
              <p:cNvSpPr/>
              <p:nvPr/>
            </p:nvSpPr>
            <p:spPr bwMode="auto">
              <a:xfrm>
                <a:off x="8530527" y="695250"/>
                <a:ext cx="166550" cy="496215"/>
              </a:xfrm>
              <a:custGeom>
                <a:gdLst>
                  <a:gd name="T0" fmla="*/ 156 w 160"/>
                  <a:gd name="T1" fmla="*/ 2 h 477"/>
                  <a:gd name="T2" fmla="*/ 133 w 160"/>
                  <a:gd name="T3" fmla="*/ 133 h 477"/>
                  <a:gd name="T4" fmla="*/ 65 w 160"/>
                  <a:gd name="T5" fmla="*/ 246 h 477"/>
                  <a:gd name="T6" fmla="*/ 6 w 160"/>
                  <a:gd name="T7" fmla="*/ 476 h 477"/>
                  <a:gd name="T8" fmla="*/ 10 w 160"/>
                  <a:gd name="T9" fmla="*/ 475 h 477"/>
                  <a:gd name="T10" fmla="*/ 23 w 160"/>
                  <a:gd name="T11" fmla="*/ 341 h 477"/>
                  <a:gd name="T12" fmla="*/ 78 w 160"/>
                  <a:gd name="T13" fmla="*/ 232 h 477"/>
                  <a:gd name="T14" fmla="*/ 139 w 160"/>
                  <a:gd name="T15" fmla="*/ 128 h 477"/>
                  <a:gd name="T16" fmla="*/ 159 w 160"/>
                  <a:gd name="T17" fmla="*/ 2 h 477"/>
                  <a:gd name="T18" fmla="*/ 156 w 160"/>
                  <a:gd name="T19" fmla="*/ 2 h 47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0" h="477">
                    <a:moveTo>
                      <a:pt x="156" y="2"/>
                    </a:moveTo>
                    <a:cubicBezTo>
                      <a:pt x="157" y="47"/>
                      <a:pt x="150" y="91"/>
                      <a:pt x="133" y="133"/>
                    </a:cubicBezTo>
                    <a:cubicBezTo>
                      <a:pt x="116" y="174"/>
                      <a:pt x="89" y="209"/>
                      <a:pt x="65" y="246"/>
                    </a:cubicBezTo>
                    <a:cubicBezTo>
                      <a:pt x="20" y="316"/>
                      <a:pt x="0" y="392"/>
                      <a:pt x="6" y="476"/>
                    </a:cubicBezTo>
                    <a:cubicBezTo>
                      <a:pt x="7" y="477"/>
                      <a:pt x="10" y="477"/>
                      <a:pt x="10" y="475"/>
                    </a:cubicBezTo>
                    <a:cubicBezTo>
                      <a:pt x="7" y="430"/>
                      <a:pt x="9" y="385"/>
                      <a:pt x="23" y="341"/>
                    </a:cubicBezTo>
                    <a:cubicBezTo>
                      <a:pt x="35" y="302"/>
                      <a:pt x="55" y="266"/>
                      <a:pt x="78" y="232"/>
                    </a:cubicBezTo>
                    <a:cubicBezTo>
                      <a:pt x="101" y="198"/>
                      <a:pt x="123" y="166"/>
                      <a:pt x="139" y="128"/>
                    </a:cubicBezTo>
                    <a:cubicBezTo>
                      <a:pt x="155" y="88"/>
                      <a:pt x="160" y="45"/>
                      <a:pt x="159" y="2"/>
                    </a:cubicBezTo>
                    <a:cubicBezTo>
                      <a:pt x="159" y="0"/>
                      <a:pt x="156" y="0"/>
                      <a:pt x="156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45" name="Freeform 326"/>
              <p:cNvSpPr/>
              <p:nvPr/>
            </p:nvSpPr>
            <p:spPr bwMode="auto">
              <a:xfrm>
                <a:off x="8559717" y="700402"/>
                <a:ext cx="139078" cy="473894"/>
              </a:xfrm>
              <a:custGeom>
                <a:gdLst>
                  <a:gd name="T0" fmla="*/ 129 w 133"/>
                  <a:gd name="T1" fmla="*/ 1 h 456"/>
                  <a:gd name="T2" fmla="*/ 77 w 133"/>
                  <a:gd name="T3" fmla="*/ 234 h 456"/>
                  <a:gd name="T4" fmla="*/ 5 w 133"/>
                  <a:gd name="T5" fmla="*/ 455 h 456"/>
                  <a:gd name="T6" fmla="*/ 9 w 133"/>
                  <a:gd name="T7" fmla="*/ 454 h 456"/>
                  <a:gd name="T8" fmla="*/ 83 w 133"/>
                  <a:gd name="T9" fmla="*/ 228 h 456"/>
                  <a:gd name="T10" fmla="*/ 133 w 133"/>
                  <a:gd name="T11" fmla="*/ 0 h 456"/>
                  <a:gd name="T12" fmla="*/ 129 w 133"/>
                  <a:gd name="T13" fmla="*/ 1 h 45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3" h="456">
                    <a:moveTo>
                      <a:pt x="129" y="1"/>
                    </a:moveTo>
                    <a:cubicBezTo>
                      <a:pt x="129" y="81"/>
                      <a:pt x="115" y="163"/>
                      <a:pt x="77" y="234"/>
                    </a:cubicBezTo>
                    <a:cubicBezTo>
                      <a:pt x="40" y="304"/>
                      <a:pt x="0" y="374"/>
                      <a:pt x="5" y="455"/>
                    </a:cubicBezTo>
                    <a:cubicBezTo>
                      <a:pt x="5" y="456"/>
                      <a:pt x="9" y="455"/>
                      <a:pt x="9" y="454"/>
                    </a:cubicBezTo>
                    <a:cubicBezTo>
                      <a:pt x="3" y="371"/>
                      <a:pt x="45" y="299"/>
                      <a:pt x="83" y="228"/>
                    </a:cubicBezTo>
                    <a:cubicBezTo>
                      <a:pt x="121" y="160"/>
                      <a:pt x="132" y="77"/>
                      <a:pt x="133" y="0"/>
                    </a:cubicBezTo>
                    <a:cubicBezTo>
                      <a:pt x="133" y="0"/>
                      <a:pt x="129" y="0"/>
                      <a:pt x="129" y="1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46" name="Freeform 327"/>
              <p:cNvSpPr/>
              <p:nvPr/>
            </p:nvSpPr>
            <p:spPr bwMode="auto">
              <a:xfrm>
                <a:off x="8611227" y="727874"/>
                <a:ext cx="89284" cy="401779"/>
              </a:xfrm>
              <a:custGeom>
                <a:gdLst>
                  <a:gd name="T0" fmla="*/ 82 w 86"/>
                  <a:gd name="T1" fmla="*/ 2 h 386"/>
                  <a:gd name="T2" fmla="*/ 7 w 86"/>
                  <a:gd name="T3" fmla="*/ 385 h 386"/>
                  <a:gd name="T4" fmla="*/ 11 w 86"/>
                  <a:gd name="T5" fmla="*/ 384 h 386"/>
                  <a:gd name="T6" fmla="*/ 85 w 86"/>
                  <a:gd name="T7" fmla="*/ 1 h 386"/>
                  <a:gd name="T8" fmla="*/ 82 w 86"/>
                  <a:gd name="T9" fmla="*/ 2 h 38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386">
                    <a:moveTo>
                      <a:pt x="82" y="2"/>
                    </a:moveTo>
                    <a:cubicBezTo>
                      <a:pt x="83" y="134"/>
                      <a:pt x="0" y="252"/>
                      <a:pt x="7" y="385"/>
                    </a:cubicBezTo>
                    <a:cubicBezTo>
                      <a:pt x="7" y="386"/>
                      <a:pt x="11" y="385"/>
                      <a:pt x="11" y="384"/>
                    </a:cubicBezTo>
                    <a:cubicBezTo>
                      <a:pt x="3" y="251"/>
                      <a:pt x="86" y="134"/>
                      <a:pt x="85" y="1"/>
                    </a:cubicBezTo>
                    <a:cubicBezTo>
                      <a:pt x="85" y="0"/>
                      <a:pt x="82" y="1"/>
                      <a:pt x="82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47" name="Freeform 328"/>
              <p:cNvSpPr/>
              <p:nvPr/>
            </p:nvSpPr>
            <p:spPr bwMode="auto">
              <a:xfrm>
                <a:off x="8667887" y="710704"/>
                <a:ext cx="32624" cy="374307"/>
              </a:xfrm>
              <a:custGeom>
                <a:gdLst>
                  <a:gd name="T0" fmla="*/ 26 w 31"/>
                  <a:gd name="T1" fmla="*/ 2 h 360"/>
                  <a:gd name="T2" fmla="*/ 0 w 31"/>
                  <a:gd name="T3" fmla="*/ 360 h 360"/>
                  <a:gd name="T4" fmla="*/ 3 w 31"/>
                  <a:gd name="T5" fmla="*/ 359 h 360"/>
                  <a:gd name="T6" fmla="*/ 30 w 31"/>
                  <a:gd name="T7" fmla="*/ 1 h 360"/>
                  <a:gd name="T8" fmla="*/ 26 w 31"/>
                  <a:gd name="T9" fmla="*/ 2 h 36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60">
                    <a:moveTo>
                      <a:pt x="26" y="2"/>
                    </a:moveTo>
                    <a:cubicBezTo>
                      <a:pt x="28" y="122"/>
                      <a:pt x="0" y="240"/>
                      <a:pt x="0" y="360"/>
                    </a:cubicBezTo>
                    <a:cubicBezTo>
                      <a:pt x="0" y="360"/>
                      <a:pt x="3" y="360"/>
                      <a:pt x="3" y="359"/>
                    </a:cubicBezTo>
                    <a:cubicBezTo>
                      <a:pt x="4" y="239"/>
                      <a:pt x="31" y="121"/>
                      <a:pt x="30" y="1"/>
                    </a:cubicBezTo>
                    <a:cubicBezTo>
                      <a:pt x="30" y="0"/>
                      <a:pt x="26" y="1"/>
                      <a:pt x="26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48" name="Freeform 329"/>
              <p:cNvSpPr/>
              <p:nvPr/>
            </p:nvSpPr>
            <p:spPr bwMode="auto">
              <a:xfrm>
                <a:off x="8691926" y="688382"/>
                <a:ext cx="13736" cy="365723"/>
              </a:xfrm>
              <a:custGeom>
                <a:gdLst>
                  <a:gd name="T0" fmla="*/ 4 w 14"/>
                  <a:gd name="T1" fmla="*/ 2 h 352"/>
                  <a:gd name="T2" fmla="*/ 9 w 14"/>
                  <a:gd name="T3" fmla="*/ 170 h 352"/>
                  <a:gd name="T4" fmla="*/ 5 w 14"/>
                  <a:gd name="T5" fmla="*/ 350 h 352"/>
                  <a:gd name="T6" fmla="*/ 8 w 14"/>
                  <a:gd name="T7" fmla="*/ 349 h 352"/>
                  <a:gd name="T8" fmla="*/ 13 w 14"/>
                  <a:gd name="T9" fmla="*/ 169 h 352"/>
                  <a:gd name="T10" fmla="*/ 8 w 14"/>
                  <a:gd name="T11" fmla="*/ 2 h 352"/>
                  <a:gd name="T12" fmla="*/ 4 w 14"/>
                  <a:gd name="T13" fmla="*/ 2 h 35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352">
                    <a:moveTo>
                      <a:pt x="4" y="2"/>
                    </a:moveTo>
                    <a:cubicBezTo>
                      <a:pt x="2" y="58"/>
                      <a:pt x="10" y="114"/>
                      <a:pt x="9" y="170"/>
                    </a:cubicBezTo>
                    <a:cubicBezTo>
                      <a:pt x="9" y="230"/>
                      <a:pt x="0" y="290"/>
                      <a:pt x="5" y="350"/>
                    </a:cubicBezTo>
                    <a:cubicBezTo>
                      <a:pt x="5" y="352"/>
                      <a:pt x="8" y="351"/>
                      <a:pt x="8" y="349"/>
                    </a:cubicBezTo>
                    <a:cubicBezTo>
                      <a:pt x="4" y="289"/>
                      <a:pt x="12" y="229"/>
                      <a:pt x="13" y="169"/>
                    </a:cubicBezTo>
                    <a:cubicBezTo>
                      <a:pt x="14" y="113"/>
                      <a:pt x="6" y="58"/>
                      <a:pt x="8" y="2"/>
                    </a:cubicBezTo>
                    <a:cubicBezTo>
                      <a:pt x="8" y="0"/>
                      <a:pt x="4" y="0"/>
                      <a:pt x="4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49" name="Freeform 330"/>
              <p:cNvSpPr/>
              <p:nvPr/>
            </p:nvSpPr>
            <p:spPr bwMode="auto">
              <a:xfrm>
                <a:off x="8697077" y="705552"/>
                <a:ext cx="51510" cy="329665"/>
              </a:xfrm>
              <a:custGeom>
                <a:gdLst>
                  <a:gd name="T0" fmla="*/ 0 w 50"/>
                  <a:gd name="T1" fmla="*/ 2 h 317"/>
                  <a:gd name="T2" fmla="*/ 24 w 50"/>
                  <a:gd name="T3" fmla="*/ 316 h 317"/>
                  <a:gd name="T4" fmla="*/ 27 w 50"/>
                  <a:gd name="T5" fmla="*/ 316 h 317"/>
                  <a:gd name="T6" fmla="*/ 4 w 50"/>
                  <a:gd name="T7" fmla="*/ 1 h 317"/>
                  <a:gd name="T8" fmla="*/ 0 w 50"/>
                  <a:gd name="T9" fmla="*/ 2 h 31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317">
                    <a:moveTo>
                      <a:pt x="0" y="2"/>
                    </a:moveTo>
                    <a:cubicBezTo>
                      <a:pt x="10" y="105"/>
                      <a:pt x="47" y="213"/>
                      <a:pt x="24" y="316"/>
                    </a:cubicBezTo>
                    <a:cubicBezTo>
                      <a:pt x="23" y="317"/>
                      <a:pt x="27" y="317"/>
                      <a:pt x="27" y="316"/>
                    </a:cubicBezTo>
                    <a:cubicBezTo>
                      <a:pt x="50" y="213"/>
                      <a:pt x="14" y="104"/>
                      <a:pt x="4" y="1"/>
                    </a:cubicBezTo>
                    <a:cubicBezTo>
                      <a:pt x="4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50" name="Freeform 331"/>
              <p:cNvSpPr/>
              <p:nvPr/>
            </p:nvSpPr>
            <p:spPr bwMode="auto">
              <a:xfrm>
                <a:off x="8688492" y="683232"/>
                <a:ext cx="82416" cy="396629"/>
              </a:xfrm>
              <a:custGeom>
                <a:gdLst>
                  <a:gd name="T0" fmla="*/ 6 w 79"/>
                  <a:gd name="T1" fmla="*/ 1 h 382"/>
                  <a:gd name="T2" fmla="*/ 15 w 79"/>
                  <a:gd name="T3" fmla="*/ 63 h 382"/>
                  <a:gd name="T4" fmla="*/ 49 w 79"/>
                  <a:gd name="T5" fmla="*/ 145 h 382"/>
                  <a:gd name="T6" fmla="*/ 67 w 79"/>
                  <a:gd name="T7" fmla="*/ 245 h 382"/>
                  <a:gd name="T8" fmla="*/ 75 w 79"/>
                  <a:gd name="T9" fmla="*/ 381 h 382"/>
                  <a:gd name="T10" fmla="*/ 79 w 79"/>
                  <a:gd name="T11" fmla="*/ 380 h 382"/>
                  <a:gd name="T12" fmla="*/ 72 w 79"/>
                  <a:gd name="T13" fmla="*/ 251 h 382"/>
                  <a:gd name="T14" fmla="*/ 54 w 79"/>
                  <a:gd name="T15" fmla="*/ 148 h 382"/>
                  <a:gd name="T16" fmla="*/ 22 w 79"/>
                  <a:gd name="T17" fmla="*/ 72 h 382"/>
                  <a:gd name="T18" fmla="*/ 10 w 79"/>
                  <a:gd name="T19" fmla="*/ 1 h 382"/>
                  <a:gd name="T20" fmla="*/ 6 w 79"/>
                  <a:gd name="T21" fmla="*/ 1 h 38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9" h="382">
                    <a:moveTo>
                      <a:pt x="6" y="1"/>
                    </a:moveTo>
                    <a:cubicBezTo>
                      <a:pt x="0" y="22"/>
                      <a:pt x="8" y="44"/>
                      <a:pt x="15" y="63"/>
                    </a:cubicBezTo>
                    <a:cubicBezTo>
                      <a:pt x="25" y="91"/>
                      <a:pt x="38" y="118"/>
                      <a:pt x="49" y="145"/>
                    </a:cubicBezTo>
                    <a:cubicBezTo>
                      <a:pt x="61" y="177"/>
                      <a:pt x="64" y="211"/>
                      <a:pt x="67" y="245"/>
                    </a:cubicBezTo>
                    <a:cubicBezTo>
                      <a:pt x="73" y="290"/>
                      <a:pt x="74" y="336"/>
                      <a:pt x="75" y="381"/>
                    </a:cubicBezTo>
                    <a:cubicBezTo>
                      <a:pt x="75" y="382"/>
                      <a:pt x="79" y="381"/>
                      <a:pt x="79" y="380"/>
                    </a:cubicBezTo>
                    <a:cubicBezTo>
                      <a:pt x="78" y="337"/>
                      <a:pt x="76" y="294"/>
                      <a:pt x="72" y="251"/>
                    </a:cubicBezTo>
                    <a:cubicBezTo>
                      <a:pt x="68" y="217"/>
                      <a:pt x="65" y="181"/>
                      <a:pt x="54" y="148"/>
                    </a:cubicBezTo>
                    <a:cubicBezTo>
                      <a:pt x="44" y="122"/>
                      <a:pt x="32" y="97"/>
                      <a:pt x="22" y="72"/>
                    </a:cubicBezTo>
                    <a:cubicBezTo>
                      <a:pt x="14" y="50"/>
                      <a:pt x="3" y="23"/>
                      <a:pt x="10" y="1"/>
                    </a:cubicBezTo>
                    <a:cubicBezTo>
                      <a:pt x="10" y="0"/>
                      <a:pt x="6" y="0"/>
                      <a:pt x="6" y="1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51" name="Freeform 332"/>
              <p:cNvSpPr/>
              <p:nvPr/>
            </p:nvSpPr>
            <p:spPr bwMode="auto">
              <a:xfrm>
                <a:off x="8693643" y="705552"/>
                <a:ext cx="127058" cy="401779"/>
              </a:xfrm>
              <a:custGeom>
                <a:gdLst>
                  <a:gd name="T0" fmla="*/ 1 w 122"/>
                  <a:gd name="T1" fmla="*/ 2 h 386"/>
                  <a:gd name="T2" fmla="*/ 39 w 122"/>
                  <a:gd name="T3" fmla="*/ 86 h 386"/>
                  <a:gd name="T4" fmla="*/ 90 w 122"/>
                  <a:gd name="T5" fmla="*/ 185 h 386"/>
                  <a:gd name="T6" fmla="*/ 112 w 122"/>
                  <a:gd name="T7" fmla="*/ 385 h 386"/>
                  <a:gd name="T8" fmla="*/ 115 w 122"/>
                  <a:gd name="T9" fmla="*/ 384 h 386"/>
                  <a:gd name="T10" fmla="*/ 96 w 122"/>
                  <a:gd name="T11" fmla="*/ 191 h 386"/>
                  <a:gd name="T12" fmla="*/ 52 w 122"/>
                  <a:gd name="T13" fmla="*/ 101 h 386"/>
                  <a:gd name="T14" fmla="*/ 4 w 122"/>
                  <a:gd name="T15" fmla="*/ 1 h 386"/>
                  <a:gd name="T16" fmla="*/ 1 w 122"/>
                  <a:gd name="T17" fmla="*/ 2 h 38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2" h="386">
                    <a:moveTo>
                      <a:pt x="1" y="2"/>
                    </a:moveTo>
                    <a:cubicBezTo>
                      <a:pt x="12" y="31"/>
                      <a:pt x="23" y="59"/>
                      <a:pt x="39" y="86"/>
                    </a:cubicBezTo>
                    <a:cubicBezTo>
                      <a:pt x="59" y="118"/>
                      <a:pt x="78" y="149"/>
                      <a:pt x="90" y="185"/>
                    </a:cubicBezTo>
                    <a:cubicBezTo>
                      <a:pt x="112" y="248"/>
                      <a:pt x="118" y="318"/>
                      <a:pt x="112" y="385"/>
                    </a:cubicBezTo>
                    <a:cubicBezTo>
                      <a:pt x="111" y="386"/>
                      <a:pt x="115" y="386"/>
                      <a:pt x="115" y="384"/>
                    </a:cubicBezTo>
                    <a:cubicBezTo>
                      <a:pt x="122" y="319"/>
                      <a:pt x="115" y="253"/>
                      <a:pt x="96" y="191"/>
                    </a:cubicBezTo>
                    <a:cubicBezTo>
                      <a:pt x="86" y="158"/>
                      <a:pt x="71" y="129"/>
                      <a:pt x="52" y="101"/>
                    </a:cubicBezTo>
                    <a:cubicBezTo>
                      <a:pt x="32" y="69"/>
                      <a:pt x="18" y="36"/>
                      <a:pt x="4" y="1"/>
                    </a:cubicBezTo>
                    <a:cubicBezTo>
                      <a:pt x="4" y="0"/>
                      <a:pt x="0" y="1"/>
                      <a:pt x="1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52" name="Freeform 333"/>
              <p:cNvSpPr/>
              <p:nvPr/>
            </p:nvSpPr>
            <p:spPr bwMode="auto">
              <a:xfrm>
                <a:off x="8697077" y="695250"/>
                <a:ext cx="164833" cy="441271"/>
              </a:xfrm>
              <a:custGeom>
                <a:gdLst>
                  <a:gd name="T0" fmla="*/ 0 w 157"/>
                  <a:gd name="T1" fmla="*/ 2 h 425"/>
                  <a:gd name="T2" fmla="*/ 32 w 157"/>
                  <a:gd name="T3" fmla="*/ 73 h 425"/>
                  <a:gd name="T4" fmla="*/ 95 w 157"/>
                  <a:gd name="T5" fmla="*/ 166 h 425"/>
                  <a:gd name="T6" fmla="*/ 142 w 157"/>
                  <a:gd name="T7" fmla="*/ 264 h 425"/>
                  <a:gd name="T8" fmla="*/ 152 w 157"/>
                  <a:gd name="T9" fmla="*/ 423 h 425"/>
                  <a:gd name="T10" fmla="*/ 155 w 157"/>
                  <a:gd name="T11" fmla="*/ 423 h 425"/>
                  <a:gd name="T12" fmla="*/ 149 w 157"/>
                  <a:gd name="T13" fmla="*/ 277 h 425"/>
                  <a:gd name="T14" fmla="*/ 110 w 157"/>
                  <a:gd name="T15" fmla="*/ 181 h 425"/>
                  <a:gd name="T16" fmla="*/ 46 w 157"/>
                  <a:gd name="T17" fmla="*/ 88 h 425"/>
                  <a:gd name="T18" fmla="*/ 4 w 157"/>
                  <a:gd name="T19" fmla="*/ 1 h 425"/>
                  <a:gd name="T20" fmla="*/ 0 w 157"/>
                  <a:gd name="T21" fmla="*/ 2 h 42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7" h="425">
                    <a:moveTo>
                      <a:pt x="0" y="2"/>
                    </a:moveTo>
                    <a:cubicBezTo>
                      <a:pt x="3" y="28"/>
                      <a:pt x="18" y="52"/>
                      <a:pt x="32" y="73"/>
                    </a:cubicBezTo>
                    <a:cubicBezTo>
                      <a:pt x="52" y="105"/>
                      <a:pt x="74" y="135"/>
                      <a:pt x="95" y="166"/>
                    </a:cubicBezTo>
                    <a:cubicBezTo>
                      <a:pt x="116" y="197"/>
                      <a:pt x="134" y="228"/>
                      <a:pt x="142" y="264"/>
                    </a:cubicBezTo>
                    <a:cubicBezTo>
                      <a:pt x="155" y="316"/>
                      <a:pt x="154" y="370"/>
                      <a:pt x="152" y="423"/>
                    </a:cubicBezTo>
                    <a:cubicBezTo>
                      <a:pt x="152" y="425"/>
                      <a:pt x="155" y="424"/>
                      <a:pt x="155" y="423"/>
                    </a:cubicBezTo>
                    <a:cubicBezTo>
                      <a:pt x="157" y="374"/>
                      <a:pt x="157" y="325"/>
                      <a:pt x="149" y="277"/>
                    </a:cubicBezTo>
                    <a:cubicBezTo>
                      <a:pt x="142" y="241"/>
                      <a:pt x="129" y="212"/>
                      <a:pt x="110" y="181"/>
                    </a:cubicBezTo>
                    <a:cubicBezTo>
                      <a:pt x="89" y="150"/>
                      <a:pt x="67" y="119"/>
                      <a:pt x="46" y="88"/>
                    </a:cubicBezTo>
                    <a:cubicBezTo>
                      <a:pt x="28" y="62"/>
                      <a:pt x="7" y="33"/>
                      <a:pt x="4" y="1"/>
                    </a:cubicBezTo>
                    <a:cubicBezTo>
                      <a:pt x="4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53" name="Freeform 334"/>
              <p:cNvSpPr/>
              <p:nvPr/>
            </p:nvSpPr>
            <p:spPr bwMode="auto">
              <a:xfrm>
                <a:off x="8697077" y="705552"/>
                <a:ext cx="195739" cy="442988"/>
              </a:xfrm>
              <a:custGeom>
                <a:gdLst>
                  <a:gd name="T0" fmla="*/ 0 w 187"/>
                  <a:gd name="T1" fmla="*/ 2 h 425"/>
                  <a:gd name="T2" fmla="*/ 130 w 187"/>
                  <a:gd name="T3" fmla="*/ 174 h 425"/>
                  <a:gd name="T4" fmla="*/ 174 w 187"/>
                  <a:gd name="T5" fmla="*/ 273 h 425"/>
                  <a:gd name="T6" fmla="*/ 182 w 187"/>
                  <a:gd name="T7" fmla="*/ 424 h 425"/>
                  <a:gd name="T8" fmla="*/ 186 w 187"/>
                  <a:gd name="T9" fmla="*/ 423 h 425"/>
                  <a:gd name="T10" fmla="*/ 179 w 187"/>
                  <a:gd name="T11" fmla="*/ 279 h 425"/>
                  <a:gd name="T12" fmla="*/ 139 w 187"/>
                  <a:gd name="T13" fmla="*/ 181 h 425"/>
                  <a:gd name="T14" fmla="*/ 4 w 187"/>
                  <a:gd name="T15" fmla="*/ 1 h 425"/>
                  <a:gd name="T16" fmla="*/ 0 w 187"/>
                  <a:gd name="T17" fmla="*/ 2 h 42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7" h="425">
                    <a:moveTo>
                      <a:pt x="0" y="2"/>
                    </a:moveTo>
                    <a:cubicBezTo>
                      <a:pt x="33" y="66"/>
                      <a:pt x="87" y="117"/>
                      <a:pt x="130" y="174"/>
                    </a:cubicBezTo>
                    <a:cubicBezTo>
                      <a:pt x="153" y="205"/>
                      <a:pt x="166" y="235"/>
                      <a:pt x="174" y="273"/>
                    </a:cubicBezTo>
                    <a:cubicBezTo>
                      <a:pt x="184" y="322"/>
                      <a:pt x="182" y="374"/>
                      <a:pt x="182" y="424"/>
                    </a:cubicBezTo>
                    <a:cubicBezTo>
                      <a:pt x="182" y="425"/>
                      <a:pt x="186" y="424"/>
                      <a:pt x="186" y="423"/>
                    </a:cubicBezTo>
                    <a:cubicBezTo>
                      <a:pt x="185" y="375"/>
                      <a:pt x="187" y="327"/>
                      <a:pt x="179" y="279"/>
                    </a:cubicBezTo>
                    <a:cubicBezTo>
                      <a:pt x="173" y="242"/>
                      <a:pt x="160" y="211"/>
                      <a:pt x="139" y="181"/>
                    </a:cubicBezTo>
                    <a:cubicBezTo>
                      <a:pt x="96" y="120"/>
                      <a:pt x="38" y="68"/>
                      <a:pt x="4" y="1"/>
                    </a:cubicBezTo>
                    <a:cubicBezTo>
                      <a:pt x="3" y="0"/>
                      <a:pt x="0" y="2"/>
                      <a:pt x="0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54" name="Freeform 335"/>
              <p:cNvSpPr/>
              <p:nvPr/>
            </p:nvSpPr>
            <p:spPr bwMode="auto">
              <a:xfrm>
                <a:off x="8729700" y="757063"/>
                <a:ext cx="214626" cy="417233"/>
              </a:xfrm>
              <a:custGeom>
                <a:gdLst>
                  <a:gd name="T0" fmla="*/ 1 w 205"/>
                  <a:gd name="T1" fmla="*/ 2 h 401"/>
                  <a:gd name="T2" fmla="*/ 170 w 205"/>
                  <a:gd name="T3" fmla="*/ 204 h 401"/>
                  <a:gd name="T4" fmla="*/ 193 w 205"/>
                  <a:gd name="T5" fmla="*/ 400 h 401"/>
                  <a:gd name="T6" fmla="*/ 197 w 205"/>
                  <a:gd name="T7" fmla="*/ 400 h 401"/>
                  <a:gd name="T8" fmla="*/ 174 w 205"/>
                  <a:gd name="T9" fmla="*/ 203 h 401"/>
                  <a:gd name="T10" fmla="*/ 4 w 205"/>
                  <a:gd name="T11" fmla="*/ 1 h 401"/>
                  <a:gd name="T12" fmla="*/ 1 w 205"/>
                  <a:gd name="T13" fmla="*/ 2 h 40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5" h="401">
                    <a:moveTo>
                      <a:pt x="1" y="2"/>
                    </a:moveTo>
                    <a:cubicBezTo>
                      <a:pt x="66" y="61"/>
                      <a:pt x="132" y="124"/>
                      <a:pt x="170" y="204"/>
                    </a:cubicBezTo>
                    <a:cubicBezTo>
                      <a:pt x="199" y="266"/>
                      <a:pt x="201" y="334"/>
                      <a:pt x="193" y="400"/>
                    </a:cubicBezTo>
                    <a:cubicBezTo>
                      <a:pt x="193" y="401"/>
                      <a:pt x="197" y="401"/>
                      <a:pt x="197" y="400"/>
                    </a:cubicBezTo>
                    <a:cubicBezTo>
                      <a:pt x="205" y="332"/>
                      <a:pt x="202" y="266"/>
                      <a:pt x="174" y="203"/>
                    </a:cubicBezTo>
                    <a:cubicBezTo>
                      <a:pt x="137" y="123"/>
                      <a:pt x="68" y="59"/>
                      <a:pt x="4" y="1"/>
                    </a:cubicBezTo>
                    <a:cubicBezTo>
                      <a:pt x="3" y="0"/>
                      <a:pt x="0" y="1"/>
                      <a:pt x="1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55" name="Freeform 336"/>
              <p:cNvSpPr/>
              <p:nvPr/>
            </p:nvSpPr>
            <p:spPr bwMode="auto">
              <a:xfrm>
                <a:off x="8334788" y="638590"/>
                <a:ext cx="243815" cy="230079"/>
              </a:xfrm>
              <a:custGeom>
                <a:gdLst>
                  <a:gd name="T0" fmla="*/ 5 w 232"/>
                  <a:gd name="T1" fmla="*/ 219 h 222"/>
                  <a:gd name="T2" fmla="*/ 50 w 232"/>
                  <a:gd name="T3" fmla="*/ 2 h 222"/>
                  <a:gd name="T4" fmla="*/ 45 w 232"/>
                  <a:gd name="T5" fmla="*/ 3 h 222"/>
                  <a:gd name="T6" fmla="*/ 227 w 232"/>
                  <a:gd name="T7" fmla="*/ 194 h 222"/>
                  <a:gd name="T8" fmla="*/ 232 w 232"/>
                  <a:gd name="T9" fmla="*/ 193 h 222"/>
                  <a:gd name="T10" fmla="*/ 49 w 232"/>
                  <a:gd name="T11" fmla="*/ 1 h 222"/>
                  <a:gd name="T12" fmla="*/ 45 w 232"/>
                  <a:gd name="T13" fmla="*/ 3 h 222"/>
                  <a:gd name="T14" fmla="*/ 0 w 232"/>
                  <a:gd name="T15" fmla="*/ 219 h 222"/>
                  <a:gd name="T16" fmla="*/ 5 w 232"/>
                  <a:gd name="T17" fmla="*/ 219 h 22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1" h="221">
                    <a:moveTo>
                      <a:pt x="5" y="219"/>
                    </a:moveTo>
                    <a:cubicBezTo>
                      <a:pt x="10" y="145"/>
                      <a:pt x="44" y="76"/>
                      <a:pt x="50" y="2"/>
                    </a:cubicBezTo>
                    <a:cubicBezTo>
                      <a:pt x="48" y="3"/>
                      <a:pt x="47" y="3"/>
                      <a:pt x="45" y="3"/>
                    </a:cubicBezTo>
                    <a:cubicBezTo>
                      <a:pt x="90" y="84"/>
                      <a:pt x="199" y="100"/>
                      <a:pt x="227" y="194"/>
                    </a:cubicBezTo>
                    <a:cubicBezTo>
                      <a:pt x="228" y="196"/>
                      <a:pt x="232" y="195"/>
                      <a:pt x="232" y="193"/>
                    </a:cubicBezTo>
                    <a:cubicBezTo>
                      <a:pt x="204" y="99"/>
                      <a:pt x="94" y="83"/>
                      <a:pt x="49" y="1"/>
                    </a:cubicBezTo>
                    <a:cubicBezTo>
                      <a:pt x="49" y="0"/>
                      <a:pt x="45" y="1"/>
                      <a:pt x="45" y="3"/>
                    </a:cubicBezTo>
                    <a:cubicBezTo>
                      <a:pt x="40" y="77"/>
                      <a:pt x="5" y="145"/>
                      <a:pt x="0" y="219"/>
                    </a:cubicBezTo>
                    <a:cubicBezTo>
                      <a:pt x="0" y="222"/>
                      <a:pt x="5" y="221"/>
                      <a:pt x="5" y="219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56" name="Freeform 337"/>
              <p:cNvSpPr/>
              <p:nvPr/>
            </p:nvSpPr>
            <p:spPr bwMode="auto">
              <a:xfrm>
                <a:off x="8357110" y="652326"/>
                <a:ext cx="34340" cy="248966"/>
              </a:xfrm>
              <a:custGeom>
                <a:gdLst>
                  <a:gd name="T0" fmla="*/ 17 w 32"/>
                  <a:gd name="T1" fmla="*/ 236 h 239"/>
                  <a:gd name="T2" fmla="*/ 18 w 32"/>
                  <a:gd name="T3" fmla="*/ 115 h 239"/>
                  <a:gd name="T4" fmla="*/ 30 w 32"/>
                  <a:gd name="T5" fmla="*/ 2 h 239"/>
                  <a:gd name="T6" fmla="*/ 25 w 32"/>
                  <a:gd name="T7" fmla="*/ 3 h 239"/>
                  <a:gd name="T8" fmla="*/ 13 w 32"/>
                  <a:gd name="T9" fmla="*/ 120 h 239"/>
                  <a:gd name="T10" fmla="*/ 12 w 32"/>
                  <a:gd name="T11" fmla="*/ 237 h 239"/>
                  <a:gd name="T12" fmla="*/ 17 w 32"/>
                  <a:gd name="T13" fmla="*/ 236 h 23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239">
                    <a:moveTo>
                      <a:pt x="17" y="236"/>
                    </a:moveTo>
                    <a:cubicBezTo>
                      <a:pt x="4" y="198"/>
                      <a:pt x="13" y="153"/>
                      <a:pt x="18" y="115"/>
                    </a:cubicBezTo>
                    <a:cubicBezTo>
                      <a:pt x="23" y="78"/>
                      <a:pt x="32" y="39"/>
                      <a:pt x="30" y="2"/>
                    </a:cubicBezTo>
                    <a:cubicBezTo>
                      <a:pt x="30" y="0"/>
                      <a:pt x="25" y="1"/>
                      <a:pt x="25" y="3"/>
                    </a:cubicBezTo>
                    <a:cubicBezTo>
                      <a:pt x="28" y="42"/>
                      <a:pt x="18" y="82"/>
                      <a:pt x="13" y="120"/>
                    </a:cubicBezTo>
                    <a:cubicBezTo>
                      <a:pt x="8" y="157"/>
                      <a:pt x="0" y="201"/>
                      <a:pt x="12" y="237"/>
                    </a:cubicBezTo>
                    <a:cubicBezTo>
                      <a:pt x="13" y="239"/>
                      <a:pt x="18" y="237"/>
                      <a:pt x="17" y="236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57" name="Freeform 338"/>
              <p:cNvSpPr/>
              <p:nvPr/>
            </p:nvSpPr>
            <p:spPr bwMode="auto">
              <a:xfrm>
                <a:off x="8381148" y="642024"/>
                <a:ext cx="84134" cy="334817"/>
              </a:xfrm>
              <a:custGeom>
                <a:gdLst>
                  <a:gd name="T0" fmla="*/ 0 w 80"/>
                  <a:gd name="T1" fmla="*/ 4 h 323"/>
                  <a:gd name="T2" fmla="*/ 15 w 80"/>
                  <a:gd name="T3" fmla="*/ 63 h 323"/>
                  <a:gd name="T4" fmla="*/ 23 w 80"/>
                  <a:gd name="T5" fmla="*/ 156 h 323"/>
                  <a:gd name="T6" fmla="*/ 74 w 80"/>
                  <a:gd name="T7" fmla="*/ 321 h 323"/>
                  <a:gd name="T8" fmla="*/ 79 w 80"/>
                  <a:gd name="T9" fmla="*/ 319 h 323"/>
                  <a:gd name="T10" fmla="*/ 27 w 80"/>
                  <a:gd name="T11" fmla="*/ 148 h 323"/>
                  <a:gd name="T12" fmla="*/ 20 w 80"/>
                  <a:gd name="T13" fmla="*/ 62 h 323"/>
                  <a:gd name="T14" fmla="*/ 5 w 80"/>
                  <a:gd name="T15" fmla="*/ 3 h 323"/>
                  <a:gd name="T16" fmla="*/ 0 w 80"/>
                  <a:gd name="T17" fmla="*/ 4 h 32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0" h="323">
                    <a:moveTo>
                      <a:pt x="0" y="4"/>
                    </a:moveTo>
                    <a:cubicBezTo>
                      <a:pt x="4" y="24"/>
                      <a:pt x="12" y="43"/>
                      <a:pt x="15" y="63"/>
                    </a:cubicBezTo>
                    <a:cubicBezTo>
                      <a:pt x="19" y="94"/>
                      <a:pt x="19" y="125"/>
                      <a:pt x="23" y="156"/>
                    </a:cubicBezTo>
                    <a:cubicBezTo>
                      <a:pt x="31" y="214"/>
                      <a:pt x="48" y="269"/>
                      <a:pt x="74" y="321"/>
                    </a:cubicBezTo>
                    <a:cubicBezTo>
                      <a:pt x="75" y="323"/>
                      <a:pt x="80" y="321"/>
                      <a:pt x="79" y="319"/>
                    </a:cubicBezTo>
                    <a:cubicBezTo>
                      <a:pt x="52" y="265"/>
                      <a:pt x="36" y="208"/>
                      <a:pt x="27" y="148"/>
                    </a:cubicBezTo>
                    <a:cubicBezTo>
                      <a:pt x="23" y="119"/>
                      <a:pt x="23" y="91"/>
                      <a:pt x="20" y="62"/>
                    </a:cubicBezTo>
                    <a:cubicBezTo>
                      <a:pt x="17" y="41"/>
                      <a:pt x="8" y="23"/>
                      <a:pt x="5" y="3"/>
                    </a:cubicBezTo>
                    <a:cubicBezTo>
                      <a:pt x="5" y="0"/>
                      <a:pt x="0" y="2"/>
                      <a:pt x="0" y="4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58" name="Freeform 339"/>
              <p:cNvSpPr/>
              <p:nvPr/>
            </p:nvSpPr>
            <p:spPr bwMode="auto">
              <a:xfrm>
                <a:off x="8386298" y="648892"/>
                <a:ext cx="106454" cy="293609"/>
              </a:xfrm>
              <a:custGeom>
                <a:gdLst>
                  <a:gd name="T0" fmla="*/ 0 w 102"/>
                  <a:gd name="T1" fmla="*/ 3 h 283"/>
                  <a:gd name="T2" fmla="*/ 37 w 102"/>
                  <a:gd name="T3" fmla="*/ 130 h 283"/>
                  <a:gd name="T4" fmla="*/ 97 w 102"/>
                  <a:gd name="T5" fmla="*/ 282 h 283"/>
                  <a:gd name="T6" fmla="*/ 101 w 102"/>
                  <a:gd name="T7" fmla="*/ 281 h 283"/>
                  <a:gd name="T8" fmla="*/ 43 w 102"/>
                  <a:gd name="T9" fmla="*/ 133 h 283"/>
                  <a:gd name="T10" fmla="*/ 5 w 102"/>
                  <a:gd name="T11" fmla="*/ 1 h 283"/>
                  <a:gd name="T12" fmla="*/ 0 w 102"/>
                  <a:gd name="T13" fmla="*/ 3 h 28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2" h="283">
                    <a:moveTo>
                      <a:pt x="0" y="3"/>
                    </a:moveTo>
                    <a:cubicBezTo>
                      <a:pt x="18" y="43"/>
                      <a:pt x="24" y="88"/>
                      <a:pt x="37" y="130"/>
                    </a:cubicBezTo>
                    <a:cubicBezTo>
                      <a:pt x="53" y="181"/>
                      <a:pt x="68" y="236"/>
                      <a:pt x="97" y="282"/>
                    </a:cubicBezTo>
                    <a:cubicBezTo>
                      <a:pt x="97" y="283"/>
                      <a:pt x="102" y="281"/>
                      <a:pt x="101" y="281"/>
                    </a:cubicBezTo>
                    <a:cubicBezTo>
                      <a:pt x="74" y="236"/>
                      <a:pt x="61" y="182"/>
                      <a:pt x="43" y="133"/>
                    </a:cubicBezTo>
                    <a:cubicBezTo>
                      <a:pt x="28" y="90"/>
                      <a:pt x="24" y="43"/>
                      <a:pt x="5" y="1"/>
                    </a:cubicBezTo>
                    <a:cubicBezTo>
                      <a:pt x="5" y="0"/>
                      <a:pt x="0" y="1"/>
                      <a:pt x="0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59" name="Freeform 340"/>
              <p:cNvSpPr/>
              <p:nvPr/>
            </p:nvSpPr>
            <p:spPr bwMode="auto">
              <a:xfrm>
                <a:off x="8382864" y="642024"/>
                <a:ext cx="127058" cy="274721"/>
              </a:xfrm>
              <a:custGeom>
                <a:gdLst>
                  <a:gd name="T0" fmla="*/ 1 w 121"/>
                  <a:gd name="T1" fmla="*/ 3 h 264"/>
                  <a:gd name="T2" fmla="*/ 115 w 121"/>
                  <a:gd name="T3" fmla="*/ 262 h 264"/>
                  <a:gd name="T4" fmla="*/ 120 w 121"/>
                  <a:gd name="T5" fmla="*/ 261 h 264"/>
                  <a:gd name="T6" fmla="*/ 6 w 121"/>
                  <a:gd name="T7" fmla="*/ 2 h 264"/>
                  <a:gd name="T8" fmla="*/ 1 w 121"/>
                  <a:gd name="T9" fmla="*/ 3 h 26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264">
                    <a:moveTo>
                      <a:pt x="1" y="3"/>
                    </a:moveTo>
                    <a:cubicBezTo>
                      <a:pt x="44" y="87"/>
                      <a:pt x="72" y="178"/>
                      <a:pt x="115" y="262"/>
                    </a:cubicBezTo>
                    <a:cubicBezTo>
                      <a:pt x="116" y="264"/>
                      <a:pt x="121" y="262"/>
                      <a:pt x="120" y="261"/>
                    </a:cubicBezTo>
                    <a:cubicBezTo>
                      <a:pt x="76" y="177"/>
                      <a:pt x="48" y="86"/>
                      <a:pt x="6" y="2"/>
                    </a:cubicBezTo>
                    <a:cubicBezTo>
                      <a:pt x="5" y="0"/>
                      <a:pt x="0" y="1"/>
                      <a:pt x="1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60" name="Freeform 341"/>
              <p:cNvSpPr/>
              <p:nvPr/>
            </p:nvSpPr>
            <p:spPr bwMode="auto">
              <a:xfrm>
                <a:off x="8377714" y="648892"/>
                <a:ext cx="32624" cy="278155"/>
              </a:xfrm>
              <a:custGeom>
                <a:gdLst>
                  <a:gd name="T0" fmla="*/ 8 w 32"/>
                  <a:gd name="T1" fmla="*/ 3 h 268"/>
                  <a:gd name="T2" fmla="*/ 7 w 32"/>
                  <a:gd name="T3" fmla="*/ 135 h 268"/>
                  <a:gd name="T4" fmla="*/ 27 w 32"/>
                  <a:gd name="T5" fmla="*/ 266 h 268"/>
                  <a:gd name="T6" fmla="*/ 32 w 32"/>
                  <a:gd name="T7" fmla="*/ 265 h 268"/>
                  <a:gd name="T8" fmla="*/ 11 w 32"/>
                  <a:gd name="T9" fmla="*/ 133 h 268"/>
                  <a:gd name="T10" fmla="*/ 12 w 32"/>
                  <a:gd name="T11" fmla="*/ 1 h 268"/>
                  <a:gd name="T12" fmla="*/ 8 w 32"/>
                  <a:gd name="T13" fmla="*/ 3 h 26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268">
                    <a:moveTo>
                      <a:pt x="8" y="3"/>
                    </a:moveTo>
                    <a:cubicBezTo>
                      <a:pt x="20" y="44"/>
                      <a:pt x="10" y="92"/>
                      <a:pt x="7" y="135"/>
                    </a:cubicBezTo>
                    <a:cubicBezTo>
                      <a:pt x="3" y="178"/>
                      <a:pt x="0" y="230"/>
                      <a:pt x="27" y="266"/>
                    </a:cubicBezTo>
                    <a:cubicBezTo>
                      <a:pt x="28" y="268"/>
                      <a:pt x="32" y="266"/>
                      <a:pt x="32" y="265"/>
                    </a:cubicBezTo>
                    <a:cubicBezTo>
                      <a:pt x="4" y="229"/>
                      <a:pt x="8" y="177"/>
                      <a:pt x="11" y="133"/>
                    </a:cubicBezTo>
                    <a:cubicBezTo>
                      <a:pt x="14" y="91"/>
                      <a:pt x="25" y="43"/>
                      <a:pt x="12" y="1"/>
                    </a:cubicBezTo>
                    <a:cubicBezTo>
                      <a:pt x="12" y="0"/>
                      <a:pt x="7" y="1"/>
                      <a:pt x="8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61" name="Freeform 342"/>
              <p:cNvSpPr/>
              <p:nvPr/>
            </p:nvSpPr>
            <p:spPr bwMode="auto">
              <a:xfrm>
                <a:off x="8386298" y="647174"/>
                <a:ext cx="139078" cy="248966"/>
              </a:xfrm>
              <a:custGeom>
                <a:gdLst>
                  <a:gd name="T0" fmla="*/ 2 w 134"/>
                  <a:gd name="T1" fmla="*/ 4 h 239"/>
                  <a:gd name="T2" fmla="*/ 129 w 134"/>
                  <a:gd name="T3" fmla="*/ 237 h 239"/>
                  <a:gd name="T4" fmla="*/ 133 w 134"/>
                  <a:gd name="T5" fmla="*/ 235 h 239"/>
                  <a:gd name="T6" fmla="*/ 6 w 134"/>
                  <a:gd name="T7" fmla="*/ 2 h 239"/>
                  <a:gd name="T8" fmla="*/ 2 w 134"/>
                  <a:gd name="T9" fmla="*/ 4 h 23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4" h="239">
                    <a:moveTo>
                      <a:pt x="2" y="4"/>
                    </a:moveTo>
                    <a:cubicBezTo>
                      <a:pt x="50" y="77"/>
                      <a:pt x="101" y="153"/>
                      <a:pt x="129" y="237"/>
                    </a:cubicBezTo>
                    <a:cubicBezTo>
                      <a:pt x="129" y="239"/>
                      <a:pt x="134" y="237"/>
                      <a:pt x="133" y="235"/>
                    </a:cubicBezTo>
                    <a:cubicBezTo>
                      <a:pt x="105" y="151"/>
                      <a:pt x="55" y="75"/>
                      <a:pt x="6" y="2"/>
                    </a:cubicBezTo>
                    <a:cubicBezTo>
                      <a:pt x="5" y="0"/>
                      <a:pt x="0" y="2"/>
                      <a:pt x="2" y="4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62" name="Freeform 343"/>
              <p:cNvSpPr/>
              <p:nvPr/>
            </p:nvSpPr>
            <p:spPr bwMode="auto">
              <a:xfrm>
                <a:off x="8389732" y="652326"/>
                <a:ext cx="151097" cy="221494"/>
              </a:xfrm>
              <a:custGeom>
                <a:gdLst>
                  <a:gd name="T0" fmla="*/ 1 w 146"/>
                  <a:gd name="T1" fmla="*/ 4 h 213"/>
                  <a:gd name="T2" fmla="*/ 140 w 146"/>
                  <a:gd name="T3" fmla="*/ 211 h 213"/>
                  <a:gd name="T4" fmla="*/ 145 w 146"/>
                  <a:gd name="T5" fmla="*/ 210 h 213"/>
                  <a:gd name="T6" fmla="*/ 6 w 146"/>
                  <a:gd name="T7" fmla="*/ 2 h 213"/>
                  <a:gd name="T8" fmla="*/ 1 w 146"/>
                  <a:gd name="T9" fmla="*/ 4 h 21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213">
                    <a:moveTo>
                      <a:pt x="1" y="4"/>
                    </a:moveTo>
                    <a:cubicBezTo>
                      <a:pt x="60" y="62"/>
                      <a:pt x="118" y="130"/>
                      <a:pt x="140" y="211"/>
                    </a:cubicBezTo>
                    <a:cubicBezTo>
                      <a:pt x="141" y="213"/>
                      <a:pt x="146" y="212"/>
                      <a:pt x="145" y="210"/>
                    </a:cubicBezTo>
                    <a:cubicBezTo>
                      <a:pt x="123" y="129"/>
                      <a:pt x="64" y="60"/>
                      <a:pt x="6" y="2"/>
                    </a:cubicBezTo>
                    <a:cubicBezTo>
                      <a:pt x="4" y="0"/>
                      <a:pt x="0" y="2"/>
                      <a:pt x="1" y="4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63" name="Freeform 344"/>
              <p:cNvSpPr/>
              <p:nvPr/>
            </p:nvSpPr>
            <p:spPr bwMode="auto">
              <a:xfrm>
                <a:off x="8401752" y="664344"/>
                <a:ext cx="157965" cy="194022"/>
              </a:xfrm>
              <a:custGeom>
                <a:gdLst>
                  <a:gd name="T0" fmla="*/ 0 w 151"/>
                  <a:gd name="T1" fmla="*/ 3 h 186"/>
                  <a:gd name="T2" fmla="*/ 145 w 151"/>
                  <a:gd name="T3" fmla="*/ 184 h 186"/>
                  <a:gd name="T4" fmla="*/ 150 w 151"/>
                  <a:gd name="T5" fmla="*/ 183 h 186"/>
                  <a:gd name="T6" fmla="*/ 5 w 151"/>
                  <a:gd name="T7" fmla="*/ 1 h 186"/>
                  <a:gd name="T8" fmla="*/ 0 w 151"/>
                  <a:gd name="T9" fmla="*/ 3 h 18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1" h="186">
                    <a:moveTo>
                      <a:pt x="0" y="3"/>
                    </a:moveTo>
                    <a:cubicBezTo>
                      <a:pt x="56" y="53"/>
                      <a:pt x="122" y="110"/>
                      <a:pt x="145" y="184"/>
                    </a:cubicBezTo>
                    <a:cubicBezTo>
                      <a:pt x="146" y="186"/>
                      <a:pt x="151" y="184"/>
                      <a:pt x="150" y="183"/>
                    </a:cubicBezTo>
                    <a:cubicBezTo>
                      <a:pt x="127" y="109"/>
                      <a:pt x="61" y="51"/>
                      <a:pt x="5" y="1"/>
                    </a:cubicBezTo>
                    <a:cubicBezTo>
                      <a:pt x="4" y="0"/>
                      <a:pt x="0" y="2"/>
                      <a:pt x="0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</p:grpSp>
      </p:grpSp>
      <p:sp>
        <p:nvSpPr>
          <p:cNvPr id="2" name="矩形 1"/>
          <p:cNvSpPr/>
          <p:nvPr/>
        </p:nvSpPr>
        <p:spPr>
          <a:xfrm>
            <a:off x="1949824" y="1188425"/>
            <a:ext cx="8404411" cy="3539430"/>
          </a:xfrm>
          <a:prstGeom prst="rect">
            <a:avLst/>
          </a:prstGeom>
        </p:spPr>
        <p:txBody>
          <a:bodyPr wrap="square">
            <a:spAutoFit/>
          </a:bodyPr>
          <a:lstStyle>
            <a:defPPr/>
          </a:lstStyle>
          <a:p>
            <a:pPr/>
            <a:r>
              <a:rPr lang="zh-CN" altLang="en-US" sz="3200" b="1">
                <a:latin typeface="+mn-ea"/>
              </a:rPr>
              <a:t>吾尝终日而思矣，不如须</a:t>
            </a:r>
            <a:r>
              <a:rPr lang="zh-CN" altLang="en-US" sz="3200" b="1">
                <a:solidFill>
                  <a:srgbClr val="A50021"/>
                </a:solidFill>
                <a:latin typeface="+mn-ea"/>
              </a:rPr>
              <a:t>臾</a:t>
            </a:r>
            <a:r>
              <a:rPr lang="zh-CN" altLang="en-US" sz="3200" b="1">
                <a:latin typeface="+mn-ea"/>
              </a:rPr>
              <a:t>（</a:t>
            </a:r>
            <a:r>
              <a:rPr lang="en-US" altLang="zh-CN" sz="3200" b="1" err="1">
                <a:solidFill>
                  <a:srgbClr val="C00000"/>
                </a:solidFill>
                <a:latin typeface="+mn-ea"/>
              </a:rPr>
              <a:t>yú</a:t>
            </a:r>
            <a:r>
              <a:rPr lang="zh-CN" altLang="en-US" sz="3200" b="1">
                <a:latin typeface="+mn-ea"/>
              </a:rPr>
              <a:t>）之所学也；吾尝</a:t>
            </a:r>
            <a:r>
              <a:rPr lang="zh-CN" altLang="en-US" sz="3200" b="1">
                <a:solidFill>
                  <a:srgbClr val="A50021"/>
                </a:solidFill>
                <a:latin typeface="+mn-ea"/>
              </a:rPr>
              <a:t>跂</a:t>
            </a:r>
            <a:r>
              <a:rPr lang="zh-CN" altLang="en-US" sz="3200" b="1">
                <a:latin typeface="+mn-ea"/>
              </a:rPr>
              <a:t>（</a:t>
            </a:r>
            <a:r>
              <a:rPr lang="en-US" altLang="zh-CN" sz="3200" b="1" err="1">
                <a:solidFill>
                  <a:srgbClr val="C00000"/>
                </a:solidFill>
                <a:latin typeface="+mn-ea"/>
              </a:rPr>
              <a:t>qǐ</a:t>
            </a:r>
            <a:r>
              <a:rPr lang="zh-CN" altLang="en-US" sz="3200" b="1" smtClean="0">
                <a:latin typeface="+mn-ea"/>
              </a:rPr>
              <a:t>）</a:t>
            </a:r>
            <a:r>
              <a:rPr lang="zh-CN" altLang="en-US" sz="3200" b="1">
                <a:latin typeface="+mn-ea"/>
              </a:rPr>
              <a:t>而望矣，不如登高之博见也。登高而招，臂非加长也，而见者远；顺风而呼，声非加疾也，而闻者彰。</a:t>
            </a:r>
            <a:r>
              <a:rPr lang="zh-CN" altLang="en-US" sz="3200" b="1">
                <a:solidFill>
                  <a:srgbClr val="A50021"/>
                </a:solidFill>
                <a:latin typeface="+mn-ea"/>
              </a:rPr>
              <a:t>假</a:t>
            </a:r>
            <a:r>
              <a:rPr lang="zh-CN" altLang="en-US" sz="3200" b="1">
                <a:latin typeface="+mn-ea"/>
              </a:rPr>
              <a:t>（</a:t>
            </a:r>
            <a:r>
              <a:rPr lang="en-US" altLang="zh-CN" sz="3200" b="1" err="1">
                <a:solidFill>
                  <a:srgbClr val="C00000"/>
                </a:solidFill>
                <a:latin typeface="+mn-ea"/>
              </a:rPr>
              <a:t>jiǎ</a:t>
            </a:r>
            <a:r>
              <a:rPr lang="zh-CN" altLang="en-US" sz="3200" b="1">
                <a:latin typeface="+mn-ea"/>
                <a:cs typeface="Arial" panose="020b0604020202020204" pitchFamily="34" charset="0"/>
              </a:rPr>
              <a:t>）</a:t>
            </a:r>
            <a:r>
              <a:rPr lang="zh-CN" altLang="en-US" sz="3200" b="1">
                <a:solidFill>
                  <a:srgbClr val="A50021"/>
                </a:solidFill>
                <a:latin typeface="+mn-ea"/>
              </a:rPr>
              <a:t>舆</a:t>
            </a:r>
            <a:r>
              <a:rPr lang="zh-CN" altLang="en-US" sz="3200" b="1">
                <a:latin typeface="+mn-ea"/>
              </a:rPr>
              <a:t>（</a:t>
            </a:r>
            <a:r>
              <a:rPr lang="en-US" altLang="zh-CN" sz="3200" b="1" err="1">
                <a:solidFill>
                  <a:srgbClr val="C00000"/>
                </a:solidFill>
                <a:latin typeface="+mn-ea"/>
              </a:rPr>
              <a:t>yú</a:t>
            </a:r>
            <a:r>
              <a:rPr lang="zh-CN" altLang="en-US" sz="3200" b="1">
                <a:latin typeface="+mn-ea"/>
              </a:rPr>
              <a:t>）马者，非利足也，而致千里；假舟</a:t>
            </a:r>
            <a:r>
              <a:rPr lang="zh-CN" altLang="en-US" sz="3200" b="1">
                <a:solidFill>
                  <a:srgbClr val="A50021"/>
                </a:solidFill>
                <a:latin typeface="+mn-ea"/>
              </a:rPr>
              <a:t>楫</a:t>
            </a:r>
            <a:r>
              <a:rPr lang="zh-CN" altLang="en-US" sz="3200" b="1">
                <a:latin typeface="+mn-ea"/>
              </a:rPr>
              <a:t>（</a:t>
            </a:r>
            <a:r>
              <a:rPr lang="en-US" altLang="zh-CN" sz="3200" b="1" err="1">
                <a:solidFill>
                  <a:srgbClr val="C00000"/>
                </a:solidFill>
                <a:latin typeface="+mn-ea"/>
              </a:rPr>
              <a:t>j</a:t>
            </a:r>
            <a:r>
              <a:rPr lang="en-US" altLang="zh-CN" sz="3200" b="1" err="1">
                <a:solidFill>
                  <a:srgbClr val="C00000"/>
                </a:solidFill>
                <a:latin typeface="+mn-ea"/>
                <a:cs typeface="Arial" panose="020b0604020202020204" pitchFamily="34" charset="0"/>
              </a:rPr>
              <a:t>Í</a:t>
            </a:r>
            <a:r>
              <a:rPr lang="zh-CN" altLang="en-US" sz="3200" b="1">
                <a:latin typeface="+mn-ea"/>
              </a:rPr>
              <a:t>）者，非能水也，而绝江河。君子</a:t>
            </a:r>
            <a:r>
              <a:rPr lang="zh-CN" altLang="en-US" sz="3200" b="1">
                <a:solidFill>
                  <a:srgbClr val="A50021"/>
                </a:solidFill>
                <a:latin typeface="+mn-ea"/>
              </a:rPr>
              <a:t>生</a:t>
            </a:r>
            <a:r>
              <a:rPr lang="zh-CN" altLang="en-US" sz="3200" b="1">
                <a:latin typeface="+mn-ea"/>
              </a:rPr>
              <a:t>（</a:t>
            </a:r>
            <a:r>
              <a:rPr lang="en-US" altLang="zh-CN" sz="3200" b="1" err="1">
                <a:solidFill>
                  <a:srgbClr val="C00000"/>
                </a:solidFill>
                <a:latin typeface="+mn-ea"/>
              </a:rPr>
              <a:t>xìng</a:t>
            </a:r>
            <a:r>
              <a:rPr lang="zh-CN" altLang="en-US" sz="3200" b="1">
                <a:latin typeface="+mn-ea"/>
              </a:rPr>
              <a:t>）非异也，善假于物也。</a:t>
            </a:r>
            <a:endParaRPr lang="zh-CN" altLang="en-US" sz="3200">
              <a:latin typeface="+mn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" name="任意多边形 22"/>
          <p:cNvSpPr/>
          <p:nvPr/>
        </p:nvSpPr>
        <p:spPr>
          <a:xfrm>
            <a:off x="1438579" y="4513274"/>
            <a:ext cx="1796991" cy="1030309"/>
          </a:xfrm>
          <a:custGeom>
            <a:gdLst>
              <a:gd name="connsiteX0" fmla="*/ 263311 w 3278889"/>
              <a:gd name="connsiteY0" fmla="*/ 933095 h 1879959"/>
              <a:gd name="connsiteX1" fmla="*/ 1051102 w 3278889"/>
              <a:gd name="connsiteY1" fmla="*/ 4627 h 1879959"/>
              <a:gd name="connsiteX2" fmla="*/ 1656013 w 3278889"/>
              <a:gd name="connsiteY2" fmla="*/ 567335 h 1879959"/>
              <a:gd name="connsiteX3" fmla="*/ 2232788 w 3278889"/>
              <a:gd name="connsiteY3" fmla="*/ 384455 h 1879959"/>
              <a:gd name="connsiteX4" fmla="*/ 3104985 w 3278889"/>
              <a:gd name="connsiteY4" fmla="*/ 806485 h 1879959"/>
              <a:gd name="connsiteX5" fmla="*/ 2992444 w 3278889"/>
              <a:gd name="connsiteY5" fmla="*/ 1805291 h 1879959"/>
              <a:gd name="connsiteX6" fmla="*/ 221108 w 3278889"/>
              <a:gd name="connsiteY6" fmla="*/ 1706818 h 1879959"/>
              <a:gd name="connsiteX7" fmla="*/ 263311 w 3278889"/>
              <a:gd name="connsiteY7" fmla="*/ 933095 h 187995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78889" h="1879959">
                <a:moveTo>
                  <a:pt x="263311" y="933095"/>
                </a:moveTo>
                <a:cubicBezTo>
                  <a:pt x="401643" y="649397"/>
                  <a:pt x="818985" y="65587"/>
                  <a:pt x="1051102" y="4627"/>
                </a:cubicBezTo>
                <a:cubicBezTo>
                  <a:pt x="1283219" y="-56333"/>
                  <a:pt x="1459065" y="504030"/>
                  <a:pt x="1656013" y="567335"/>
                </a:cubicBezTo>
                <a:cubicBezTo>
                  <a:pt x="1852961" y="630640"/>
                  <a:pt x="1991293" y="344597"/>
                  <a:pt x="2232788" y="384455"/>
                </a:cubicBezTo>
                <a:cubicBezTo>
                  <a:pt x="2474283" y="424313"/>
                  <a:pt x="2978376" y="569679"/>
                  <a:pt x="3104985" y="806485"/>
                </a:cubicBezTo>
                <a:cubicBezTo>
                  <a:pt x="3231594" y="1043291"/>
                  <a:pt x="3473090" y="1655236"/>
                  <a:pt x="2992444" y="1805291"/>
                </a:cubicBezTo>
                <a:cubicBezTo>
                  <a:pt x="2511798" y="1955347"/>
                  <a:pt x="671274" y="1856873"/>
                  <a:pt x="221108" y="1706818"/>
                </a:cubicBezTo>
                <a:cubicBezTo>
                  <a:pt x="-229058" y="1556763"/>
                  <a:pt x="124979" y="1216793"/>
                  <a:pt x="263311" y="933095"/>
                </a:cubicBezTo>
                <a:close/>
              </a:path>
            </a:pathLst>
          </a:custGeom>
          <a:gradFill>
            <a:gsLst>
              <a:gs pos="0">
                <a:srgbClr val="72202A">
                  <a:alpha val="53000"/>
                </a:srgbClr>
              </a:gs>
              <a:gs pos="64000">
                <a:srgbClr val="FFFFFF">
                  <a:alpha val="0"/>
                </a:srgbClr>
              </a:gs>
              <a:gs pos="100000">
                <a:schemeClr val="bg1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lang="zh-CN" altLang="en-US"/>
          </a:p>
        </p:txBody>
      </p:sp>
      <p:grpSp>
        <p:nvGrpSpPr>
          <p:cNvPr id="371" name="组合 370"/>
          <p:cNvGrpSpPr/>
          <p:nvPr/>
        </p:nvGrpSpPr>
        <p:grpSpPr>
          <a:xfrm>
            <a:off x="8415462" y="4717512"/>
            <a:ext cx="3073746" cy="1452159"/>
            <a:chOff x="5833735" y="2868599"/>
            <a:chExt cx="3073745" cy="1452159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8750"/>
            <a:stretch>
              <a:fillRect/>
            </a:stretch>
          </p:blipFill>
          <p:spPr>
            <a:xfrm>
              <a:off x="5833735" y="2868599"/>
              <a:ext cx="1652612" cy="663869"/>
            </a:xfrm>
            <a:prstGeom prst="rect">
              <a:avLst/>
            </a:prstGeom>
          </p:spPr>
        </p:pic>
        <p:grpSp>
          <p:nvGrpSpPr>
            <p:cNvPr id="370" name="组合 369"/>
            <p:cNvGrpSpPr/>
            <p:nvPr/>
          </p:nvGrpSpPr>
          <p:grpSpPr>
            <a:xfrm>
              <a:off x="8057599" y="3672054"/>
              <a:ext cx="849881" cy="648704"/>
              <a:chOff x="7630815" y="599098"/>
              <a:chExt cx="2067277" cy="1577929"/>
            </a:xfrm>
          </p:grpSpPr>
          <p:sp>
            <p:nvSpPr>
              <p:cNvPr id="29" name="Freeform 210"/>
              <p:cNvSpPr/>
              <p:nvPr/>
            </p:nvSpPr>
            <p:spPr bwMode="auto">
              <a:xfrm>
                <a:off x="9316916" y="715854"/>
                <a:ext cx="73832" cy="194022"/>
              </a:xfrm>
              <a:custGeom>
                <a:gdLst>
                  <a:gd name="T0" fmla="*/ 17 w 70"/>
                  <a:gd name="T1" fmla="*/ 175 h 187"/>
                  <a:gd name="T2" fmla="*/ 18 w 70"/>
                  <a:gd name="T3" fmla="*/ 173 h 187"/>
                  <a:gd name="T4" fmla="*/ 70 w 70"/>
                  <a:gd name="T5" fmla="*/ 0 h 187"/>
                  <a:gd name="T6" fmla="*/ 0 w 70"/>
                  <a:gd name="T7" fmla="*/ 187 h 187"/>
                  <a:gd name="T8" fmla="*/ 17 w 70"/>
                  <a:gd name="T9" fmla="*/ 175 h 18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187">
                    <a:moveTo>
                      <a:pt x="17" y="175"/>
                    </a:moveTo>
                    <a:cubicBezTo>
                      <a:pt x="17" y="175"/>
                      <a:pt x="17" y="174"/>
                      <a:pt x="18" y="173"/>
                    </a:cubicBezTo>
                    <a:cubicBezTo>
                      <a:pt x="51" y="122"/>
                      <a:pt x="62" y="60"/>
                      <a:pt x="70" y="0"/>
                    </a:cubicBezTo>
                    <a:cubicBezTo>
                      <a:pt x="56" y="66"/>
                      <a:pt x="35" y="129"/>
                      <a:pt x="0" y="187"/>
                    </a:cubicBezTo>
                    <a:cubicBezTo>
                      <a:pt x="6" y="183"/>
                      <a:pt x="12" y="179"/>
                      <a:pt x="17" y="175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30" name="Freeform 211"/>
              <p:cNvSpPr/>
              <p:nvPr/>
            </p:nvSpPr>
            <p:spPr bwMode="auto">
              <a:xfrm>
                <a:off x="9392464" y="750194"/>
                <a:ext cx="12020" cy="164833"/>
              </a:xfrm>
              <a:custGeom>
                <a:gdLst>
                  <a:gd name="T0" fmla="*/ 3 w 11"/>
                  <a:gd name="T1" fmla="*/ 159 h 159"/>
                  <a:gd name="T2" fmla="*/ 6 w 11"/>
                  <a:gd name="T3" fmla="*/ 0 h 159"/>
                  <a:gd name="T4" fmla="*/ 1 w 11"/>
                  <a:gd name="T5" fmla="*/ 94 h 159"/>
                  <a:gd name="T6" fmla="*/ 3 w 11"/>
                  <a:gd name="T7" fmla="*/ 159 h 15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59">
                    <a:moveTo>
                      <a:pt x="3" y="159"/>
                    </a:moveTo>
                    <a:cubicBezTo>
                      <a:pt x="9" y="106"/>
                      <a:pt x="11" y="53"/>
                      <a:pt x="6" y="0"/>
                    </a:cubicBezTo>
                    <a:cubicBezTo>
                      <a:pt x="6" y="35"/>
                      <a:pt x="5" y="60"/>
                      <a:pt x="1" y="94"/>
                    </a:cubicBezTo>
                    <a:cubicBezTo>
                      <a:pt x="1" y="99"/>
                      <a:pt x="0" y="140"/>
                      <a:pt x="3" y="159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31" name="Freeform 212"/>
              <p:cNvSpPr/>
              <p:nvPr/>
            </p:nvSpPr>
            <p:spPr bwMode="auto">
              <a:xfrm>
                <a:off x="9273991" y="721006"/>
                <a:ext cx="108172" cy="212909"/>
              </a:xfrm>
              <a:custGeom>
                <a:gdLst>
                  <a:gd name="T0" fmla="*/ 0 w 104"/>
                  <a:gd name="T1" fmla="*/ 204 h 204"/>
                  <a:gd name="T2" fmla="*/ 32 w 104"/>
                  <a:gd name="T3" fmla="*/ 186 h 204"/>
                  <a:gd name="T4" fmla="*/ 104 w 104"/>
                  <a:gd name="T5" fmla="*/ 0 h 204"/>
                  <a:gd name="T6" fmla="*/ 69 w 104"/>
                  <a:gd name="T7" fmla="*/ 94 h 204"/>
                  <a:gd name="T8" fmla="*/ 0 w 104"/>
                  <a:gd name="T9" fmla="*/ 204 h 20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" h="204">
                    <a:moveTo>
                      <a:pt x="0" y="204"/>
                    </a:moveTo>
                    <a:cubicBezTo>
                      <a:pt x="11" y="198"/>
                      <a:pt x="21" y="192"/>
                      <a:pt x="32" y="186"/>
                    </a:cubicBezTo>
                    <a:cubicBezTo>
                      <a:pt x="69" y="129"/>
                      <a:pt x="90" y="65"/>
                      <a:pt x="104" y="0"/>
                    </a:cubicBezTo>
                    <a:cubicBezTo>
                      <a:pt x="95" y="32"/>
                      <a:pt x="84" y="63"/>
                      <a:pt x="69" y="94"/>
                    </a:cubicBezTo>
                    <a:cubicBezTo>
                      <a:pt x="50" y="132"/>
                      <a:pt x="28" y="171"/>
                      <a:pt x="0" y="204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32" name="Freeform 213"/>
              <p:cNvSpPr/>
              <p:nvPr/>
            </p:nvSpPr>
            <p:spPr bwMode="auto">
              <a:xfrm>
                <a:off x="9347822" y="739892"/>
                <a:ext cx="46360" cy="144229"/>
              </a:xfrm>
              <a:custGeom>
                <a:gdLst>
                  <a:gd name="T0" fmla="*/ 26 w 45"/>
                  <a:gd name="T1" fmla="*/ 117 h 138"/>
                  <a:gd name="T2" fmla="*/ 45 w 45"/>
                  <a:gd name="T3" fmla="*/ 0 h 138"/>
                  <a:gd name="T4" fmla="*/ 0 w 45"/>
                  <a:gd name="T5" fmla="*/ 138 h 138"/>
                  <a:gd name="T6" fmla="*/ 26 w 45"/>
                  <a:gd name="T7" fmla="*/ 117 h 13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138">
                    <a:moveTo>
                      <a:pt x="26" y="117"/>
                    </a:moveTo>
                    <a:cubicBezTo>
                      <a:pt x="43" y="80"/>
                      <a:pt x="45" y="40"/>
                      <a:pt x="45" y="0"/>
                    </a:cubicBezTo>
                    <a:cubicBezTo>
                      <a:pt x="37" y="49"/>
                      <a:pt x="25" y="96"/>
                      <a:pt x="0" y="138"/>
                    </a:cubicBezTo>
                    <a:cubicBezTo>
                      <a:pt x="9" y="132"/>
                      <a:pt x="18" y="125"/>
                      <a:pt x="26" y="117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33" name="Freeform 214"/>
              <p:cNvSpPr/>
              <p:nvPr/>
            </p:nvSpPr>
            <p:spPr bwMode="auto">
              <a:xfrm>
                <a:off x="9177839" y="1586377"/>
                <a:ext cx="109888" cy="118474"/>
              </a:xfrm>
              <a:custGeom>
                <a:gdLst>
                  <a:gd name="T0" fmla="*/ 0 w 105"/>
                  <a:gd name="T1" fmla="*/ 113 h 113"/>
                  <a:gd name="T2" fmla="*/ 105 w 105"/>
                  <a:gd name="T3" fmla="*/ 0 h 113"/>
                  <a:gd name="T4" fmla="*/ 89 w 105"/>
                  <a:gd name="T5" fmla="*/ 20 h 113"/>
                  <a:gd name="T6" fmla="*/ 0 w 105"/>
                  <a:gd name="T7" fmla="*/ 113 h 11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5" h="113">
                    <a:moveTo>
                      <a:pt x="0" y="113"/>
                    </a:moveTo>
                    <a:cubicBezTo>
                      <a:pt x="39" y="80"/>
                      <a:pt x="74" y="42"/>
                      <a:pt x="105" y="0"/>
                    </a:cubicBezTo>
                    <a:cubicBezTo>
                      <a:pt x="100" y="7"/>
                      <a:pt x="94" y="13"/>
                      <a:pt x="89" y="20"/>
                    </a:cubicBezTo>
                    <a:cubicBezTo>
                      <a:pt x="60" y="52"/>
                      <a:pt x="31" y="83"/>
                      <a:pt x="0" y="11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34" name="Freeform 215"/>
              <p:cNvSpPr/>
              <p:nvPr/>
            </p:nvSpPr>
            <p:spPr bwMode="auto">
              <a:xfrm>
                <a:off x="9425088" y="1200050"/>
                <a:ext cx="207758" cy="109888"/>
              </a:xfrm>
              <a:custGeom>
                <a:gdLst>
                  <a:gd name="T0" fmla="*/ 138 w 199"/>
                  <a:gd name="T1" fmla="*/ 36 h 107"/>
                  <a:gd name="T2" fmla="*/ 199 w 199"/>
                  <a:gd name="T3" fmla="*/ 0 h 107"/>
                  <a:gd name="T4" fmla="*/ 142 w 199"/>
                  <a:gd name="T5" fmla="*/ 20 h 107"/>
                  <a:gd name="T6" fmla="*/ 6 w 199"/>
                  <a:gd name="T7" fmla="*/ 76 h 107"/>
                  <a:gd name="T8" fmla="*/ 0 w 199"/>
                  <a:gd name="T9" fmla="*/ 107 h 107"/>
                  <a:gd name="T10" fmla="*/ 138 w 199"/>
                  <a:gd name="T11" fmla="*/ 36 h 10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9" h="107">
                    <a:moveTo>
                      <a:pt x="138" y="36"/>
                    </a:moveTo>
                    <a:cubicBezTo>
                      <a:pt x="159" y="26"/>
                      <a:pt x="179" y="13"/>
                      <a:pt x="199" y="0"/>
                    </a:cubicBezTo>
                    <a:cubicBezTo>
                      <a:pt x="180" y="8"/>
                      <a:pt x="161" y="14"/>
                      <a:pt x="142" y="20"/>
                    </a:cubicBezTo>
                    <a:cubicBezTo>
                      <a:pt x="95" y="35"/>
                      <a:pt x="48" y="49"/>
                      <a:pt x="6" y="76"/>
                    </a:cubicBezTo>
                    <a:cubicBezTo>
                      <a:pt x="4" y="86"/>
                      <a:pt x="3" y="97"/>
                      <a:pt x="0" y="107"/>
                    </a:cubicBezTo>
                    <a:cubicBezTo>
                      <a:pt x="46" y="84"/>
                      <a:pt x="92" y="60"/>
                      <a:pt x="138" y="36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35" name="Freeform 216"/>
              <p:cNvSpPr/>
              <p:nvPr/>
            </p:nvSpPr>
            <p:spPr bwMode="auto">
              <a:xfrm>
                <a:off x="9073101" y="1308222"/>
                <a:ext cx="518536" cy="520253"/>
              </a:xfrm>
              <a:custGeom>
                <a:gdLst>
                  <a:gd name="T0" fmla="*/ 285 w 496"/>
                  <a:gd name="T1" fmla="*/ 264 h 501"/>
                  <a:gd name="T2" fmla="*/ 208 w 496"/>
                  <a:gd name="T3" fmla="*/ 364 h 501"/>
                  <a:gd name="T4" fmla="*/ 131 w 496"/>
                  <a:gd name="T5" fmla="*/ 447 h 501"/>
                  <a:gd name="T6" fmla="*/ 49 w 496"/>
                  <a:gd name="T7" fmla="*/ 486 h 501"/>
                  <a:gd name="T8" fmla="*/ 0 w 496"/>
                  <a:gd name="T9" fmla="*/ 498 h 501"/>
                  <a:gd name="T10" fmla="*/ 45 w 496"/>
                  <a:gd name="T11" fmla="*/ 500 h 501"/>
                  <a:gd name="T12" fmla="*/ 67 w 496"/>
                  <a:gd name="T13" fmla="*/ 501 h 501"/>
                  <a:gd name="T14" fmla="*/ 143 w 496"/>
                  <a:gd name="T15" fmla="*/ 482 h 501"/>
                  <a:gd name="T16" fmla="*/ 225 w 496"/>
                  <a:gd name="T17" fmla="*/ 413 h 501"/>
                  <a:gd name="T18" fmla="*/ 339 w 496"/>
                  <a:gd name="T19" fmla="*/ 238 h 501"/>
                  <a:gd name="T20" fmla="*/ 456 w 496"/>
                  <a:gd name="T21" fmla="*/ 62 h 501"/>
                  <a:gd name="T22" fmla="*/ 496 w 496"/>
                  <a:gd name="T23" fmla="*/ 0 h 501"/>
                  <a:gd name="T24" fmla="*/ 439 w 496"/>
                  <a:gd name="T25" fmla="*/ 66 h 501"/>
                  <a:gd name="T26" fmla="*/ 285 w 496"/>
                  <a:gd name="T27" fmla="*/ 264 h 50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96" h="501">
                    <a:moveTo>
                      <a:pt x="285" y="264"/>
                    </a:moveTo>
                    <a:cubicBezTo>
                      <a:pt x="260" y="298"/>
                      <a:pt x="235" y="332"/>
                      <a:pt x="208" y="364"/>
                    </a:cubicBezTo>
                    <a:cubicBezTo>
                      <a:pt x="185" y="393"/>
                      <a:pt x="161" y="424"/>
                      <a:pt x="131" y="447"/>
                    </a:cubicBezTo>
                    <a:cubicBezTo>
                      <a:pt x="106" y="466"/>
                      <a:pt x="79" y="480"/>
                      <a:pt x="49" y="486"/>
                    </a:cubicBezTo>
                    <a:cubicBezTo>
                      <a:pt x="33" y="490"/>
                      <a:pt x="16" y="495"/>
                      <a:pt x="0" y="498"/>
                    </a:cubicBezTo>
                    <a:cubicBezTo>
                      <a:pt x="15" y="498"/>
                      <a:pt x="30" y="499"/>
                      <a:pt x="45" y="500"/>
                    </a:cubicBezTo>
                    <a:cubicBezTo>
                      <a:pt x="52" y="500"/>
                      <a:pt x="60" y="501"/>
                      <a:pt x="67" y="501"/>
                    </a:cubicBezTo>
                    <a:cubicBezTo>
                      <a:pt x="93" y="500"/>
                      <a:pt x="119" y="495"/>
                      <a:pt x="143" y="482"/>
                    </a:cubicBezTo>
                    <a:cubicBezTo>
                      <a:pt x="174" y="465"/>
                      <a:pt x="202" y="440"/>
                      <a:pt x="225" y="413"/>
                    </a:cubicBezTo>
                    <a:cubicBezTo>
                      <a:pt x="270" y="360"/>
                      <a:pt x="303" y="298"/>
                      <a:pt x="339" y="238"/>
                    </a:cubicBezTo>
                    <a:cubicBezTo>
                      <a:pt x="375" y="178"/>
                      <a:pt x="417" y="121"/>
                      <a:pt x="456" y="62"/>
                    </a:cubicBezTo>
                    <a:cubicBezTo>
                      <a:pt x="469" y="41"/>
                      <a:pt x="482" y="21"/>
                      <a:pt x="496" y="0"/>
                    </a:cubicBezTo>
                    <a:cubicBezTo>
                      <a:pt x="477" y="22"/>
                      <a:pt x="458" y="44"/>
                      <a:pt x="439" y="66"/>
                    </a:cubicBezTo>
                    <a:cubicBezTo>
                      <a:pt x="384" y="129"/>
                      <a:pt x="334" y="196"/>
                      <a:pt x="285" y="264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36" name="Freeform 217"/>
              <p:cNvSpPr/>
              <p:nvPr/>
            </p:nvSpPr>
            <p:spPr bwMode="auto">
              <a:xfrm>
                <a:off x="8806966" y="1883418"/>
                <a:ext cx="528838" cy="187154"/>
              </a:xfrm>
              <a:custGeom>
                <a:gdLst>
                  <a:gd name="T0" fmla="*/ 4 w 505"/>
                  <a:gd name="T1" fmla="*/ 0 h 180"/>
                  <a:gd name="T2" fmla="*/ 0 w 505"/>
                  <a:gd name="T3" fmla="*/ 2 h 180"/>
                  <a:gd name="T4" fmla="*/ 272 w 505"/>
                  <a:gd name="T5" fmla="*/ 84 h 180"/>
                  <a:gd name="T6" fmla="*/ 425 w 505"/>
                  <a:gd name="T7" fmla="*/ 123 h 180"/>
                  <a:gd name="T8" fmla="*/ 505 w 505"/>
                  <a:gd name="T9" fmla="*/ 180 h 180"/>
                  <a:gd name="T10" fmla="*/ 426 w 505"/>
                  <a:gd name="T11" fmla="*/ 109 h 180"/>
                  <a:gd name="T12" fmla="*/ 335 w 505"/>
                  <a:gd name="T13" fmla="*/ 68 h 180"/>
                  <a:gd name="T14" fmla="*/ 273 w 505"/>
                  <a:gd name="T15" fmla="*/ 60 h 180"/>
                  <a:gd name="T16" fmla="*/ 120 w 505"/>
                  <a:gd name="T17" fmla="*/ 46 h 180"/>
                  <a:gd name="T18" fmla="*/ 6 w 505"/>
                  <a:gd name="T19" fmla="*/ 1 h 180"/>
                  <a:gd name="T20" fmla="*/ 6 w 505"/>
                  <a:gd name="T21" fmla="*/ 0 h 180"/>
                  <a:gd name="T22" fmla="*/ 4 w 505"/>
                  <a:gd name="T23" fmla="*/ 0 h 18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05" h="180">
                    <a:moveTo>
                      <a:pt x="4" y="0"/>
                    </a:moveTo>
                    <a:cubicBezTo>
                      <a:pt x="3" y="1"/>
                      <a:pt x="2" y="1"/>
                      <a:pt x="0" y="2"/>
                    </a:cubicBezTo>
                    <a:cubicBezTo>
                      <a:pt x="65" y="84"/>
                      <a:pt x="176" y="84"/>
                      <a:pt x="272" y="84"/>
                    </a:cubicBezTo>
                    <a:cubicBezTo>
                      <a:pt x="327" y="84"/>
                      <a:pt x="377" y="96"/>
                      <a:pt x="425" y="123"/>
                    </a:cubicBezTo>
                    <a:cubicBezTo>
                      <a:pt x="453" y="140"/>
                      <a:pt x="480" y="159"/>
                      <a:pt x="505" y="180"/>
                    </a:cubicBezTo>
                    <a:cubicBezTo>
                      <a:pt x="480" y="154"/>
                      <a:pt x="455" y="129"/>
                      <a:pt x="426" y="109"/>
                    </a:cubicBezTo>
                    <a:cubicBezTo>
                      <a:pt x="399" y="89"/>
                      <a:pt x="368" y="74"/>
                      <a:pt x="335" y="68"/>
                    </a:cubicBezTo>
                    <a:cubicBezTo>
                      <a:pt x="314" y="64"/>
                      <a:pt x="294" y="62"/>
                      <a:pt x="273" y="60"/>
                    </a:cubicBezTo>
                    <a:cubicBezTo>
                      <a:pt x="222" y="57"/>
                      <a:pt x="171" y="54"/>
                      <a:pt x="120" y="46"/>
                    </a:cubicBezTo>
                    <a:cubicBezTo>
                      <a:pt x="82" y="39"/>
                      <a:pt x="34" y="31"/>
                      <a:pt x="6" y="1"/>
                    </a:cubicBezTo>
                    <a:cubicBezTo>
                      <a:pt x="6" y="1"/>
                      <a:pt x="6" y="0"/>
                      <a:pt x="6" y="0"/>
                    </a:cubicBezTo>
                    <a:cubicBezTo>
                      <a:pt x="5" y="0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37" name="Freeform 218"/>
              <p:cNvSpPr/>
              <p:nvPr/>
            </p:nvSpPr>
            <p:spPr bwMode="auto">
              <a:xfrm>
                <a:off x="8861910" y="1133087"/>
                <a:ext cx="283307" cy="726294"/>
              </a:xfrm>
              <a:custGeom>
                <a:gdLst>
                  <a:gd name="T0" fmla="*/ 93 w 270"/>
                  <a:gd name="T1" fmla="*/ 663 h 698"/>
                  <a:gd name="T2" fmla="*/ 245 w 270"/>
                  <a:gd name="T3" fmla="*/ 463 h 698"/>
                  <a:gd name="T4" fmla="*/ 246 w 270"/>
                  <a:gd name="T5" fmla="*/ 459 h 698"/>
                  <a:gd name="T6" fmla="*/ 171 w 270"/>
                  <a:gd name="T7" fmla="*/ 130 h 698"/>
                  <a:gd name="T8" fmla="*/ 145 w 270"/>
                  <a:gd name="T9" fmla="*/ 101 h 698"/>
                  <a:gd name="T10" fmla="*/ 142 w 270"/>
                  <a:gd name="T11" fmla="*/ 100 h 698"/>
                  <a:gd name="T12" fmla="*/ 142 w 270"/>
                  <a:gd name="T13" fmla="*/ 98 h 698"/>
                  <a:gd name="T14" fmla="*/ 102 w 270"/>
                  <a:gd name="T15" fmla="*/ 62 h 698"/>
                  <a:gd name="T16" fmla="*/ 34 w 270"/>
                  <a:gd name="T17" fmla="*/ 16 h 698"/>
                  <a:gd name="T18" fmla="*/ 3 w 270"/>
                  <a:gd name="T19" fmla="*/ 0 h 698"/>
                  <a:gd name="T20" fmla="*/ 39 w 270"/>
                  <a:gd name="T21" fmla="*/ 28 h 698"/>
                  <a:gd name="T22" fmla="*/ 115 w 270"/>
                  <a:gd name="T23" fmla="*/ 104 h 698"/>
                  <a:gd name="T24" fmla="*/ 181 w 270"/>
                  <a:gd name="T25" fmla="*/ 194 h 698"/>
                  <a:gd name="T26" fmla="*/ 216 w 270"/>
                  <a:gd name="T27" fmla="*/ 417 h 698"/>
                  <a:gd name="T28" fmla="*/ 0 w 270"/>
                  <a:gd name="T29" fmla="*/ 698 h 698"/>
                  <a:gd name="T30" fmla="*/ 31 w 270"/>
                  <a:gd name="T31" fmla="*/ 694 h 698"/>
                  <a:gd name="T32" fmla="*/ 45 w 270"/>
                  <a:gd name="T33" fmla="*/ 689 h 698"/>
                  <a:gd name="T34" fmla="*/ 45 w 270"/>
                  <a:gd name="T35" fmla="*/ 688 h 698"/>
                  <a:gd name="T36" fmla="*/ 93 w 270"/>
                  <a:gd name="T37" fmla="*/ 663 h 69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0" h="698">
                    <a:moveTo>
                      <a:pt x="93" y="663"/>
                    </a:moveTo>
                    <a:cubicBezTo>
                      <a:pt x="166" y="617"/>
                      <a:pt x="222" y="546"/>
                      <a:pt x="245" y="463"/>
                    </a:cubicBezTo>
                    <a:cubicBezTo>
                      <a:pt x="246" y="462"/>
                      <a:pt x="246" y="460"/>
                      <a:pt x="246" y="459"/>
                    </a:cubicBezTo>
                    <a:cubicBezTo>
                      <a:pt x="270" y="345"/>
                      <a:pt x="242" y="222"/>
                      <a:pt x="171" y="130"/>
                    </a:cubicBezTo>
                    <a:cubicBezTo>
                      <a:pt x="163" y="120"/>
                      <a:pt x="154" y="111"/>
                      <a:pt x="145" y="101"/>
                    </a:cubicBezTo>
                    <a:cubicBezTo>
                      <a:pt x="144" y="101"/>
                      <a:pt x="142" y="101"/>
                      <a:pt x="142" y="100"/>
                    </a:cubicBezTo>
                    <a:cubicBezTo>
                      <a:pt x="142" y="99"/>
                      <a:pt x="142" y="99"/>
                      <a:pt x="142" y="98"/>
                    </a:cubicBezTo>
                    <a:cubicBezTo>
                      <a:pt x="129" y="85"/>
                      <a:pt x="116" y="73"/>
                      <a:pt x="102" y="62"/>
                    </a:cubicBezTo>
                    <a:cubicBezTo>
                      <a:pt x="80" y="44"/>
                      <a:pt x="58" y="29"/>
                      <a:pt x="34" y="16"/>
                    </a:cubicBezTo>
                    <a:cubicBezTo>
                      <a:pt x="24" y="10"/>
                      <a:pt x="13" y="5"/>
                      <a:pt x="3" y="0"/>
                    </a:cubicBezTo>
                    <a:cubicBezTo>
                      <a:pt x="15" y="9"/>
                      <a:pt x="27" y="18"/>
                      <a:pt x="39" y="28"/>
                    </a:cubicBezTo>
                    <a:cubicBezTo>
                      <a:pt x="66" y="51"/>
                      <a:pt x="91" y="77"/>
                      <a:pt x="115" y="104"/>
                    </a:cubicBezTo>
                    <a:cubicBezTo>
                      <a:pt x="140" y="131"/>
                      <a:pt x="164" y="161"/>
                      <a:pt x="181" y="194"/>
                    </a:cubicBezTo>
                    <a:cubicBezTo>
                      <a:pt x="217" y="263"/>
                      <a:pt x="232" y="341"/>
                      <a:pt x="216" y="417"/>
                    </a:cubicBezTo>
                    <a:cubicBezTo>
                      <a:pt x="191" y="537"/>
                      <a:pt x="109" y="643"/>
                      <a:pt x="0" y="698"/>
                    </a:cubicBezTo>
                    <a:cubicBezTo>
                      <a:pt x="11" y="696"/>
                      <a:pt x="21" y="695"/>
                      <a:pt x="31" y="694"/>
                    </a:cubicBezTo>
                    <a:cubicBezTo>
                      <a:pt x="36" y="692"/>
                      <a:pt x="41" y="691"/>
                      <a:pt x="45" y="689"/>
                    </a:cubicBezTo>
                    <a:cubicBezTo>
                      <a:pt x="45" y="688"/>
                      <a:pt x="45" y="688"/>
                      <a:pt x="45" y="688"/>
                    </a:cubicBezTo>
                    <a:lnTo>
                      <a:pt x="93" y="663"/>
                    </a:ln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38" name="Freeform 219"/>
              <p:cNvSpPr/>
              <p:nvPr/>
            </p:nvSpPr>
            <p:spPr bwMode="auto">
              <a:xfrm>
                <a:off x="8970081" y="1809588"/>
                <a:ext cx="61812" cy="17170"/>
              </a:xfrm>
              <a:custGeom>
                <a:gdLst>
                  <a:gd name="T0" fmla="*/ 38 w 59"/>
                  <a:gd name="T1" fmla="*/ 6 h 17"/>
                  <a:gd name="T2" fmla="*/ 6 w 59"/>
                  <a:gd name="T3" fmla="*/ 13 h 17"/>
                  <a:gd name="T4" fmla="*/ 0 w 59"/>
                  <a:gd name="T5" fmla="*/ 17 h 17"/>
                  <a:gd name="T6" fmla="*/ 33 w 59"/>
                  <a:gd name="T7" fmla="*/ 14 h 17"/>
                  <a:gd name="T8" fmla="*/ 59 w 59"/>
                  <a:gd name="T9" fmla="*/ 0 h 17"/>
                  <a:gd name="T10" fmla="*/ 38 w 59"/>
                  <a:gd name="T11" fmla="*/ 6 h 1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" h="17">
                    <a:moveTo>
                      <a:pt x="38" y="6"/>
                    </a:moveTo>
                    <a:cubicBezTo>
                      <a:pt x="29" y="9"/>
                      <a:pt x="17" y="11"/>
                      <a:pt x="6" y="13"/>
                    </a:cubicBezTo>
                    <a:cubicBezTo>
                      <a:pt x="4" y="15"/>
                      <a:pt x="2" y="16"/>
                      <a:pt x="0" y="17"/>
                    </a:cubicBezTo>
                    <a:cubicBezTo>
                      <a:pt x="11" y="16"/>
                      <a:pt x="22" y="15"/>
                      <a:pt x="33" y="14"/>
                    </a:cubicBezTo>
                    <a:cubicBezTo>
                      <a:pt x="42" y="10"/>
                      <a:pt x="50" y="5"/>
                      <a:pt x="59" y="0"/>
                    </a:cubicBezTo>
                    <a:cubicBezTo>
                      <a:pt x="52" y="2"/>
                      <a:pt x="45" y="5"/>
                      <a:pt x="38" y="6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39" name="Freeform 220"/>
              <p:cNvSpPr/>
              <p:nvPr/>
            </p:nvSpPr>
            <p:spPr bwMode="auto">
              <a:xfrm>
                <a:off x="9548712" y="1194900"/>
                <a:ext cx="109888" cy="84134"/>
              </a:xfrm>
              <a:custGeom>
                <a:gdLst>
                  <a:gd name="T0" fmla="*/ 0 w 106"/>
                  <a:gd name="T1" fmla="*/ 81 h 81"/>
                  <a:gd name="T2" fmla="*/ 106 w 106"/>
                  <a:gd name="T3" fmla="*/ 0 h 81"/>
                  <a:gd name="T4" fmla="*/ 0 w 106"/>
                  <a:gd name="T5" fmla="*/ 81 h 8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5" h="81">
                    <a:moveTo>
                      <a:pt x="0" y="81"/>
                    </a:moveTo>
                    <a:cubicBezTo>
                      <a:pt x="35" y="54"/>
                      <a:pt x="72" y="28"/>
                      <a:pt x="106" y="0"/>
                    </a:cubicBezTo>
                    <a:cubicBezTo>
                      <a:pt x="70" y="26"/>
                      <a:pt x="35" y="53"/>
                      <a:pt x="0" y="81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40" name="Freeform 221"/>
              <p:cNvSpPr/>
              <p:nvPr/>
            </p:nvSpPr>
            <p:spPr bwMode="auto">
              <a:xfrm>
                <a:off x="9402766" y="1186314"/>
                <a:ext cx="257551" cy="207758"/>
              </a:xfrm>
              <a:custGeom>
                <a:gdLst>
                  <a:gd name="T0" fmla="*/ 13 w 247"/>
                  <a:gd name="T1" fmla="*/ 156 h 199"/>
                  <a:gd name="T2" fmla="*/ 0 w 247"/>
                  <a:gd name="T3" fmla="*/ 199 h 199"/>
                  <a:gd name="T4" fmla="*/ 39 w 247"/>
                  <a:gd name="T5" fmla="*/ 164 h 199"/>
                  <a:gd name="T6" fmla="*/ 126 w 247"/>
                  <a:gd name="T7" fmla="*/ 93 h 199"/>
                  <a:gd name="T8" fmla="*/ 247 w 247"/>
                  <a:gd name="T9" fmla="*/ 0 h 199"/>
                  <a:gd name="T10" fmla="*/ 246 w 247"/>
                  <a:gd name="T11" fmla="*/ 1 h 199"/>
                  <a:gd name="T12" fmla="*/ 195 w 247"/>
                  <a:gd name="T13" fmla="*/ 34 h 199"/>
                  <a:gd name="T14" fmla="*/ 13 w 247"/>
                  <a:gd name="T15" fmla="*/ 156 h 19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6" h="199">
                    <a:moveTo>
                      <a:pt x="13" y="156"/>
                    </a:moveTo>
                    <a:cubicBezTo>
                      <a:pt x="9" y="171"/>
                      <a:pt x="4" y="185"/>
                      <a:pt x="0" y="199"/>
                    </a:cubicBezTo>
                    <a:cubicBezTo>
                      <a:pt x="12" y="187"/>
                      <a:pt x="26" y="175"/>
                      <a:pt x="39" y="164"/>
                    </a:cubicBezTo>
                    <a:cubicBezTo>
                      <a:pt x="68" y="140"/>
                      <a:pt x="97" y="117"/>
                      <a:pt x="126" y="93"/>
                    </a:cubicBezTo>
                    <a:cubicBezTo>
                      <a:pt x="166" y="62"/>
                      <a:pt x="206" y="31"/>
                      <a:pt x="247" y="0"/>
                    </a:cubicBezTo>
                    <a:cubicBezTo>
                      <a:pt x="246" y="0"/>
                      <a:pt x="246" y="1"/>
                      <a:pt x="246" y="1"/>
                    </a:cubicBezTo>
                    <a:cubicBezTo>
                      <a:pt x="229" y="12"/>
                      <a:pt x="212" y="23"/>
                      <a:pt x="195" y="34"/>
                    </a:cubicBezTo>
                    <a:cubicBezTo>
                      <a:pt x="134" y="74"/>
                      <a:pt x="73" y="115"/>
                      <a:pt x="13" y="156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41" name="Freeform 222"/>
              <p:cNvSpPr/>
              <p:nvPr/>
            </p:nvSpPr>
            <p:spPr bwMode="auto">
              <a:xfrm>
                <a:off x="8769191" y="1093596"/>
                <a:ext cx="271287" cy="788106"/>
              </a:xfrm>
              <a:custGeom>
                <a:gdLst>
                  <a:gd name="T0" fmla="*/ 148 w 260"/>
                  <a:gd name="T1" fmla="*/ 668 h 757"/>
                  <a:gd name="T2" fmla="*/ 248 w 260"/>
                  <a:gd name="T3" fmla="*/ 478 h 757"/>
                  <a:gd name="T4" fmla="*/ 231 w 260"/>
                  <a:gd name="T5" fmla="*/ 270 h 757"/>
                  <a:gd name="T6" fmla="*/ 39 w 260"/>
                  <a:gd name="T7" fmla="*/ 7 h 757"/>
                  <a:gd name="T8" fmla="*/ 29 w 260"/>
                  <a:gd name="T9" fmla="*/ 0 h 757"/>
                  <a:gd name="T10" fmla="*/ 110 w 260"/>
                  <a:gd name="T11" fmla="*/ 92 h 757"/>
                  <a:gd name="T12" fmla="*/ 204 w 260"/>
                  <a:gd name="T13" fmla="*/ 477 h 757"/>
                  <a:gd name="T14" fmla="*/ 177 w 260"/>
                  <a:gd name="T15" fmla="*/ 568 h 757"/>
                  <a:gd name="T16" fmla="*/ 126 w 260"/>
                  <a:gd name="T17" fmla="*/ 645 h 757"/>
                  <a:gd name="T18" fmla="*/ 0 w 260"/>
                  <a:gd name="T19" fmla="*/ 757 h 757"/>
                  <a:gd name="T20" fmla="*/ 84 w 260"/>
                  <a:gd name="T21" fmla="*/ 722 h 757"/>
                  <a:gd name="T22" fmla="*/ 148 w 260"/>
                  <a:gd name="T23" fmla="*/ 668 h 75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60" h="757">
                    <a:moveTo>
                      <a:pt x="148" y="668"/>
                    </a:moveTo>
                    <a:cubicBezTo>
                      <a:pt x="202" y="616"/>
                      <a:pt x="235" y="551"/>
                      <a:pt x="248" y="478"/>
                    </a:cubicBezTo>
                    <a:cubicBezTo>
                      <a:pt x="260" y="408"/>
                      <a:pt x="255" y="336"/>
                      <a:pt x="231" y="270"/>
                    </a:cubicBezTo>
                    <a:cubicBezTo>
                      <a:pt x="193" y="166"/>
                      <a:pt x="120" y="81"/>
                      <a:pt x="39" y="7"/>
                    </a:cubicBezTo>
                    <a:cubicBezTo>
                      <a:pt x="36" y="5"/>
                      <a:pt x="32" y="3"/>
                      <a:pt x="29" y="0"/>
                    </a:cubicBezTo>
                    <a:cubicBezTo>
                      <a:pt x="56" y="31"/>
                      <a:pt x="85" y="60"/>
                      <a:pt x="110" y="92"/>
                    </a:cubicBezTo>
                    <a:cubicBezTo>
                      <a:pt x="194" y="197"/>
                      <a:pt x="226" y="344"/>
                      <a:pt x="204" y="477"/>
                    </a:cubicBezTo>
                    <a:cubicBezTo>
                      <a:pt x="199" y="508"/>
                      <a:pt x="190" y="539"/>
                      <a:pt x="177" y="568"/>
                    </a:cubicBezTo>
                    <a:cubicBezTo>
                      <a:pt x="163" y="596"/>
                      <a:pt x="145" y="620"/>
                      <a:pt x="126" y="645"/>
                    </a:cubicBezTo>
                    <a:cubicBezTo>
                      <a:pt x="93" y="688"/>
                      <a:pt x="54" y="738"/>
                      <a:pt x="0" y="757"/>
                    </a:cubicBezTo>
                    <a:cubicBezTo>
                      <a:pt x="31" y="753"/>
                      <a:pt x="59" y="742"/>
                      <a:pt x="84" y="722"/>
                    </a:cubicBezTo>
                    <a:cubicBezTo>
                      <a:pt x="106" y="705"/>
                      <a:pt x="128" y="687"/>
                      <a:pt x="148" y="668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42" name="Freeform 223"/>
              <p:cNvSpPr/>
              <p:nvPr/>
            </p:nvSpPr>
            <p:spPr bwMode="auto">
              <a:xfrm>
                <a:off x="9224198" y="707270"/>
                <a:ext cx="154531" cy="250683"/>
              </a:xfrm>
              <a:custGeom>
                <a:gdLst>
                  <a:gd name="T0" fmla="*/ 0 w 148"/>
                  <a:gd name="T1" fmla="*/ 241 h 241"/>
                  <a:gd name="T2" fmla="*/ 36 w 148"/>
                  <a:gd name="T3" fmla="*/ 223 h 241"/>
                  <a:gd name="T4" fmla="*/ 36 w 148"/>
                  <a:gd name="T5" fmla="*/ 222 h 241"/>
                  <a:gd name="T6" fmla="*/ 148 w 148"/>
                  <a:gd name="T7" fmla="*/ 0 h 241"/>
                  <a:gd name="T8" fmla="*/ 88 w 148"/>
                  <a:gd name="T9" fmla="*/ 120 h 241"/>
                  <a:gd name="T10" fmla="*/ 0 w 148"/>
                  <a:gd name="T11" fmla="*/ 241 h 24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8" h="241">
                    <a:moveTo>
                      <a:pt x="0" y="241"/>
                    </a:moveTo>
                    <a:cubicBezTo>
                      <a:pt x="12" y="235"/>
                      <a:pt x="24" y="230"/>
                      <a:pt x="36" y="223"/>
                    </a:cubicBezTo>
                    <a:cubicBezTo>
                      <a:pt x="36" y="223"/>
                      <a:pt x="36" y="223"/>
                      <a:pt x="36" y="222"/>
                    </a:cubicBezTo>
                    <a:cubicBezTo>
                      <a:pt x="94" y="161"/>
                      <a:pt x="126" y="80"/>
                      <a:pt x="148" y="0"/>
                    </a:cubicBezTo>
                    <a:cubicBezTo>
                      <a:pt x="130" y="41"/>
                      <a:pt x="110" y="81"/>
                      <a:pt x="88" y="120"/>
                    </a:cubicBezTo>
                    <a:cubicBezTo>
                      <a:pt x="63" y="163"/>
                      <a:pt x="35" y="205"/>
                      <a:pt x="0" y="241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43" name="Freeform 224"/>
              <p:cNvSpPr/>
              <p:nvPr/>
            </p:nvSpPr>
            <p:spPr bwMode="auto">
              <a:xfrm flipH="1">
                <a:off x="8770908" y="1888570"/>
                <a:ext cx="0" cy="0"/>
              </a:xfrm>
              <a:custGeom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44" name="Freeform 225"/>
              <p:cNvSpPr/>
              <p:nvPr/>
            </p:nvSpPr>
            <p:spPr bwMode="auto">
              <a:xfrm>
                <a:off x="7958764" y="1040369"/>
                <a:ext cx="455007" cy="776087"/>
              </a:xfrm>
              <a:custGeom>
                <a:gdLst>
                  <a:gd name="T0" fmla="*/ 61 w 435"/>
                  <a:gd name="T1" fmla="*/ 400 h 745"/>
                  <a:gd name="T2" fmla="*/ 170 w 435"/>
                  <a:gd name="T3" fmla="*/ 584 h 745"/>
                  <a:gd name="T4" fmla="*/ 340 w 435"/>
                  <a:gd name="T5" fmla="*/ 719 h 745"/>
                  <a:gd name="T6" fmla="*/ 435 w 435"/>
                  <a:gd name="T7" fmla="*/ 745 h 745"/>
                  <a:gd name="T8" fmla="*/ 313 w 435"/>
                  <a:gd name="T9" fmla="*/ 698 h 745"/>
                  <a:gd name="T10" fmla="*/ 159 w 435"/>
                  <a:gd name="T11" fmla="*/ 547 h 745"/>
                  <a:gd name="T12" fmla="*/ 47 w 435"/>
                  <a:gd name="T13" fmla="*/ 332 h 745"/>
                  <a:gd name="T14" fmla="*/ 19 w 435"/>
                  <a:gd name="T15" fmla="*/ 210 h 745"/>
                  <a:gd name="T16" fmla="*/ 10 w 435"/>
                  <a:gd name="T17" fmla="*/ 78 h 745"/>
                  <a:gd name="T18" fmla="*/ 0 w 435"/>
                  <a:gd name="T19" fmla="*/ 0 h 745"/>
                  <a:gd name="T20" fmla="*/ 6 w 435"/>
                  <a:gd name="T21" fmla="*/ 171 h 745"/>
                  <a:gd name="T22" fmla="*/ 25 w 435"/>
                  <a:gd name="T23" fmla="*/ 296 h 745"/>
                  <a:gd name="T24" fmla="*/ 61 w 435"/>
                  <a:gd name="T25" fmla="*/ 400 h 74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35" h="745">
                    <a:moveTo>
                      <a:pt x="61" y="400"/>
                    </a:moveTo>
                    <a:cubicBezTo>
                      <a:pt x="89" y="466"/>
                      <a:pt x="124" y="529"/>
                      <a:pt x="170" y="584"/>
                    </a:cubicBezTo>
                    <a:cubicBezTo>
                      <a:pt x="217" y="640"/>
                      <a:pt x="274" y="688"/>
                      <a:pt x="340" y="719"/>
                    </a:cubicBezTo>
                    <a:cubicBezTo>
                      <a:pt x="370" y="733"/>
                      <a:pt x="402" y="740"/>
                      <a:pt x="435" y="745"/>
                    </a:cubicBezTo>
                    <a:cubicBezTo>
                      <a:pt x="393" y="734"/>
                      <a:pt x="351" y="718"/>
                      <a:pt x="313" y="698"/>
                    </a:cubicBezTo>
                    <a:cubicBezTo>
                      <a:pt x="249" y="663"/>
                      <a:pt x="197" y="609"/>
                      <a:pt x="159" y="547"/>
                    </a:cubicBezTo>
                    <a:cubicBezTo>
                      <a:pt x="117" y="478"/>
                      <a:pt x="73" y="409"/>
                      <a:pt x="47" y="332"/>
                    </a:cubicBezTo>
                    <a:cubicBezTo>
                      <a:pt x="34" y="293"/>
                      <a:pt x="23" y="252"/>
                      <a:pt x="19" y="210"/>
                    </a:cubicBezTo>
                    <a:cubicBezTo>
                      <a:pt x="14" y="166"/>
                      <a:pt x="13" y="122"/>
                      <a:pt x="10" y="78"/>
                    </a:cubicBezTo>
                    <a:cubicBezTo>
                      <a:pt x="8" y="52"/>
                      <a:pt x="5" y="26"/>
                      <a:pt x="0" y="0"/>
                    </a:cubicBezTo>
                    <a:cubicBezTo>
                      <a:pt x="5" y="57"/>
                      <a:pt x="3" y="114"/>
                      <a:pt x="6" y="171"/>
                    </a:cubicBezTo>
                    <a:cubicBezTo>
                      <a:pt x="8" y="213"/>
                      <a:pt x="13" y="256"/>
                      <a:pt x="25" y="296"/>
                    </a:cubicBezTo>
                    <a:cubicBezTo>
                      <a:pt x="35" y="331"/>
                      <a:pt x="47" y="366"/>
                      <a:pt x="61" y="400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45" name="Freeform 226"/>
              <p:cNvSpPr/>
              <p:nvPr/>
            </p:nvSpPr>
            <p:spPr bwMode="auto">
              <a:xfrm>
                <a:off x="8175107" y="803422"/>
                <a:ext cx="197456" cy="230079"/>
              </a:xfrm>
              <a:custGeom>
                <a:gdLst>
                  <a:gd name="T0" fmla="*/ 103 w 189"/>
                  <a:gd name="T1" fmla="*/ 80 h 221"/>
                  <a:gd name="T2" fmla="*/ 0 w 189"/>
                  <a:gd name="T3" fmla="*/ 0 h 221"/>
                  <a:gd name="T4" fmla="*/ 63 w 189"/>
                  <a:gd name="T5" fmla="*/ 60 h 221"/>
                  <a:gd name="T6" fmla="*/ 124 w 189"/>
                  <a:gd name="T7" fmla="*/ 182 h 221"/>
                  <a:gd name="T8" fmla="*/ 130 w 189"/>
                  <a:gd name="T9" fmla="*/ 185 h 221"/>
                  <a:gd name="T10" fmla="*/ 189 w 189"/>
                  <a:gd name="T11" fmla="*/ 221 h 221"/>
                  <a:gd name="T12" fmla="*/ 103 w 189"/>
                  <a:gd name="T13" fmla="*/ 80 h 22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9" h="221">
                    <a:moveTo>
                      <a:pt x="103" y="80"/>
                    </a:moveTo>
                    <a:cubicBezTo>
                      <a:pt x="74" y="47"/>
                      <a:pt x="38" y="18"/>
                      <a:pt x="0" y="0"/>
                    </a:cubicBezTo>
                    <a:cubicBezTo>
                      <a:pt x="23" y="14"/>
                      <a:pt x="47" y="39"/>
                      <a:pt x="63" y="60"/>
                    </a:cubicBezTo>
                    <a:cubicBezTo>
                      <a:pt x="91" y="96"/>
                      <a:pt x="110" y="139"/>
                      <a:pt x="124" y="182"/>
                    </a:cubicBezTo>
                    <a:cubicBezTo>
                      <a:pt x="126" y="183"/>
                      <a:pt x="128" y="184"/>
                      <a:pt x="130" y="185"/>
                    </a:cubicBezTo>
                    <a:cubicBezTo>
                      <a:pt x="151" y="196"/>
                      <a:pt x="170" y="208"/>
                      <a:pt x="189" y="221"/>
                    </a:cubicBezTo>
                    <a:cubicBezTo>
                      <a:pt x="165" y="171"/>
                      <a:pt x="140" y="121"/>
                      <a:pt x="103" y="80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46" name="Freeform 227"/>
              <p:cNvSpPr/>
              <p:nvPr/>
            </p:nvSpPr>
            <p:spPr bwMode="auto">
              <a:xfrm>
                <a:off x="8683341" y="1072992"/>
                <a:ext cx="94436" cy="808710"/>
              </a:xfrm>
              <a:custGeom>
                <a:gdLst>
                  <a:gd name="T0" fmla="*/ 74 w 91"/>
                  <a:gd name="T1" fmla="*/ 402 h 777"/>
                  <a:gd name="T2" fmla="*/ 82 w 91"/>
                  <a:gd name="T3" fmla="*/ 197 h 777"/>
                  <a:gd name="T4" fmla="*/ 60 w 91"/>
                  <a:gd name="T5" fmla="*/ 55 h 777"/>
                  <a:gd name="T6" fmla="*/ 51 w 91"/>
                  <a:gd name="T7" fmla="*/ 0 h 777"/>
                  <a:gd name="T8" fmla="*/ 33 w 91"/>
                  <a:gd name="T9" fmla="*/ 367 h 777"/>
                  <a:gd name="T10" fmla="*/ 16 w 91"/>
                  <a:gd name="T11" fmla="*/ 586 h 777"/>
                  <a:gd name="T12" fmla="*/ 15 w 91"/>
                  <a:gd name="T13" fmla="*/ 775 h 777"/>
                  <a:gd name="T14" fmla="*/ 19 w 91"/>
                  <a:gd name="T15" fmla="*/ 777 h 777"/>
                  <a:gd name="T16" fmla="*/ 19 w 91"/>
                  <a:gd name="T17" fmla="*/ 777 h 777"/>
                  <a:gd name="T18" fmla="*/ 29 w 91"/>
                  <a:gd name="T19" fmla="*/ 660 h 777"/>
                  <a:gd name="T20" fmla="*/ 74 w 91"/>
                  <a:gd name="T21" fmla="*/ 402 h 77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1" h="777">
                    <a:moveTo>
                      <a:pt x="74" y="402"/>
                    </a:moveTo>
                    <a:cubicBezTo>
                      <a:pt x="83" y="335"/>
                      <a:pt x="91" y="265"/>
                      <a:pt x="82" y="197"/>
                    </a:cubicBezTo>
                    <a:cubicBezTo>
                      <a:pt x="77" y="150"/>
                      <a:pt x="68" y="103"/>
                      <a:pt x="60" y="55"/>
                    </a:cubicBezTo>
                    <a:cubicBezTo>
                      <a:pt x="57" y="37"/>
                      <a:pt x="54" y="19"/>
                      <a:pt x="51" y="0"/>
                    </a:cubicBezTo>
                    <a:cubicBezTo>
                      <a:pt x="63" y="122"/>
                      <a:pt x="43" y="245"/>
                      <a:pt x="33" y="367"/>
                    </a:cubicBezTo>
                    <a:cubicBezTo>
                      <a:pt x="27" y="440"/>
                      <a:pt x="22" y="513"/>
                      <a:pt x="16" y="586"/>
                    </a:cubicBezTo>
                    <a:cubicBezTo>
                      <a:pt x="11" y="647"/>
                      <a:pt x="0" y="714"/>
                      <a:pt x="15" y="775"/>
                    </a:cubicBezTo>
                    <a:cubicBezTo>
                      <a:pt x="16" y="777"/>
                      <a:pt x="18" y="777"/>
                      <a:pt x="19" y="777"/>
                    </a:cubicBezTo>
                    <a:cubicBezTo>
                      <a:pt x="19" y="777"/>
                      <a:pt x="19" y="777"/>
                      <a:pt x="19" y="777"/>
                    </a:cubicBezTo>
                    <a:cubicBezTo>
                      <a:pt x="17" y="738"/>
                      <a:pt x="21" y="699"/>
                      <a:pt x="29" y="660"/>
                    </a:cubicBezTo>
                    <a:cubicBezTo>
                      <a:pt x="48" y="575"/>
                      <a:pt x="63" y="489"/>
                      <a:pt x="74" y="40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47" name="Freeform 228"/>
              <p:cNvSpPr/>
              <p:nvPr/>
            </p:nvSpPr>
            <p:spPr bwMode="auto">
              <a:xfrm>
                <a:off x="8676473" y="1886852"/>
                <a:ext cx="44642" cy="254117"/>
              </a:xfrm>
              <a:custGeom>
                <a:gdLst>
                  <a:gd name="T0" fmla="*/ 24 w 42"/>
                  <a:gd name="T1" fmla="*/ 219 h 245"/>
                  <a:gd name="T2" fmla="*/ 33 w 42"/>
                  <a:gd name="T3" fmla="*/ 173 h 245"/>
                  <a:gd name="T4" fmla="*/ 21 w 42"/>
                  <a:gd name="T5" fmla="*/ 3 h 245"/>
                  <a:gd name="T6" fmla="*/ 5 w 42"/>
                  <a:gd name="T7" fmla="*/ 0 h 245"/>
                  <a:gd name="T8" fmla="*/ 17 w 42"/>
                  <a:gd name="T9" fmla="*/ 140 h 245"/>
                  <a:gd name="T10" fmla="*/ 14 w 42"/>
                  <a:gd name="T11" fmla="*/ 245 h 245"/>
                  <a:gd name="T12" fmla="*/ 24 w 42"/>
                  <a:gd name="T13" fmla="*/ 219 h 24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" h="245">
                    <a:moveTo>
                      <a:pt x="24" y="219"/>
                    </a:moveTo>
                    <a:cubicBezTo>
                      <a:pt x="27" y="204"/>
                      <a:pt x="31" y="188"/>
                      <a:pt x="33" y="173"/>
                    </a:cubicBezTo>
                    <a:cubicBezTo>
                      <a:pt x="42" y="116"/>
                      <a:pt x="38" y="58"/>
                      <a:pt x="21" y="3"/>
                    </a:cubicBezTo>
                    <a:cubicBezTo>
                      <a:pt x="16" y="2"/>
                      <a:pt x="11" y="2"/>
                      <a:pt x="5" y="0"/>
                    </a:cubicBezTo>
                    <a:cubicBezTo>
                      <a:pt x="0" y="47"/>
                      <a:pt x="13" y="93"/>
                      <a:pt x="17" y="140"/>
                    </a:cubicBezTo>
                    <a:cubicBezTo>
                      <a:pt x="19" y="174"/>
                      <a:pt x="17" y="210"/>
                      <a:pt x="14" y="245"/>
                    </a:cubicBezTo>
                    <a:cubicBezTo>
                      <a:pt x="18" y="236"/>
                      <a:pt x="22" y="227"/>
                      <a:pt x="24" y="219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48" name="Freeform 229"/>
              <p:cNvSpPr/>
              <p:nvPr/>
            </p:nvSpPr>
            <p:spPr bwMode="auto">
              <a:xfrm>
                <a:off x="8480734" y="1838776"/>
                <a:ext cx="157965" cy="30906"/>
              </a:xfrm>
              <a:custGeom>
                <a:gdLst>
                  <a:gd name="T0" fmla="*/ 151 w 151"/>
                  <a:gd name="T1" fmla="*/ 28 h 30"/>
                  <a:gd name="T2" fmla="*/ 139 w 151"/>
                  <a:gd name="T3" fmla="*/ 20 h 30"/>
                  <a:gd name="T4" fmla="*/ 138 w 151"/>
                  <a:gd name="T5" fmla="*/ 20 h 30"/>
                  <a:gd name="T6" fmla="*/ 36 w 151"/>
                  <a:gd name="T7" fmla="*/ 4 h 30"/>
                  <a:gd name="T8" fmla="*/ 0 w 151"/>
                  <a:gd name="T9" fmla="*/ 0 h 30"/>
                  <a:gd name="T10" fmla="*/ 31 w 151"/>
                  <a:gd name="T11" fmla="*/ 14 h 30"/>
                  <a:gd name="T12" fmla="*/ 151 w 151"/>
                  <a:gd name="T13" fmla="*/ 28 h 3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1" h="30">
                    <a:moveTo>
                      <a:pt x="151" y="28"/>
                    </a:moveTo>
                    <a:cubicBezTo>
                      <a:pt x="147" y="25"/>
                      <a:pt x="143" y="23"/>
                      <a:pt x="139" y="20"/>
                    </a:cubicBezTo>
                    <a:cubicBezTo>
                      <a:pt x="139" y="20"/>
                      <a:pt x="138" y="20"/>
                      <a:pt x="138" y="20"/>
                    </a:cubicBezTo>
                    <a:cubicBezTo>
                      <a:pt x="105" y="28"/>
                      <a:pt x="69" y="17"/>
                      <a:pt x="36" y="4"/>
                    </a:cubicBezTo>
                    <a:cubicBezTo>
                      <a:pt x="24" y="3"/>
                      <a:pt x="12" y="1"/>
                      <a:pt x="0" y="0"/>
                    </a:cubicBezTo>
                    <a:cubicBezTo>
                      <a:pt x="10" y="5"/>
                      <a:pt x="20" y="10"/>
                      <a:pt x="31" y="14"/>
                    </a:cubicBezTo>
                    <a:cubicBezTo>
                      <a:pt x="69" y="29"/>
                      <a:pt x="111" y="30"/>
                      <a:pt x="151" y="28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49" name="Freeform 230"/>
              <p:cNvSpPr/>
              <p:nvPr/>
            </p:nvSpPr>
            <p:spPr bwMode="auto">
              <a:xfrm>
                <a:off x="8705662" y="1069558"/>
                <a:ext cx="140795" cy="812144"/>
              </a:xfrm>
              <a:custGeom>
                <a:gdLst>
                  <a:gd name="T0" fmla="*/ 69 w 134"/>
                  <a:gd name="T1" fmla="*/ 608 h 780"/>
                  <a:gd name="T2" fmla="*/ 127 w 134"/>
                  <a:gd name="T3" fmla="*/ 383 h 780"/>
                  <a:gd name="T4" fmla="*/ 96 w 134"/>
                  <a:gd name="T5" fmla="*/ 153 h 780"/>
                  <a:gd name="T6" fmla="*/ 34 w 134"/>
                  <a:gd name="T7" fmla="*/ 0 h 780"/>
                  <a:gd name="T8" fmla="*/ 57 w 134"/>
                  <a:gd name="T9" fmla="*/ 134 h 780"/>
                  <a:gd name="T10" fmla="*/ 68 w 134"/>
                  <a:gd name="T11" fmla="*/ 273 h 780"/>
                  <a:gd name="T12" fmla="*/ 39 w 134"/>
                  <a:gd name="T13" fmla="*/ 525 h 780"/>
                  <a:gd name="T14" fmla="*/ 15 w 134"/>
                  <a:gd name="T15" fmla="*/ 651 h 780"/>
                  <a:gd name="T16" fmla="*/ 3 w 134"/>
                  <a:gd name="T17" fmla="*/ 780 h 780"/>
                  <a:gd name="T18" fmla="*/ 5 w 134"/>
                  <a:gd name="T19" fmla="*/ 780 h 780"/>
                  <a:gd name="T20" fmla="*/ 25 w 134"/>
                  <a:gd name="T21" fmla="*/ 706 h 780"/>
                  <a:gd name="T22" fmla="*/ 69 w 134"/>
                  <a:gd name="T23" fmla="*/ 608 h 78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4" h="780">
                    <a:moveTo>
                      <a:pt x="69" y="608"/>
                    </a:moveTo>
                    <a:cubicBezTo>
                      <a:pt x="97" y="536"/>
                      <a:pt x="120" y="461"/>
                      <a:pt x="127" y="383"/>
                    </a:cubicBezTo>
                    <a:cubicBezTo>
                      <a:pt x="134" y="304"/>
                      <a:pt x="123" y="227"/>
                      <a:pt x="96" y="153"/>
                    </a:cubicBezTo>
                    <a:cubicBezTo>
                      <a:pt x="78" y="101"/>
                      <a:pt x="55" y="51"/>
                      <a:pt x="34" y="0"/>
                    </a:cubicBezTo>
                    <a:cubicBezTo>
                      <a:pt x="42" y="45"/>
                      <a:pt x="50" y="89"/>
                      <a:pt x="57" y="134"/>
                    </a:cubicBezTo>
                    <a:cubicBezTo>
                      <a:pt x="65" y="181"/>
                      <a:pt x="70" y="225"/>
                      <a:pt x="68" y="273"/>
                    </a:cubicBezTo>
                    <a:cubicBezTo>
                      <a:pt x="66" y="358"/>
                      <a:pt x="54" y="441"/>
                      <a:pt x="39" y="525"/>
                    </a:cubicBezTo>
                    <a:cubicBezTo>
                      <a:pt x="31" y="567"/>
                      <a:pt x="25" y="609"/>
                      <a:pt x="15" y="651"/>
                    </a:cubicBezTo>
                    <a:cubicBezTo>
                      <a:pt x="6" y="694"/>
                      <a:pt x="0" y="736"/>
                      <a:pt x="3" y="780"/>
                    </a:cubicBezTo>
                    <a:cubicBezTo>
                      <a:pt x="4" y="780"/>
                      <a:pt x="4" y="780"/>
                      <a:pt x="5" y="780"/>
                    </a:cubicBezTo>
                    <a:cubicBezTo>
                      <a:pt x="3" y="753"/>
                      <a:pt x="12" y="729"/>
                      <a:pt x="25" y="706"/>
                    </a:cubicBezTo>
                    <a:cubicBezTo>
                      <a:pt x="43" y="674"/>
                      <a:pt x="56" y="642"/>
                      <a:pt x="69" y="608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50" name="Freeform 231"/>
              <p:cNvSpPr/>
              <p:nvPr/>
            </p:nvSpPr>
            <p:spPr bwMode="auto">
              <a:xfrm flipH="1">
                <a:off x="8329638" y="1814738"/>
                <a:ext cx="0" cy="0"/>
              </a:xfrm>
              <a:custGeom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51" name="Freeform 232"/>
              <p:cNvSpPr/>
              <p:nvPr/>
            </p:nvSpPr>
            <p:spPr bwMode="auto">
              <a:xfrm>
                <a:off x="8121879" y="1855946"/>
                <a:ext cx="382893" cy="260985"/>
              </a:xfrm>
              <a:custGeom>
                <a:gdLst>
                  <a:gd name="T0" fmla="*/ 252 w 366"/>
                  <a:gd name="T1" fmla="*/ 77 h 251"/>
                  <a:gd name="T2" fmla="*/ 212 w 366"/>
                  <a:gd name="T3" fmla="*/ 121 h 251"/>
                  <a:gd name="T4" fmla="*/ 163 w 366"/>
                  <a:gd name="T5" fmla="*/ 164 h 251"/>
                  <a:gd name="T6" fmla="*/ 0 w 366"/>
                  <a:gd name="T7" fmla="*/ 251 h 251"/>
                  <a:gd name="T8" fmla="*/ 232 w 366"/>
                  <a:gd name="T9" fmla="*/ 149 h 251"/>
                  <a:gd name="T10" fmla="*/ 366 w 366"/>
                  <a:gd name="T11" fmla="*/ 8 h 251"/>
                  <a:gd name="T12" fmla="*/ 348 w 366"/>
                  <a:gd name="T13" fmla="*/ 0 h 251"/>
                  <a:gd name="T14" fmla="*/ 252 w 366"/>
                  <a:gd name="T15" fmla="*/ 77 h 25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6" h="251">
                    <a:moveTo>
                      <a:pt x="252" y="77"/>
                    </a:moveTo>
                    <a:cubicBezTo>
                      <a:pt x="239" y="92"/>
                      <a:pt x="226" y="107"/>
                      <a:pt x="212" y="121"/>
                    </a:cubicBezTo>
                    <a:cubicBezTo>
                      <a:pt x="197" y="137"/>
                      <a:pt x="180" y="151"/>
                      <a:pt x="163" y="164"/>
                    </a:cubicBezTo>
                    <a:cubicBezTo>
                      <a:pt x="114" y="204"/>
                      <a:pt x="60" y="237"/>
                      <a:pt x="0" y="251"/>
                    </a:cubicBezTo>
                    <a:cubicBezTo>
                      <a:pt x="87" y="248"/>
                      <a:pt x="163" y="197"/>
                      <a:pt x="232" y="149"/>
                    </a:cubicBezTo>
                    <a:cubicBezTo>
                      <a:pt x="286" y="111"/>
                      <a:pt x="309" y="42"/>
                      <a:pt x="366" y="8"/>
                    </a:cubicBezTo>
                    <a:cubicBezTo>
                      <a:pt x="360" y="6"/>
                      <a:pt x="354" y="3"/>
                      <a:pt x="348" y="0"/>
                    </a:cubicBezTo>
                    <a:cubicBezTo>
                      <a:pt x="310" y="15"/>
                      <a:pt x="279" y="47"/>
                      <a:pt x="252" y="77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52" name="Freeform 233"/>
              <p:cNvSpPr/>
              <p:nvPr/>
            </p:nvSpPr>
            <p:spPr bwMode="auto">
              <a:xfrm>
                <a:off x="8226617" y="980273"/>
                <a:ext cx="20604" cy="176852"/>
              </a:xfrm>
              <a:custGeom>
                <a:gdLst>
                  <a:gd name="T0" fmla="*/ 0 w 21"/>
                  <a:gd name="T1" fmla="*/ 0 h 170"/>
                  <a:gd name="T2" fmla="*/ 8 w 21"/>
                  <a:gd name="T3" fmla="*/ 57 h 170"/>
                  <a:gd name="T4" fmla="*/ 15 w 21"/>
                  <a:gd name="T5" fmla="*/ 170 h 170"/>
                  <a:gd name="T6" fmla="*/ 17 w 21"/>
                  <a:gd name="T7" fmla="*/ 146 h 170"/>
                  <a:gd name="T8" fmla="*/ 0 w 21"/>
                  <a:gd name="T9" fmla="*/ 0 h 17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70">
                    <a:moveTo>
                      <a:pt x="0" y="0"/>
                    </a:moveTo>
                    <a:cubicBezTo>
                      <a:pt x="3" y="19"/>
                      <a:pt x="6" y="38"/>
                      <a:pt x="8" y="57"/>
                    </a:cubicBezTo>
                    <a:cubicBezTo>
                      <a:pt x="12" y="94"/>
                      <a:pt x="14" y="132"/>
                      <a:pt x="15" y="170"/>
                    </a:cubicBezTo>
                    <a:cubicBezTo>
                      <a:pt x="16" y="162"/>
                      <a:pt x="16" y="154"/>
                      <a:pt x="17" y="146"/>
                    </a:cubicBezTo>
                    <a:cubicBezTo>
                      <a:pt x="19" y="99"/>
                      <a:pt x="21" y="44"/>
                      <a:pt x="0" y="0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53" name="Freeform 234"/>
              <p:cNvSpPr/>
              <p:nvPr/>
            </p:nvSpPr>
            <p:spPr bwMode="auto">
              <a:xfrm>
                <a:off x="8563151" y="1881702"/>
                <a:ext cx="103020" cy="243815"/>
              </a:xfrm>
              <a:custGeom>
                <a:gdLst>
                  <a:gd name="T0" fmla="*/ 45 w 98"/>
                  <a:gd name="T1" fmla="*/ 89 h 233"/>
                  <a:gd name="T2" fmla="*/ 42 w 98"/>
                  <a:gd name="T3" fmla="*/ 24 h 233"/>
                  <a:gd name="T4" fmla="*/ 61 w 98"/>
                  <a:gd name="T5" fmla="*/ 0 h 233"/>
                  <a:gd name="T6" fmla="*/ 61 w 98"/>
                  <a:gd name="T7" fmla="*/ 0 h 233"/>
                  <a:gd name="T8" fmla="*/ 4 w 98"/>
                  <a:gd name="T9" fmla="*/ 66 h 233"/>
                  <a:gd name="T10" fmla="*/ 50 w 98"/>
                  <a:gd name="T11" fmla="*/ 144 h 233"/>
                  <a:gd name="T12" fmla="*/ 98 w 98"/>
                  <a:gd name="T13" fmla="*/ 233 h 233"/>
                  <a:gd name="T14" fmla="*/ 80 w 98"/>
                  <a:gd name="T15" fmla="*/ 163 h 233"/>
                  <a:gd name="T16" fmla="*/ 45 w 98"/>
                  <a:gd name="T17" fmla="*/ 89 h 23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233">
                    <a:moveTo>
                      <a:pt x="45" y="89"/>
                    </a:moveTo>
                    <a:cubicBezTo>
                      <a:pt x="39" y="69"/>
                      <a:pt x="33" y="45"/>
                      <a:pt x="42" y="24"/>
                    </a:cubicBezTo>
                    <a:cubicBezTo>
                      <a:pt x="46" y="14"/>
                      <a:pt x="53" y="6"/>
                      <a:pt x="61" y="0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35" y="8"/>
                      <a:pt x="0" y="35"/>
                      <a:pt x="4" y="66"/>
                    </a:cubicBezTo>
                    <a:cubicBezTo>
                      <a:pt x="8" y="97"/>
                      <a:pt x="33" y="120"/>
                      <a:pt x="50" y="144"/>
                    </a:cubicBezTo>
                    <a:cubicBezTo>
                      <a:pt x="70" y="172"/>
                      <a:pt x="86" y="202"/>
                      <a:pt x="98" y="233"/>
                    </a:cubicBezTo>
                    <a:cubicBezTo>
                      <a:pt x="96" y="209"/>
                      <a:pt x="90" y="185"/>
                      <a:pt x="80" y="163"/>
                    </a:cubicBezTo>
                    <a:cubicBezTo>
                      <a:pt x="69" y="138"/>
                      <a:pt x="53" y="115"/>
                      <a:pt x="45" y="89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54" name="Freeform 235"/>
              <p:cNvSpPr/>
              <p:nvPr/>
            </p:nvSpPr>
            <p:spPr bwMode="auto">
              <a:xfrm>
                <a:off x="7979368" y="1838776"/>
                <a:ext cx="413799" cy="262702"/>
              </a:xfrm>
              <a:custGeom>
                <a:gdLst>
                  <a:gd name="T0" fmla="*/ 328 w 396"/>
                  <a:gd name="T1" fmla="*/ 25 h 251"/>
                  <a:gd name="T2" fmla="*/ 396 w 396"/>
                  <a:gd name="T3" fmla="*/ 0 h 251"/>
                  <a:gd name="T4" fmla="*/ 174 w 396"/>
                  <a:gd name="T5" fmla="*/ 112 h 251"/>
                  <a:gd name="T6" fmla="*/ 64 w 396"/>
                  <a:gd name="T7" fmla="*/ 203 h 251"/>
                  <a:gd name="T8" fmla="*/ 0 w 396"/>
                  <a:gd name="T9" fmla="*/ 251 h 251"/>
                  <a:gd name="T10" fmla="*/ 227 w 396"/>
                  <a:gd name="T11" fmla="*/ 83 h 251"/>
                  <a:gd name="T12" fmla="*/ 328 w 396"/>
                  <a:gd name="T13" fmla="*/ 25 h 25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6" h="251">
                    <a:moveTo>
                      <a:pt x="328" y="25"/>
                    </a:moveTo>
                    <a:cubicBezTo>
                      <a:pt x="350" y="15"/>
                      <a:pt x="373" y="8"/>
                      <a:pt x="396" y="0"/>
                    </a:cubicBezTo>
                    <a:cubicBezTo>
                      <a:pt x="312" y="10"/>
                      <a:pt x="238" y="61"/>
                      <a:pt x="174" y="112"/>
                    </a:cubicBezTo>
                    <a:cubicBezTo>
                      <a:pt x="136" y="141"/>
                      <a:pt x="101" y="173"/>
                      <a:pt x="64" y="203"/>
                    </a:cubicBezTo>
                    <a:cubicBezTo>
                      <a:pt x="44" y="220"/>
                      <a:pt x="22" y="237"/>
                      <a:pt x="0" y="251"/>
                    </a:cubicBezTo>
                    <a:cubicBezTo>
                      <a:pt x="87" y="215"/>
                      <a:pt x="148" y="133"/>
                      <a:pt x="227" y="83"/>
                    </a:cubicBezTo>
                    <a:cubicBezTo>
                      <a:pt x="260" y="63"/>
                      <a:pt x="293" y="41"/>
                      <a:pt x="328" y="25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55" name="Freeform 236"/>
              <p:cNvSpPr/>
              <p:nvPr/>
            </p:nvSpPr>
            <p:spPr bwMode="auto">
              <a:xfrm>
                <a:off x="7914122" y="1816456"/>
                <a:ext cx="436120" cy="140794"/>
              </a:xfrm>
              <a:custGeom>
                <a:gdLst>
                  <a:gd name="T0" fmla="*/ 307 w 417"/>
                  <a:gd name="T1" fmla="*/ 41 h 136"/>
                  <a:gd name="T2" fmla="*/ 417 w 417"/>
                  <a:gd name="T3" fmla="*/ 3 h 136"/>
                  <a:gd name="T4" fmla="*/ 403 w 417"/>
                  <a:gd name="T5" fmla="*/ 0 h 136"/>
                  <a:gd name="T6" fmla="*/ 197 w 417"/>
                  <a:gd name="T7" fmla="*/ 83 h 136"/>
                  <a:gd name="T8" fmla="*/ 7 w 417"/>
                  <a:gd name="T9" fmla="*/ 128 h 136"/>
                  <a:gd name="T10" fmla="*/ 6 w 417"/>
                  <a:gd name="T11" fmla="*/ 127 h 136"/>
                  <a:gd name="T12" fmla="*/ 0 w 417"/>
                  <a:gd name="T13" fmla="*/ 128 h 136"/>
                  <a:gd name="T14" fmla="*/ 35 w 417"/>
                  <a:gd name="T15" fmla="*/ 136 h 136"/>
                  <a:gd name="T16" fmla="*/ 35 w 417"/>
                  <a:gd name="T17" fmla="*/ 136 h 136"/>
                  <a:gd name="T18" fmla="*/ 224 w 417"/>
                  <a:gd name="T19" fmla="*/ 91 h 136"/>
                  <a:gd name="T20" fmla="*/ 307 w 417"/>
                  <a:gd name="T21" fmla="*/ 41 h 13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17" h="136">
                    <a:moveTo>
                      <a:pt x="307" y="41"/>
                    </a:moveTo>
                    <a:cubicBezTo>
                      <a:pt x="342" y="24"/>
                      <a:pt x="379" y="11"/>
                      <a:pt x="417" y="3"/>
                    </a:cubicBezTo>
                    <a:cubicBezTo>
                      <a:pt x="412" y="2"/>
                      <a:pt x="407" y="1"/>
                      <a:pt x="403" y="0"/>
                    </a:cubicBezTo>
                    <a:cubicBezTo>
                      <a:pt x="332" y="23"/>
                      <a:pt x="265" y="55"/>
                      <a:pt x="197" y="83"/>
                    </a:cubicBezTo>
                    <a:cubicBezTo>
                      <a:pt x="136" y="108"/>
                      <a:pt x="73" y="122"/>
                      <a:pt x="7" y="128"/>
                    </a:cubicBezTo>
                    <a:cubicBezTo>
                      <a:pt x="6" y="128"/>
                      <a:pt x="5" y="128"/>
                      <a:pt x="6" y="127"/>
                    </a:cubicBezTo>
                    <a:cubicBezTo>
                      <a:pt x="4" y="128"/>
                      <a:pt x="2" y="128"/>
                      <a:pt x="0" y="128"/>
                    </a:cubicBezTo>
                    <a:cubicBezTo>
                      <a:pt x="12" y="131"/>
                      <a:pt x="23" y="134"/>
                      <a:pt x="35" y="136"/>
                    </a:cubicBezTo>
                    <a:cubicBezTo>
                      <a:pt x="35" y="136"/>
                      <a:pt x="35" y="136"/>
                      <a:pt x="35" y="136"/>
                    </a:cubicBezTo>
                    <a:cubicBezTo>
                      <a:pt x="100" y="132"/>
                      <a:pt x="167" y="124"/>
                      <a:pt x="224" y="91"/>
                    </a:cubicBezTo>
                    <a:cubicBezTo>
                      <a:pt x="252" y="74"/>
                      <a:pt x="278" y="56"/>
                      <a:pt x="307" y="41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56" name="Freeform 237"/>
              <p:cNvSpPr/>
              <p:nvPr/>
            </p:nvSpPr>
            <p:spPr bwMode="auto">
              <a:xfrm>
                <a:off x="7845442" y="1804436"/>
                <a:ext cx="429252" cy="120190"/>
              </a:xfrm>
              <a:custGeom>
                <a:gdLst>
                  <a:gd name="T0" fmla="*/ 165 w 411"/>
                  <a:gd name="T1" fmla="*/ 18 h 116"/>
                  <a:gd name="T2" fmla="*/ 0 w 411"/>
                  <a:gd name="T3" fmla="*/ 116 h 116"/>
                  <a:gd name="T4" fmla="*/ 211 w 411"/>
                  <a:gd name="T5" fmla="*/ 46 h 116"/>
                  <a:gd name="T6" fmla="*/ 411 w 411"/>
                  <a:gd name="T7" fmla="*/ 8 h 116"/>
                  <a:gd name="T8" fmla="*/ 302 w 411"/>
                  <a:gd name="T9" fmla="*/ 0 h 116"/>
                  <a:gd name="T10" fmla="*/ 165 w 411"/>
                  <a:gd name="T11" fmla="*/ 18 h 11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1" h="115">
                    <a:moveTo>
                      <a:pt x="165" y="18"/>
                    </a:moveTo>
                    <a:cubicBezTo>
                      <a:pt x="105" y="41"/>
                      <a:pt x="58" y="90"/>
                      <a:pt x="0" y="116"/>
                    </a:cubicBezTo>
                    <a:cubicBezTo>
                      <a:pt x="75" y="114"/>
                      <a:pt x="141" y="68"/>
                      <a:pt x="211" y="46"/>
                    </a:cubicBezTo>
                    <a:cubicBezTo>
                      <a:pt x="276" y="25"/>
                      <a:pt x="343" y="13"/>
                      <a:pt x="411" y="8"/>
                    </a:cubicBezTo>
                    <a:cubicBezTo>
                      <a:pt x="375" y="4"/>
                      <a:pt x="339" y="0"/>
                      <a:pt x="302" y="0"/>
                    </a:cubicBezTo>
                    <a:cubicBezTo>
                      <a:pt x="257" y="0"/>
                      <a:pt x="208" y="3"/>
                      <a:pt x="165" y="18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57" name="Freeform 238"/>
              <p:cNvSpPr/>
              <p:nvPr/>
            </p:nvSpPr>
            <p:spPr bwMode="auto">
              <a:xfrm>
                <a:off x="7826554" y="1818172"/>
                <a:ext cx="437837" cy="127058"/>
              </a:xfrm>
              <a:custGeom>
                <a:gdLst>
                  <a:gd name="T0" fmla="*/ 387 w 418"/>
                  <a:gd name="T1" fmla="*/ 5 h 122"/>
                  <a:gd name="T2" fmla="*/ 418 w 418"/>
                  <a:gd name="T3" fmla="*/ 0 h 122"/>
                  <a:gd name="T4" fmla="*/ 214 w 418"/>
                  <a:gd name="T5" fmla="*/ 42 h 122"/>
                  <a:gd name="T6" fmla="*/ 4 w 418"/>
                  <a:gd name="T7" fmla="*/ 108 h 122"/>
                  <a:gd name="T8" fmla="*/ 0 w 418"/>
                  <a:gd name="T9" fmla="*/ 109 h 122"/>
                  <a:gd name="T10" fmla="*/ 67 w 418"/>
                  <a:gd name="T11" fmla="*/ 122 h 122"/>
                  <a:gd name="T12" fmla="*/ 287 w 418"/>
                  <a:gd name="T13" fmla="*/ 42 h 122"/>
                  <a:gd name="T14" fmla="*/ 387 w 418"/>
                  <a:gd name="T15" fmla="*/ 5 h 12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18" h="122">
                    <a:moveTo>
                      <a:pt x="387" y="5"/>
                    </a:moveTo>
                    <a:cubicBezTo>
                      <a:pt x="397" y="3"/>
                      <a:pt x="408" y="2"/>
                      <a:pt x="418" y="0"/>
                    </a:cubicBezTo>
                    <a:cubicBezTo>
                      <a:pt x="349" y="6"/>
                      <a:pt x="280" y="19"/>
                      <a:pt x="214" y="42"/>
                    </a:cubicBezTo>
                    <a:cubicBezTo>
                      <a:pt x="145" y="66"/>
                      <a:pt x="79" y="110"/>
                      <a:pt x="4" y="108"/>
                    </a:cubicBezTo>
                    <a:cubicBezTo>
                      <a:pt x="3" y="108"/>
                      <a:pt x="1" y="109"/>
                      <a:pt x="0" y="109"/>
                    </a:cubicBezTo>
                    <a:cubicBezTo>
                      <a:pt x="22" y="112"/>
                      <a:pt x="44" y="117"/>
                      <a:pt x="67" y="122"/>
                    </a:cubicBezTo>
                    <a:cubicBezTo>
                      <a:pt x="145" y="117"/>
                      <a:pt x="217" y="74"/>
                      <a:pt x="287" y="42"/>
                    </a:cubicBezTo>
                    <a:cubicBezTo>
                      <a:pt x="318" y="27"/>
                      <a:pt x="352" y="10"/>
                      <a:pt x="387" y="5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58" name="Freeform 239"/>
              <p:cNvSpPr/>
              <p:nvPr/>
            </p:nvSpPr>
            <p:spPr bwMode="auto">
              <a:xfrm>
                <a:off x="7981085" y="1838776"/>
                <a:ext cx="449856" cy="264419"/>
              </a:xfrm>
              <a:custGeom>
                <a:gdLst>
                  <a:gd name="T0" fmla="*/ 274 w 430"/>
                  <a:gd name="T1" fmla="*/ 88 h 254"/>
                  <a:gd name="T2" fmla="*/ 357 w 430"/>
                  <a:gd name="T3" fmla="*/ 32 h 254"/>
                  <a:gd name="T4" fmla="*/ 430 w 430"/>
                  <a:gd name="T5" fmla="*/ 0 h 254"/>
                  <a:gd name="T6" fmla="*/ 408 w 430"/>
                  <a:gd name="T7" fmla="*/ 0 h 254"/>
                  <a:gd name="T8" fmla="*/ 323 w 430"/>
                  <a:gd name="T9" fmla="*/ 31 h 254"/>
                  <a:gd name="T10" fmla="*/ 209 w 430"/>
                  <a:gd name="T11" fmla="*/ 99 h 254"/>
                  <a:gd name="T12" fmla="*/ 0 w 430"/>
                  <a:gd name="T13" fmla="*/ 254 h 254"/>
                  <a:gd name="T14" fmla="*/ 132 w 430"/>
                  <a:gd name="T15" fmla="*/ 192 h 254"/>
                  <a:gd name="T16" fmla="*/ 274 w 430"/>
                  <a:gd name="T17" fmla="*/ 88 h 25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0" h="254">
                    <a:moveTo>
                      <a:pt x="274" y="88"/>
                    </a:moveTo>
                    <a:cubicBezTo>
                      <a:pt x="301" y="68"/>
                      <a:pt x="328" y="48"/>
                      <a:pt x="357" y="32"/>
                    </a:cubicBezTo>
                    <a:cubicBezTo>
                      <a:pt x="380" y="20"/>
                      <a:pt x="405" y="10"/>
                      <a:pt x="430" y="0"/>
                    </a:cubicBezTo>
                    <a:cubicBezTo>
                      <a:pt x="422" y="0"/>
                      <a:pt x="415" y="0"/>
                      <a:pt x="408" y="0"/>
                    </a:cubicBezTo>
                    <a:cubicBezTo>
                      <a:pt x="379" y="9"/>
                      <a:pt x="350" y="18"/>
                      <a:pt x="323" y="31"/>
                    </a:cubicBezTo>
                    <a:cubicBezTo>
                      <a:pt x="284" y="51"/>
                      <a:pt x="244" y="74"/>
                      <a:pt x="209" y="99"/>
                    </a:cubicBezTo>
                    <a:cubicBezTo>
                      <a:pt x="140" y="150"/>
                      <a:pt x="80" y="221"/>
                      <a:pt x="0" y="254"/>
                    </a:cubicBezTo>
                    <a:cubicBezTo>
                      <a:pt x="48" y="243"/>
                      <a:pt x="92" y="220"/>
                      <a:pt x="132" y="192"/>
                    </a:cubicBezTo>
                    <a:cubicBezTo>
                      <a:pt x="181" y="159"/>
                      <a:pt x="227" y="122"/>
                      <a:pt x="274" y="88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59" name="Freeform 240"/>
              <p:cNvSpPr/>
              <p:nvPr/>
            </p:nvSpPr>
            <p:spPr bwMode="auto">
              <a:xfrm>
                <a:off x="8195711" y="1876550"/>
                <a:ext cx="394912" cy="252400"/>
              </a:xfrm>
              <a:custGeom>
                <a:gdLst>
                  <a:gd name="T0" fmla="*/ 339 w 376"/>
                  <a:gd name="T1" fmla="*/ 0 h 242"/>
                  <a:gd name="T2" fmla="*/ 339 w 376"/>
                  <a:gd name="T3" fmla="*/ 1 h 242"/>
                  <a:gd name="T4" fmla="*/ 252 w 376"/>
                  <a:gd name="T5" fmla="*/ 72 h 242"/>
                  <a:gd name="T6" fmla="*/ 182 w 376"/>
                  <a:gd name="T7" fmla="*/ 155 h 242"/>
                  <a:gd name="T8" fmla="*/ 0 w 376"/>
                  <a:gd name="T9" fmla="*/ 242 h 242"/>
                  <a:gd name="T10" fmla="*/ 190 w 376"/>
                  <a:gd name="T11" fmla="*/ 176 h 242"/>
                  <a:gd name="T12" fmla="*/ 376 w 376"/>
                  <a:gd name="T13" fmla="*/ 4 h 242"/>
                  <a:gd name="T14" fmla="*/ 339 w 376"/>
                  <a:gd name="T15" fmla="*/ 0 h 24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6" h="241">
                    <a:moveTo>
                      <a:pt x="339" y="0"/>
                    </a:moveTo>
                    <a:cubicBezTo>
                      <a:pt x="339" y="0"/>
                      <a:pt x="339" y="1"/>
                      <a:pt x="339" y="1"/>
                    </a:cubicBezTo>
                    <a:cubicBezTo>
                      <a:pt x="303" y="14"/>
                      <a:pt x="276" y="44"/>
                      <a:pt x="252" y="72"/>
                    </a:cubicBezTo>
                    <a:cubicBezTo>
                      <a:pt x="229" y="100"/>
                      <a:pt x="207" y="129"/>
                      <a:pt x="182" y="155"/>
                    </a:cubicBezTo>
                    <a:cubicBezTo>
                      <a:pt x="133" y="206"/>
                      <a:pt x="65" y="223"/>
                      <a:pt x="0" y="242"/>
                    </a:cubicBezTo>
                    <a:cubicBezTo>
                      <a:pt x="68" y="241"/>
                      <a:pt x="134" y="226"/>
                      <a:pt x="190" y="176"/>
                    </a:cubicBezTo>
                    <a:cubicBezTo>
                      <a:pt x="252" y="122"/>
                      <a:pt x="300" y="37"/>
                      <a:pt x="376" y="4"/>
                    </a:cubicBezTo>
                    <a:cubicBezTo>
                      <a:pt x="364" y="3"/>
                      <a:pt x="352" y="2"/>
                      <a:pt x="339" y="0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60" name="Freeform 241"/>
              <p:cNvSpPr/>
              <p:nvPr/>
            </p:nvSpPr>
            <p:spPr bwMode="auto">
              <a:xfrm>
                <a:off x="7987953" y="1845644"/>
                <a:ext cx="494498" cy="276439"/>
              </a:xfrm>
              <a:custGeom>
                <a:gdLst>
                  <a:gd name="T0" fmla="*/ 473 w 473"/>
                  <a:gd name="T1" fmla="*/ 8 h 265"/>
                  <a:gd name="T2" fmla="*/ 454 w 473"/>
                  <a:gd name="T3" fmla="*/ 0 h 265"/>
                  <a:gd name="T4" fmla="*/ 416 w 473"/>
                  <a:gd name="T5" fmla="*/ 26 h 265"/>
                  <a:gd name="T6" fmla="*/ 339 w 473"/>
                  <a:gd name="T7" fmla="*/ 96 h 265"/>
                  <a:gd name="T8" fmla="*/ 275 w 473"/>
                  <a:gd name="T9" fmla="*/ 163 h 265"/>
                  <a:gd name="T10" fmla="*/ 129 w 473"/>
                  <a:gd name="T11" fmla="*/ 247 h 265"/>
                  <a:gd name="T12" fmla="*/ 56 w 473"/>
                  <a:gd name="T13" fmla="*/ 257 h 265"/>
                  <a:gd name="T14" fmla="*/ 0 w 473"/>
                  <a:gd name="T15" fmla="*/ 254 h 265"/>
                  <a:gd name="T16" fmla="*/ 89 w 473"/>
                  <a:gd name="T17" fmla="*/ 265 h 265"/>
                  <a:gd name="T18" fmla="*/ 319 w 473"/>
                  <a:gd name="T19" fmla="*/ 146 h 265"/>
                  <a:gd name="T20" fmla="*/ 473 w 473"/>
                  <a:gd name="T21" fmla="*/ 8 h 26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72" h="265">
                    <a:moveTo>
                      <a:pt x="473" y="8"/>
                    </a:moveTo>
                    <a:cubicBezTo>
                      <a:pt x="467" y="5"/>
                      <a:pt x="461" y="3"/>
                      <a:pt x="454" y="0"/>
                    </a:cubicBezTo>
                    <a:cubicBezTo>
                      <a:pt x="441" y="4"/>
                      <a:pt x="425" y="19"/>
                      <a:pt x="416" y="26"/>
                    </a:cubicBezTo>
                    <a:cubicBezTo>
                      <a:pt x="389" y="48"/>
                      <a:pt x="363" y="70"/>
                      <a:pt x="339" y="96"/>
                    </a:cubicBezTo>
                    <a:cubicBezTo>
                      <a:pt x="318" y="118"/>
                      <a:pt x="297" y="142"/>
                      <a:pt x="275" y="163"/>
                    </a:cubicBezTo>
                    <a:cubicBezTo>
                      <a:pt x="233" y="203"/>
                      <a:pt x="185" y="233"/>
                      <a:pt x="129" y="247"/>
                    </a:cubicBezTo>
                    <a:cubicBezTo>
                      <a:pt x="105" y="253"/>
                      <a:pt x="81" y="258"/>
                      <a:pt x="56" y="257"/>
                    </a:cubicBezTo>
                    <a:cubicBezTo>
                      <a:pt x="39" y="256"/>
                      <a:pt x="19" y="253"/>
                      <a:pt x="0" y="254"/>
                    </a:cubicBezTo>
                    <a:cubicBezTo>
                      <a:pt x="29" y="258"/>
                      <a:pt x="59" y="262"/>
                      <a:pt x="89" y="265"/>
                    </a:cubicBezTo>
                    <a:cubicBezTo>
                      <a:pt x="178" y="257"/>
                      <a:pt x="253" y="204"/>
                      <a:pt x="319" y="146"/>
                    </a:cubicBezTo>
                    <a:cubicBezTo>
                      <a:pt x="370" y="100"/>
                      <a:pt x="408" y="35"/>
                      <a:pt x="473" y="8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61" name="Freeform 242"/>
              <p:cNvSpPr/>
              <p:nvPr/>
            </p:nvSpPr>
            <p:spPr bwMode="auto">
              <a:xfrm>
                <a:off x="7831706" y="1788984"/>
                <a:ext cx="429252" cy="135644"/>
              </a:xfrm>
              <a:custGeom>
                <a:gdLst>
                  <a:gd name="T0" fmla="*/ 185 w 410"/>
                  <a:gd name="T1" fmla="*/ 26 h 131"/>
                  <a:gd name="T2" fmla="*/ 410 w 410"/>
                  <a:gd name="T3" fmla="*/ 16 h 131"/>
                  <a:gd name="T4" fmla="*/ 364 w 410"/>
                  <a:gd name="T5" fmla="*/ 5 h 131"/>
                  <a:gd name="T6" fmla="*/ 346 w 410"/>
                  <a:gd name="T7" fmla="*/ 0 h 131"/>
                  <a:gd name="T8" fmla="*/ 344 w 410"/>
                  <a:gd name="T9" fmla="*/ 0 h 131"/>
                  <a:gd name="T10" fmla="*/ 72 w 410"/>
                  <a:gd name="T11" fmla="*/ 69 h 131"/>
                  <a:gd name="T12" fmla="*/ 0 w 410"/>
                  <a:gd name="T13" fmla="*/ 131 h 131"/>
                  <a:gd name="T14" fmla="*/ 0 w 410"/>
                  <a:gd name="T15" fmla="*/ 131 h 131"/>
                  <a:gd name="T16" fmla="*/ 185 w 410"/>
                  <a:gd name="T17" fmla="*/ 26 h 13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0" h="131">
                    <a:moveTo>
                      <a:pt x="185" y="26"/>
                    </a:moveTo>
                    <a:cubicBezTo>
                      <a:pt x="258" y="6"/>
                      <a:pt x="335" y="8"/>
                      <a:pt x="410" y="16"/>
                    </a:cubicBezTo>
                    <a:cubicBezTo>
                      <a:pt x="395" y="13"/>
                      <a:pt x="380" y="9"/>
                      <a:pt x="364" y="5"/>
                    </a:cubicBezTo>
                    <a:cubicBezTo>
                      <a:pt x="358" y="4"/>
                      <a:pt x="352" y="2"/>
                      <a:pt x="346" y="0"/>
                    </a:cubicBezTo>
                    <a:cubicBezTo>
                      <a:pt x="345" y="0"/>
                      <a:pt x="345" y="0"/>
                      <a:pt x="344" y="0"/>
                    </a:cubicBezTo>
                    <a:cubicBezTo>
                      <a:pt x="251" y="3"/>
                      <a:pt x="149" y="11"/>
                      <a:pt x="72" y="69"/>
                    </a:cubicBezTo>
                    <a:cubicBezTo>
                      <a:pt x="71" y="70"/>
                      <a:pt x="25" y="113"/>
                      <a:pt x="0" y="131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66" y="105"/>
                      <a:pt x="115" y="45"/>
                      <a:pt x="185" y="26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62" name="Freeform 243"/>
              <p:cNvSpPr/>
              <p:nvPr/>
            </p:nvSpPr>
            <p:spPr bwMode="auto">
              <a:xfrm>
                <a:off x="7970783" y="1821606"/>
                <a:ext cx="425818" cy="154531"/>
              </a:xfrm>
              <a:custGeom>
                <a:gdLst>
                  <a:gd name="T0" fmla="*/ 189 w 408"/>
                  <a:gd name="T1" fmla="*/ 108 h 149"/>
                  <a:gd name="T2" fmla="*/ 408 w 408"/>
                  <a:gd name="T3" fmla="*/ 7 h 149"/>
                  <a:gd name="T4" fmla="*/ 373 w 408"/>
                  <a:gd name="T5" fmla="*/ 0 h 149"/>
                  <a:gd name="T6" fmla="*/ 371 w 408"/>
                  <a:gd name="T7" fmla="*/ 2 h 149"/>
                  <a:gd name="T8" fmla="*/ 241 w 408"/>
                  <a:gd name="T9" fmla="*/ 49 h 149"/>
                  <a:gd name="T10" fmla="*/ 164 w 408"/>
                  <a:gd name="T11" fmla="*/ 95 h 149"/>
                  <a:gd name="T12" fmla="*/ 0 w 408"/>
                  <a:gd name="T13" fmla="*/ 135 h 149"/>
                  <a:gd name="T14" fmla="*/ 169 w 408"/>
                  <a:gd name="T15" fmla="*/ 124 h 149"/>
                  <a:gd name="T16" fmla="*/ 189 w 408"/>
                  <a:gd name="T17" fmla="*/ 108 h 14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8" h="149">
                    <a:moveTo>
                      <a:pt x="189" y="108"/>
                    </a:moveTo>
                    <a:cubicBezTo>
                      <a:pt x="254" y="59"/>
                      <a:pt x="327" y="15"/>
                      <a:pt x="408" y="7"/>
                    </a:cubicBezTo>
                    <a:cubicBezTo>
                      <a:pt x="396" y="5"/>
                      <a:pt x="385" y="3"/>
                      <a:pt x="373" y="0"/>
                    </a:cubicBezTo>
                    <a:cubicBezTo>
                      <a:pt x="373" y="1"/>
                      <a:pt x="372" y="2"/>
                      <a:pt x="371" y="2"/>
                    </a:cubicBezTo>
                    <a:cubicBezTo>
                      <a:pt x="325" y="10"/>
                      <a:pt x="282" y="26"/>
                      <a:pt x="241" y="49"/>
                    </a:cubicBezTo>
                    <a:cubicBezTo>
                      <a:pt x="215" y="63"/>
                      <a:pt x="191" y="81"/>
                      <a:pt x="164" y="95"/>
                    </a:cubicBezTo>
                    <a:cubicBezTo>
                      <a:pt x="114" y="122"/>
                      <a:pt x="57" y="131"/>
                      <a:pt x="0" y="135"/>
                    </a:cubicBezTo>
                    <a:cubicBezTo>
                      <a:pt x="58" y="146"/>
                      <a:pt x="115" y="149"/>
                      <a:pt x="169" y="124"/>
                    </a:cubicBezTo>
                    <a:cubicBezTo>
                      <a:pt x="176" y="119"/>
                      <a:pt x="183" y="114"/>
                      <a:pt x="189" y="108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63" name="Freeform 244"/>
              <p:cNvSpPr/>
              <p:nvPr/>
            </p:nvSpPr>
            <p:spPr bwMode="auto">
              <a:xfrm>
                <a:off x="7929575" y="1747776"/>
                <a:ext cx="247249" cy="91002"/>
              </a:xfrm>
              <a:custGeom>
                <a:gdLst>
                  <a:gd name="T0" fmla="*/ 144 w 237"/>
                  <a:gd name="T1" fmla="*/ 0 h 89"/>
                  <a:gd name="T2" fmla="*/ 141 w 237"/>
                  <a:gd name="T3" fmla="*/ 2 h 89"/>
                  <a:gd name="T4" fmla="*/ 0 w 237"/>
                  <a:gd name="T5" fmla="*/ 89 h 89"/>
                  <a:gd name="T6" fmla="*/ 237 w 237"/>
                  <a:gd name="T7" fmla="*/ 35 h 89"/>
                  <a:gd name="T8" fmla="*/ 144 w 237"/>
                  <a:gd name="T9" fmla="*/ 0 h 8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6" h="89">
                    <a:moveTo>
                      <a:pt x="144" y="0"/>
                    </a:moveTo>
                    <a:cubicBezTo>
                      <a:pt x="143" y="1"/>
                      <a:pt x="142" y="2"/>
                      <a:pt x="141" y="2"/>
                    </a:cubicBezTo>
                    <a:cubicBezTo>
                      <a:pt x="87" y="19"/>
                      <a:pt x="41" y="52"/>
                      <a:pt x="0" y="89"/>
                    </a:cubicBezTo>
                    <a:cubicBezTo>
                      <a:pt x="70" y="47"/>
                      <a:pt x="156" y="38"/>
                      <a:pt x="237" y="35"/>
                    </a:cubicBezTo>
                    <a:cubicBezTo>
                      <a:pt x="205" y="26"/>
                      <a:pt x="174" y="14"/>
                      <a:pt x="144" y="0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64" name="Freeform 245"/>
              <p:cNvSpPr/>
              <p:nvPr/>
            </p:nvSpPr>
            <p:spPr bwMode="auto">
              <a:xfrm>
                <a:off x="9337520" y="1332260"/>
                <a:ext cx="257551" cy="441271"/>
              </a:xfrm>
              <a:custGeom>
                <a:gdLst>
                  <a:gd name="T0" fmla="*/ 246 w 246"/>
                  <a:gd name="T1" fmla="*/ 0 h 424"/>
                  <a:gd name="T2" fmla="*/ 237 w 246"/>
                  <a:gd name="T3" fmla="*/ 16 h 424"/>
                  <a:gd name="T4" fmla="*/ 153 w 246"/>
                  <a:gd name="T5" fmla="*/ 164 h 424"/>
                  <a:gd name="T6" fmla="*/ 0 w 246"/>
                  <a:gd name="T7" fmla="*/ 424 h 424"/>
                  <a:gd name="T8" fmla="*/ 8 w 246"/>
                  <a:gd name="T9" fmla="*/ 418 h 424"/>
                  <a:gd name="T10" fmla="*/ 61 w 246"/>
                  <a:gd name="T11" fmla="*/ 371 h 424"/>
                  <a:gd name="T12" fmla="*/ 190 w 246"/>
                  <a:gd name="T13" fmla="*/ 130 h 424"/>
                  <a:gd name="T14" fmla="*/ 246 w 246"/>
                  <a:gd name="T15" fmla="*/ 0 h 42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6" h="423">
                    <a:moveTo>
                      <a:pt x="246" y="0"/>
                    </a:moveTo>
                    <a:cubicBezTo>
                      <a:pt x="243" y="5"/>
                      <a:pt x="240" y="11"/>
                      <a:pt x="237" y="16"/>
                    </a:cubicBezTo>
                    <a:cubicBezTo>
                      <a:pt x="211" y="67"/>
                      <a:pt x="180" y="114"/>
                      <a:pt x="153" y="164"/>
                    </a:cubicBezTo>
                    <a:cubicBezTo>
                      <a:pt x="107" y="252"/>
                      <a:pt x="70" y="352"/>
                      <a:pt x="0" y="424"/>
                    </a:cubicBezTo>
                    <a:cubicBezTo>
                      <a:pt x="3" y="422"/>
                      <a:pt x="5" y="420"/>
                      <a:pt x="8" y="418"/>
                    </a:cubicBezTo>
                    <a:cubicBezTo>
                      <a:pt x="27" y="403"/>
                      <a:pt x="44" y="387"/>
                      <a:pt x="61" y="371"/>
                    </a:cubicBezTo>
                    <a:cubicBezTo>
                      <a:pt x="123" y="302"/>
                      <a:pt x="152" y="213"/>
                      <a:pt x="190" y="130"/>
                    </a:cubicBezTo>
                    <a:cubicBezTo>
                      <a:pt x="209" y="87"/>
                      <a:pt x="227" y="43"/>
                      <a:pt x="246" y="0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65" name="Freeform 246"/>
              <p:cNvSpPr/>
              <p:nvPr/>
            </p:nvSpPr>
            <p:spPr bwMode="auto">
              <a:xfrm>
                <a:off x="9478315" y="1236108"/>
                <a:ext cx="192305" cy="406931"/>
              </a:xfrm>
              <a:custGeom>
                <a:gdLst>
                  <a:gd name="T0" fmla="*/ 84 w 184"/>
                  <a:gd name="T1" fmla="*/ 236 h 391"/>
                  <a:gd name="T2" fmla="*/ 0 w 184"/>
                  <a:gd name="T3" fmla="*/ 391 h 391"/>
                  <a:gd name="T4" fmla="*/ 36 w 184"/>
                  <a:gd name="T5" fmla="*/ 350 h 391"/>
                  <a:gd name="T6" fmla="*/ 146 w 184"/>
                  <a:gd name="T7" fmla="*/ 140 h 391"/>
                  <a:gd name="T8" fmla="*/ 184 w 184"/>
                  <a:gd name="T9" fmla="*/ 0 h 391"/>
                  <a:gd name="T10" fmla="*/ 130 w 184"/>
                  <a:gd name="T11" fmla="*/ 110 h 391"/>
                  <a:gd name="T12" fmla="*/ 84 w 184"/>
                  <a:gd name="T13" fmla="*/ 236 h 39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4" h="391">
                    <a:moveTo>
                      <a:pt x="84" y="236"/>
                    </a:moveTo>
                    <a:cubicBezTo>
                      <a:pt x="63" y="290"/>
                      <a:pt x="37" y="345"/>
                      <a:pt x="0" y="391"/>
                    </a:cubicBezTo>
                    <a:cubicBezTo>
                      <a:pt x="13" y="378"/>
                      <a:pt x="25" y="364"/>
                      <a:pt x="36" y="350"/>
                    </a:cubicBezTo>
                    <a:cubicBezTo>
                      <a:pt x="85" y="287"/>
                      <a:pt x="123" y="217"/>
                      <a:pt x="146" y="140"/>
                    </a:cubicBezTo>
                    <a:cubicBezTo>
                      <a:pt x="160" y="94"/>
                      <a:pt x="170" y="46"/>
                      <a:pt x="184" y="0"/>
                    </a:cubicBezTo>
                    <a:cubicBezTo>
                      <a:pt x="163" y="35"/>
                      <a:pt x="145" y="72"/>
                      <a:pt x="130" y="110"/>
                    </a:cubicBezTo>
                    <a:cubicBezTo>
                      <a:pt x="113" y="152"/>
                      <a:pt x="100" y="194"/>
                      <a:pt x="84" y="236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66" name="Freeform 247"/>
              <p:cNvSpPr/>
              <p:nvPr/>
            </p:nvSpPr>
            <p:spPr bwMode="auto">
              <a:xfrm>
                <a:off x="8597491" y="1878268"/>
                <a:ext cx="78982" cy="278155"/>
              </a:xfrm>
              <a:custGeom>
                <a:gdLst>
                  <a:gd name="T0" fmla="*/ 55 w 76"/>
                  <a:gd name="T1" fmla="*/ 121 h 267"/>
                  <a:gd name="T2" fmla="*/ 61 w 76"/>
                  <a:gd name="T3" fmla="*/ 2 h 267"/>
                  <a:gd name="T4" fmla="*/ 58 w 76"/>
                  <a:gd name="T5" fmla="*/ 0 h 267"/>
                  <a:gd name="T6" fmla="*/ 56 w 76"/>
                  <a:gd name="T7" fmla="*/ 1 h 267"/>
                  <a:gd name="T8" fmla="*/ 43 w 76"/>
                  <a:gd name="T9" fmla="*/ 2 h 267"/>
                  <a:gd name="T10" fmla="*/ 27 w 76"/>
                  <a:gd name="T11" fmla="*/ 112 h 267"/>
                  <a:gd name="T12" fmla="*/ 63 w 76"/>
                  <a:gd name="T13" fmla="*/ 189 h 267"/>
                  <a:gd name="T14" fmla="*/ 73 w 76"/>
                  <a:gd name="T15" fmla="*/ 258 h 267"/>
                  <a:gd name="T16" fmla="*/ 75 w 76"/>
                  <a:gd name="T17" fmla="*/ 267 h 267"/>
                  <a:gd name="T18" fmla="*/ 73 w 76"/>
                  <a:gd name="T19" fmla="*/ 194 h 267"/>
                  <a:gd name="T20" fmla="*/ 55 w 76"/>
                  <a:gd name="T21" fmla="*/ 121 h 26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6" h="267">
                    <a:moveTo>
                      <a:pt x="55" y="121"/>
                    </a:moveTo>
                    <a:cubicBezTo>
                      <a:pt x="42" y="81"/>
                      <a:pt x="32" y="36"/>
                      <a:pt x="61" y="2"/>
                    </a:cubicBezTo>
                    <a:cubicBezTo>
                      <a:pt x="60" y="1"/>
                      <a:pt x="59" y="1"/>
                      <a:pt x="58" y="0"/>
                    </a:cubicBezTo>
                    <a:cubicBezTo>
                      <a:pt x="57" y="0"/>
                      <a:pt x="57" y="1"/>
                      <a:pt x="56" y="1"/>
                    </a:cubicBezTo>
                    <a:cubicBezTo>
                      <a:pt x="52" y="1"/>
                      <a:pt x="47" y="1"/>
                      <a:pt x="43" y="2"/>
                    </a:cubicBezTo>
                    <a:cubicBezTo>
                      <a:pt x="0" y="19"/>
                      <a:pt x="10" y="75"/>
                      <a:pt x="27" y="112"/>
                    </a:cubicBezTo>
                    <a:cubicBezTo>
                      <a:pt x="39" y="138"/>
                      <a:pt x="55" y="162"/>
                      <a:pt x="63" y="189"/>
                    </a:cubicBezTo>
                    <a:cubicBezTo>
                      <a:pt x="70" y="212"/>
                      <a:pt x="73" y="235"/>
                      <a:pt x="73" y="258"/>
                    </a:cubicBezTo>
                    <a:cubicBezTo>
                      <a:pt x="74" y="261"/>
                      <a:pt x="75" y="264"/>
                      <a:pt x="75" y="267"/>
                    </a:cubicBezTo>
                    <a:cubicBezTo>
                      <a:pt x="75" y="242"/>
                      <a:pt x="76" y="218"/>
                      <a:pt x="73" y="194"/>
                    </a:cubicBezTo>
                    <a:cubicBezTo>
                      <a:pt x="70" y="168"/>
                      <a:pt x="62" y="145"/>
                      <a:pt x="55" y="121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67" name="Freeform 248"/>
              <p:cNvSpPr/>
              <p:nvPr/>
            </p:nvSpPr>
            <p:spPr bwMode="auto">
              <a:xfrm>
                <a:off x="9026742" y="1177730"/>
                <a:ext cx="661048" cy="640444"/>
              </a:xfrm>
              <a:custGeom>
                <a:gdLst>
                  <a:gd name="T0" fmla="*/ 469 w 632"/>
                  <a:gd name="T1" fmla="*/ 129 h 614"/>
                  <a:gd name="T2" fmla="*/ 386 w 632"/>
                  <a:gd name="T3" fmla="*/ 218 h 614"/>
                  <a:gd name="T4" fmla="*/ 306 w 632"/>
                  <a:gd name="T5" fmla="*/ 322 h 614"/>
                  <a:gd name="T6" fmla="*/ 217 w 632"/>
                  <a:gd name="T7" fmla="*/ 445 h 614"/>
                  <a:gd name="T8" fmla="*/ 104 w 632"/>
                  <a:gd name="T9" fmla="*/ 545 h 614"/>
                  <a:gd name="T10" fmla="*/ 0 w 632"/>
                  <a:gd name="T11" fmla="*/ 614 h 614"/>
                  <a:gd name="T12" fmla="*/ 67 w 632"/>
                  <a:gd name="T13" fmla="*/ 597 h 614"/>
                  <a:gd name="T14" fmla="*/ 119 w 632"/>
                  <a:gd name="T15" fmla="*/ 572 h 614"/>
                  <a:gd name="T16" fmla="*/ 203 w 632"/>
                  <a:gd name="T17" fmla="*/ 502 h 614"/>
                  <a:gd name="T18" fmla="*/ 279 w 632"/>
                  <a:gd name="T19" fmla="*/ 417 h 614"/>
                  <a:gd name="T20" fmla="*/ 356 w 632"/>
                  <a:gd name="T21" fmla="*/ 325 h 614"/>
                  <a:gd name="T22" fmla="*/ 499 w 632"/>
                  <a:gd name="T23" fmla="*/ 139 h 614"/>
                  <a:gd name="T24" fmla="*/ 632 w 632"/>
                  <a:gd name="T25" fmla="*/ 0 h 614"/>
                  <a:gd name="T26" fmla="*/ 563 w 632"/>
                  <a:gd name="T27" fmla="*/ 56 h 614"/>
                  <a:gd name="T28" fmla="*/ 469 w 632"/>
                  <a:gd name="T29" fmla="*/ 129 h 61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32" h="614">
                    <a:moveTo>
                      <a:pt x="469" y="129"/>
                    </a:moveTo>
                    <a:cubicBezTo>
                      <a:pt x="439" y="156"/>
                      <a:pt x="412" y="186"/>
                      <a:pt x="386" y="218"/>
                    </a:cubicBezTo>
                    <a:cubicBezTo>
                      <a:pt x="359" y="252"/>
                      <a:pt x="333" y="287"/>
                      <a:pt x="306" y="322"/>
                    </a:cubicBezTo>
                    <a:cubicBezTo>
                      <a:pt x="281" y="366"/>
                      <a:pt x="252" y="407"/>
                      <a:pt x="217" y="445"/>
                    </a:cubicBezTo>
                    <a:cubicBezTo>
                      <a:pt x="182" y="482"/>
                      <a:pt x="144" y="515"/>
                      <a:pt x="104" y="545"/>
                    </a:cubicBezTo>
                    <a:cubicBezTo>
                      <a:pt x="70" y="569"/>
                      <a:pt x="36" y="594"/>
                      <a:pt x="0" y="614"/>
                    </a:cubicBezTo>
                    <a:cubicBezTo>
                      <a:pt x="24" y="614"/>
                      <a:pt x="46" y="607"/>
                      <a:pt x="67" y="597"/>
                    </a:cubicBezTo>
                    <a:cubicBezTo>
                      <a:pt x="85" y="589"/>
                      <a:pt x="103" y="582"/>
                      <a:pt x="119" y="572"/>
                    </a:cubicBezTo>
                    <a:cubicBezTo>
                      <a:pt x="150" y="552"/>
                      <a:pt x="177" y="528"/>
                      <a:pt x="203" y="502"/>
                    </a:cubicBezTo>
                    <a:cubicBezTo>
                      <a:pt x="229" y="474"/>
                      <a:pt x="254" y="446"/>
                      <a:pt x="279" y="417"/>
                    </a:cubicBezTo>
                    <a:cubicBezTo>
                      <a:pt x="306" y="387"/>
                      <a:pt x="332" y="357"/>
                      <a:pt x="356" y="325"/>
                    </a:cubicBezTo>
                    <a:cubicBezTo>
                      <a:pt x="402" y="262"/>
                      <a:pt x="448" y="198"/>
                      <a:pt x="499" y="139"/>
                    </a:cubicBezTo>
                    <a:cubicBezTo>
                      <a:pt x="542" y="91"/>
                      <a:pt x="593" y="51"/>
                      <a:pt x="632" y="0"/>
                    </a:cubicBezTo>
                    <a:cubicBezTo>
                      <a:pt x="610" y="19"/>
                      <a:pt x="587" y="38"/>
                      <a:pt x="563" y="56"/>
                    </a:cubicBezTo>
                    <a:cubicBezTo>
                      <a:pt x="531" y="79"/>
                      <a:pt x="499" y="103"/>
                      <a:pt x="469" y="129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68" name="Freeform 249"/>
              <p:cNvSpPr/>
              <p:nvPr/>
            </p:nvSpPr>
            <p:spPr bwMode="auto">
              <a:xfrm>
                <a:off x="9239651" y="1807870"/>
                <a:ext cx="288457" cy="161399"/>
              </a:xfrm>
              <a:custGeom>
                <a:gdLst>
                  <a:gd name="T0" fmla="*/ 54 w 276"/>
                  <a:gd name="T1" fmla="*/ 1 h 154"/>
                  <a:gd name="T2" fmla="*/ 53 w 276"/>
                  <a:gd name="T3" fmla="*/ 0 h 154"/>
                  <a:gd name="T4" fmla="*/ 40 w 276"/>
                  <a:gd name="T5" fmla="*/ 7 h 154"/>
                  <a:gd name="T6" fmla="*/ 0 w 276"/>
                  <a:gd name="T7" fmla="*/ 21 h 154"/>
                  <a:gd name="T8" fmla="*/ 154 w 276"/>
                  <a:gd name="T9" fmla="*/ 96 h 154"/>
                  <a:gd name="T10" fmla="*/ 276 w 276"/>
                  <a:gd name="T11" fmla="*/ 154 h 154"/>
                  <a:gd name="T12" fmla="*/ 171 w 276"/>
                  <a:gd name="T13" fmla="*/ 85 h 154"/>
                  <a:gd name="T14" fmla="*/ 96 w 276"/>
                  <a:gd name="T15" fmla="*/ 37 h 154"/>
                  <a:gd name="T16" fmla="*/ 54 w 276"/>
                  <a:gd name="T17" fmla="*/ 1 h 15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6" h="154">
                    <a:moveTo>
                      <a:pt x="54" y="1"/>
                    </a:moveTo>
                    <a:cubicBezTo>
                      <a:pt x="54" y="1"/>
                      <a:pt x="54" y="1"/>
                      <a:pt x="53" y="0"/>
                    </a:cubicBezTo>
                    <a:cubicBezTo>
                      <a:pt x="49" y="3"/>
                      <a:pt x="45" y="5"/>
                      <a:pt x="40" y="7"/>
                    </a:cubicBezTo>
                    <a:cubicBezTo>
                      <a:pt x="27" y="13"/>
                      <a:pt x="14" y="17"/>
                      <a:pt x="0" y="21"/>
                    </a:cubicBezTo>
                    <a:cubicBezTo>
                      <a:pt x="49" y="50"/>
                      <a:pt x="103" y="72"/>
                      <a:pt x="154" y="96"/>
                    </a:cubicBezTo>
                    <a:cubicBezTo>
                      <a:pt x="195" y="115"/>
                      <a:pt x="236" y="133"/>
                      <a:pt x="276" y="154"/>
                    </a:cubicBezTo>
                    <a:cubicBezTo>
                      <a:pt x="243" y="128"/>
                      <a:pt x="205" y="107"/>
                      <a:pt x="171" y="85"/>
                    </a:cubicBezTo>
                    <a:cubicBezTo>
                      <a:pt x="145" y="70"/>
                      <a:pt x="120" y="54"/>
                      <a:pt x="96" y="37"/>
                    </a:cubicBezTo>
                    <a:cubicBezTo>
                      <a:pt x="81" y="27"/>
                      <a:pt x="65" y="16"/>
                      <a:pt x="54" y="1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69" name="Freeform 250"/>
              <p:cNvSpPr/>
              <p:nvPr/>
            </p:nvSpPr>
            <p:spPr bwMode="auto">
              <a:xfrm>
                <a:off x="8691926" y="1890286"/>
                <a:ext cx="108172" cy="286741"/>
              </a:xfrm>
              <a:custGeom>
                <a:gdLst>
                  <a:gd name="T0" fmla="*/ 40 w 103"/>
                  <a:gd name="T1" fmla="*/ 1 h 276"/>
                  <a:gd name="T2" fmla="*/ 61 w 103"/>
                  <a:gd name="T3" fmla="*/ 139 h 276"/>
                  <a:gd name="T4" fmla="*/ 42 w 103"/>
                  <a:gd name="T5" fmla="*/ 213 h 276"/>
                  <a:gd name="T6" fmla="*/ 0 w 103"/>
                  <a:gd name="T7" fmla="*/ 276 h 276"/>
                  <a:gd name="T8" fmla="*/ 76 w 103"/>
                  <a:gd name="T9" fmla="*/ 176 h 276"/>
                  <a:gd name="T10" fmla="*/ 59 w 103"/>
                  <a:gd name="T11" fmla="*/ 0 h 276"/>
                  <a:gd name="T12" fmla="*/ 40 w 103"/>
                  <a:gd name="T13" fmla="*/ 1 h 27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3" h="276">
                    <a:moveTo>
                      <a:pt x="40" y="1"/>
                    </a:moveTo>
                    <a:cubicBezTo>
                      <a:pt x="64" y="42"/>
                      <a:pt x="64" y="92"/>
                      <a:pt x="61" y="139"/>
                    </a:cubicBezTo>
                    <a:cubicBezTo>
                      <a:pt x="59" y="164"/>
                      <a:pt x="54" y="190"/>
                      <a:pt x="42" y="213"/>
                    </a:cubicBezTo>
                    <a:cubicBezTo>
                      <a:pt x="30" y="235"/>
                      <a:pt x="11" y="253"/>
                      <a:pt x="0" y="276"/>
                    </a:cubicBezTo>
                    <a:cubicBezTo>
                      <a:pt x="27" y="244"/>
                      <a:pt x="58" y="214"/>
                      <a:pt x="76" y="176"/>
                    </a:cubicBezTo>
                    <a:cubicBezTo>
                      <a:pt x="103" y="117"/>
                      <a:pt x="84" y="57"/>
                      <a:pt x="59" y="0"/>
                    </a:cubicBezTo>
                    <a:cubicBezTo>
                      <a:pt x="53" y="1"/>
                      <a:pt x="47" y="1"/>
                      <a:pt x="40" y="1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70" name="Freeform 251"/>
              <p:cNvSpPr/>
              <p:nvPr/>
            </p:nvSpPr>
            <p:spPr bwMode="auto">
              <a:xfrm>
                <a:off x="8781210" y="1890286"/>
                <a:ext cx="568330" cy="212909"/>
              </a:xfrm>
              <a:custGeom>
                <a:gdLst>
                  <a:gd name="T0" fmla="*/ 275 w 544"/>
                  <a:gd name="T1" fmla="*/ 134 h 204"/>
                  <a:gd name="T2" fmla="*/ 119 w 544"/>
                  <a:gd name="T3" fmla="*/ 123 h 204"/>
                  <a:gd name="T4" fmla="*/ 13 w 544"/>
                  <a:gd name="T5" fmla="*/ 0 h 204"/>
                  <a:gd name="T6" fmla="*/ 0 w 544"/>
                  <a:gd name="T7" fmla="*/ 6 h 204"/>
                  <a:gd name="T8" fmla="*/ 32 w 544"/>
                  <a:gd name="T9" fmla="*/ 64 h 204"/>
                  <a:gd name="T10" fmla="*/ 95 w 544"/>
                  <a:gd name="T11" fmla="*/ 124 h 204"/>
                  <a:gd name="T12" fmla="*/ 156 w 544"/>
                  <a:gd name="T13" fmla="*/ 162 h 204"/>
                  <a:gd name="T14" fmla="*/ 242 w 544"/>
                  <a:gd name="T15" fmla="*/ 174 h 204"/>
                  <a:gd name="T16" fmla="*/ 421 w 544"/>
                  <a:gd name="T17" fmla="*/ 165 h 204"/>
                  <a:gd name="T18" fmla="*/ 544 w 544"/>
                  <a:gd name="T19" fmla="*/ 204 h 204"/>
                  <a:gd name="T20" fmla="*/ 442 w 544"/>
                  <a:gd name="T21" fmla="*/ 148 h 204"/>
                  <a:gd name="T22" fmla="*/ 275 w 544"/>
                  <a:gd name="T23" fmla="*/ 134 h 20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44" h="204">
                    <a:moveTo>
                      <a:pt x="275" y="134"/>
                    </a:moveTo>
                    <a:cubicBezTo>
                      <a:pt x="223" y="141"/>
                      <a:pt x="168" y="152"/>
                      <a:pt x="119" y="123"/>
                    </a:cubicBezTo>
                    <a:cubicBezTo>
                      <a:pt x="72" y="95"/>
                      <a:pt x="38" y="48"/>
                      <a:pt x="13" y="0"/>
                    </a:cubicBezTo>
                    <a:cubicBezTo>
                      <a:pt x="9" y="1"/>
                      <a:pt x="4" y="3"/>
                      <a:pt x="0" y="6"/>
                    </a:cubicBezTo>
                    <a:cubicBezTo>
                      <a:pt x="4" y="28"/>
                      <a:pt x="18" y="47"/>
                      <a:pt x="32" y="64"/>
                    </a:cubicBezTo>
                    <a:cubicBezTo>
                      <a:pt x="51" y="86"/>
                      <a:pt x="72" y="106"/>
                      <a:pt x="95" y="124"/>
                    </a:cubicBezTo>
                    <a:cubicBezTo>
                      <a:pt x="114" y="138"/>
                      <a:pt x="134" y="153"/>
                      <a:pt x="156" y="162"/>
                    </a:cubicBezTo>
                    <a:cubicBezTo>
                      <a:pt x="183" y="173"/>
                      <a:pt x="213" y="175"/>
                      <a:pt x="242" y="174"/>
                    </a:cubicBezTo>
                    <a:cubicBezTo>
                      <a:pt x="301" y="173"/>
                      <a:pt x="362" y="158"/>
                      <a:pt x="421" y="165"/>
                    </a:cubicBezTo>
                    <a:cubicBezTo>
                      <a:pt x="465" y="170"/>
                      <a:pt x="505" y="185"/>
                      <a:pt x="544" y="204"/>
                    </a:cubicBezTo>
                    <a:cubicBezTo>
                      <a:pt x="512" y="181"/>
                      <a:pt x="479" y="161"/>
                      <a:pt x="442" y="148"/>
                    </a:cubicBezTo>
                    <a:cubicBezTo>
                      <a:pt x="388" y="128"/>
                      <a:pt x="332" y="126"/>
                      <a:pt x="275" y="134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71" name="Freeform 252"/>
              <p:cNvSpPr/>
              <p:nvPr/>
            </p:nvSpPr>
            <p:spPr bwMode="auto">
              <a:xfrm>
                <a:off x="8915136" y="1833626"/>
                <a:ext cx="582066" cy="144229"/>
              </a:xfrm>
              <a:custGeom>
                <a:gdLst>
                  <a:gd name="T0" fmla="*/ 79 w 557"/>
                  <a:gd name="T1" fmla="*/ 3 h 139"/>
                  <a:gd name="T2" fmla="*/ 79 w 557"/>
                  <a:gd name="T3" fmla="*/ 0 h 139"/>
                  <a:gd name="T4" fmla="*/ 38 w 557"/>
                  <a:gd name="T5" fmla="*/ 17 h 139"/>
                  <a:gd name="T6" fmla="*/ 8 w 557"/>
                  <a:gd name="T7" fmla="*/ 17 h 139"/>
                  <a:gd name="T8" fmla="*/ 0 w 557"/>
                  <a:gd name="T9" fmla="*/ 20 h 139"/>
                  <a:gd name="T10" fmla="*/ 231 w 557"/>
                  <a:gd name="T11" fmla="*/ 72 h 139"/>
                  <a:gd name="T12" fmla="*/ 254 w 557"/>
                  <a:gd name="T13" fmla="*/ 83 h 139"/>
                  <a:gd name="T14" fmla="*/ 256 w 557"/>
                  <a:gd name="T15" fmla="*/ 84 h 139"/>
                  <a:gd name="T16" fmla="*/ 261 w 557"/>
                  <a:gd name="T17" fmla="*/ 86 h 139"/>
                  <a:gd name="T18" fmla="*/ 281 w 557"/>
                  <a:gd name="T19" fmla="*/ 97 h 139"/>
                  <a:gd name="T20" fmla="*/ 557 w 557"/>
                  <a:gd name="T21" fmla="*/ 139 h 139"/>
                  <a:gd name="T22" fmla="*/ 401 w 557"/>
                  <a:gd name="T23" fmla="*/ 104 h 139"/>
                  <a:gd name="T24" fmla="*/ 79 w 557"/>
                  <a:gd name="T25" fmla="*/ 3 h 13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7" h="139">
                    <a:moveTo>
                      <a:pt x="79" y="3"/>
                    </a:moveTo>
                    <a:cubicBezTo>
                      <a:pt x="78" y="2"/>
                      <a:pt x="78" y="1"/>
                      <a:pt x="79" y="0"/>
                    </a:cubicBezTo>
                    <a:cubicBezTo>
                      <a:pt x="66" y="7"/>
                      <a:pt x="52" y="13"/>
                      <a:pt x="38" y="17"/>
                    </a:cubicBezTo>
                    <a:cubicBezTo>
                      <a:pt x="29" y="19"/>
                      <a:pt x="17" y="21"/>
                      <a:pt x="8" y="17"/>
                    </a:cubicBezTo>
                    <a:cubicBezTo>
                      <a:pt x="6" y="18"/>
                      <a:pt x="3" y="19"/>
                      <a:pt x="0" y="20"/>
                    </a:cubicBezTo>
                    <a:cubicBezTo>
                      <a:pt x="80" y="18"/>
                      <a:pt x="160" y="40"/>
                      <a:pt x="231" y="72"/>
                    </a:cubicBezTo>
                    <a:cubicBezTo>
                      <a:pt x="239" y="75"/>
                      <a:pt x="246" y="79"/>
                      <a:pt x="254" y="83"/>
                    </a:cubicBezTo>
                    <a:cubicBezTo>
                      <a:pt x="255" y="83"/>
                      <a:pt x="256" y="83"/>
                      <a:pt x="256" y="84"/>
                    </a:cubicBezTo>
                    <a:cubicBezTo>
                      <a:pt x="258" y="84"/>
                      <a:pt x="259" y="85"/>
                      <a:pt x="261" y="86"/>
                    </a:cubicBezTo>
                    <a:cubicBezTo>
                      <a:pt x="267" y="90"/>
                      <a:pt x="274" y="93"/>
                      <a:pt x="281" y="97"/>
                    </a:cubicBezTo>
                    <a:cubicBezTo>
                      <a:pt x="365" y="137"/>
                      <a:pt x="464" y="129"/>
                      <a:pt x="557" y="139"/>
                    </a:cubicBezTo>
                    <a:cubicBezTo>
                      <a:pt x="506" y="122"/>
                      <a:pt x="452" y="115"/>
                      <a:pt x="401" y="104"/>
                    </a:cubicBezTo>
                    <a:cubicBezTo>
                      <a:pt x="290" y="80"/>
                      <a:pt x="183" y="47"/>
                      <a:pt x="79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72" name="Freeform 253"/>
              <p:cNvSpPr/>
              <p:nvPr/>
            </p:nvSpPr>
            <p:spPr bwMode="auto">
              <a:xfrm>
                <a:off x="9107441" y="1831908"/>
                <a:ext cx="439554" cy="152814"/>
              </a:xfrm>
              <a:custGeom>
                <a:gdLst>
                  <a:gd name="T0" fmla="*/ 118 w 420"/>
                  <a:gd name="T1" fmla="*/ 0 h 147"/>
                  <a:gd name="T2" fmla="*/ 79 w 420"/>
                  <a:gd name="T3" fmla="*/ 4 h 147"/>
                  <a:gd name="T4" fmla="*/ 0 w 420"/>
                  <a:gd name="T5" fmla="*/ 1 h 147"/>
                  <a:gd name="T6" fmla="*/ 25 w 420"/>
                  <a:gd name="T7" fmla="*/ 15 h 147"/>
                  <a:gd name="T8" fmla="*/ 73 w 420"/>
                  <a:gd name="T9" fmla="*/ 32 h 147"/>
                  <a:gd name="T10" fmla="*/ 191 w 420"/>
                  <a:gd name="T11" fmla="*/ 67 h 147"/>
                  <a:gd name="T12" fmla="*/ 277 w 420"/>
                  <a:gd name="T13" fmla="*/ 91 h 147"/>
                  <a:gd name="T14" fmla="*/ 420 w 420"/>
                  <a:gd name="T15" fmla="*/ 147 h 147"/>
                  <a:gd name="T16" fmla="*/ 270 w 420"/>
                  <a:gd name="T17" fmla="*/ 74 h 147"/>
                  <a:gd name="T18" fmla="*/ 118 w 420"/>
                  <a:gd name="T19" fmla="*/ 0 h 14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0" h="147">
                    <a:moveTo>
                      <a:pt x="118" y="0"/>
                    </a:moveTo>
                    <a:cubicBezTo>
                      <a:pt x="105" y="2"/>
                      <a:pt x="92" y="4"/>
                      <a:pt x="79" y="4"/>
                    </a:cubicBezTo>
                    <a:cubicBezTo>
                      <a:pt x="53" y="5"/>
                      <a:pt x="26" y="3"/>
                      <a:pt x="0" y="1"/>
                    </a:cubicBezTo>
                    <a:cubicBezTo>
                      <a:pt x="7" y="7"/>
                      <a:pt x="17" y="11"/>
                      <a:pt x="25" y="15"/>
                    </a:cubicBezTo>
                    <a:cubicBezTo>
                      <a:pt x="41" y="22"/>
                      <a:pt x="57" y="27"/>
                      <a:pt x="73" y="32"/>
                    </a:cubicBezTo>
                    <a:cubicBezTo>
                      <a:pt x="112" y="45"/>
                      <a:pt x="151" y="56"/>
                      <a:pt x="191" y="67"/>
                    </a:cubicBezTo>
                    <a:cubicBezTo>
                      <a:pt x="219" y="75"/>
                      <a:pt x="248" y="82"/>
                      <a:pt x="277" y="91"/>
                    </a:cubicBezTo>
                    <a:cubicBezTo>
                      <a:pt x="326" y="106"/>
                      <a:pt x="373" y="126"/>
                      <a:pt x="420" y="147"/>
                    </a:cubicBezTo>
                    <a:cubicBezTo>
                      <a:pt x="372" y="120"/>
                      <a:pt x="320" y="98"/>
                      <a:pt x="270" y="74"/>
                    </a:cubicBezTo>
                    <a:cubicBezTo>
                      <a:pt x="219" y="51"/>
                      <a:pt x="166" y="29"/>
                      <a:pt x="118" y="0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73" name="Freeform 254"/>
              <p:cNvSpPr/>
              <p:nvPr/>
            </p:nvSpPr>
            <p:spPr bwMode="auto">
              <a:xfrm>
                <a:off x="9047346" y="693534"/>
                <a:ext cx="329665" cy="398345"/>
              </a:xfrm>
              <a:custGeom>
                <a:gdLst>
                  <a:gd name="T0" fmla="*/ 156 w 315"/>
                  <a:gd name="T1" fmla="*/ 186 h 382"/>
                  <a:gd name="T2" fmla="*/ 82 w 315"/>
                  <a:gd name="T3" fmla="*/ 246 h 382"/>
                  <a:gd name="T4" fmla="*/ 27 w 315"/>
                  <a:gd name="T5" fmla="*/ 323 h 382"/>
                  <a:gd name="T6" fmla="*/ 0 w 315"/>
                  <a:gd name="T7" fmla="*/ 382 h 382"/>
                  <a:gd name="T8" fmla="*/ 0 w 315"/>
                  <a:gd name="T9" fmla="*/ 381 h 382"/>
                  <a:gd name="T10" fmla="*/ 83 w 315"/>
                  <a:gd name="T11" fmla="*/ 301 h 382"/>
                  <a:gd name="T12" fmla="*/ 136 w 315"/>
                  <a:gd name="T13" fmla="*/ 237 h 382"/>
                  <a:gd name="T14" fmla="*/ 214 w 315"/>
                  <a:gd name="T15" fmla="*/ 158 h 382"/>
                  <a:gd name="T16" fmla="*/ 315 w 315"/>
                  <a:gd name="T17" fmla="*/ 0 h 382"/>
                  <a:gd name="T18" fmla="*/ 314 w 315"/>
                  <a:gd name="T19" fmla="*/ 1 h 382"/>
                  <a:gd name="T20" fmla="*/ 246 w 315"/>
                  <a:gd name="T21" fmla="*/ 100 h 382"/>
                  <a:gd name="T22" fmla="*/ 156 w 315"/>
                  <a:gd name="T23" fmla="*/ 186 h 38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15" h="382">
                    <a:moveTo>
                      <a:pt x="156" y="186"/>
                    </a:moveTo>
                    <a:cubicBezTo>
                      <a:pt x="131" y="206"/>
                      <a:pt x="104" y="224"/>
                      <a:pt x="82" y="246"/>
                    </a:cubicBezTo>
                    <a:cubicBezTo>
                      <a:pt x="60" y="269"/>
                      <a:pt x="42" y="295"/>
                      <a:pt x="27" y="323"/>
                    </a:cubicBezTo>
                    <a:cubicBezTo>
                      <a:pt x="17" y="342"/>
                      <a:pt x="8" y="362"/>
                      <a:pt x="0" y="382"/>
                    </a:cubicBezTo>
                    <a:cubicBezTo>
                      <a:pt x="0" y="382"/>
                      <a:pt x="0" y="382"/>
                      <a:pt x="0" y="381"/>
                    </a:cubicBezTo>
                    <a:cubicBezTo>
                      <a:pt x="21" y="349"/>
                      <a:pt x="51" y="323"/>
                      <a:pt x="83" y="301"/>
                    </a:cubicBezTo>
                    <a:cubicBezTo>
                      <a:pt x="91" y="274"/>
                      <a:pt x="115" y="255"/>
                      <a:pt x="136" y="237"/>
                    </a:cubicBezTo>
                    <a:cubicBezTo>
                      <a:pt x="163" y="212"/>
                      <a:pt x="190" y="186"/>
                      <a:pt x="214" y="158"/>
                    </a:cubicBezTo>
                    <a:cubicBezTo>
                      <a:pt x="254" y="111"/>
                      <a:pt x="285" y="55"/>
                      <a:pt x="315" y="0"/>
                    </a:cubicBezTo>
                    <a:cubicBezTo>
                      <a:pt x="315" y="0"/>
                      <a:pt x="315" y="1"/>
                      <a:pt x="314" y="1"/>
                    </a:cubicBezTo>
                    <a:cubicBezTo>
                      <a:pt x="294" y="35"/>
                      <a:pt x="272" y="70"/>
                      <a:pt x="246" y="100"/>
                    </a:cubicBezTo>
                    <a:cubicBezTo>
                      <a:pt x="219" y="132"/>
                      <a:pt x="188" y="161"/>
                      <a:pt x="156" y="186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74" name="Freeform 255"/>
              <p:cNvSpPr/>
              <p:nvPr/>
            </p:nvSpPr>
            <p:spPr bwMode="auto">
              <a:xfrm>
                <a:off x="8968364" y="688382"/>
                <a:ext cx="400063" cy="317647"/>
              </a:xfrm>
              <a:custGeom>
                <a:gdLst>
                  <a:gd name="T0" fmla="*/ 1 w 382"/>
                  <a:gd name="T1" fmla="*/ 238 h 304"/>
                  <a:gd name="T2" fmla="*/ 0 w 382"/>
                  <a:gd name="T3" fmla="*/ 239 h 304"/>
                  <a:gd name="T4" fmla="*/ 26 w 382"/>
                  <a:gd name="T5" fmla="*/ 304 h 304"/>
                  <a:gd name="T6" fmla="*/ 118 w 382"/>
                  <a:gd name="T7" fmla="*/ 199 h 304"/>
                  <a:gd name="T8" fmla="*/ 382 w 382"/>
                  <a:gd name="T9" fmla="*/ 0 h 304"/>
                  <a:gd name="T10" fmla="*/ 189 w 382"/>
                  <a:gd name="T11" fmla="*/ 90 h 304"/>
                  <a:gd name="T12" fmla="*/ 1 w 382"/>
                  <a:gd name="T13" fmla="*/ 238 h 30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2" h="304">
                    <a:moveTo>
                      <a:pt x="1" y="238"/>
                    </a:moveTo>
                    <a:cubicBezTo>
                      <a:pt x="1" y="238"/>
                      <a:pt x="1" y="239"/>
                      <a:pt x="0" y="239"/>
                    </a:cubicBezTo>
                    <a:cubicBezTo>
                      <a:pt x="12" y="259"/>
                      <a:pt x="21" y="281"/>
                      <a:pt x="26" y="304"/>
                    </a:cubicBezTo>
                    <a:cubicBezTo>
                      <a:pt x="51" y="264"/>
                      <a:pt x="81" y="228"/>
                      <a:pt x="118" y="199"/>
                    </a:cubicBezTo>
                    <a:cubicBezTo>
                      <a:pt x="204" y="131"/>
                      <a:pt x="315" y="88"/>
                      <a:pt x="382" y="0"/>
                    </a:cubicBezTo>
                    <a:cubicBezTo>
                      <a:pt x="327" y="43"/>
                      <a:pt x="253" y="65"/>
                      <a:pt x="189" y="90"/>
                    </a:cubicBezTo>
                    <a:cubicBezTo>
                      <a:pt x="117" y="118"/>
                      <a:pt x="23" y="154"/>
                      <a:pt x="1" y="238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75" name="Freeform 256"/>
              <p:cNvSpPr/>
              <p:nvPr/>
            </p:nvSpPr>
            <p:spPr bwMode="auto">
              <a:xfrm>
                <a:off x="8152785" y="806856"/>
                <a:ext cx="106454" cy="691954"/>
              </a:xfrm>
              <a:custGeom>
                <a:gdLst>
                  <a:gd name="T0" fmla="*/ 37 w 101"/>
                  <a:gd name="T1" fmla="*/ 107 h 664"/>
                  <a:gd name="T2" fmla="*/ 50 w 101"/>
                  <a:gd name="T3" fmla="*/ 224 h 664"/>
                  <a:gd name="T4" fmla="*/ 57 w 101"/>
                  <a:gd name="T5" fmla="*/ 348 h 664"/>
                  <a:gd name="T6" fmla="*/ 71 w 101"/>
                  <a:gd name="T7" fmla="*/ 558 h 664"/>
                  <a:gd name="T8" fmla="*/ 101 w 101"/>
                  <a:gd name="T9" fmla="*/ 664 h 664"/>
                  <a:gd name="T10" fmla="*/ 72 w 101"/>
                  <a:gd name="T11" fmla="*/ 499 h 664"/>
                  <a:gd name="T12" fmla="*/ 79 w 101"/>
                  <a:gd name="T13" fmla="*/ 389 h 664"/>
                  <a:gd name="T14" fmla="*/ 79 w 101"/>
                  <a:gd name="T15" fmla="*/ 351 h 664"/>
                  <a:gd name="T16" fmla="*/ 71 w 101"/>
                  <a:gd name="T17" fmla="*/ 224 h 664"/>
                  <a:gd name="T18" fmla="*/ 60 w 101"/>
                  <a:gd name="T19" fmla="*/ 150 h 664"/>
                  <a:gd name="T20" fmla="*/ 56 w 101"/>
                  <a:gd name="T21" fmla="*/ 144 h 664"/>
                  <a:gd name="T22" fmla="*/ 54 w 101"/>
                  <a:gd name="T23" fmla="*/ 143 h 664"/>
                  <a:gd name="T24" fmla="*/ 58 w 101"/>
                  <a:gd name="T25" fmla="*/ 136 h 664"/>
                  <a:gd name="T26" fmla="*/ 45 w 101"/>
                  <a:gd name="T27" fmla="*/ 87 h 664"/>
                  <a:gd name="T28" fmla="*/ 0 w 101"/>
                  <a:gd name="T29" fmla="*/ 0 h 664"/>
                  <a:gd name="T30" fmla="*/ 7 w 101"/>
                  <a:gd name="T31" fmla="*/ 14 h 664"/>
                  <a:gd name="T32" fmla="*/ 37 w 101"/>
                  <a:gd name="T33" fmla="*/ 107 h 66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0" h="664">
                    <a:moveTo>
                      <a:pt x="37" y="107"/>
                    </a:moveTo>
                    <a:cubicBezTo>
                      <a:pt x="45" y="145"/>
                      <a:pt x="48" y="185"/>
                      <a:pt x="50" y="224"/>
                    </a:cubicBezTo>
                    <a:cubicBezTo>
                      <a:pt x="53" y="265"/>
                      <a:pt x="55" y="307"/>
                      <a:pt x="57" y="348"/>
                    </a:cubicBezTo>
                    <a:cubicBezTo>
                      <a:pt x="59" y="419"/>
                      <a:pt x="56" y="489"/>
                      <a:pt x="71" y="558"/>
                    </a:cubicBezTo>
                    <a:cubicBezTo>
                      <a:pt x="78" y="594"/>
                      <a:pt x="88" y="630"/>
                      <a:pt x="101" y="664"/>
                    </a:cubicBezTo>
                    <a:cubicBezTo>
                      <a:pt x="83" y="611"/>
                      <a:pt x="72" y="554"/>
                      <a:pt x="72" y="499"/>
                    </a:cubicBezTo>
                    <a:cubicBezTo>
                      <a:pt x="72" y="462"/>
                      <a:pt x="76" y="426"/>
                      <a:pt x="79" y="389"/>
                    </a:cubicBezTo>
                    <a:cubicBezTo>
                      <a:pt x="80" y="377"/>
                      <a:pt x="79" y="364"/>
                      <a:pt x="79" y="351"/>
                    </a:cubicBezTo>
                    <a:cubicBezTo>
                      <a:pt x="78" y="309"/>
                      <a:pt x="76" y="266"/>
                      <a:pt x="71" y="224"/>
                    </a:cubicBezTo>
                    <a:cubicBezTo>
                      <a:pt x="68" y="199"/>
                      <a:pt x="65" y="175"/>
                      <a:pt x="60" y="150"/>
                    </a:cubicBezTo>
                    <a:cubicBezTo>
                      <a:pt x="59" y="148"/>
                      <a:pt x="58" y="146"/>
                      <a:pt x="56" y="144"/>
                    </a:cubicBezTo>
                    <a:cubicBezTo>
                      <a:pt x="55" y="143"/>
                      <a:pt x="55" y="143"/>
                      <a:pt x="54" y="143"/>
                    </a:cubicBezTo>
                    <a:cubicBezTo>
                      <a:pt x="51" y="140"/>
                      <a:pt x="54" y="137"/>
                      <a:pt x="58" y="136"/>
                    </a:cubicBezTo>
                    <a:cubicBezTo>
                      <a:pt x="54" y="119"/>
                      <a:pt x="50" y="103"/>
                      <a:pt x="45" y="87"/>
                    </a:cubicBezTo>
                    <a:cubicBezTo>
                      <a:pt x="37" y="60"/>
                      <a:pt x="18" y="23"/>
                      <a:pt x="0" y="0"/>
                    </a:cubicBezTo>
                    <a:cubicBezTo>
                      <a:pt x="1" y="3"/>
                      <a:pt x="7" y="13"/>
                      <a:pt x="7" y="14"/>
                    </a:cubicBezTo>
                    <a:cubicBezTo>
                      <a:pt x="20" y="44"/>
                      <a:pt x="30" y="75"/>
                      <a:pt x="37" y="107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76" name="Freeform 257"/>
              <p:cNvSpPr/>
              <p:nvPr/>
            </p:nvSpPr>
            <p:spPr bwMode="auto">
              <a:xfrm>
                <a:off x="8151069" y="796554"/>
                <a:ext cx="101304" cy="169984"/>
              </a:xfrm>
              <a:custGeom>
                <a:gdLst>
                  <a:gd name="T0" fmla="*/ 67 w 97"/>
                  <a:gd name="T1" fmla="*/ 146 h 164"/>
                  <a:gd name="T2" fmla="*/ 97 w 97"/>
                  <a:gd name="T3" fmla="*/ 164 h 164"/>
                  <a:gd name="T4" fmla="*/ 58 w 97"/>
                  <a:gd name="T5" fmla="*/ 74 h 164"/>
                  <a:gd name="T6" fmla="*/ 0 w 97"/>
                  <a:gd name="T7" fmla="*/ 0 h 164"/>
                  <a:gd name="T8" fmla="*/ 53 w 97"/>
                  <a:gd name="T9" fmla="*/ 92 h 164"/>
                  <a:gd name="T10" fmla="*/ 67 w 97"/>
                  <a:gd name="T11" fmla="*/ 146 h 16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7" h="164">
                    <a:moveTo>
                      <a:pt x="67" y="146"/>
                    </a:moveTo>
                    <a:cubicBezTo>
                      <a:pt x="77" y="152"/>
                      <a:pt x="87" y="158"/>
                      <a:pt x="97" y="164"/>
                    </a:cubicBezTo>
                    <a:cubicBezTo>
                      <a:pt x="86" y="133"/>
                      <a:pt x="74" y="103"/>
                      <a:pt x="58" y="74"/>
                    </a:cubicBezTo>
                    <a:cubicBezTo>
                      <a:pt x="46" y="52"/>
                      <a:pt x="20" y="16"/>
                      <a:pt x="0" y="0"/>
                    </a:cubicBezTo>
                    <a:cubicBezTo>
                      <a:pt x="19" y="23"/>
                      <a:pt x="45" y="64"/>
                      <a:pt x="53" y="92"/>
                    </a:cubicBezTo>
                    <a:cubicBezTo>
                      <a:pt x="59" y="110"/>
                      <a:pt x="63" y="128"/>
                      <a:pt x="67" y="146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77" name="Freeform 258"/>
              <p:cNvSpPr/>
              <p:nvPr/>
            </p:nvSpPr>
            <p:spPr bwMode="auto">
              <a:xfrm>
                <a:off x="8152785" y="818875"/>
                <a:ext cx="132210" cy="748615"/>
              </a:xfrm>
              <a:custGeom>
                <a:gdLst>
                  <a:gd name="T0" fmla="*/ 51 w 125"/>
                  <a:gd name="T1" fmla="*/ 349 h 720"/>
                  <a:gd name="T2" fmla="*/ 45 w 125"/>
                  <a:gd name="T3" fmla="*/ 230 h 720"/>
                  <a:gd name="T4" fmla="*/ 34 w 125"/>
                  <a:gd name="T5" fmla="*/ 115 h 720"/>
                  <a:gd name="T6" fmla="*/ 0 w 125"/>
                  <a:gd name="T7" fmla="*/ 0 h 720"/>
                  <a:gd name="T8" fmla="*/ 31 w 125"/>
                  <a:gd name="T9" fmla="*/ 259 h 720"/>
                  <a:gd name="T10" fmla="*/ 48 w 125"/>
                  <a:gd name="T11" fmla="*/ 505 h 720"/>
                  <a:gd name="T12" fmla="*/ 122 w 125"/>
                  <a:gd name="T13" fmla="*/ 715 h 720"/>
                  <a:gd name="T14" fmla="*/ 125 w 125"/>
                  <a:gd name="T15" fmla="*/ 720 h 720"/>
                  <a:gd name="T16" fmla="*/ 65 w 125"/>
                  <a:gd name="T17" fmla="*/ 549 h 720"/>
                  <a:gd name="T18" fmla="*/ 51 w 125"/>
                  <a:gd name="T19" fmla="*/ 349 h 72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5" h="720">
                    <a:moveTo>
                      <a:pt x="51" y="349"/>
                    </a:moveTo>
                    <a:cubicBezTo>
                      <a:pt x="50" y="310"/>
                      <a:pt x="48" y="270"/>
                      <a:pt x="45" y="230"/>
                    </a:cubicBezTo>
                    <a:cubicBezTo>
                      <a:pt x="43" y="192"/>
                      <a:pt x="41" y="152"/>
                      <a:pt x="34" y="115"/>
                    </a:cubicBezTo>
                    <a:cubicBezTo>
                      <a:pt x="29" y="83"/>
                      <a:pt x="11" y="29"/>
                      <a:pt x="0" y="0"/>
                    </a:cubicBezTo>
                    <a:cubicBezTo>
                      <a:pt x="21" y="76"/>
                      <a:pt x="30" y="180"/>
                      <a:pt x="31" y="259"/>
                    </a:cubicBezTo>
                    <a:cubicBezTo>
                      <a:pt x="32" y="341"/>
                      <a:pt x="37" y="424"/>
                      <a:pt x="48" y="505"/>
                    </a:cubicBezTo>
                    <a:cubicBezTo>
                      <a:pt x="58" y="579"/>
                      <a:pt x="83" y="652"/>
                      <a:pt x="122" y="715"/>
                    </a:cubicBezTo>
                    <a:cubicBezTo>
                      <a:pt x="123" y="717"/>
                      <a:pt x="124" y="718"/>
                      <a:pt x="125" y="720"/>
                    </a:cubicBezTo>
                    <a:cubicBezTo>
                      <a:pt x="97" y="666"/>
                      <a:pt x="77" y="609"/>
                      <a:pt x="65" y="549"/>
                    </a:cubicBezTo>
                    <a:cubicBezTo>
                      <a:pt x="52" y="483"/>
                      <a:pt x="53" y="417"/>
                      <a:pt x="51" y="349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78" name="Freeform 259"/>
              <p:cNvSpPr/>
              <p:nvPr/>
            </p:nvSpPr>
            <p:spPr bwMode="auto">
              <a:xfrm>
                <a:off x="8166521" y="803422"/>
                <a:ext cx="130493" cy="185437"/>
              </a:xfrm>
              <a:custGeom>
                <a:gdLst>
                  <a:gd name="T0" fmla="*/ 48 w 124"/>
                  <a:gd name="T1" fmla="*/ 66 h 178"/>
                  <a:gd name="T2" fmla="*/ 89 w 124"/>
                  <a:gd name="T3" fmla="*/ 161 h 178"/>
                  <a:gd name="T4" fmla="*/ 124 w 124"/>
                  <a:gd name="T5" fmla="*/ 178 h 178"/>
                  <a:gd name="T6" fmla="*/ 69 w 124"/>
                  <a:gd name="T7" fmla="*/ 67 h 178"/>
                  <a:gd name="T8" fmla="*/ 0 w 124"/>
                  <a:gd name="T9" fmla="*/ 0 h 178"/>
                  <a:gd name="T10" fmla="*/ 48 w 124"/>
                  <a:gd name="T11" fmla="*/ 66 h 17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4" h="178">
                    <a:moveTo>
                      <a:pt x="48" y="66"/>
                    </a:moveTo>
                    <a:cubicBezTo>
                      <a:pt x="64" y="96"/>
                      <a:pt x="77" y="128"/>
                      <a:pt x="89" y="161"/>
                    </a:cubicBezTo>
                    <a:cubicBezTo>
                      <a:pt x="101" y="167"/>
                      <a:pt x="113" y="172"/>
                      <a:pt x="124" y="178"/>
                    </a:cubicBezTo>
                    <a:cubicBezTo>
                      <a:pt x="111" y="139"/>
                      <a:pt x="95" y="100"/>
                      <a:pt x="69" y="67"/>
                    </a:cubicBezTo>
                    <a:cubicBezTo>
                      <a:pt x="52" y="45"/>
                      <a:pt x="27" y="15"/>
                      <a:pt x="0" y="0"/>
                    </a:cubicBezTo>
                    <a:cubicBezTo>
                      <a:pt x="19" y="17"/>
                      <a:pt x="36" y="44"/>
                      <a:pt x="48" y="66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79" name="Freeform 260"/>
              <p:cNvSpPr/>
              <p:nvPr/>
            </p:nvSpPr>
            <p:spPr bwMode="auto">
              <a:xfrm>
                <a:off x="8151069" y="829177"/>
                <a:ext cx="331383" cy="939203"/>
              </a:xfrm>
              <a:custGeom>
                <a:gdLst>
                  <a:gd name="T0" fmla="*/ 317 w 317"/>
                  <a:gd name="T1" fmla="*/ 902 h 902"/>
                  <a:gd name="T2" fmla="*/ 237 w 317"/>
                  <a:gd name="T3" fmla="*/ 843 h 902"/>
                  <a:gd name="T4" fmla="*/ 177 w 317"/>
                  <a:gd name="T5" fmla="*/ 779 h 902"/>
                  <a:gd name="T6" fmla="*/ 168 w 317"/>
                  <a:gd name="T7" fmla="*/ 768 h 902"/>
                  <a:gd name="T8" fmla="*/ 104 w 317"/>
                  <a:gd name="T9" fmla="*/ 679 h 902"/>
                  <a:gd name="T10" fmla="*/ 61 w 317"/>
                  <a:gd name="T11" fmla="*/ 574 h 902"/>
                  <a:gd name="T12" fmla="*/ 40 w 317"/>
                  <a:gd name="T13" fmla="*/ 450 h 902"/>
                  <a:gd name="T14" fmla="*/ 30 w 317"/>
                  <a:gd name="T15" fmla="*/ 328 h 902"/>
                  <a:gd name="T16" fmla="*/ 27 w 317"/>
                  <a:gd name="T17" fmla="*/ 205 h 902"/>
                  <a:gd name="T18" fmla="*/ 3 w 317"/>
                  <a:gd name="T19" fmla="*/ 0 h 902"/>
                  <a:gd name="T20" fmla="*/ 1 w 317"/>
                  <a:gd name="T21" fmla="*/ 255 h 902"/>
                  <a:gd name="T22" fmla="*/ 317 w 317"/>
                  <a:gd name="T23" fmla="*/ 902 h 90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17" h="902">
                    <a:moveTo>
                      <a:pt x="317" y="902"/>
                    </a:moveTo>
                    <a:cubicBezTo>
                      <a:pt x="297" y="886"/>
                      <a:pt x="260" y="862"/>
                      <a:pt x="237" y="843"/>
                    </a:cubicBezTo>
                    <a:cubicBezTo>
                      <a:pt x="214" y="825"/>
                      <a:pt x="195" y="802"/>
                      <a:pt x="177" y="779"/>
                    </a:cubicBezTo>
                    <a:cubicBezTo>
                      <a:pt x="174" y="776"/>
                      <a:pt x="171" y="772"/>
                      <a:pt x="168" y="768"/>
                    </a:cubicBezTo>
                    <a:cubicBezTo>
                      <a:pt x="141" y="743"/>
                      <a:pt x="121" y="711"/>
                      <a:pt x="104" y="679"/>
                    </a:cubicBezTo>
                    <a:cubicBezTo>
                      <a:pt x="87" y="645"/>
                      <a:pt x="72" y="610"/>
                      <a:pt x="61" y="574"/>
                    </a:cubicBezTo>
                    <a:cubicBezTo>
                      <a:pt x="49" y="534"/>
                      <a:pt x="44" y="492"/>
                      <a:pt x="40" y="450"/>
                    </a:cubicBezTo>
                    <a:cubicBezTo>
                      <a:pt x="36" y="410"/>
                      <a:pt x="32" y="369"/>
                      <a:pt x="30" y="328"/>
                    </a:cubicBezTo>
                    <a:cubicBezTo>
                      <a:pt x="28" y="287"/>
                      <a:pt x="28" y="246"/>
                      <a:pt x="27" y="205"/>
                    </a:cubicBezTo>
                    <a:cubicBezTo>
                      <a:pt x="26" y="134"/>
                      <a:pt x="19" y="68"/>
                      <a:pt x="3" y="0"/>
                    </a:cubicBezTo>
                    <a:cubicBezTo>
                      <a:pt x="12" y="86"/>
                      <a:pt x="0" y="168"/>
                      <a:pt x="1" y="255"/>
                    </a:cubicBezTo>
                    <a:cubicBezTo>
                      <a:pt x="4" y="490"/>
                      <a:pt x="79" y="800"/>
                      <a:pt x="317" y="90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80" name="Freeform 261"/>
              <p:cNvSpPr/>
              <p:nvPr/>
            </p:nvSpPr>
            <p:spPr bwMode="auto">
              <a:xfrm>
                <a:off x="7914122" y="872102"/>
                <a:ext cx="554594" cy="949505"/>
              </a:xfrm>
              <a:custGeom>
                <a:gdLst>
                  <a:gd name="T0" fmla="*/ 28 w 530"/>
                  <a:gd name="T1" fmla="*/ 47 h 912"/>
                  <a:gd name="T2" fmla="*/ 58 w 530"/>
                  <a:gd name="T3" fmla="*/ 106 h 912"/>
                  <a:gd name="T4" fmla="*/ 96 w 530"/>
                  <a:gd name="T5" fmla="*/ 255 h 912"/>
                  <a:gd name="T6" fmla="*/ 149 w 530"/>
                  <a:gd name="T7" fmla="*/ 503 h 912"/>
                  <a:gd name="T8" fmla="*/ 197 w 530"/>
                  <a:gd name="T9" fmla="*/ 612 h 912"/>
                  <a:gd name="T10" fmla="*/ 249 w 530"/>
                  <a:gd name="T11" fmla="*/ 716 h 912"/>
                  <a:gd name="T12" fmla="*/ 407 w 530"/>
                  <a:gd name="T13" fmla="*/ 861 h 912"/>
                  <a:gd name="T14" fmla="*/ 489 w 530"/>
                  <a:gd name="T15" fmla="*/ 897 h 912"/>
                  <a:gd name="T16" fmla="*/ 530 w 530"/>
                  <a:gd name="T17" fmla="*/ 912 h 912"/>
                  <a:gd name="T18" fmla="*/ 394 w 530"/>
                  <a:gd name="T19" fmla="*/ 848 h 912"/>
                  <a:gd name="T20" fmla="*/ 198 w 530"/>
                  <a:gd name="T21" fmla="*/ 569 h 912"/>
                  <a:gd name="T22" fmla="*/ 141 w 530"/>
                  <a:gd name="T23" fmla="*/ 377 h 912"/>
                  <a:gd name="T24" fmla="*/ 113 w 530"/>
                  <a:gd name="T25" fmla="*/ 240 h 912"/>
                  <a:gd name="T26" fmla="*/ 63 w 530"/>
                  <a:gd name="T27" fmla="*/ 84 h 912"/>
                  <a:gd name="T28" fmla="*/ 0 w 530"/>
                  <a:gd name="T29" fmla="*/ 0 h 912"/>
                  <a:gd name="T30" fmla="*/ 13 w 530"/>
                  <a:gd name="T31" fmla="*/ 19 h 912"/>
                  <a:gd name="T32" fmla="*/ 28 w 530"/>
                  <a:gd name="T33" fmla="*/ 47 h 91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30" h="912">
                    <a:moveTo>
                      <a:pt x="28" y="47"/>
                    </a:moveTo>
                    <a:cubicBezTo>
                      <a:pt x="39" y="66"/>
                      <a:pt x="50" y="85"/>
                      <a:pt x="58" y="106"/>
                    </a:cubicBezTo>
                    <a:cubicBezTo>
                      <a:pt x="77" y="153"/>
                      <a:pt x="87" y="205"/>
                      <a:pt x="96" y="255"/>
                    </a:cubicBezTo>
                    <a:cubicBezTo>
                      <a:pt x="112" y="338"/>
                      <a:pt x="121" y="423"/>
                      <a:pt x="149" y="503"/>
                    </a:cubicBezTo>
                    <a:cubicBezTo>
                      <a:pt x="162" y="541"/>
                      <a:pt x="180" y="576"/>
                      <a:pt x="197" y="612"/>
                    </a:cubicBezTo>
                    <a:cubicBezTo>
                      <a:pt x="213" y="647"/>
                      <a:pt x="228" y="683"/>
                      <a:pt x="249" y="716"/>
                    </a:cubicBezTo>
                    <a:cubicBezTo>
                      <a:pt x="286" y="777"/>
                      <a:pt x="343" y="828"/>
                      <a:pt x="407" y="861"/>
                    </a:cubicBezTo>
                    <a:cubicBezTo>
                      <a:pt x="433" y="875"/>
                      <a:pt x="461" y="887"/>
                      <a:pt x="489" y="897"/>
                    </a:cubicBezTo>
                    <a:cubicBezTo>
                      <a:pt x="502" y="903"/>
                      <a:pt x="516" y="908"/>
                      <a:pt x="530" y="912"/>
                    </a:cubicBezTo>
                    <a:cubicBezTo>
                      <a:pt x="484" y="893"/>
                      <a:pt x="436" y="876"/>
                      <a:pt x="394" y="848"/>
                    </a:cubicBezTo>
                    <a:cubicBezTo>
                      <a:pt x="299" y="781"/>
                      <a:pt x="239" y="676"/>
                      <a:pt x="198" y="569"/>
                    </a:cubicBezTo>
                    <a:cubicBezTo>
                      <a:pt x="174" y="507"/>
                      <a:pt x="155" y="442"/>
                      <a:pt x="141" y="377"/>
                    </a:cubicBezTo>
                    <a:cubicBezTo>
                      <a:pt x="132" y="332"/>
                      <a:pt x="124" y="286"/>
                      <a:pt x="113" y="240"/>
                    </a:cubicBezTo>
                    <a:cubicBezTo>
                      <a:pt x="101" y="187"/>
                      <a:pt x="86" y="133"/>
                      <a:pt x="63" y="84"/>
                    </a:cubicBezTo>
                    <a:cubicBezTo>
                      <a:pt x="49" y="54"/>
                      <a:pt x="30" y="18"/>
                      <a:pt x="0" y="0"/>
                    </a:cubicBezTo>
                    <a:cubicBezTo>
                      <a:pt x="4" y="7"/>
                      <a:pt x="9" y="13"/>
                      <a:pt x="13" y="19"/>
                    </a:cubicBezTo>
                    <a:cubicBezTo>
                      <a:pt x="18" y="28"/>
                      <a:pt x="23" y="37"/>
                      <a:pt x="28" y="47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81" name="Freeform 262"/>
              <p:cNvSpPr/>
              <p:nvPr/>
            </p:nvSpPr>
            <p:spPr bwMode="auto">
              <a:xfrm>
                <a:off x="8183692" y="805139"/>
                <a:ext cx="248967" cy="278155"/>
              </a:xfrm>
              <a:custGeom>
                <a:gdLst>
                  <a:gd name="T0" fmla="*/ 97 w 238"/>
                  <a:gd name="T1" fmla="*/ 73 h 268"/>
                  <a:gd name="T2" fmla="*/ 191 w 238"/>
                  <a:gd name="T3" fmla="*/ 228 h 268"/>
                  <a:gd name="T4" fmla="*/ 204 w 238"/>
                  <a:gd name="T5" fmla="*/ 238 h 268"/>
                  <a:gd name="T6" fmla="*/ 235 w 238"/>
                  <a:gd name="T7" fmla="*/ 268 h 268"/>
                  <a:gd name="T8" fmla="*/ 238 w 238"/>
                  <a:gd name="T9" fmla="*/ 240 h 268"/>
                  <a:gd name="T10" fmla="*/ 203 w 238"/>
                  <a:gd name="T11" fmla="*/ 168 h 268"/>
                  <a:gd name="T12" fmla="*/ 143 w 238"/>
                  <a:gd name="T13" fmla="*/ 96 h 268"/>
                  <a:gd name="T14" fmla="*/ 12 w 238"/>
                  <a:gd name="T15" fmla="*/ 4 h 268"/>
                  <a:gd name="T16" fmla="*/ 0 w 238"/>
                  <a:gd name="T17" fmla="*/ 0 h 268"/>
                  <a:gd name="T18" fmla="*/ 97 w 238"/>
                  <a:gd name="T19" fmla="*/ 73 h 26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8" h="268">
                    <a:moveTo>
                      <a:pt x="97" y="73"/>
                    </a:moveTo>
                    <a:cubicBezTo>
                      <a:pt x="138" y="118"/>
                      <a:pt x="165" y="173"/>
                      <a:pt x="191" y="228"/>
                    </a:cubicBezTo>
                    <a:cubicBezTo>
                      <a:pt x="195" y="231"/>
                      <a:pt x="200" y="234"/>
                      <a:pt x="204" y="238"/>
                    </a:cubicBezTo>
                    <a:cubicBezTo>
                      <a:pt x="215" y="247"/>
                      <a:pt x="226" y="257"/>
                      <a:pt x="235" y="268"/>
                    </a:cubicBezTo>
                    <a:cubicBezTo>
                      <a:pt x="236" y="259"/>
                      <a:pt x="237" y="250"/>
                      <a:pt x="238" y="240"/>
                    </a:cubicBezTo>
                    <a:cubicBezTo>
                      <a:pt x="232" y="214"/>
                      <a:pt x="218" y="190"/>
                      <a:pt x="203" y="168"/>
                    </a:cubicBezTo>
                    <a:cubicBezTo>
                      <a:pt x="185" y="143"/>
                      <a:pt x="166" y="117"/>
                      <a:pt x="143" y="96"/>
                    </a:cubicBezTo>
                    <a:cubicBezTo>
                      <a:pt x="104" y="58"/>
                      <a:pt x="63" y="26"/>
                      <a:pt x="12" y="4"/>
                    </a:cubicBezTo>
                    <a:cubicBezTo>
                      <a:pt x="6" y="2"/>
                      <a:pt x="5" y="2"/>
                      <a:pt x="0" y="0"/>
                    </a:cubicBezTo>
                    <a:cubicBezTo>
                      <a:pt x="42" y="17"/>
                      <a:pt x="66" y="38"/>
                      <a:pt x="97" y="7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82" name="Freeform 263"/>
              <p:cNvSpPr/>
              <p:nvPr/>
            </p:nvSpPr>
            <p:spPr bwMode="auto">
              <a:xfrm>
                <a:off x="7926141" y="854932"/>
                <a:ext cx="214626" cy="259268"/>
              </a:xfrm>
              <a:custGeom>
                <a:gdLst>
                  <a:gd name="T0" fmla="*/ 100 w 204"/>
                  <a:gd name="T1" fmla="*/ 57 h 250"/>
                  <a:gd name="T2" fmla="*/ 161 w 204"/>
                  <a:gd name="T3" fmla="*/ 160 h 250"/>
                  <a:gd name="T4" fmla="*/ 203 w 204"/>
                  <a:gd name="T5" fmla="*/ 250 h 250"/>
                  <a:gd name="T6" fmla="*/ 203 w 204"/>
                  <a:gd name="T7" fmla="*/ 184 h 250"/>
                  <a:gd name="T8" fmla="*/ 204 w 204"/>
                  <a:gd name="T9" fmla="*/ 144 h 250"/>
                  <a:gd name="T10" fmla="*/ 105 w 204"/>
                  <a:gd name="T11" fmla="*/ 41 h 250"/>
                  <a:gd name="T12" fmla="*/ 0 w 204"/>
                  <a:gd name="T13" fmla="*/ 0 h 250"/>
                  <a:gd name="T14" fmla="*/ 100 w 204"/>
                  <a:gd name="T15" fmla="*/ 57 h 25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4" h="250">
                    <a:moveTo>
                      <a:pt x="100" y="57"/>
                    </a:moveTo>
                    <a:cubicBezTo>
                      <a:pt x="126" y="86"/>
                      <a:pt x="143" y="126"/>
                      <a:pt x="161" y="160"/>
                    </a:cubicBezTo>
                    <a:cubicBezTo>
                      <a:pt x="177" y="189"/>
                      <a:pt x="191" y="219"/>
                      <a:pt x="203" y="250"/>
                    </a:cubicBezTo>
                    <a:cubicBezTo>
                      <a:pt x="203" y="228"/>
                      <a:pt x="203" y="206"/>
                      <a:pt x="203" y="184"/>
                    </a:cubicBezTo>
                    <a:cubicBezTo>
                      <a:pt x="203" y="171"/>
                      <a:pt x="204" y="158"/>
                      <a:pt x="204" y="144"/>
                    </a:cubicBezTo>
                    <a:cubicBezTo>
                      <a:pt x="177" y="105"/>
                      <a:pt x="144" y="69"/>
                      <a:pt x="105" y="41"/>
                    </a:cubicBezTo>
                    <a:cubicBezTo>
                      <a:pt x="75" y="19"/>
                      <a:pt x="38" y="0"/>
                      <a:pt x="0" y="0"/>
                    </a:cubicBezTo>
                    <a:cubicBezTo>
                      <a:pt x="37" y="6"/>
                      <a:pt x="77" y="31"/>
                      <a:pt x="100" y="57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83" name="Freeform 264"/>
              <p:cNvSpPr/>
              <p:nvPr/>
            </p:nvSpPr>
            <p:spPr bwMode="auto">
              <a:xfrm>
                <a:off x="8223183" y="818875"/>
                <a:ext cx="224928" cy="221494"/>
              </a:xfrm>
              <a:custGeom>
                <a:gdLst>
                  <a:gd name="T0" fmla="*/ 168 w 214"/>
                  <a:gd name="T1" fmla="*/ 150 h 213"/>
                  <a:gd name="T2" fmla="*/ 202 w 214"/>
                  <a:gd name="T3" fmla="*/ 213 h 213"/>
                  <a:gd name="T4" fmla="*/ 214 w 214"/>
                  <a:gd name="T5" fmla="*/ 167 h 213"/>
                  <a:gd name="T6" fmla="*/ 212 w 214"/>
                  <a:gd name="T7" fmla="*/ 166 h 213"/>
                  <a:gd name="T8" fmla="*/ 76 w 214"/>
                  <a:gd name="T9" fmla="*/ 41 h 213"/>
                  <a:gd name="T10" fmla="*/ 0 w 214"/>
                  <a:gd name="T11" fmla="*/ 0 h 213"/>
                  <a:gd name="T12" fmla="*/ 111 w 214"/>
                  <a:gd name="T13" fmla="*/ 81 h 213"/>
                  <a:gd name="T14" fmla="*/ 168 w 214"/>
                  <a:gd name="T15" fmla="*/ 150 h 21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4" h="213">
                    <a:moveTo>
                      <a:pt x="168" y="150"/>
                    </a:moveTo>
                    <a:cubicBezTo>
                      <a:pt x="182" y="169"/>
                      <a:pt x="195" y="190"/>
                      <a:pt x="202" y="213"/>
                    </a:cubicBezTo>
                    <a:cubicBezTo>
                      <a:pt x="205" y="198"/>
                      <a:pt x="209" y="182"/>
                      <a:pt x="214" y="167"/>
                    </a:cubicBezTo>
                    <a:cubicBezTo>
                      <a:pt x="213" y="167"/>
                      <a:pt x="212" y="166"/>
                      <a:pt x="212" y="166"/>
                    </a:cubicBezTo>
                    <a:cubicBezTo>
                      <a:pt x="173" y="119"/>
                      <a:pt x="127" y="76"/>
                      <a:pt x="76" y="41"/>
                    </a:cubicBezTo>
                    <a:cubicBezTo>
                      <a:pt x="55" y="27"/>
                      <a:pt x="24" y="11"/>
                      <a:pt x="0" y="0"/>
                    </a:cubicBezTo>
                    <a:cubicBezTo>
                      <a:pt x="38" y="21"/>
                      <a:pt x="81" y="52"/>
                      <a:pt x="111" y="81"/>
                    </a:cubicBezTo>
                    <a:cubicBezTo>
                      <a:pt x="132" y="102"/>
                      <a:pt x="151" y="125"/>
                      <a:pt x="168" y="150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84" name="Freeform 265"/>
              <p:cNvSpPr/>
              <p:nvPr/>
            </p:nvSpPr>
            <p:spPr bwMode="auto">
              <a:xfrm>
                <a:off x="7984519" y="1838776"/>
                <a:ext cx="475611" cy="278155"/>
              </a:xfrm>
              <a:custGeom>
                <a:gdLst>
                  <a:gd name="T0" fmla="*/ 450 w 454"/>
                  <a:gd name="T1" fmla="*/ 1 h 267"/>
                  <a:gd name="T2" fmla="*/ 365 w 454"/>
                  <a:gd name="T3" fmla="*/ 46 h 267"/>
                  <a:gd name="T4" fmla="*/ 267 w 454"/>
                  <a:gd name="T5" fmla="*/ 140 h 267"/>
                  <a:gd name="T6" fmla="*/ 157 w 454"/>
                  <a:gd name="T7" fmla="*/ 220 h 267"/>
                  <a:gd name="T8" fmla="*/ 89 w 454"/>
                  <a:gd name="T9" fmla="*/ 255 h 267"/>
                  <a:gd name="T10" fmla="*/ 6 w 454"/>
                  <a:gd name="T11" fmla="*/ 258 h 267"/>
                  <a:gd name="T12" fmla="*/ 4 w 454"/>
                  <a:gd name="T13" fmla="*/ 262 h 267"/>
                  <a:gd name="T14" fmla="*/ 122 w 454"/>
                  <a:gd name="T15" fmla="*/ 246 h 267"/>
                  <a:gd name="T16" fmla="*/ 233 w 454"/>
                  <a:gd name="T17" fmla="*/ 173 h 267"/>
                  <a:gd name="T18" fmla="*/ 331 w 454"/>
                  <a:gd name="T19" fmla="*/ 86 h 267"/>
                  <a:gd name="T20" fmla="*/ 384 w 454"/>
                  <a:gd name="T21" fmla="*/ 37 h 267"/>
                  <a:gd name="T22" fmla="*/ 450 w 454"/>
                  <a:gd name="T23" fmla="*/ 5 h 267"/>
                  <a:gd name="T24" fmla="*/ 450 w 454"/>
                  <a:gd name="T25" fmla="*/ 1 h 26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53" h="267">
                    <a:moveTo>
                      <a:pt x="450" y="1"/>
                    </a:moveTo>
                    <a:cubicBezTo>
                      <a:pt x="420" y="5"/>
                      <a:pt x="387" y="27"/>
                      <a:pt x="365" y="46"/>
                    </a:cubicBezTo>
                    <a:cubicBezTo>
                      <a:pt x="331" y="75"/>
                      <a:pt x="301" y="110"/>
                      <a:pt x="267" y="140"/>
                    </a:cubicBezTo>
                    <a:cubicBezTo>
                      <a:pt x="233" y="171"/>
                      <a:pt x="195" y="195"/>
                      <a:pt x="157" y="220"/>
                    </a:cubicBezTo>
                    <a:cubicBezTo>
                      <a:pt x="136" y="234"/>
                      <a:pt x="114" y="247"/>
                      <a:pt x="89" y="255"/>
                    </a:cubicBezTo>
                    <a:cubicBezTo>
                      <a:pt x="62" y="264"/>
                      <a:pt x="33" y="261"/>
                      <a:pt x="6" y="258"/>
                    </a:cubicBezTo>
                    <a:cubicBezTo>
                      <a:pt x="3" y="258"/>
                      <a:pt x="0" y="262"/>
                      <a:pt x="4" y="262"/>
                    </a:cubicBezTo>
                    <a:cubicBezTo>
                      <a:pt x="46" y="267"/>
                      <a:pt x="83" y="265"/>
                      <a:pt x="122" y="246"/>
                    </a:cubicBezTo>
                    <a:cubicBezTo>
                      <a:pt x="161" y="227"/>
                      <a:pt x="199" y="199"/>
                      <a:pt x="233" y="173"/>
                    </a:cubicBezTo>
                    <a:cubicBezTo>
                      <a:pt x="268" y="147"/>
                      <a:pt x="300" y="116"/>
                      <a:pt x="331" y="86"/>
                    </a:cubicBezTo>
                    <a:cubicBezTo>
                      <a:pt x="348" y="69"/>
                      <a:pt x="364" y="51"/>
                      <a:pt x="384" y="37"/>
                    </a:cubicBezTo>
                    <a:cubicBezTo>
                      <a:pt x="400" y="24"/>
                      <a:pt x="429" y="8"/>
                      <a:pt x="450" y="5"/>
                    </a:cubicBezTo>
                    <a:cubicBezTo>
                      <a:pt x="453" y="5"/>
                      <a:pt x="454" y="0"/>
                      <a:pt x="450" y="1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85" name="Freeform 266"/>
              <p:cNvSpPr/>
              <p:nvPr/>
            </p:nvSpPr>
            <p:spPr bwMode="auto">
              <a:xfrm>
                <a:off x="7989670" y="1842210"/>
                <a:ext cx="468743" cy="285023"/>
              </a:xfrm>
              <a:custGeom>
                <a:gdLst>
                  <a:gd name="T0" fmla="*/ 446 w 449"/>
                  <a:gd name="T1" fmla="*/ 0 h 274"/>
                  <a:gd name="T2" fmla="*/ 259 w 449"/>
                  <a:gd name="T3" fmla="*/ 109 h 274"/>
                  <a:gd name="T4" fmla="*/ 155 w 449"/>
                  <a:gd name="T5" fmla="*/ 202 h 274"/>
                  <a:gd name="T6" fmla="*/ 7 w 449"/>
                  <a:gd name="T7" fmla="*/ 257 h 274"/>
                  <a:gd name="T8" fmla="*/ 2 w 449"/>
                  <a:gd name="T9" fmla="*/ 260 h 274"/>
                  <a:gd name="T10" fmla="*/ 194 w 449"/>
                  <a:gd name="T11" fmla="*/ 174 h 274"/>
                  <a:gd name="T12" fmla="*/ 300 w 449"/>
                  <a:gd name="T13" fmla="*/ 76 h 274"/>
                  <a:gd name="T14" fmla="*/ 443 w 449"/>
                  <a:gd name="T15" fmla="*/ 2 h 274"/>
                  <a:gd name="T16" fmla="*/ 446 w 449"/>
                  <a:gd name="T17" fmla="*/ 0 h 27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9" h="274">
                    <a:moveTo>
                      <a:pt x="446" y="0"/>
                    </a:moveTo>
                    <a:cubicBezTo>
                      <a:pt x="373" y="1"/>
                      <a:pt x="308" y="62"/>
                      <a:pt x="259" y="109"/>
                    </a:cubicBezTo>
                    <a:cubicBezTo>
                      <a:pt x="225" y="141"/>
                      <a:pt x="192" y="173"/>
                      <a:pt x="155" y="202"/>
                    </a:cubicBezTo>
                    <a:cubicBezTo>
                      <a:pt x="113" y="233"/>
                      <a:pt x="62" y="268"/>
                      <a:pt x="7" y="257"/>
                    </a:cubicBezTo>
                    <a:cubicBezTo>
                      <a:pt x="5" y="257"/>
                      <a:pt x="0" y="259"/>
                      <a:pt x="2" y="260"/>
                    </a:cubicBezTo>
                    <a:cubicBezTo>
                      <a:pt x="74" y="274"/>
                      <a:pt x="143" y="217"/>
                      <a:pt x="194" y="174"/>
                    </a:cubicBezTo>
                    <a:cubicBezTo>
                      <a:pt x="231" y="143"/>
                      <a:pt x="264" y="108"/>
                      <a:pt x="300" y="76"/>
                    </a:cubicBezTo>
                    <a:cubicBezTo>
                      <a:pt x="338" y="42"/>
                      <a:pt x="390" y="3"/>
                      <a:pt x="443" y="2"/>
                    </a:cubicBezTo>
                    <a:cubicBezTo>
                      <a:pt x="445" y="2"/>
                      <a:pt x="449" y="0"/>
                      <a:pt x="446" y="0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86" name="Freeform 267"/>
              <p:cNvSpPr/>
              <p:nvPr/>
            </p:nvSpPr>
            <p:spPr bwMode="auto">
              <a:xfrm>
                <a:off x="8121879" y="1869682"/>
                <a:ext cx="410365" cy="254117"/>
              </a:xfrm>
              <a:custGeom>
                <a:gdLst>
                  <a:gd name="T0" fmla="*/ 386 w 392"/>
                  <a:gd name="T1" fmla="*/ 1 h 244"/>
                  <a:gd name="T2" fmla="*/ 242 w 392"/>
                  <a:gd name="T3" fmla="*/ 138 h 244"/>
                  <a:gd name="T4" fmla="*/ 6 w 392"/>
                  <a:gd name="T5" fmla="*/ 241 h 244"/>
                  <a:gd name="T6" fmla="*/ 3 w 392"/>
                  <a:gd name="T7" fmla="*/ 244 h 244"/>
                  <a:gd name="T8" fmla="*/ 207 w 392"/>
                  <a:gd name="T9" fmla="*/ 171 h 244"/>
                  <a:gd name="T10" fmla="*/ 291 w 392"/>
                  <a:gd name="T11" fmla="*/ 92 h 244"/>
                  <a:gd name="T12" fmla="*/ 389 w 392"/>
                  <a:gd name="T13" fmla="*/ 3 h 244"/>
                  <a:gd name="T14" fmla="*/ 386 w 392"/>
                  <a:gd name="T15" fmla="*/ 1 h 24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92" h="244">
                    <a:moveTo>
                      <a:pt x="386" y="1"/>
                    </a:moveTo>
                    <a:cubicBezTo>
                      <a:pt x="325" y="30"/>
                      <a:pt x="290" y="93"/>
                      <a:pt x="242" y="138"/>
                    </a:cubicBezTo>
                    <a:cubicBezTo>
                      <a:pt x="177" y="199"/>
                      <a:pt x="96" y="240"/>
                      <a:pt x="6" y="241"/>
                    </a:cubicBezTo>
                    <a:cubicBezTo>
                      <a:pt x="4" y="241"/>
                      <a:pt x="0" y="244"/>
                      <a:pt x="3" y="244"/>
                    </a:cubicBezTo>
                    <a:cubicBezTo>
                      <a:pt x="79" y="243"/>
                      <a:pt x="147" y="216"/>
                      <a:pt x="207" y="171"/>
                    </a:cubicBezTo>
                    <a:cubicBezTo>
                      <a:pt x="238" y="149"/>
                      <a:pt x="266" y="121"/>
                      <a:pt x="291" y="92"/>
                    </a:cubicBezTo>
                    <a:cubicBezTo>
                      <a:pt x="320" y="58"/>
                      <a:pt x="348" y="23"/>
                      <a:pt x="389" y="3"/>
                    </a:cubicBezTo>
                    <a:cubicBezTo>
                      <a:pt x="392" y="1"/>
                      <a:pt x="389" y="0"/>
                      <a:pt x="386" y="1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87" name="Freeform 268"/>
              <p:cNvSpPr/>
              <p:nvPr/>
            </p:nvSpPr>
            <p:spPr bwMode="auto">
              <a:xfrm>
                <a:off x="8829286" y="1881702"/>
                <a:ext cx="388044" cy="97870"/>
              </a:xfrm>
              <a:custGeom>
                <a:gdLst>
                  <a:gd name="T0" fmla="*/ 2 w 371"/>
                  <a:gd name="T1" fmla="*/ 3 h 93"/>
                  <a:gd name="T2" fmla="*/ 147 w 371"/>
                  <a:gd name="T3" fmla="*/ 39 h 93"/>
                  <a:gd name="T4" fmla="*/ 255 w 371"/>
                  <a:gd name="T5" fmla="*/ 50 h 93"/>
                  <a:gd name="T6" fmla="*/ 364 w 371"/>
                  <a:gd name="T7" fmla="*/ 92 h 93"/>
                  <a:gd name="T8" fmla="*/ 368 w 371"/>
                  <a:gd name="T9" fmla="*/ 89 h 93"/>
                  <a:gd name="T10" fmla="*/ 285 w 371"/>
                  <a:gd name="T11" fmla="*/ 54 h 93"/>
                  <a:gd name="T12" fmla="*/ 190 w 371"/>
                  <a:gd name="T13" fmla="*/ 37 h 93"/>
                  <a:gd name="T14" fmla="*/ 7 w 371"/>
                  <a:gd name="T15" fmla="*/ 1 h 93"/>
                  <a:gd name="T16" fmla="*/ 2 w 371"/>
                  <a:gd name="T17" fmla="*/ 3 h 9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1" h="93">
                    <a:moveTo>
                      <a:pt x="2" y="3"/>
                    </a:moveTo>
                    <a:cubicBezTo>
                      <a:pt x="40" y="39"/>
                      <a:pt x="98" y="39"/>
                      <a:pt x="147" y="39"/>
                    </a:cubicBezTo>
                    <a:cubicBezTo>
                      <a:pt x="183" y="39"/>
                      <a:pt x="219" y="42"/>
                      <a:pt x="255" y="50"/>
                    </a:cubicBezTo>
                    <a:cubicBezTo>
                      <a:pt x="293" y="58"/>
                      <a:pt x="328" y="76"/>
                      <a:pt x="364" y="92"/>
                    </a:cubicBezTo>
                    <a:cubicBezTo>
                      <a:pt x="365" y="93"/>
                      <a:pt x="371" y="90"/>
                      <a:pt x="368" y="89"/>
                    </a:cubicBezTo>
                    <a:cubicBezTo>
                      <a:pt x="341" y="77"/>
                      <a:pt x="314" y="62"/>
                      <a:pt x="285" y="54"/>
                    </a:cubicBezTo>
                    <a:cubicBezTo>
                      <a:pt x="254" y="45"/>
                      <a:pt x="222" y="40"/>
                      <a:pt x="190" y="37"/>
                    </a:cubicBezTo>
                    <a:cubicBezTo>
                      <a:pt x="130" y="33"/>
                      <a:pt x="56" y="46"/>
                      <a:pt x="7" y="1"/>
                    </a:cubicBezTo>
                    <a:cubicBezTo>
                      <a:pt x="6" y="0"/>
                      <a:pt x="0" y="2"/>
                      <a:pt x="2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88" name="Freeform 269"/>
              <p:cNvSpPr/>
              <p:nvPr/>
            </p:nvSpPr>
            <p:spPr bwMode="auto">
              <a:xfrm>
                <a:off x="8858476" y="1873116"/>
                <a:ext cx="405214" cy="135644"/>
              </a:xfrm>
              <a:custGeom>
                <a:gdLst>
                  <a:gd name="T0" fmla="*/ 1 w 388"/>
                  <a:gd name="T1" fmla="*/ 3 h 130"/>
                  <a:gd name="T2" fmla="*/ 186 w 388"/>
                  <a:gd name="T3" fmla="*/ 34 h 130"/>
                  <a:gd name="T4" fmla="*/ 288 w 388"/>
                  <a:gd name="T5" fmla="*/ 68 h 130"/>
                  <a:gd name="T6" fmla="*/ 382 w 388"/>
                  <a:gd name="T7" fmla="*/ 130 h 130"/>
                  <a:gd name="T8" fmla="*/ 387 w 388"/>
                  <a:gd name="T9" fmla="*/ 128 h 130"/>
                  <a:gd name="T10" fmla="*/ 293 w 388"/>
                  <a:gd name="T11" fmla="*/ 66 h 130"/>
                  <a:gd name="T12" fmla="*/ 203 w 388"/>
                  <a:gd name="T13" fmla="*/ 34 h 130"/>
                  <a:gd name="T14" fmla="*/ 6 w 388"/>
                  <a:gd name="T15" fmla="*/ 1 h 130"/>
                  <a:gd name="T16" fmla="*/ 1 w 388"/>
                  <a:gd name="T17" fmla="*/ 3 h 13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8" h="130">
                    <a:moveTo>
                      <a:pt x="1" y="3"/>
                    </a:moveTo>
                    <a:cubicBezTo>
                      <a:pt x="54" y="41"/>
                      <a:pt x="125" y="25"/>
                      <a:pt x="186" y="34"/>
                    </a:cubicBezTo>
                    <a:cubicBezTo>
                      <a:pt x="222" y="39"/>
                      <a:pt x="256" y="50"/>
                      <a:pt x="288" y="68"/>
                    </a:cubicBezTo>
                    <a:cubicBezTo>
                      <a:pt x="320" y="86"/>
                      <a:pt x="349" y="111"/>
                      <a:pt x="382" y="130"/>
                    </a:cubicBezTo>
                    <a:cubicBezTo>
                      <a:pt x="383" y="130"/>
                      <a:pt x="388" y="128"/>
                      <a:pt x="387" y="128"/>
                    </a:cubicBezTo>
                    <a:cubicBezTo>
                      <a:pt x="354" y="110"/>
                      <a:pt x="325" y="85"/>
                      <a:pt x="293" y="66"/>
                    </a:cubicBezTo>
                    <a:cubicBezTo>
                      <a:pt x="265" y="49"/>
                      <a:pt x="234" y="40"/>
                      <a:pt x="203" y="34"/>
                    </a:cubicBezTo>
                    <a:cubicBezTo>
                      <a:pt x="139" y="21"/>
                      <a:pt x="63" y="41"/>
                      <a:pt x="6" y="1"/>
                    </a:cubicBezTo>
                    <a:cubicBezTo>
                      <a:pt x="5" y="0"/>
                      <a:pt x="0" y="3"/>
                      <a:pt x="1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89" name="Freeform 270"/>
              <p:cNvSpPr/>
              <p:nvPr/>
            </p:nvSpPr>
            <p:spPr bwMode="auto">
              <a:xfrm>
                <a:off x="8903118" y="1862814"/>
                <a:ext cx="367439" cy="149380"/>
              </a:xfrm>
              <a:custGeom>
                <a:gdLst>
                  <a:gd name="T0" fmla="*/ 2 w 352"/>
                  <a:gd name="T1" fmla="*/ 4 h 143"/>
                  <a:gd name="T2" fmla="*/ 75 w 352"/>
                  <a:gd name="T3" fmla="*/ 21 h 143"/>
                  <a:gd name="T4" fmla="*/ 181 w 352"/>
                  <a:gd name="T5" fmla="*/ 42 h 143"/>
                  <a:gd name="T6" fmla="*/ 264 w 352"/>
                  <a:gd name="T7" fmla="*/ 87 h 143"/>
                  <a:gd name="T8" fmla="*/ 345 w 352"/>
                  <a:gd name="T9" fmla="*/ 142 h 143"/>
                  <a:gd name="T10" fmla="*/ 350 w 352"/>
                  <a:gd name="T11" fmla="*/ 139 h 143"/>
                  <a:gd name="T12" fmla="*/ 279 w 352"/>
                  <a:gd name="T13" fmla="*/ 92 h 143"/>
                  <a:gd name="T14" fmla="*/ 192 w 352"/>
                  <a:gd name="T15" fmla="*/ 42 h 143"/>
                  <a:gd name="T16" fmla="*/ 109 w 352"/>
                  <a:gd name="T17" fmla="*/ 19 h 143"/>
                  <a:gd name="T18" fmla="*/ 7 w 352"/>
                  <a:gd name="T19" fmla="*/ 1 h 143"/>
                  <a:gd name="T20" fmla="*/ 2 w 352"/>
                  <a:gd name="T21" fmla="*/ 4 h 14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2" h="143">
                    <a:moveTo>
                      <a:pt x="2" y="4"/>
                    </a:moveTo>
                    <a:cubicBezTo>
                      <a:pt x="25" y="16"/>
                      <a:pt x="50" y="19"/>
                      <a:pt x="75" y="21"/>
                    </a:cubicBezTo>
                    <a:cubicBezTo>
                      <a:pt x="113" y="23"/>
                      <a:pt x="146" y="27"/>
                      <a:pt x="181" y="42"/>
                    </a:cubicBezTo>
                    <a:cubicBezTo>
                      <a:pt x="210" y="54"/>
                      <a:pt x="237" y="71"/>
                      <a:pt x="264" y="87"/>
                    </a:cubicBezTo>
                    <a:cubicBezTo>
                      <a:pt x="291" y="105"/>
                      <a:pt x="321" y="121"/>
                      <a:pt x="345" y="142"/>
                    </a:cubicBezTo>
                    <a:cubicBezTo>
                      <a:pt x="347" y="143"/>
                      <a:pt x="352" y="141"/>
                      <a:pt x="350" y="139"/>
                    </a:cubicBezTo>
                    <a:cubicBezTo>
                      <a:pt x="329" y="121"/>
                      <a:pt x="303" y="107"/>
                      <a:pt x="279" y="92"/>
                    </a:cubicBezTo>
                    <a:cubicBezTo>
                      <a:pt x="251" y="73"/>
                      <a:pt x="223" y="56"/>
                      <a:pt x="192" y="42"/>
                    </a:cubicBezTo>
                    <a:cubicBezTo>
                      <a:pt x="166" y="30"/>
                      <a:pt x="139" y="22"/>
                      <a:pt x="109" y="19"/>
                    </a:cubicBezTo>
                    <a:cubicBezTo>
                      <a:pt x="74" y="16"/>
                      <a:pt x="39" y="18"/>
                      <a:pt x="7" y="1"/>
                    </a:cubicBezTo>
                    <a:cubicBezTo>
                      <a:pt x="5" y="0"/>
                      <a:pt x="0" y="3"/>
                      <a:pt x="2" y="4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90" name="Freeform 271"/>
              <p:cNvSpPr/>
              <p:nvPr/>
            </p:nvSpPr>
            <p:spPr bwMode="auto">
              <a:xfrm>
                <a:off x="8810400" y="1890286"/>
                <a:ext cx="516820" cy="199173"/>
              </a:xfrm>
              <a:custGeom>
                <a:gdLst>
                  <a:gd name="T0" fmla="*/ 0 w 494"/>
                  <a:gd name="T1" fmla="*/ 3 h 192"/>
                  <a:gd name="T2" fmla="*/ 197 w 494"/>
                  <a:gd name="T3" fmla="*/ 115 h 192"/>
                  <a:gd name="T4" fmla="*/ 360 w 494"/>
                  <a:gd name="T5" fmla="*/ 121 h 192"/>
                  <a:gd name="T6" fmla="*/ 488 w 494"/>
                  <a:gd name="T7" fmla="*/ 192 h 192"/>
                  <a:gd name="T8" fmla="*/ 493 w 494"/>
                  <a:gd name="T9" fmla="*/ 190 h 192"/>
                  <a:gd name="T10" fmla="*/ 379 w 494"/>
                  <a:gd name="T11" fmla="*/ 123 h 192"/>
                  <a:gd name="T12" fmla="*/ 244 w 494"/>
                  <a:gd name="T13" fmla="*/ 112 h 192"/>
                  <a:gd name="T14" fmla="*/ 94 w 494"/>
                  <a:gd name="T15" fmla="*/ 92 h 192"/>
                  <a:gd name="T16" fmla="*/ 6 w 494"/>
                  <a:gd name="T17" fmla="*/ 1 h 192"/>
                  <a:gd name="T18" fmla="*/ 0 w 494"/>
                  <a:gd name="T19" fmla="*/ 3 h 19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93" h="192">
                    <a:moveTo>
                      <a:pt x="0" y="3"/>
                    </a:moveTo>
                    <a:cubicBezTo>
                      <a:pt x="30" y="83"/>
                      <a:pt x="117" y="115"/>
                      <a:pt x="197" y="115"/>
                    </a:cubicBezTo>
                    <a:cubicBezTo>
                      <a:pt x="252" y="116"/>
                      <a:pt x="306" y="107"/>
                      <a:pt x="360" y="121"/>
                    </a:cubicBezTo>
                    <a:cubicBezTo>
                      <a:pt x="410" y="134"/>
                      <a:pt x="442" y="171"/>
                      <a:pt x="488" y="192"/>
                    </a:cubicBezTo>
                    <a:cubicBezTo>
                      <a:pt x="489" y="192"/>
                      <a:pt x="494" y="190"/>
                      <a:pt x="493" y="190"/>
                    </a:cubicBezTo>
                    <a:cubicBezTo>
                      <a:pt x="452" y="172"/>
                      <a:pt x="421" y="139"/>
                      <a:pt x="379" y="123"/>
                    </a:cubicBezTo>
                    <a:cubicBezTo>
                      <a:pt x="335" y="108"/>
                      <a:pt x="290" y="110"/>
                      <a:pt x="244" y="112"/>
                    </a:cubicBezTo>
                    <a:cubicBezTo>
                      <a:pt x="192" y="114"/>
                      <a:pt x="142" y="114"/>
                      <a:pt x="94" y="92"/>
                    </a:cubicBezTo>
                    <a:cubicBezTo>
                      <a:pt x="54" y="74"/>
                      <a:pt x="21" y="42"/>
                      <a:pt x="6" y="1"/>
                    </a:cubicBezTo>
                    <a:cubicBezTo>
                      <a:pt x="5" y="0"/>
                      <a:pt x="0" y="2"/>
                      <a:pt x="0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91" name="Freeform 272"/>
              <p:cNvSpPr/>
              <p:nvPr/>
            </p:nvSpPr>
            <p:spPr bwMode="auto">
              <a:xfrm>
                <a:off x="8817268" y="1890286"/>
                <a:ext cx="513386" cy="187154"/>
              </a:xfrm>
              <a:custGeom>
                <a:gdLst>
                  <a:gd name="T0" fmla="*/ 0 w 491"/>
                  <a:gd name="T1" fmla="*/ 2 h 181"/>
                  <a:gd name="T2" fmla="*/ 67 w 491"/>
                  <a:gd name="T3" fmla="*/ 66 h 181"/>
                  <a:gd name="T4" fmla="*/ 204 w 491"/>
                  <a:gd name="T5" fmla="*/ 88 h 181"/>
                  <a:gd name="T6" fmla="*/ 368 w 491"/>
                  <a:gd name="T7" fmla="*/ 110 h 181"/>
                  <a:gd name="T8" fmla="*/ 487 w 491"/>
                  <a:gd name="T9" fmla="*/ 181 h 181"/>
                  <a:gd name="T10" fmla="*/ 489 w 491"/>
                  <a:gd name="T11" fmla="*/ 179 h 181"/>
                  <a:gd name="T12" fmla="*/ 382 w 491"/>
                  <a:gd name="T13" fmla="*/ 113 h 181"/>
                  <a:gd name="T14" fmla="*/ 257 w 491"/>
                  <a:gd name="T15" fmla="*/ 88 h 181"/>
                  <a:gd name="T16" fmla="*/ 105 w 491"/>
                  <a:gd name="T17" fmla="*/ 76 h 181"/>
                  <a:gd name="T18" fmla="*/ 43 w 491"/>
                  <a:gd name="T19" fmla="*/ 50 h 181"/>
                  <a:gd name="T20" fmla="*/ 3 w 491"/>
                  <a:gd name="T21" fmla="*/ 2 h 181"/>
                  <a:gd name="T22" fmla="*/ 0 w 491"/>
                  <a:gd name="T23" fmla="*/ 2 h 18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91" h="181">
                    <a:moveTo>
                      <a:pt x="0" y="2"/>
                    </a:moveTo>
                    <a:cubicBezTo>
                      <a:pt x="1" y="32"/>
                      <a:pt x="43" y="55"/>
                      <a:pt x="67" y="66"/>
                    </a:cubicBezTo>
                    <a:cubicBezTo>
                      <a:pt x="108" y="85"/>
                      <a:pt x="159" y="87"/>
                      <a:pt x="204" y="88"/>
                    </a:cubicBezTo>
                    <a:cubicBezTo>
                      <a:pt x="259" y="91"/>
                      <a:pt x="316" y="89"/>
                      <a:pt x="368" y="110"/>
                    </a:cubicBezTo>
                    <a:cubicBezTo>
                      <a:pt x="411" y="126"/>
                      <a:pt x="449" y="155"/>
                      <a:pt x="487" y="181"/>
                    </a:cubicBezTo>
                    <a:cubicBezTo>
                      <a:pt x="488" y="181"/>
                      <a:pt x="491" y="180"/>
                      <a:pt x="489" y="179"/>
                    </a:cubicBezTo>
                    <a:cubicBezTo>
                      <a:pt x="454" y="156"/>
                      <a:pt x="420" y="131"/>
                      <a:pt x="382" y="113"/>
                    </a:cubicBezTo>
                    <a:cubicBezTo>
                      <a:pt x="342" y="94"/>
                      <a:pt x="300" y="90"/>
                      <a:pt x="257" y="88"/>
                    </a:cubicBezTo>
                    <a:cubicBezTo>
                      <a:pt x="206" y="86"/>
                      <a:pt x="155" y="87"/>
                      <a:pt x="105" y="76"/>
                    </a:cubicBezTo>
                    <a:cubicBezTo>
                      <a:pt x="82" y="71"/>
                      <a:pt x="63" y="62"/>
                      <a:pt x="43" y="50"/>
                    </a:cubicBezTo>
                    <a:cubicBezTo>
                      <a:pt x="27" y="39"/>
                      <a:pt x="3" y="23"/>
                      <a:pt x="3" y="2"/>
                    </a:cubicBezTo>
                    <a:cubicBezTo>
                      <a:pt x="3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92" name="Freeform 273"/>
              <p:cNvSpPr/>
              <p:nvPr/>
            </p:nvSpPr>
            <p:spPr bwMode="auto">
              <a:xfrm>
                <a:off x="9037044" y="1826758"/>
                <a:ext cx="477328" cy="149380"/>
              </a:xfrm>
              <a:custGeom>
                <a:gdLst>
                  <a:gd name="T0" fmla="*/ 1 w 457"/>
                  <a:gd name="T1" fmla="*/ 2 h 143"/>
                  <a:gd name="T2" fmla="*/ 56 w 457"/>
                  <a:gd name="T3" fmla="*/ 30 h 143"/>
                  <a:gd name="T4" fmla="*/ 112 w 457"/>
                  <a:gd name="T5" fmla="*/ 55 h 143"/>
                  <a:gd name="T6" fmla="*/ 173 w 457"/>
                  <a:gd name="T7" fmla="*/ 74 h 143"/>
                  <a:gd name="T8" fmla="*/ 454 w 457"/>
                  <a:gd name="T9" fmla="*/ 143 h 143"/>
                  <a:gd name="T10" fmla="*/ 456 w 457"/>
                  <a:gd name="T11" fmla="*/ 141 h 143"/>
                  <a:gd name="T12" fmla="*/ 211 w 457"/>
                  <a:gd name="T13" fmla="*/ 82 h 143"/>
                  <a:gd name="T14" fmla="*/ 140 w 457"/>
                  <a:gd name="T15" fmla="*/ 63 h 143"/>
                  <a:gd name="T16" fmla="*/ 79 w 457"/>
                  <a:gd name="T17" fmla="*/ 38 h 143"/>
                  <a:gd name="T18" fmla="*/ 40 w 457"/>
                  <a:gd name="T19" fmla="*/ 23 h 143"/>
                  <a:gd name="T20" fmla="*/ 3 w 457"/>
                  <a:gd name="T21" fmla="*/ 1 h 143"/>
                  <a:gd name="T22" fmla="*/ 1 w 457"/>
                  <a:gd name="T23" fmla="*/ 2 h 14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57" h="143">
                    <a:moveTo>
                      <a:pt x="1" y="2"/>
                    </a:moveTo>
                    <a:cubicBezTo>
                      <a:pt x="5" y="19"/>
                      <a:pt x="42" y="25"/>
                      <a:pt x="56" y="30"/>
                    </a:cubicBezTo>
                    <a:cubicBezTo>
                      <a:pt x="75" y="37"/>
                      <a:pt x="94" y="47"/>
                      <a:pt x="112" y="55"/>
                    </a:cubicBezTo>
                    <a:cubicBezTo>
                      <a:pt x="132" y="64"/>
                      <a:pt x="153" y="69"/>
                      <a:pt x="173" y="74"/>
                    </a:cubicBezTo>
                    <a:cubicBezTo>
                      <a:pt x="267" y="98"/>
                      <a:pt x="361" y="117"/>
                      <a:pt x="454" y="143"/>
                    </a:cubicBezTo>
                    <a:cubicBezTo>
                      <a:pt x="455" y="143"/>
                      <a:pt x="457" y="142"/>
                      <a:pt x="456" y="141"/>
                    </a:cubicBezTo>
                    <a:cubicBezTo>
                      <a:pt x="375" y="119"/>
                      <a:pt x="293" y="102"/>
                      <a:pt x="211" y="82"/>
                    </a:cubicBezTo>
                    <a:cubicBezTo>
                      <a:pt x="187" y="76"/>
                      <a:pt x="163" y="70"/>
                      <a:pt x="140" y="63"/>
                    </a:cubicBezTo>
                    <a:cubicBezTo>
                      <a:pt x="118" y="57"/>
                      <a:pt x="99" y="47"/>
                      <a:pt x="79" y="38"/>
                    </a:cubicBezTo>
                    <a:cubicBezTo>
                      <a:pt x="66" y="32"/>
                      <a:pt x="53" y="27"/>
                      <a:pt x="40" y="23"/>
                    </a:cubicBezTo>
                    <a:cubicBezTo>
                      <a:pt x="30" y="19"/>
                      <a:pt x="7" y="13"/>
                      <a:pt x="3" y="1"/>
                    </a:cubicBezTo>
                    <a:cubicBezTo>
                      <a:pt x="3" y="0"/>
                      <a:pt x="0" y="1"/>
                      <a:pt x="1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93" name="Freeform 274"/>
              <p:cNvSpPr/>
              <p:nvPr/>
            </p:nvSpPr>
            <p:spPr bwMode="auto">
              <a:xfrm>
                <a:off x="9057648" y="1826758"/>
                <a:ext cx="393195" cy="125342"/>
              </a:xfrm>
              <a:custGeom>
                <a:gdLst>
                  <a:gd name="T0" fmla="*/ 2 w 375"/>
                  <a:gd name="T1" fmla="*/ 2 h 120"/>
                  <a:gd name="T2" fmla="*/ 88 w 375"/>
                  <a:gd name="T3" fmla="*/ 39 h 120"/>
                  <a:gd name="T4" fmla="*/ 183 w 375"/>
                  <a:gd name="T5" fmla="*/ 69 h 120"/>
                  <a:gd name="T6" fmla="*/ 372 w 375"/>
                  <a:gd name="T7" fmla="*/ 120 h 120"/>
                  <a:gd name="T8" fmla="*/ 374 w 375"/>
                  <a:gd name="T9" fmla="*/ 118 h 120"/>
                  <a:gd name="T10" fmla="*/ 185 w 375"/>
                  <a:gd name="T11" fmla="*/ 67 h 120"/>
                  <a:gd name="T12" fmla="*/ 96 w 375"/>
                  <a:gd name="T13" fmla="*/ 40 h 120"/>
                  <a:gd name="T14" fmla="*/ 4 w 375"/>
                  <a:gd name="T15" fmla="*/ 1 h 120"/>
                  <a:gd name="T16" fmla="*/ 2 w 375"/>
                  <a:gd name="T17" fmla="*/ 2 h 12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5" h="120">
                    <a:moveTo>
                      <a:pt x="2" y="2"/>
                    </a:moveTo>
                    <a:cubicBezTo>
                      <a:pt x="33" y="11"/>
                      <a:pt x="59" y="28"/>
                      <a:pt x="88" y="39"/>
                    </a:cubicBezTo>
                    <a:cubicBezTo>
                      <a:pt x="119" y="50"/>
                      <a:pt x="151" y="59"/>
                      <a:pt x="183" y="69"/>
                    </a:cubicBezTo>
                    <a:cubicBezTo>
                      <a:pt x="246" y="87"/>
                      <a:pt x="309" y="102"/>
                      <a:pt x="372" y="120"/>
                    </a:cubicBezTo>
                    <a:cubicBezTo>
                      <a:pt x="373" y="120"/>
                      <a:pt x="375" y="119"/>
                      <a:pt x="374" y="118"/>
                    </a:cubicBezTo>
                    <a:cubicBezTo>
                      <a:pt x="311" y="100"/>
                      <a:pt x="247" y="85"/>
                      <a:pt x="185" y="67"/>
                    </a:cubicBezTo>
                    <a:cubicBezTo>
                      <a:pt x="155" y="58"/>
                      <a:pt x="125" y="50"/>
                      <a:pt x="96" y="40"/>
                    </a:cubicBezTo>
                    <a:cubicBezTo>
                      <a:pt x="64" y="28"/>
                      <a:pt x="36" y="10"/>
                      <a:pt x="4" y="1"/>
                    </a:cubicBezTo>
                    <a:cubicBezTo>
                      <a:pt x="3" y="0"/>
                      <a:pt x="0" y="2"/>
                      <a:pt x="2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94" name="Freeform 275"/>
              <p:cNvSpPr/>
              <p:nvPr/>
            </p:nvSpPr>
            <p:spPr bwMode="auto">
              <a:xfrm>
                <a:off x="8860192" y="599098"/>
                <a:ext cx="231796" cy="235230"/>
              </a:xfrm>
              <a:custGeom>
                <a:gdLst>
                  <a:gd name="T0" fmla="*/ 8 w 221"/>
                  <a:gd name="T1" fmla="*/ 222 h 226"/>
                  <a:gd name="T2" fmla="*/ 201 w 221"/>
                  <a:gd name="T3" fmla="*/ 5 h 226"/>
                  <a:gd name="T4" fmla="*/ 195 w 221"/>
                  <a:gd name="T5" fmla="*/ 3 h 226"/>
                  <a:gd name="T6" fmla="*/ 183 w 221"/>
                  <a:gd name="T7" fmla="*/ 210 h 226"/>
                  <a:gd name="T8" fmla="*/ 190 w 221"/>
                  <a:gd name="T9" fmla="*/ 210 h 226"/>
                  <a:gd name="T10" fmla="*/ 202 w 221"/>
                  <a:gd name="T11" fmla="*/ 4 h 226"/>
                  <a:gd name="T12" fmla="*/ 196 w 221"/>
                  <a:gd name="T13" fmla="*/ 2 h 226"/>
                  <a:gd name="T14" fmla="*/ 1 w 221"/>
                  <a:gd name="T15" fmla="*/ 223 h 226"/>
                  <a:gd name="T16" fmla="*/ 8 w 221"/>
                  <a:gd name="T17" fmla="*/ 222 h 22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1" h="226">
                    <a:moveTo>
                      <a:pt x="8" y="222"/>
                    </a:moveTo>
                    <a:cubicBezTo>
                      <a:pt x="34" y="127"/>
                      <a:pt x="128" y="63"/>
                      <a:pt x="201" y="5"/>
                    </a:cubicBezTo>
                    <a:cubicBezTo>
                      <a:pt x="199" y="4"/>
                      <a:pt x="197" y="4"/>
                      <a:pt x="195" y="3"/>
                    </a:cubicBezTo>
                    <a:cubicBezTo>
                      <a:pt x="168" y="71"/>
                      <a:pt x="213" y="143"/>
                      <a:pt x="183" y="210"/>
                    </a:cubicBezTo>
                    <a:cubicBezTo>
                      <a:pt x="181" y="213"/>
                      <a:pt x="189" y="213"/>
                      <a:pt x="190" y="210"/>
                    </a:cubicBezTo>
                    <a:cubicBezTo>
                      <a:pt x="221" y="143"/>
                      <a:pt x="175" y="71"/>
                      <a:pt x="202" y="4"/>
                    </a:cubicBezTo>
                    <a:cubicBezTo>
                      <a:pt x="204" y="0"/>
                      <a:pt x="198" y="1"/>
                      <a:pt x="196" y="2"/>
                    </a:cubicBezTo>
                    <a:cubicBezTo>
                      <a:pt x="122" y="61"/>
                      <a:pt x="27" y="126"/>
                      <a:pt x="1" y="223"/>
                    </a:cubicBezTo>
                    <a:cubicBezTo>
                      <a:pt x="0" y="226"/>
                      <a:pt x="7" y="225"/>
                      <a:pt x="8" y="22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95" name="Freeform 276"/>
              <p:cNvSpPr/>
              <p:nvPr/>
            </p:nvSpPr>
            <p:spPr bwMode="auto">
              <a:xfrm>
                <a:off x="8870494" y="607684"/>
                <a:ext cx="197456" cy="262702"/>
              </a:xfrm>
              <a:custGeom>
                <a:gdLst>
                  <a:gd name="T0" fmla="*/ 8 w 188"/>
                  <a:gd name="T1" fmla="*/ 222 h 253"/>
                  <a:gd name="T2" fmla="*/ 97 w 188"/>
                  <a:gd name="T3" fmla="*/ 92 h 253"/>
                  <a:gd name="T4" fmla="*/ 187 w 188"/>
                  <a:gd name="T5" fmla="*/ 3 h 253"/>
                  <a:gd name="T6" fmla="*/ 180 w 188"/>
                  <a:gd name="T7" fmla="*/ 3 h 253"/>
                  <a:gd name="T8" fmla="*/ 110 w 188"/>
                  <a:gd name="T9" fmla="*/ 103 h 253"/>
                  <a:gd name="T10" fmla="*/ 57 w 188"/>
                  <a:gd name="T11" fmla="*/ 168 h 253"/>
                  <a:gd name="T12" fmla="*/ 25 w 188"/>
                  <a:gd name="T13" fmla="*/ 251 h 253"/>
                  <a:gd name="T14" fmla="*/ 33 w 188"/>
                  <a:gd name="T15" fmla="*/ 249 h 253"/>
                  <a:gd name="T16" fmla="*/ 66 w 188"/>
                  <a:gd name="T17" fmla="*/ 164 h 253"/>
                  <a:gd name="T18" fmla="*/ 117 w 188"/>
                  <a:gd name="T19" fmla="*/ 103 h 253"/>
                  <a:gd name="T20" fmla="*/ 187 w 188"/>
                  <a:gd name="T21" fmla="*/ 3 h 253"/>
                  <a:gd name="T22" fmla="*/ 180 w 188"/>
                  <a:gd name="T23" fmla="*/ 3 h 253"/>
                  <a:gd name="T24" fmla="*/ 87 w 188"/>
                  <a:gd name="T25" fmla="*/ 95 h 253"/>
                  <a:gd name="T26" fmla="*/ 0 w 188"/>
                  <a:gd name="T27" fmla="*/ 223 h 253"/>
                  <a:gd name="T28" fmla="*/ 8 w 188"/>
                  <a:gd name="T29" fmla="*/ 222 h 25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8" h="253">
                    <a:moveTo>
                      <a:pt x="8" y="222"/>
                    </a:moveTo>
                    <a:cubicBezTo>
                      <a:pt x="28" y="171"/>
                      <a:pt x="56" y="128"/>
                      <a:pt x="97" y="92"/>
                    </a:cubicBezTo>
                    <a:cubicBezTo>
                      <a:pt x="129" y="64"/>
                      <a:pt x="161" y="38"/>
                      <a:pt x="187" y="3"/>
                    </a:cubicBezTo>
                    <a:cubicBezTo>
                      <a:pt x="184" y="3"/>
                      <a:pt x="182" y="3"/>
                      <a:pt x="180" y="3"/>
                    </a:cubicBezTo>
                    <a:cubicBezTo>
                      <a:pt x="158" y="37"/>
                      <a:pt x="135" y="70"/>
                      <a:pt x="110" y="103"/>
                    </a:cubicBezTo>
                    <a:cubicBezTo>
                      <a:pt x="93" y="125"/>
                      <a:pt x="73" y="145"/>
                      <a:pt x="57" y="168"/>
                    </a:cubicBezTo>
                    <a:cubicBezTo>
                      <a:pt x="40" y="193"/>
                      <a:pt x="31" y="222"/>
                      <a:pt x="25" y="251"/>
                    </a:cubicBezTo>
                    <a:cubicBezTo>
                      <a:pt x="25" y="253"/>
                      <a:pt x="33" y="252"/>
                      <a:pt x="33" y="249"/>
                    </a:cubicBezTo>
                    <a:cubicBezTo>
                      <a:pt x="39" y="219"/>
                      <a:pt x="49" y="190"/>
                      <a:pt x="66" y="164"/>
                    </a:cubicBezTo>
                    <a:cubicBezTo>
                      <a:pt x="81" y="142"/>
                      <a:pt x="101" y="124"/>
                      <a:pt x="117" y="103"/>
                    </a:cubicBezTo>
                    <a:cubicBezTo>
                      <a:pt x="142" y="70"/>
                      <a:pt x="164" y="37"/>
                      <a:pt x="187" y="3"/>
                    </a:cubicBezTo>
                    <a:cubicBezTo>
                      <a:pt x="188" y="0"/>
                      <a:pt x="181" y="2"/>
                      <a:pt x="180" y="3"/>
                    </a:cubicBezTo>
                    <a:cubicBezTo>
                      <a:pt x="154" y="39"/>
                      <a:pt x="120" y="66"/>
                      <a:pt x="87" y="95"/>
                    </a:cubicBezTo>
                    <a:cubicBezTo>
                      <a:pt x="47" y="131"/>
                      <a:pt x="20" y="173"/>
                      <a:pt x="0" y="223"/>
                    </a:cubicBezTo>
                    <a:cubicBezTo>
                      <a:pt x="0" y="225"/>
                      <a:pt x="7" y="224"/>
                      <a:pt x="8" y="22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96" name="Freeform 277"/>
              <p:cNvSpPr/>
              <p:nvPr/>
            </p:nvSpPr>
            <p:spPr bwMode="auto">
              <a:xfrm>
                <a:off x="8923722" y="605966"/>
                <a:ext cx="142512" cy="302193"/>
              </a:xfrm>
              <a:custGeom>
                <a:gdLst>
                  <a:gd name="T0" fmla="*/ 127 w 136"/>
                  <a:gd name="T1" fmla="*/ 3 h 290"/>
                  <a:gd name="T2" fmla="*/ 89 w 136"/>
                  <a:gd name="T3" fmla="*/ 82 h 290"/>
                  <a:gd name="T4" fmla="*/ 48 w 136"/>
                  <a:gd name="T5" fmla="*/ 147 h 290"/>
                  <a:gd name="T6" fmla="*/ 1 w 136"/>
                  <a:gd name="T7" fmla="*/ 286 h 290"/>
                  <a:gd name="T8" fmla="*/ 8 w 136"/>
                  <a:gd name="T9" fmla="*/ 285 h 290"/>
                  <a:gd name="T10" fmla="*/ 57 w 136"/>
                  <a:gd name="T11" fmla="*/ 145 h 290"/>
                  <a:gd name="T12" fmla="*/ 97 w 136"/>
                  <a:gd name="T13" fmla="*/ 83 h 290"/>
                  <a:gd name="T14" fmla="*/ 134 w 136"/>
                  <a:gd name="T15" fmla="*/ 4 h 290"/>
                  <a:gd name="T16" fmla="*/ 127 w 136"/>
                  <a:gd name="T17" fmla="*/ 3 h 29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6" h="290">
                    <a:moveTo>
                      <a:pt x="127" y="3"/>
                    </a:moveTo>
                    <a:cubicBezTo>
                      <a:pt x="114" y="29"/>
                      <a:pt x="103" y="56"/>
                      <a:pt x="89" y="82"/>
                    </a:cubicBezTo>
                    <a:cubicBezTo>
                      <a:pt x="78" y="105"/>
                      <a:pt x="61" y="125"/>
                      <a:pt x="48" y="147"/>
                    </a:cubicBezTo>
                    <a:cubicBezTo>
                      <a:pt x="23" y="188"/>
                      <a:pt x="0" y="237"/>
                      <a:pt x="1" y="286"/>
                    </a:cubicBezTo>
                    <a:cubicBezTo>
                      <a:pt x="1" y="290"/>
                      <a:pt x="9" y="288"/>
                      <a:pt x="8" y="285"/>
                    </a:cubicBezTo>
                    <a:cubicBezTo>
                      <a:pt x="7" y="236"/>
                      <a:pt x="32" y="186"/>
                      <a:pt x="57" y="145"/>
                    </a:cubicBezTo>
                    <a:cubicBezTo>
                      <a:pt x="70" y="124"/>
                      <a:pt x="85" y="105"/>
                      <a:pt x="97" y="83"/>
                    </a:cubicBezTo>
                    <a:cubicBezTo>
                      <a:pt x="110" y="57"/>
                      <a:pt x="121" y="30"/>
                      <a:pt x="134" y="4"/>
                    </a:cubicBezTo>
                    <a:cubicBezTo>
                      <a:pt x="136" y="0"/>
                      <a:pt x="128" y="0"/>
                      <a:pt x="127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97" name="Freeform 278"/>
              <p:cNvSpPr/>
              <p:nvPr/>
            </p:nvSpPr>
            <p:spPr bwMode="auto">
              <a:xfrm>
                <a:off x="8940892" y="609400"/>
                <a:ext cx="121908" cy="305627"/>
              </a:xfrm>
              <a:custGeom>
                <a:gdLst>
                  <a:gd name="T0" fmla="*/ 109 w 118"/>
                  <a:gd name="T1" fmla="*/ 3 h 293"/>
                  <a:gd name="T2" fmla="*/ 64 w 118"/>
                  <a:gd name="T3" fmla="*/ 148 h 293"/>
                  <a:gd name="T4" fmla="*/ 2 w 118"/>
                  <a:gd name="T5" fmla="*/ 290 h 293"/>
                  <a:gd name="T6" fmla="*/ 9 w 118"/>
                  <a:gd name="T7" fmla="*/ 290 h 293"/>
                  <a:gd name="T8" fmla="*/ 67 w 118"/>
                  <a:gd name="T9" fmla="*/ 160 h 293"/>
                  <a:gd name="T10" fmla="*/ 117 w 118"/>
                  <a:gd name="T11" fmla="*/ 2 h 293"/>
                  <a:gd name="T12" fmla="*/ 109 w 118"/>
                  <a:gd name="T13" fmla="*/ 3 h 29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8" h="293">
                    <a:moveTo>
                      <a:pt x="109" y="3"/>
                    </a:moveTo>
                    <a:cubicBezTo>
                      <a:pt x="92" y="51"/>
                      <a:pt x="79" y="99"/>
                      <a:pt x="64" y="148"/>
                    </a:cubicBezTo>
                    <a:cubicBezTo>
                      <a:pt x="48" y="197"/>
                      <a:pt x="27" y="244"/>
                      <a:pt x="2" y="290"/>
                    </a:cubicBezTo>
                    <a:cubicBezTo>
                      <a:pt x="0" y="293"/>
                      <a:pt x="8" y="292"/>
                      <a:pt x="9" y="290"/>
                    </a:cubicBezTo>
                    <a:cubicBezTo>
                      <a:pt x="32" y="248"/>
                      <a:pt x="52" y="205"/>
                      <a:pt x="67" y="160"/>
                    </a:cubicBezTo>
                    <a:cubicBezTo>
                      <a:pt x="85" y="108"/>
                      <a:pt x="98" y="54"/>
                      <a:pt x="117" y="2"/>
                    </a:cubicBezTo>
                    <a:cubicBezTo>
                      <a:pt x="118" y="0"/>
                      <a:pt x="110" y="1"/>
                      <a:pt x="109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98" name="Freeform 279"/>
              <p:cNvSpPr/>
              <p:nvPr/>
            </p:nvSpPr>
            <p:spPr bwMode="auto">
              <a:xfrm>
                <a:off x="9009572" y="607684"/>
                <a:ext cx="58378" cy="236947"/>
              </a:xfrm>
              <a:custGeom>
                <a:gdLst>
                  <a:gd name="T0" fmla="*/ 46 w 55"/>
                  <a:gd name="T1" fmla="*/ 3 h 228"/>
                  <a:gd name="T2" fmla="*/ 2 w 55"/>
                  <a:gd name="T3" fmla="*/ 225 h 228"/>
                  <a:gd name="T4" fmla="*/ 9 w 55"/>
                  <a:gd name="T5" fmla="*/ 225 h 228"/>
                  <a:gd name="T6" fmla="*/ 54 w 55"/>
                  <a:gd name="T7" fmla="*/ 3 h 228"/>
                  <a:gd name="T8" fmla="*/ 46 w 55"/>
                  <a:gd name="T9" fmla="*/ 3 h 22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228">
                    <a:moveTo>
                      <a:pt x="46" y="3"/>
                    </a:moveTo>
                    <a:cubicBezTo>
                      <a:pt x="20" y="74"/>
                      <a:pt x="38" y="157"/>
                      <a:pt x="2" y="225"/>
                    </a:cubicBezTo>
                    <a:cubicBezTo>
                      <a:pt x="0" y="228"/>
                      <a:pt x="8" y="228"/>
                      <a:pt x="9" y="225"/>
                    </a:cubicBezTo>
                    <a:cubicBezTo>
                      <a:pt x="45" y="157"/>
                      <a:pt x="28" y="74"/>
                      <a:pt x="54" y="3"/>
                    </a:cubicBezTo>
                    <a:cubicBezTo>
                      <a:pt x="55" y="0"/>
                      <a:pt x="47" y="1"/>
                      <a:pt x="46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99" name="Freeform 280"/>
              <p:cNvSpPr/>
              <p:nvPr/>
            </p:nvSpPr>
            <p:spPr bwMode="auto">
              <a:xfrm>
                <a:off x="7630815" y="1095313"/>
                <a:ext cx="693671" cy="697104"/>
              </a:xfrm>
              <a:custGeom>
                <a:gdLst>
                  <a:gd name="T0" fmla="*/ 293 w 663"/>
                  <a:gd name="T1" fmla="*/ 94 h 670"/>
                  <a:gd name="T2" fmla="*/ 4 w 663"/>
                  <a:gd name="T3" fmla="*/ 39 h 670"/>
                  <a:gd name="T4" fmla="*/ 1 w 663"/>
                  <a:gd name="T5" fmla="*/ 40 h 670"/>
                  <a:gd name="T6" fmla="*/ 117 w 663"/>
                  <a:gd name="T7" fmla="*/ 249 h 670"/>
                  <a:gd name="T8" fmla="*/ 228 w 663"/>
                  <a:gd name="T9" fmla="*/ 452 h 670"/>
                  <a:gd name="T10" fmla="*/ 660 w 663"/>
                  <a:gd name="T11" fmla="*/ 670 h 670"/>
                  <a:gd name="T12" fmla="*/ 662 w 663"/>
                  <a:gd name="T13" fmla="*/ 668 h 670"/>
                  <a:gd name="T14" fmla="*/ 151 w 663"/>
                  <a:gd name="T15" fmla="*/ 328 h 670"/>
                  <a:gd name="T16" fmla="*/ 27 w 663"/>
                  <a:gd name="T17" fmla="*/ 62 h 670"/>
                  <a:gd name="T18" fmla="*/ 6 w 663"/>
                  <a:gd name="T19" fmla="*/ 42 h 670"/>
                  <a:gd name="T20" fmla="*/ 29 w 663"/>
                  <a:gd name="T21" fmla="*/ 48 h 670"/>
                  <a:gd name="T22" fmla="*/ 83 w 663"/>
                  <a:gd name="T23" fmla="*/ 51 h 670"/>
                  <a:gd name="T24" fmla="*/ 215 w 663"/>
                  <a:gd name="T25" fmla="*/ 48 h 670"/>
                  <a:gd name="T26" fmla="*/ 291 w 663"/>
                  <a:gd name="T27" fmla="*/ 95 h 670"/>
                  <a:gd name="T28" fmla="*/ 293 w 663"/>
                  <a:gd name="T29" fmla="*/ 94 h 67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63" h="670">
                    <a:moveTo>
                      <a:pt x="293" y="94"/>
                    </a:moveTo>
                    <a:cubicBezTo>
                      <a:pt x="223" y="0"/>
                      <a:pt x="97" y="74"/>
                      <a:pt x="4" y="39"/>
                    </a:cubicBezTo>
                    <a:cubicBezTo>
                      <a:pt x="3" y="38"/>
                      <a:pt x="0" y="39"/>
                      <a:pt x="1" y="40"/>
                    </a:cubicBezTo>
                    <a:cubicBezTo>
                      <a:pt x="62" y="93"/>
                      <a:pt x="88" y="176"/>
                      <a:pt x="117" y="249"/>
                    </a:cubicBezTo>
                    <a:cubicBezTo>
                      <a:pt x="145" y="323"/>
                      <a:pt x="175" y="391"/>
                      <a:pt x="228" y="452"/>
                    </a:cubicBezTo>
                    <a:cubicBezTo>
                      <a:pt x="335" y="577"/>
                      <a:pt x="500" y="647"/>
                      <a:pt x="660" y="670"/>
                    </a:cubicBezTo>
                    <a:cubicBezTo>
                      <a:pt x="661" y="670"/>
                      <a:pt x="663" y="668"/>
                      <a:pt x="662" y="668"/>
                    </a:cubicBezTo>
                    <a:cubicBezTo>
                      <a:pt x="452" y="638"/>
                      <a:pt x="244" y="527"/>
                      <a:pt x="151" y="328"/>
                    </a:cubicBezTo>
                    <a:cubicBezTo>
                      <a:pt x="110" y="240"/>
                      <a:pt x="91" y="138"/>
                      <a:pt x="27" y="62"/>
                    </a:cubicBezTo>
                    <a:cubicBezTo>
                      <a:pt x="21" y="55"/>
                      <a:pt x="14" y="45"/>
                      <a:pt x="6" y="42"/>
                    </a:cubicBezTo>
                    <a:cubicBezTo>
                      <a:pt x="13" y="44"/>
                      <a:pt x="21" y="46"/>
                      <a:pt x="29" y="48"/>
                    </a:cubicBezTo>
                    <a:cubicBezTo>
                      <a:pt x="46" y="51"/>
                      <a:pt x="65" y="51"/>
                      <a:pt x="83" y="51"/>
                    </a:cubicBezTo>
                    <a:cubicBezTo>
                      <a:pt x="127" y="49"/>
                      <a:pt x="171" y="41"/>
                      <a:pt x="215" y="48"/>
                    </a:cubicBezTo>
                    <a:cubicBezTo>
                      <a:pt x="246" y="53"/>
                      <a:pt x="272" y="70"/>
                      <a:pt x="291" y="95"/>
                    </a:cubicBezTo>
                    <a:cubicBezTo>
                      <a:pt x="291" y="96"/>
                      <a:pt x="294" y="95"/>
                      <a:pt x="293" y="94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00" name="Freeform 281"/>
              <p:cNvSpPr/>
              <p:nvPr/>
            </p:nvSpPr>
            <p:spPr bwMode="auto">
              <a:xfrm>
                <a:off x="7642835" y="1141672"/>
                <a:ext cx="619840" cy="626708"/>
              </a:xfrm>
              <a:custGeom>
                <a:gdLst>
                  <a:gd name="T0" fmla="*/ 1 w 594"/>
                  <a:gd name="T1" fmla="*/ 2 h 601"/>
                  <a:gd name="T2" fmla="*/ 131 w 594"/>
                  <a:gd name="T3" fmla="*/ 146 h 601"/>
                  <a:gd name="T4" fmla="*/ 252 w 594"/>
                  <a:gd name="T5" fmla="*/ 350 h 601"/>
                  <a:gd name="T6" fmla="*/ 396 w 594"/>
                  <a:gd name="T7" fmla="*/ 504 h 601"/>
                  <a:gd name="T8" fmla="*/ 590 w 594"/>
                  <a:gd name="T9" fmla="*/ 601 h 601"/>
                  <a:gd name="T10" fmla="*/ 592 w 594"/>
                  <a:gd name="T11" fmla="*/ 599 h 601"/>
                  <a:gd name="T12" fmla="*/ 398 w 594"/>
                  <a:gd name="T13" fmla="*/ 503 h 601"/>
                  <a:gd name="T14" fmla="*/ 251 w 594"/>
                  <a:gd name="T15" fmla="*/ 344 h 601"/>
                  <a:gd name="T16" fmla="*/ 134 w 594"/>
                  <a:gd name="T17" fmla="*/ 145 h 601"/>
                  <a:gd name="T18" fmla="*/ 3 w 594"/>
                  <a:gd name="T19" fmla="*/ 1 h 601"/>
                  <a:gd name="T20" fmla="*/ 1 w 594"/>
                  <a:gd name="T21" fmla="*/ 2 h 60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94" h="601">
                    <a:moveTo>
                      <a:pt x="1" y="2"/>
                    </a:moveTo>
                    <a:cubicBezTo>
                      <a:pt x="51" y="42"/>
                      <a:pt x="95" y="93"/>
                      <a:pt x="131" y="146"/>
                    </a:cubicBezTo>
                    <a:cubicBezTo>
                      <a:pt x="176" y="212"/>
                      <a:pt x="207" y="285"/>
                      <a:pt x="252" y="350"/>
                    </a:cubicBezTo>
                    <a:cubicBezTo>
                      <a:pt x="292" y="409"/>
                      <a:pt x="340" y="461"/>
                      <a:pt x="396" y="504"/>
                    </a:cubicBezTo>
                    <a:cubicBezTo>
                      <a:pt x="454" y="550"/>
                      <a:pt x="521" y="576"/>
                      <a:pt x="590" y="601"/>
                    </a:cubicBezTo>
                    <a:cubicBezTo>
                      <a:pt x="591" y="601"/>
                      <a:pt x="594" y="600"/>
                      <a:pt x="592" y="599"/>
                    </a:cubicBezTo>
                    <a:cubicBezTo>
                      <a:pt x="523" y="574"/>
                      <a:pt x="457" y="548"/>
                      <a:pt x="398" y="503"/>
                    </a:cubicBezTo>
                    <a:cubicBezTo>
                      <a:pt x="340" y="459"/>
                      <a:pt x="292" y="404"/>
                      <a:pt x="251" y="344"/>
                    </a:cubicBezTo>
                    <a:cubicBezTo>
                      <a:pt x="207" y="280"/>
                      <a:pt x="177" y="209"/>
                      <a:pt x="134" y="145"/>
                    </a:cubicBezTo>
                    <a:cubicBezTo>
                      <a:pt x="98" y="91"/>
                      <a:pt x="54" y="41"/>
                      <a:pt x="3" y="1"/>
                    </a:cubicBezTo>
                    <a:cubicBezTo>
                      <a:pt x="3" y="0"/>
                      <a:pt x="0" y="1"/>
                      <a:pt x="1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01" name="Freeform 282"/>
              <p:cNvSpPr/>
              <p:nvPr/>
            </p:nvSpPr>
            <p:spPr bwMode="auto">
              <a:xfrm>
                <a:off x="7639401" y="1138238"/>
                <a:ext cx="595802" cy="609538"/>
              </a:xfrm>
              <a:custGeom>
                <a:gdLst>
                  <a:gd name="T0" fmla="*/ 0 w 569"/>
                  <a:gd name="T1" fmla="*/ 2 h 585"/>
                  <a:gd name="T2" fmla="*/ 160 w 569"/>
                  <a:gd name="T3" fmla="*/ 131 h 585"/>
                  <a:gd name="T4" fmla="*/ 281 w 569"/>
                  <a:gd name="T5" fmla="*/ 326 h 585"/>
                  <a:gd name="T6" fmla="*/ 398 w 569"/>
                  <a:gd name="T7" fmla="*/ 488 h 585"/>
                  <a:gd name="T8" fmla="*/ 566 w 569"/>
                  <a:gd name="T9" fmla="*/ 585 h 585"/>
                  <a:gd name="T10" fmla="*/ 568 w 569"/>
                  <a:gd name="T11" fmla="*/ 584 h 585"/>
                  <a:gd name="T12" fmla="*/ 396 w 569"/>
                  <a:gd name="T13" fmla="*/ 483 h 585"/>
                  <a:gd name="T14" fmla="*/ 279 w 569"/>
                  <a:gd name="T15" fmla="*/ 314 h 585"/>
                  <a:gd name="T16" fmla="*/ 167 w 569"/>
                  <a:gd name="T17" fmla="*/ 134 h 585"/>
                  <a:gd name="T18" fmla="*/ 3 w 569"/>
                  <a:gd name="T19" fmla="*/ 1 h 585"/>
                  <a:gd name="T20" fmla="*/ 0 w 569"/>
                  <a:gd name="T21" fmla="*/ 2 h 58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69" h="585">
                    <a:moveTo>
                      <a:pt x="0" y="2"/>
                    </a:moveTo>
                    <a:cubicBezTo>
                      <a:pt x="58" y="39"/>
                      <a:pt x="114" y="80"/>
                      <a:pt x="160" y="131"/>
                    </a:cubicBezTo>
                    <a:cubicBezTo>
                      <a:pt x="213" y="189"/>
                      <a:pt x="245" y="257"/>
                      <a:pt x="281" y="326"/>
                    </a:cubicBezTo>
                    <a:cubicBezTo>
                      <a:pt x="313" y="384"/>
                      <a:pt x="349" y="441"/>
                      <a:pt x="398" y="488"/>
                    </a:cubicBezTo>
                    <a:cubicBezTo>
                      <a:pt x="444" y="532"/>
                      <a:pt x="504" y="567"/>
                      <a:pt x="566" y="585"/>
                    </a:cubicBezTo>
                    <a:cubicBezTo>
                      <a:pt x="566" y="585"/>
                      <a:pt x="569" y="584"/>
                      <a:pt x="568" y="584"/>
                    </a:cubicBezTo>
                    <a:cubicBezTo>
                      <a:pt x="504" y="565"/>
                      <a:pt x="444" y="529"/>
                      <a:pt x="396" y="483"/>
                    </a:cubicBezTo>
                    <a:cubicBezTo>
                      <a:pt x="347" y="435"/>
                      <a:pt x="311" y="375"/>
                      <a:pt x="279" y="314"/>
                    </a:cubicBezTo>
                    <a:cubicBezTo>
                      <a:pt x="245" y="251"/>
                      <a:pt x="214" y="189"/>
                      <a:pt x="167" y="134"/>
                    </a:cubicBezTo>
                    <a:cubicBezTo>
                      <a:pt x="120" y="81"/>
                      <a:pt x="62" y="38"/>
                      <a:pt x="3" y="1"/>
                    </a:cubicBezTo>
                    <a:cubicBezTo>
                      <a:pt x="2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02" name="Freeform 283"/>
              <p:cNvSpPr/>
              <p:nvPr/>
            </p:nvSpPr>
            <p:spPr bwMode="auto">
              <a:xfrm>
                <a:off x="7653137" y="1151974"/>
                <a:ext cx="631858" cy="630142"/>
              </a:xfrm>
              <a:custGeom>
                <a:gdLst>
                  <a:gd name="T0" fmla="*/ 1 w 605"/>
                  <a:gd name="T1" fmla="*/ 2 h 604"/>
                  <a:gd name="T2" fmla="*/ 148 w 605"/>
                  <a:gd name="T3" fmla="*/ 245 h 604"/>
                  <a:gd name="T4" fmla="*/ 317 w 605"/>
                  <a:gd name="T5" fmla="*/ 468 h 604"/>
                  <a:gd name="T6" fmla="*/ 493 w 605"/>
                  <a:gd name="T7" fmla="*/ 572 h 604"/>
                  <a:gd name="T8" fmla="*/ 602 w 605"/>
                  <a:gd name="T9" fmla="*/ 604 h 604"/>
                  <a:gd name="T10" fmla="*/ 604 w 605"/>
                  <a:gd name="T11" fmla="*/ 602 h 604"/>
                  <a:gd name="T12" fmla="*/ 495 w 605"/>
                  <a:gd name="T13" fmla="*/ 571 h 604"/>
                  <a:gd name="T14" fmla="*/ 315 w 605"/>
                  <a:gd name="T15" fmla="*/ 463 h 604"/>
                  <a:gd name="T16" fmla="*/ 145 w 605"/>
                  <a:gd name="T17" fmla="*/ 234 h 604"/>
                  <a:gd name="T18" fmla="*/ 3 w 605"/>
                  <a:gd name="T19" fmla="*/ 1 h 604"/>
                  <a:gd name="T20" fmla="*/ 1 w 605"/>
                  <a:gd name="T21" fmla="*/ 2 h 60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05" h="604">
                    <a:moveTo>
                      <a:pt x="1" y="2"/>
                    </a:moveTo>
                    <a:cubicBezTo>
                      <a:pt x="72" y="66"/>
                      <a:pt x="106" y="161"/>
                      <a:pt x="148" y="245"/>
                    </a:cubicBezTo>
                    <a:cubicBezTo>
                      <a:pt x="190" y="329"/>
                      <a:pt x="246" y="406"/>
                      <a:pt x="317" y="468"/>
                    </a:cubicBezTo>
                    <a:cubicBezTo>
                      <a:pt x="369" y="512"/>
                      <a:pt x="429" y="548"/>
                      <a:pt x="493" y="572"/>
                    </a:cubicBezTo>
                    <a:cubicBezTo>
                      <a:pt x="529" y="586"/>
                      <a:pt x="565" y="593"/>
                      <a:pt x="602" y="604"/>
                    </a:cubicBezTo>
                    <a:cubicBezTo>
                      <a:pt x="603" y="604"/>
                      <a:pt x="605" y="603"/>
                      <a:pt x="604" y="602"/>
                    </a:cubicBezTo>
                    <a:cubicBezTo>
                      <a:pt x="567" y="591"/>
                      <a:pt x="531" y="584"/>
                      <a:pt x="495" y="571"/>
                    </a:cubicBezTo>
                    <a:cubicBezTo>
                      <a:pt x="429" y="546"/>
                      <a:pt x="369" y="509"/>
                      <a:pt x="315" y="463"/>
                    </a:cubicBezTo>
                    <a:cubicBezTo>
                      <a:pt x="242" y="400"/>
                      <a:pt x="188" y="320"/>
                      <a:pt x="145" y="234"/>
                    </a:cubicBezTo>
                    <a:cubicBezTo>
                      <a:pt x="106" y="152"/>
                      <a:pt x="72" y="63"/>
                      <a:pt x="3" y="1"/>
                    </a:cubicBezTo>
                    <a:cubicBezTo>
                      <a:pt x="3" y="0"/>
                      <a:pt x="0" y="1"/>
                      <a:pt x="1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03" name="Freeform 284"/>
              <p:cNvSpPr/>
              <p:nvPr/>
            </p:nvSpPr>
            <p:spPr bwMode="auto">
              <a:xfrm>
                <a:off x="7637683" y="1138238"/>
                <a:ext cx="472177" cy="523687"/>
              </a:xfrm>
              <a:custGeom>
                <a:gdLst>
                  <a:gd name="T0" fmla="*/ 1 w 453"/>
                  <a:gd name="T1" fmla="*/ 2 h 504"/>
                  <a:gd name="T2" fmla="*/ 269 w 453"/>
                  <a:gd name="T3" fmla="*/ 221 h 504"/>
                  <a:gd name="T4" fmla="*/ 450 w 453"/>
                  <a:gd name="T5" fmla="*/ 503 h 504"/>
                  <a:gd name="T6" fmla="*/ 453 w 453"/>
                  <a:gd name="T7" fmla="*/ 502 h 504"/>
                  <a:gd name="T8" fmla="*/ 266 w 453"/>
                  <a:gd name="T9" fmla="*/ 210 h 504"/>
                  <a:gd name="T10" fmla="*/ 3 w 453"/>
                  <a:gd name="T11" fmla="*/ 0 h 504"/>
                  <a:gd name="T12" fmla="*/ 1 w 453"/>
                  <a:gd name="T13" fmla="*/ 2 h 50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2" h="503">
                    <a:moveTo>
                      <a:pt x="1" y="2"/>
                    </a:moveTo>
                    <a:cubicBezTo>
                      <a:pt x="114" y="40"/>
                      <a:pt x="209" y="119"/>
                      <a:pt x="269" y="221"/>
                    </a:cubicBezTo>
                    <a:cubicBezTo>
                      <a:pt x="326" y="317"/>
                      <a:pt x="361" y="431"/>
                      <a:pt x="450" y="503"/>
                    </a:cubicBezTo>
                    <a:cubicBezTo>
                      <a:pt x="451" y="504"/>
                      <a:pt x="453" y="503"/>
                      <a:pt x="453" y="502"/>
                    </a:cubicBezTo>
                    <a:cubicBezTo>
                      <a:pt x="361" y="428"/>
                      <a:pt x="325" y="309"/>
                      <a:pt x="266" y="210"/>
                    </a:cubicBezTo>
                    <a:cubicBezTo>
                      <a:pt x="208" y="112"/>
                      <a:pt x="111" y="37"/>
                      <a:pt x="3" y="0"/>
                    </a:cubicBezTo>
                    <a:cubicBezTo>
                      <a:pt x="2" y="0"/>
                      <a:pt x="0" y="1"/>
                      <a:pt x="1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04" name="Freeform 285"/>
              <p:cNvSpPr/>
              <p:nvPr/>
            </p:nvSpPr>
            <p:spPr bwMode="auto">
              <a:xfrm>
                <a:off x="7637683" y="1138238"/>
                <a:ext cx="338251" cy="278155"/>
              </a:xfrm>
              <a:custGeom>
                <a:gdLst>
                  <a:gd name="T0" fmla="*/ 2 w 324"/>
                  <a:gd name="T1" fmla="*/ 2 h 267"/>
                  <a:gd name="T2" fmla="*/ 321 w 324"/>
                  <a:gd name="T3" fmla="*/ 266 h 267"/>
                  <a:gd name="T4" fmla="*/ 324 w 324"/>
                  <a:gd name="T5" fmla="*/ 265 h 267"/>
                  <a:gd name="T6" fmla="*/ 4 w 324"/>
                  <a:gd name="T7" fmla="*/ 0 h 267"/>
                  <a:gd name="T8" fmla="*/ 2 w 324"/>
                  <a:gd name="T9" fmla="*/ 2 h 26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4" h="267">
                    <a:moveTo>
                      <a:pt x="2" y="2"/>
                    </a:moveTo>
                    <a:cubicBezTo>
                      <a:pt x="150" y="25"/>
                      <a:pt x="266" y="128"/>
                      <a:pt x="321" y="266"/>
                    </a:cubicBezTo>
                    <a:cubicBezTo>
                      <a:pt x="322" y="267"/>
                      <a:pt x="324" y="266"/>
                      <a:pt x="324" y="265"/>
                    </a:cubicBezTo>
                    <a:cubicBezTo>
                      <a:pt x="269" y="127"/>
                      <a:pt x="152" y="23"/>
                      <a:pt x="4" y="0"/>
                    </a:cubicBezTo>
                    <a:cubicBezTo>
                      <a:pt x="3" y="0"/>
                      <a:pt x="0" y="2"/>
                      <a:pt x="2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05" name="Freeform 286"/>
              <p:cNvSpPr/>
              <p:nvPr/>
            </p:nvSpPr>
            <p:spPr bwMode="auto">
              <a:xfrm>
                <a:off x="7639401" y="1138238"/>
                <a:ext cx="305627" cy="175135"/>
              </a:xfrm>
              <a:custGeom>
                <a:gdLst>
                  <a:gd name="T0" fmla="*/ 2 w 293"/>
                  <a:gd name="T1" fmla="*/ 2 h 167"/>
                  <a:gd name="T2" fmla="*/ 289 w 293"/>
                  <a:gd name="T3" fmla="*/ 166 h 167"/>
                  <a:gd name="T4" fmla="*/ 292 w 293"/>
                  <a:gd name="T5" fmla="*/ 165 h 167"/>
                  <a:gd name="T6" fmla="*/ 3 w 293"/>
                  <a:gd name="T7" fmla="*/ 0 h 167"/>
                  <a:gd name="T8" fmla="*/ 2 w 293"/>
                  <a:gd name="T9" fmla="*/ 2 h 16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3" h="167">
                    <a:moveTo>
                      <a:pt x="2" y="2"/>
                    </a:moveTo>
                    <a:cubicBezTo>
                      <a:pt x="114" y="24"/>
                      <a:pt x="237" y="51"/>
                      <a:pt x="289" y="166"/>
                    </a:cubicBezTo>
                    <a:cubicBezTo>
                      <a:pt x="290" y="167"/>
                      <a:pt x="293" y="166"/>
                      <a:pt x="292" y="165"/>
                    </a:cubicBezTo>
                    <a:cubicBezTo>
                      <a:pt x="239" y="50"/>
                      <a:pt x="116" y="23"/>
                      <a:pt x="3" y="0"/>
                    </a:cubicBezTo>
                    <a:cubicBezTo>
                      <a:pt x="2" y="0"/>
                      <a:pt x="0" y="2"/>
                      <a:pt x="2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06" name="Freeform 287"/>
              <p:cNvSpPr/>
              <p:nvPr/>
            </p:nvSpPr>
            <p:spPr bwMode="auto">
              <a:xfrm>
                <a:off x="7675458" y="1145106"/>
                <a:ext cx="269571" cy="115040"/>
              </a:xfrm>
              <a:custGeom>
                <a:gdLst>
                  <a:gd name="T0" fmla="*/ 2 w 257"/>
                  <a:gd name="T1" fmla="*/ 2 h 111"/>
                  <a:gd name="T2" fmla="*/ 253 w 257"/>
                  <a:gd name="T3" fmla="*/ 110 h 111"/>
                  <a:gd name="T4" fmla="*/ 256 w 257"/>
                  <a:gd name="T5" fmla="*/ 109 h 111"/>
                  <a:gd name="T6" fmla="*/ 4 w 257"/>
                  <a:gd name="T7" fmla="*/ 1 h 111"/>
                  <a:gd name="T8" fmla="*/ 2 w 257"/>
                  <a:gd name="T9" fmla="*/ 2 h 11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7" h="110">
                    <a:moveTo>
                      <a:pt x="2" y="2"/>
                    </a:moveTo>
                    <a:cubicBezTo>
                      <a:pt x="101" y="1"/>
                      <a:pt x="194" y="26"/>
                      <a:pt x="253" y="110"/>
                    </a:cubicBezTo>
                    <a:cubicBezTo>
                      <a:pt x="254" y="111"/>
                      <a:pt x="257" y="110"/>
                      <a:pt x="256" y="109"/>
                    </a:cubicBezTo>
                    <a:cubicBezTo>
                      <a:pt x="197" y="24"/>
                      <a:pt x="103" y="0"/>
                      <a:pt x="4" y="1"/>
                    </a:cubicBezTo>
                    <a:cubicBezTo>
                      <a:pt x="3" y="1"/>
                      <a:pt x="0" y="2"/>
                      <a:pt x="2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07" name="Freeform 288"/>
              <p:cNvSpPr/>
              <p:nvPr/>
            </p:nvSpPr>
            <p:spPr bwMode="auto">
              <a:xfrm>
                <a:off x="8904834" y="861800"/>
                <a:ext cx="523688" cy="980411"/>
              </a:xfrm>
              <a:custGeom>
                <a:gdLst>
                  <a:gd name="T0" fmla="*/ 102 w 500"/>
                  <a:gd name="T1" fmla="*/ 348 h 943"/>
                  <a:gd name="T2" fmla="*/ 458 w 500"/>
                  <a:gd name="T3" fmla="*/ 7 h 943"/>
                  <a:gd name="T4" fmla="*/ 448 w 500"/>
                  <a:gd name="T5" fmla="*/ 7 h 943"/>
                  <a:gd name="T6" fmla="*/ 472 w 500"/>
                  <a:gd name="T7" fmla="*/ 165 h 943"/>
                  <a:gd name="T8" fmla="*/ 485 w 500"/>
                  <a:gd name="T9" fmla="*/ 342 h 943"/>
                  <a:gd name="T10" fmla="*/ 374 w 500"/>
                  <a:gd name="T11" fmla="*/ 655 h 943"/>
                  <a:gd name="T12" fmla="*/ 193 w 500"/>
                  <a:gd name="T13" fmla="*/ 836 h 943"/>
                  <a:gd name="T14" fmla="*/ 103 w 500"/>
                  <a:gd name="T15" fmla="*/ 895 h 943"/>
                  <a:gd name="T16" fmla="*/ 13 w 500"/>
                  <a:gd name="T17" fmla="*/ 934 h 943"/>
                  <a:gd name="T18" fmla="*/ 9 w 500"/>
                  <a:gd name="T19" fmla="*/ 933 h 943"/>
                  <a:gd name="T20" fmla="*/ 9 w 500"/>
                  <a:gd name="T21" fmla="*/ 940 h 943"/>
                  <a:gd name="T22" fmla="*/ 196 w 500"/>
                  <a:gd name="T23" fmla="*/ 728 h 943"/>
                  <a:gd name="T24" fmla="*/ 101 w 500"/>
                  <a:gd name="T25" fmla="*/ 346 h 943"/>
                  <a:gd name="T26" fmla="*/ 91 w 500"/>
                  <a:gd name="T27" fmla="*/ 351 h 943"/>
                  <a:gd name="T28" fmla="*/ 188 w 500"/>
                  <a:gd name="T29" fmla="*/ 717 h 943"/>
                  <a:gd name="T30" fmla="*/ 4 w 500"/>
                  <a:gd name="T31" fmla="*/ 934 h 943"/>
                  <a:gd name="T32" fmla="*/ 5 w 500"/>
                  <a:gd name="T33" fmla="*/ 941 h 943"/>
                  <a:gd name="T34" fmla="*/ 74 w 500"/>
                  <a:gd name="T35" fmla="*/ 919 h 943"/>
                  <a:gd name="T36" fmla="*/ 167 w 500"/>
                  <a:gd name="T37" fmla="*/ 863 h 943"/>
                  <a:gd name="T38" fmla="*/ 336 w 500"/>
                  <a:gd name="T39" fmla="*/ 719 h 943"/>
                  <a:gd name="T40" fmla="*/ 479 w 500"/>
                  <a:gd name="T41" fmla="*/ 446 h 943"/>
                  <a:gd name="T42" fmla="*/ 499 w 500"/>
                  <a:gd name="T43" fmla="*/ 277 h 943"/>
                  <a:gd name="T44" fmla="*/ 473 w 500"/>
                  <a:gd name="T45" fmla="*/ 117 h 943"/>
                  <a:gd name="T46" fmla="*/ 459 w 500"/>
                  <a:gd name="T47" fmla="*/ 5 h 943"/>
                  <a:gd name="T48" fmla="*/ 449 w 500"/>
                  <a:gd name="T49" fmla="*/ 5 h 943"/>
                  <a:gd name="T50" fmla="*/ 91 w 500"/>
                  <a:gd name="T51" fmla="*/ 349 h 943"/>
                  <a:gd name="T52" fmla="*/ 102 w 500"/>
                  <a:gd name="T53" fmla="*/ 348 h 94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00" h="943">
                    <a:moveTo>
                      <a:pt x="102" y="348"/>
                    </a:moveTo>
                    <a:cubicBezTo>
                      <a:pt x="136" y="163"/>
                      <a:pt x="341" y="125"/>
                      <a:pt x="458" y="7"/>
                    </a:cubicBezTo>
                    <a:cubicBezTo>
                      <a:pt x="455" y="7"/>
                      <a:pt x="451" y="7"/>
                      <a:pt x="448" y="7"/>
                    </a:cubicBezTo>
                    <a:cubicBezTo>
                      <a:pt x="447" y="61"/>
                      <a:pt x="460" y="113"/>
                      <a:pt x="472" y="165"/>
                    </a:cubicBezTo>
                    <a:cubicBezTo>
                      <a:pt x="485" y="224"/>
                      <a:pt x="490" y="281"/>
                      <a:pt x="485" y="342"/>
                    </a:cubicBezTo>
                    <a:cubicBezTo>
                      <a:pt x="476" y="454"/>
                      <a:pt x="437" y="562"/>
                      <a:pt x="374" y="655"/>
                    </a:cubicBezTo>
                    <a:cubicBezTo>
                      <a:pt x="327" y="727"/>
                      <a:pt x="263" y="787"/>
                      <a:pt x="193" y="836"/>
                    </a:cubicBezTo>
                    <a:cubicBezTo>
                      <a:pt x="164" y="857"/>
                      <a:pt x="134" y="877"/>
                      <a:pt x="103" y="895"/>
                    </a:cubicBezTo>
                    <a:cubicBezTo>
                      <a:pt x="77" y="910"/>
                      <a:pt x="44" y="933"/>
                      <a:pt x="13" y="934"/>
                    </a:cubicBezTo>
                    <a:cubicBezTo>
                      <a:pt x="12" y="934"/>
                      <a:pt x="10" y="934"/>
                      <a:pt x="9" y="933"/>
                    </a:cubicBezTo>
                    <a:cubicBezTo>
                      <a:pt x="9" y="935"/>
                      <a:pt x="9" y="938"/>
                      <a:pt x="9" y="940"/>
                    </a:cubicBezTo>
                    <a:cubicBezTo>
                      <a:pt x="95" y="902"/>
                      <a:pt x="169" y="816"/>
                      <a:pt x="196" y="728"/>
                    </a:cubicBezTo>
                    <a:cubicBezTo>
                      <a:pt x="236" y="597"/>
                      <a:pt x="192" y="445"/>
                      <a:pt x="101" y="346"/>
                    </a:cubicBezTo>
                    <a:cubicBezTo>
                      <a:pt x="98" y="343"/>
                      <a:pt x="88" y="347"/>
                      <a:pt x="91" y="351"/>
                    </a:cubicBezTo>
                    <a:cubicBezTo>
                      <a:pt x="180" y="448"/>
                      <a:pt x="219" y="589"/>
                      <a:pt x="188" y="717"/>
                    </a:cubicBezTo>
                    <a:cubicBezTo>
                      <a:pt x="166" y="807"/>
                      <a:pt x="90" y="897"/>
                      <a:pt x="4" y="934"/>
                    </a:cubicBezTo>
                    <a:cubicBezTo>
                      <a:pt x="1" y="936"/>
                      <a:pt x="0" y="940"/>
                      <a:pt x="5" y="941"/>
                    </a:cubicBezTo>
                    <a:cubicBezTo>
                      <a:pt x="28" y="943"/>
                      <a:pt x="54" y="929"/>
                      <a:pt x="74" y="919"/>
                    </a:cubicBezTo>
                    <a:cubicBezTo>
                      <a:pt x="106" y="903"/>
                      <a:pt x="137" y="883"/>
                      <a:pt x="167" y="863"/>
                    </a:cubicBezTo>
                    <a:cubicBezTo>
                      <a:pt x="229" y="822"/>
                      <a:pt x="286" y="776"/>
                      <a:pt x="336" y="719"/>
                    </a:cubicBezTo>
                    <a:cubicBezTo>
                      <a:pt x="404" y="642"/>
                      <a:pt x="453" y="546"/>
                      <a:pt x="479" y="446"/>
                    </a:cubicBezTo>
                    <a:cubicBezTo>
                      <a:pt x="493" y="392"/>
                      <a:pt x="500" y="334"/>
                      <a:pt x="499" y="277"/>
                    </a:cubicBezTo>
                    <a:cubicBezTo>
                      <a:pt x="499" y="223"/>
                      <a:pt x="484" y="170"/>
                      <a:pt x="473" y="117"/>
                    </a:cubicBezTo>
                    <a:cubicBezTo>
                      <a:pt x="465" y="80"/>
                      <a:pt x="459" y="43"/>
                      <a:pt x="459" y="5"/>
                    </a:cubicBezTo>
                    <a:cubicBezTo>
                      <a:pt x="459" y="0"/>
                      <a:pt x="451" y="3"/>
                      <a:pt x="449" y="5"/>
                    </a:cubicBezTo>
                    <a:cubicBezTo>
                      <a:pt x="331" y="124"/>
                      <a:pt x="125" y="161"/>
                      <a:pt x="91" y="349"/>
                    </a:cubicBezTo>
                    <a:cubicBezTo>
                      <a:pt x="90" y="354"/>
                      <a:pt x="101" y="352"/>
                      <a:pt x="102" y="348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08" name="Freeform 289"/>
              <p:cNvSpPr/>
              <p:nvPr/>
            </p:nvSpPr>
            <p:spPr bwMode="auto">
              <a:xfrm>
                <a:off x="9019874" y="873819"/>
                <a:ext cx="358855" cy="377741"/>
              </a:xfrm>
              <a:custGeom>
                <a:gdLst>
                  <a:gd name="T0" fmla="*/ 330 w 344"/>
                  <a:gd name="T1" fmla="*/ 3 h 363"/>
                  <a:gd name="T2" fmla="*/ 315 w 344"/>
                  <a:gd name="T3" fmla="*/ 21 h 363"/>
                  <a:gd name="T4" fmla="*/ 284 w 344"/>
                  <a:gd name="T5" fmla="*/ 50 h 363"/>
                  <a:gd name="T6" fmla="*/ 219 w 344"/>
                  <a:gd name="T7" fmla="*/ 97 h 363"/>
                  <a:gd name="T8" fmla="*/ 124 w 344"/>
                  <a:gd name="T9" fmla="*/ 169 h 363"/>
                  <a:gd name="T10" fmla="*/ 0 w 344"/>
                  <a:gd name="T11" fmla="*/ 358 h 363"/>
                  <a:gd name="T12" fmla="*/ 11 w 344"/>
                  <a:gd name="T13" fmla="*/ 356 h 363"/>
                  <a:gd name="T14" fmla="*/ 144 w 344"/>
                  <a:gd name="T15" fmla="*/ 162 h 363"/>
                  <a:gd name="T16" fmla="*/ 244 w 344"/>
                  <a:gd name="T17" fmla="*/ 88 h 363"/>
                  <a:gd name="T18" fmla="*/ 303 w 344"/>
                  <a:gd name="T19" fmla="*/ 45 h 363"/>
                  <a:gd name="T20" fmla="*/ 339 w 344"/>
                  <a:gd name="T21" fmla="*/ 6 h 363"/>
                  <a:gd name="T22" fmla="*/ 330 w 344"/>
                  <a:gd name="T23" fmla="*/ 3 h 36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44" h="363">
                    <a:moveTo>
                      <a:pt x="330" y="3"/>
                    </a:moveTo>
                    <a:cubicBezTo>
                      <a:pt x="324" y="9"/>
                      <a:pt x="320" y="14"/>
                      <a:pt x="315" y="21"/>
                    </a:cubicBezTo>
                    <a:cubicBezTo>
                      <a:pt x="306" y="33"/>
                      <a:pt x="296" y="41"/>
                      <a:pt x="284" y="50"/>
                    </a:cubicBezTo>
                    <a:cubicBezTo>
                      <a:pt x="263" y="66"/>
                      <a:pt x="241" y="81"/>
                      <a:pt x="219" y="97"/>
                    </a:cubicBezTo>
                    <a:cubicBezTo>
                      <a:pt x="187" y="120"/>
                      <a:pt x="155" y="143"/>
                      <a:pt x="124" y="169"/>
                    </a:cubicBezTo>
                    <a:cubicBezTo>
                      <a:pt x="67" y="216"/>
                      <a:pt x="5" y="280"/>
                      <a:pt x="0" y="358"/>
                    </a:cubicBezTo>
                    <a:cubicBezTo>
                      <a:pt x="0" y="363"/>
                      <a:pt x="11" y="361"/>
                      <a:pt x="11" y="356"/>
                    </a:cubicBezTo>
                    <a:cubicBezTo>
                      <a:pt x="16" y="275"/>
                      <a:pt x="84" y="210"/>
                      <a:pt x="144" y="162"/>
                    </a:cubicBezTo>
                    <a:cubicBezTo>
                      <a:pt x="177" y="136"/>
                      <a:pt x="211" y="112"/>
                      <a:pt x="244" y="88"/>
                    </a:cubicBezTo>
                    <a:cubicBezTo>
                      <a:pt x="264" y="74"/>
                      <a:pt x="284" y="60"/>
                      <a:pt x="303" y="45"/>
                    </a:cubicBezTo>
                    <a:cubicBezTo>
                      <a:pt x="318" y="34"/>
                      <a:pt x="326" y="19"/>
                      <a:pt x="339" y="6"/>
                    </a:cubicBezTo>
                    <a:cubicBezTo>
                      <a:pt x="344" y="1"/>
                      <a:pt x="333" y="0"/>
                      <a:pt x="330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09" name="Freeform 290"/>
              <p:cNvSpPr/>
              <p:nvPr/>
            </p:nvSpPr>
            <p:spPr bwMode="auto">
              <a:xfrm>
                <a:off x="9021591" y="873819"/>
                <a:ext cx="355421" cy="396629"/>
              </a:xfrm>
              <a:custGeom>
                <a:gdLst>
                  <a:gd name="T0" fmla="*/ 327 w 340"/>
                  <a:gd name="T1" fmla="*/ 4 h 381"/>
                  <a:gd name="T2" fmla="*/ 159 w 340"/>
                  <a:gd name="T3" fmla="*/ 167 h 381"/>
                  <a:gd name="T4" fmla="*/ 71 w 340"/>
                  <a:gd name="T5" fmla="*/ 263 h 381"/>
                  <a:gd name="T6" fmla="*/ 2 w 340"/>
                  <a:gd name="T7" fmla="*/ 376 h 381"/>
                  <a:gd name="T8" fmla="*/ 13 w 340"/>
                  <a:gd name="T9" fmla="*/ 376 h 381"/>
                  <a:gd name="T10" fmla="*/ 84 w 340"/>
                  <a:gd name="T11" fmla="*/ 260 h 381"/>
                  <a:gd name="T12" fmla="*/ 176 w 340"/>
                  <a:gd name="T13" fmla="*/ 162 h 381"/>
                  <a:gd name="T14" fmla="*/ 338 w 340"/>
                  <a:gd name="T15" fmla="*/ 5 h 381"/>
                  <a:gd name="T16" fmla="*/ 327 w 340"/>
                  <a:gd name="T17" fmla="*/ 4 h 38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0" h="381">
                    <a:moveTo>
                      <a:pt x="327" y="4"/>
                    </a:moveTo>
                    <a:cubicBezTo>
                      <a:pt x="290" y="76"/>
                      <a:pt x="217" y="115"/>
                      <a:pt x="159" y="167"/>
                    </a:cubicBezTo>
                    <a:cubicBezTo>
                      <a:pt x="127" y="195"/>
                      <a:pt x="98" y="229"/>
                      <a:pt x="71" y="263"/>
                    </a:cubicBezTo>
                    <a:cubicBezTo>
                      <a:pt x="43" y="297"/>
                      <a:pt x="19" y="334"/>
                      <a:pt x="2" y="376"/>
                    </a:cubicBezTo>
                    <a:cubicBezTo>
                      <a:pt x="0" y="381"/>
                      <a:pt x="11" y="380"/>
                      <a:pt x="13" y="376"/>
                    </a:cubicBezTo>
                    <a:cubicBezTo>
                      <a:pt x="30" y="334"/>
                      <a:pt x="56" y="296"/>
                      <a:pt x="84" y="260"/>
                    </a:cubicBezTo>
                    <a:cubicBezTo>
                      <a:pt x="112" y="225"/>
                      <a:pt x="143" y="191"/>
                      <a:pt x="176" y="162"/>
                    </a:cubicBezTo>
                    <a:cubicBezTo>
                      <a:pt x="234" y="113"/>
                      <a:pt x="302" y="75"/>
                      <a:pt x="338" y="5"/>
                    </a:cubicBezTo>
                    <a:cubicBezTo>
                      <a:pt x="340" y="0"/>
                      <a:pt x="329" y="0"/>
                      <a:pt x="327" y="4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10" name="Freeform 291"/>
              <p:cNvSpPr/>
              <p:nvPr/>
            </p:nvSpPr>
            <p:spPr bwMode="auto">
              <a:xfrm>
                <a:off x="9047346" y="885838"/>
                <a:ext cx="326231" cy="405213"/>
              </a:xfrm>
              <a:custGeom>
                <a:gdLst>
                  <a:gd name="T0" fmla="*/ 297 w 311"/>
                  <a:gd name="T1" fmla="*/ 4 h 389"/>
                  <a:gd name="T2" fmla="*/ 229 w 311"/>
                  <a:gd name="T3" fmla="*/ 74 h 389"/>
                  <a:gd name="T4" fmla="*/ 137 w 311"/>
                  <a:gd name="T5" fmla="*/ 159 h 389"/>
                  <a:gd name="T6" fmla="*/ 2 w 311"/>
                  <a:gd name="T7" fmla="*/ 385 h 389"/>
                  <a:gd name="T8" fmla="*/ 13 w 311"/>
                  <a:gd name="T9" fmla="*/ 384 h 389"/>
                  <a:gd name="T10" fmla="*/ 155 w 311"/>
                  <a:gd name="T11" fmla="*/ 151 h 389"/>
                  <a:gd name="T12" fmla="*/ 249 w 311"/>
                  <a:gd name="T13" fmla="*/ 68 h 389"/>
                  <a:gd name="T14" fmla="*/ 307 w 311"/>
                  <a:gd name="T15" fmla="*/ 5 h 389"/>
                  <a:gd name="T16" fmla="*/ 297 w 311"/>
                  <a:gd name="T17" fmla="*/ 4 h 38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1" h="389">
                    <a:moveTo>
                      <a:pt x="297" y="4"/>
                    </a:moveTo>
                    <a:cubicBezTo>
                      <a:pt x="277" y="32"/>
                      <a:pt x="256" y="53"/>
                      <a:pt x="229" y="74"/>
                    </a:cubicBezTo>
                    <a:cubicBezTo>
                      <a:pt x="195" y="99"/>
                      <a:pt x="165" y="127"/>
                      <a:pt x="137" y="159"/>
                    </a:cubicBezTo>
                    <a:cubicBezTo>
                      <a:pt x="78" y="225"/>
                      <a:pt x="29" y="300"/>
                      <a:pt x="2" y="385"/>
                    </a:cubicBezTo>
                    <a:cubicBezTo>
                      <a:pt x="0" y="389"/>
                      <a:pt x="12" y="388"/>
                      <a:pt x="13" y="384"/>
                    </a:cubicBezTo>
                    <a:cubicBezTo>
                      <a:pt x="42" y="296"/>
                      <a:pt x="94" y="219"/>
                      <a:pt x="155" y="151"/>
                    </a:cubicBezTo>
                    <a:cubicBezTo>
                      <a:pt x="183" y="120"/>
                      <a:pt x="215" y="94"/>
                      <a:pt x="249" y="68"/>
                    </a:cubicBezTo>
                    <a:cubicBezTo>
                      <a:pt x="272" y="50"/>
                      <a:pt x="290" y="29"/>
                      <a:pt x="307" y="5"/>
                    </a:cubicBezTo>
                    <a:cubicBezTo>
                      <a:pt x="311" y="0"/>
                      <a:pt x="299" y="1"/>
                      <a:pt x="297" y="4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11" name="Freeform 292"/>
              <p:cNvSpPr/>
              <p:nvPr/>
            </p:nvSpPr>
            <p:spPr bwMode="auto">
              <a:xfrm>
                <a:off x="9079969" y="884121"/>
                <a:ext cx="291891" cy="472177"/>
              </a:xfrm>
              <a:custGeom>
                <a:gdLst>
                  <a:gd name="T0" fmla="*/ 265 w 278"/>
                  <a:gd name="T1" fmla="*/ 6 h 453"/>
                  <a:gd name="T2" fmla="*/ 125 w 278"/>
                  <a:gd name="T3" fmla="*/ 228 h 453"/>
                  <a:gd name="T4" fmla="*/ 1 w 278"/>
                  <a:gd name="T5" fmla="*/ 448 h 453"/>
                  <a:gd name="T6" fmla="*/ 12 w 278"/>
                  <a:gd name="T7" fmla="*/ 447 h 453"/>
                  <a:gd name="T8" fmla="*/ 147 w 278"/>
                  <a:gd name="T9" fmla="*/ 214 h 453"/>
                  <a:gd name="T10" fmla="*/ 277 w 278"/>
                  <a:gd name="T11" fmla="*/ 5 h 453"/>
                  <a:gd name="T12" fmla="*/ 265 w 278"/>
                  <a:gd name="T13" fmla="*/ 6 h 45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8" h="452">
                    <a:moveTo>
                      <a:pt x="265" y="6"/>
                    </a:moveTo>
                    <a:cubicBezTo>
                      <a:pt x="237" y="91"/>
                      <a:pt x="180" y="159"/>
                      <a:pt x="125" y="228"/>
                    </a:cubicBezTo>
                    <a:cubicBezTo>
                      <a:pt x="71" y="295"/>
                      <a:pt x="23" y="365"/>
                      <a:pt x="1" y="448"/>
                    </a:cubicBezTo>
                    <a:cubicBezTo>
                      <a:pt x="0" y="453"/>
                      <a:pt x="11" y="451"/>
                      <a:pt x="12" y="447"/>
                    </a:cubicBezTo>
                    <a:cubicBezTo>
                      <a:pt x="36" y="357"/>
                      <a:pt x="89" y="285"/>
                      <a:pt x="147" y="214"/>
                    </a:cubicBezTo>
                    <a:cubicBezTo>
                      <a:pt x="199" y="150"/>
                      <a:pt x="250" y="85"/>
                      <a:pt x="277" y="5"/>
                    </a:cubicBezTo>
                    <a:cubicBezTo>
                      <a:pt x="278" y="0"/>
                      <a:pt x="267" y="2"/>
                      <a:pt x="265" y="6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12" name="Freeform 293"/>
              <p:cNvSpPr/>
              <p:nvPr/>
            </p:nvSpPr>
            <p:spPr bwMode="auto">
              <a:xfrm>
                <a:off x="9093705" y="877253"/>
                <a:ext cx="281589" cy="501366"/>
              </a:xfrm>
              <a:custGeom>
                <a:gdLst>
                  <a:gd name="T0" fmla="*/ 259 w 270"/>
                  <a:gd name="T1" fmla="*/ 4 h 483"/>
                  <a:gd name="T2" fmla="*/ 152 w 270"/>
                  <a:gd name="T3" fmla="*/ 230 h 483"/>
                  <a:gd name="T4" fmla="*/ 3 w 270"/>
                  <a:gd name="T5" fmla="*/ 481 h 483"/>
                  <a:gd name="T6" fmla="*/ 13 w 270"/>
                  <a:gd name="T7" fmla="*/ 480 h 483"/>
                  <a:gd name="T8" fmla="*/ 161 w 270"/>
                  <a:gd name="T9" fmla="*/ 233 h 483"/>
                  <a:gd name="T10" fmla="*/ 270 w 270"/>
                  <a:gd name="T11" fmla="*/ 2 h 483"/>
                  <a:gd name="T12" fmla="*/ 259 w 270"/>
                  <a:gd name="T13" fmla="*/ 4 h 48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0" h="482">
                    <a:moveTo>
                      <a:pt x="259" y="4"/>
                    </a:moveTo>
                    <a:cubicBezTo>
                      <a:pt x="220" y="78"/>
                      <a:pt x="189" y="155"/>
                      <a:pt x="152" y="230"/>
                    </a:cubicBezTo>
                    <a:cubicBezTo>
                      <a:pt x="110" y="317"/>
                      <a:pt x="66" y="407"/>
                      <a:pt x="3" y="481"/>
                    </a:cubicBezTo>
                    <a:cubicBezTo>
                      <a:pt x="0" y="483"/>
                      <a:pt x="11" y="482"/>
                      <a:pt x="13" y="480"/>
                    </a:cubicBezTo>
                    <a:cubicBezTo>
                      <a:pt x="75" y="407"/>
                      <a:pt x="119" y="319"/>
                      <a:pt x="161" y="233"/>
                    </a:cubicBezTo>
                    <a:cubicBezTo>
                      <a:pt x="198" y="157"/>
                      <a:pt x="231" y="77"/>
                      <a:pt x="270" y="2"/>
                    </a:cubicBezTo>
                    <a:cubicBezTo>
                      <a:pt x="270" y="0"/>
                      <a:pt x="260" y="1"/>
                      <a:pt x="259" y="4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13" name="Freeform 294"/>
              <p:cNvSpPr/>
              <p:nvPr/>
            </p:nvSpPr>
            <p:spPr bwMode="auto">
              <a:xfrm>
                <a:off x="9098857" y="878970"/>
                <a:ext cx="278155" cy="535706"/>
              </a:xfrm>
              <a:custGeom>
                <a:gdLst>
                  <a:gd name="T0" fmla="*/ 252 w 265"/>
                  <a:gd name="T1" fmla="*/ 5 h 514"/>
                  <a:gd name="T2" fmla="*/ 157 w 265"/>
                  <a:gd name="T3" fmla="*/ 258 h 514"/>
                  <a:gd name="T4" fmla="*/ 4 w 265"/>
                  <a:gd name="T5" fmla="*/ 509 h 514"/>
                  <a:gd name="T6" fmla="*/ 14 w 265"/>
                  <a:gd name="T7" fmla="*/ 510 h 514"/>
                  <a:gd name="T8" fmla="*/ 167 w 265"/>
                  <a:gd name="T9" fmla="*/ 258 h 514"/>
                  <a:gd name="T10" fmla="*/ 263 w 265"/>
                  <a:gd name="T11" fmla="*/ 4 h 514"/>
                  <a:gd name="T12" fmla="*/ 252 w 265"/>
                  <a:gd name="T13" fmla="*/ 5 h 51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5" h="514">
                    <a:moveTo>
                      <a:pt x="252" y="5"/>
                    </a:moveTo>
                    <a:cubicBezTo>
                      <a:pt x="223" y="91"/>
                      <a:pt x="196" y="176"/>
                      <a:pt x="157" y="258"/>
                    </a:cubicBezTo>
                    <a:cubicBezTo>
                      <a:pt x="114" y="346"/>
                      <a:pt x="62" y="431"/>
                      <a:pt x="4" y="509"/>
                    </a:cubicBezTo>
                    <a:cubicBezTo>
                      <a:pt x="0" y="514"/>
                      <a:pt x="12" y="513"/>
                      <a:pt x="14" y="510"/>
                    </a:cubicBezTo>
                    <a:cubicBezTo>
                      <a:pt x="73" y="431"/>
                      <a:pt x="124" y="346"/>
                      <a:pt x="167" y="258"/>
                    </a:cubicBezTo>
                    <a:cubicBezTo>
                      <a:pt x="207" y="177"/>
                      <a:pt x="235" y="90"/>
                      <a:pt x="263" y="4"/>
                    </a:cubicBezTo>
                    <a:cubicBezTo>
                      <a:pt x="265" y="0"/>
                      <a:pt x="253" y="1"/>
                      <a:pt x="252" y="5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14" name="Freeform 295"/>
              <p:cNvSpPr/>
              <p:nvPr/>
            </p:nvSpPr>
            <p:spPr bwMode="auto">
              <a:xfrm>
                <a:off x="9109159" y="877253"/>
                <a:ext cx="266137" cy="573480"/>
              </a:xfrm>
              <a:custGeom>
                <a:gdLst>
                  <a:gd name="T0" fmla="*/ 243 w 255"/>
                  <a:gd name="T1" fmla="*/ 6 h 552"/>
                  <a:gd name="T2" fmla="*/ 168 w 255"/>
                  <a:gd name="T3" fmla="*/ 261 h 552"/>
                  <a:gd name="T4" fmla="*/ 5 w 255"/>
                  <a:gd name="T5" fmla="*/ 547 h 552"/>
                  <a:gd name="T6" fmla="*/ 14 w 255"/>
                  <a:gd name="T7" fmla="*/ 549 h 552"/>
                  <a:gd name="T8" fmla="*/ 178 w 255"/>
                  <a:gd name="T9" fmla="*/ 262 h 552"/>
                  <a:gd name="T10" fmla="*/ 254 w 255"/>
                  <a:gd name="T11" fmla="*/ 5 h 552"/>
                  <a:gd name="T12" fmla="*/ 243 w 255"/>
                  <a:gd name="T13" fmla="*/ 6 h 55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5" h="552">
                    <a:moveTo>
                      <a:pt x="243" y="6"/>
                    </a:moveTo>
                    <a:cubicBezTo>
                      <a:pt x="226" y="93"/>
                      <a:pt x="199" y="179"/>
                      <a:pt x="168" y="261"/>
                    </a:cubicBezTo>
                    <a:cubicBezTo>
                      <a:pt x="129" y="363"/>
                      <a:pt x="81" y="468"/>
                      <a:pt x="5" y="547"/>
                    </a:cubicBezTo>
                    <a:cubicBezTo>
                      <a:pt x="0" y="552"/>
                      <a:pt x="11" y="552"/>
                      <a:pt x="14" y="549"/>
                    </a:cubicBezTo>
                    <a:cubicBezTo>
                      <a:pt x="91" y="470"/>
                      <a:pt x="139" y="364"/>
                      <a:pt x="178" y="262"/>
                    </a:cubicBezTo>
                    <a:cubicBezTo>
                      <a:pt x="210" y="179"/>
                      <a:pt x="237" y="93"/>
                      <a:pt x="254" y="5"/>
                    </a:cubicBezTo>
                    <a:cubicBezTo>
                      <a:pt x="255" y="0"/>
                      <a:pt x="244" y="2"/>
                      <a:pt x="243" y="6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15" name="Freeform 296"/>
              <p:cNvSpPr/>
              <p:nvPr/>
            </p:nvSpPr>
            <p:spPr bwMode="auto">
              <a:xfrm>
                <a:off x="9110875" y="878970"/>
                <a:ext cx="269571" cy="655896"/>
              </a:xfrm>
              <a:custGeom>
                <a:gdLst>
                  <a:gd name="T0" fmla="*/ 245 w 258"/>
                  <a:gd name="T1" fmla="*/ 6 h 631"/>
                  <a:gd name="T2" fmla="*/ 4 w 258"/>
                  <a:gd name="T3" fmla="*/ 624 h 631"/>
                  <a:gd name="T4" fmla="*/ 14 w 258"/>
                  <a:gd name="T5" fmla="*/ 627 h 631"/>
                  <a:gd name="T6" fmla="*/ 257 w 258"/>
                  <a:gd name="T7" fmla="*/ 5 h 631"/>
                  <a:gd name="T8" fmla="*/ 245 w 258"/>
                  <a:gd name="T9" fmla="*/ 6 h 63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8" h="631">
                    <a:moveTo>
                      <a:pt x="245" y="6"/>
                    </a:moveTo>
                    <a:cubicBezTo>
                      <a:pt x="206" y="223"/>
                      <a:pt x="158" y="456"/>
                      <a:pt x="4" y="624"/>
                    </a:cubicBezTo>
                    <a:cubicBezTo>
                      <a:pt x="0" y="629"/>
                      <a:pt x="10" y="631"/>
                      <a:pt x="14" y="627"/>
                    </a:cubicBezTo>
                    <a:cubicBezTo>
                      <a:pt x="168" y="458"/>
                      <a:pt x="217" y="224"/>
                      <a:pt x="257" y="5"/>
                    </a:cubicBezTo>
                    <a:cubicBezTo>
                      <a:pt x="258" y="0"/>
                      <a:pt x="246" y="1"/>
                      <a:pt x="245" y="6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16" name="Freeform 297"/>
              <p:cNvSpPr/>
              <p:nvPr/>
            </p:nvSpPr>
            <p:spPr bwMode="auto">
              <a:xfrm>
                <a:off x="9100573" y="894423"/>
                <a:ext cx="278155" cy="693670"/>
              </a:xfrm>
              <a:custGeom>
                <a:gdLst>
                  <a:gd name="T0" fmla="*/ 255 w 266"/>
                  <a:gd name="T1" fmla="*/ 6 h 667"/>
                  <a:gd name="T2" fmla="*/ 196 w 266"/>
                  <a:gd name="T3" fmla="*/ 364 h 667"/>
                  <a:gd name="T4" fmla="*/ 5 w 266"/>
                  <a:gd name="T5" fmla="*/ 662 h 667"/>
                  <a:gd name="T6" fmla="*/ 14 w 266"/>
                  <a:gd name="T7" fmla="*/ 664 h 667"/>
                  <a:gd name="T8" fmla="*/ 204 w 266"/>
                  <a:gd name="T9" fmla="*/ 374 h 667"/>
                  <a:gd name="T10" fmla="*/ 266 w 266"/>
                  <a:gd name="T11" fmla="*/ 5 h 667"/>
                  <a:gd name="T12" fmla="*/ 255 w 266"/>
                  <a:gd name="T13" fmla="*/ 6 h 66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6" h="667">
                    <a:moveTo>
                      <a:pt x="255" y="6"/>
                    </a:moveTo>
                    <a:cubicBezTo>
                      <a:pt x="246" y="127"/>
                      <a:pt x="233" y="249"/>
                      <a:pt x="196" y="364"/>
                    </a:cubicBezTo>
                    <a:cubicBezTo>
                      <a:pt x="160" y="479"/>
                      <a:pt x="95" y="581"/>
                      <a:pt x="5" y="662"/>
                    </a:cubicBezTo>
                    <a:cubicBezTo>
                      <a:pt x="0" y="666"/>
                      <a:pt x="11" y="667"/>
                      <a:pt x="14" y="664"/>
                    </a:cubicBezTo>
                    <a:cubicBezTo>
                      <a:pt x="103" y="585"/>
                      <a:pt x="166" y="486"/>
                      <a:pt x="204" y="374"/>
                    </a:cubicBezTo>
                    <a:cubicBezTo>
                      <a:pt x="244" y="255"/>
                      <a:pt x="257" y="129"/>
                      <a:pt x="266" y="5"/>
                    </a:cubicBezTo>
                    <a:cubicBezTo>
                      <a:pt x="266" y="0"/>
                      <a:pt x="255" y="2"/>
                      <a:pt x="255" y="6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17" name="Freeform 298"/>
              <p:cNvSpPr/>
              <p:nvPr/>
            </p:nvSpPr>
            <p:spPr bwMode="auto">
              <a:xfrm>
                <a:off x="9074819" y="892707"/>
                <a:ext cx="310779" cy="774370"/>
              </a:xfrm>
              <a:custGeom>
                <a:gdLst>
                  <a:gd name="T0" fmla="*/ 284 w 298"/>
                  <a:gd name="T1" fmla="*/ 5 h 743"/>
                  <a:gd name="T2" fmla="*/ 230 w 298"/>
                  <a:gd name="T3" fmla="*/ 451 h 743"/>
                  <a:gd name="T4" fmla="*/ 5 w 298"/>
                  <a:gd name="T5" fmla="*/ 740 h 743"/>
                  <a:gd name="T6" fmla="*/ 13 w 298"/>
                  <a:gd name="T7" fmla="*/ 740 h 743"/>
                  <a:gd name="T8" fmla="*/ 237 w 298"/>
                  <a:gd name="T9" fmla="*/ 459 h 743"/>
                  <a:gd name="T10" fmla="*/ 295 w 298"/>
                  <a:gd name="T11" fmla="*/ 2 h 743"/>
                  <a:gd name="T12" fmla="*/ 284 w 298"/>
                  <a:gd name="T13" fmla="*/ 5 h 74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8" h="743">
                    <a:moveTo>
                      <a:pt x="284" y="5"/>
                    </a:moveTo>
                    <a:cubicBezTo>
                      <a:pt x="286" y="154"/>
                      <a:pt x="286" y="310"/>
                      <a:pt x="230" y="451"/>
                    </a:cubicBezTo>
                    <a:cubicBezTo>
                      <a:pt x="185" y="564"/>
                      <a:pt x="111" y="678"/>
                      <a:pt x="5" y="740"/>
                    </a:cubicBezTo>
                    <a:cubicBezTo>
                      <a:pt x="0" y="743"/>
                      <a:pt x="11" y="741"/>
                      <a:pt x="13" y="740"/>
                    </a:cubicBezTo>
                    <a:cubicBezTo>
                      <a:pt x="119" y="679"/>
                      <a:pt x="190" y="570"/>
                      <a:pt x="237" y="459"/>
                    </a:cubicBezTo>
                    <a:cubicBezTo>
                      <a:pt x="298" y="316"/>
                      <a:pt x="297" y="155"/>
                      <a:pt x="295" y="2"/>
                    </a:cubicBezTo>
                    <a:cubicBezTo>
                      <a:pt x="295" y="0"/>
                      <a:pt x="284" y="2"/>
                      <a:pt x="284" y="5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18" name="Freeform 299"/>
              <p:cNvSpPr/>
              <p:nvPr/>
            </p:nvSpPr>
            <p:spPr bwMode="auto">
              <a:xfrm>
                <a:off x="9018157" y="932197"/>
                <a:ext cx="398346" cy="817295"/>
              </a:xfrm>
              <a:custGeom>
                <a:gdLst>
                  <a:gd name="T0" fmla="*/ 337 w 381"/>
                  <a:gd name="T1" fmla="*/ 7 h 785"/>
                  <a:gd name="T2" fmla="*/ 296 w 381"/>
                  <a:gd name="T3" fmla="*/ 470 h 785"/>
                  <a:gd name="T4" fmla="*/ 162 w 381"/>
                  <a:gd name="T5" fmla="*/ 663 h 785"/>
                  <a:gd name="T6" fmla="*/ 75 w 381"/>
                  <a:gd name="T7" fmla="*/ 738 h 785"/>
                  <a:gd name="T8" fmla="*/ 3 w 381"/>
                  <a:gd name="T9" fmla="*/ 781 h 785"/>
                  <a:gd name="T10" fmla="*/ 13 w 381"/>
                  <a:gd name="T11" fmla="*/ 781 h 785"/>
                  <a:gd name="T12" fmla="*/ 60 w 381"/>
                  <a:gd name="T13" fmla="*/ 754 h 785"/>
                  <a:gd name="T14" fmla="*/ 95 w 381"/>
                  <a:gd name="T15" fmla="*/ 732 h 785"/>
                  <a:gd name="T16" fmla="*/ 173 w 381"/>
                  <a:gd name="T17" fmla="*/ 663 h 785"/>
                  <a:gd name="T18" fmla="*/ 304 w 381"/>
                  <a:gd name="T19" fmla="*/ 474 h 785"/>
                  <a:gd name="T20" fmla="*/ 348 w 381"/>
                  <a:gd name="T21" fmla="*/ 4 h 785"/>
                  <a:gd name="T22" fmla="*/ 337 w 381"/>
                  <a:gd name="T23" fmla="*/ 7 h 78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81" h="785">
                    <a:moveTo>
                      <a:pt x="337" y="7"/>
                    </a:moveTo>
                    <a:cubicBezTo>
                      <a:pt x="369" y="159"/>
                      <a:pt x="364" y="328"/>
                      <a:pt x="296" y="470"/>
                    </a:cubicBezTo>
                    <a:cubicBezTo>
                      <a:pt x="262" y="541"/>
                      <a:pt x="216" y="606"/>
                      <a:pt x="162" y="663"/>
                    </a:cubicBezTo>
                    <a:cubicBezTo>
                      <a:pt x="136" y="691"/>
                      <a:pt x="107" y="717"/>
                      <a:pt x="75" y="738"/>
                    </a:cubicBezTo>
                    <a:cubicBezTo>
                      <a:pt x="52" y="753"/>
                      <a:pt x="20" y="760"/>
                      <a:pt x="3" y="781"/>
                    </a:cubicBezTo>
                    <a:cubicBezTo>
                      <a:pt x="0" y="785"/>
                      <a:pt x="11" y="783"/>
                      <a:pt x="13" y="781"/>
                    </a:cubicBezTo>
                    <a:cubicBezTo>
                      <a:pt x="25" y="767"/>
                      <a:pt x="44" y="762"/>
                      <a:pt x="60" y="754"/>
                    </a:cubicBezTo>
                    <a:cubicBezTo>
                      <a:pt x="73" y="748"/>
                      <a:pt x="84" y="740"/>
                      <a:pt x="95" y="732"/>
                    </a:cubicBezTo>
                    <a:cubicBezTo>
                      <a:pt x="124" y="712"/>
                      <a:pt x="149" y="688"/>
                      <a:pt x="173" y="663"/>
                    </a:cubicBezTo>
                    <a:cubicBezTo>
                      <a:pt x="226" y="607"/>
                      <a:pt x="270" y="543"/>
                      <a:pt x="304" y="474"/>
                    </a:cubicBezTo>
                    <a:cubicBezTo>
                      <a:pt x="376" y="332"/>
                      <a:pt x="381" y="157"/>
                      <a:pt x="348" y="4"/>
                    </a:cubicBezTo>
                    <a:cubicBezTo>
                      <a:pt x="348" y="0"/>
                      <a:pt x="336" y="3"/>
                      <a:pt x="337" y="7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19" name="Freeform 300"/>
              <p:cNvSpPr/>
              <p:nvPr/>
            </p:nvSpPr>
            <p:spPr bwMode="auto">
              <a:xfrm>
                <a:off x="9064517" y="877253"/>
                <a:ext cx="310779" cy="448139"/>
              </a:xfrm>
              <a:custGeom>
                <a:gdLst>
                  <a:gd name="T0" fmla="*/ 283 w 297"/>
                  <a:gd name="T1" fmla="*/ 4 h 431"/>
                  <a:gd name="T2" fmla="*/ 181 w 297"/>
                  <a:gd name="T3" fmla="*/ 137 h 431"/>
                  <a:gd name="T4" fmla="*/ 126 w 297"/>
                  <a:gd name="T5" fmla="*/ 194 h 431"/>
                  <a:gd name="T6" fmla="*/ 80 w 297"/>
                  <a:gd name="T7" fmla="*/ 251 h 431"/>
                  <a:gd name="T8" fmla="*/ 21 w 297"/>
                  <a:gd name="T9" fmla="*/ 366 h 431"/>
                  <a:gd name="T10" fmla="*/ 5 w 297"/>
                  <a:gd name="T11" fmla="*/ 409 h 431"/>
                  <a:gd name="T12" fmla="*/ 0 w 297"/>
                  <a:gd name="T13" fmla="*/ 425 h 431"/>
                  <a:gd name="T14" fmla="*/ 12 w 297"/>
                  <a:gd name="T15" fmla="*/ 425 h 431"/>
                  <a:gd name="T16" fmla="*/ 12 w 297"/>
                  <a:gd name="T17" fmla="*/ 425 h 431"/>
                  <a:gd name="T18" fmla="*/ 1 w 297"/>
                  <a:gd name="T19" fmla="*/ 424 h 431"/>
                  <a:gd name="T20" fmla="*/ 1 w 297"/>
                  <a:gd name="T21" fmla="*/ 424 h 431"/>
                  <a:gd name="T22" fmla="*/ 12 w 297"/>
                  <a:gd name="T23" fmla="*/ 424 h 431"/>
                  <a:gd name="T24" fmla="*/ 17 w 297"/>
                  <a:gd name="T25" fmla="*/ 408 h 431"/>
                  <a:gd name="T26" fmla="*/ 34 w 297"/>
                  <a:gd name="T27" fmla="*/ 363 h 431"/>
                  <a:gd name="T28" fmla="*/ 95 w 297"/>
                  <a:gd name="T29" fmla="*/ 246 h 431"/>
                  <a:gd name="T30" fmla="*/ 202 w 297"/>
                  <a:gd name="T31" fmla="*/ 130 h 431"/>
                  <a:gd name="T32" fmla="*/ 294 w 297"/>
                  <a:gd name="T33" fmla="*/ 6 h 431"/>
                  <a:gd name="T34" fmla="*/ 283 w 297"/>
                  <a:gd name="T35" fmla="*/ 4 h 43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97" h="431">
                    <a:moveTo>
                      <a:pt x="283" y="4"/>
                    </a:moveTo>
                    <a:cubicBezTo>
                      <a:pt x="257" y="54"/>
                      <a:pt x="223" y="101"/>
                      <a:pt x="181" y="137"/>
                    </a:cubicBezTo>
                    <a:cubicBezTo>
                      <a:pt x="160" y="154"/>
                      <a:pt x="143" y="174"/>
                      <a:pt x="126" y="194"/>
                    </a:cubicBezTo>
                    <a:cubicBezTo>
                      <a:pt x="110" y="213"/>
                      <a:pt x="94" y="231"/>
                      <a:pt x="80" y="251"/>
                    </a:cubicBezTo>
                    <a:cubicBezTo>
                      <a:pt x="55" y="287"/>
                      <a:pt x="37" y="326"/>
                      <a:pt x="21" y="366"/>
                    </a:cubicBezTo>
                    <a:cubicBezTo>
                      <a:pt x="15" y="380"/>
                      <a:pt x="10" y="394"/>
                      <a:pt x="5" y="409"/>
                    </a:cubicBezTo>
                    <a:cubicBezTo>
                      <a:pt x="4" y="413"/>
                      <a:pt x="1" y="420"/>
                      <a:pt x="0" y="425"/>
                    </a:cubicBezTo>
                    <a:cubicBezTo>
                      <a:pt x="0" y="431"/>
                      <a:pt x="10" y="429"/>
                      <a:pt x="12" y="425"/>
                    </a:cubicBezTo>
                    <a:cubicBezTo>
                      <a:pt x="12" y="425"/>
                      <a:pt x="12" y="425"/>
                      <a:pt x="12" y="425"/>
                    </a:cubicBezTo>
                    <a:cubicBezTo>
                      <a:pt x="15" y="419"/>
                      <a:pt x="3" y="419"/>
                      <a:pt x="1" y="424"/>
                    </a:cubicBezTo>
                    <a:cubicBezTo>
                      <a:pt x="1" y="424"/>
                      <a:pt x="1" y="424"/>
                      <a:pt x="1" y="424"/>
                    </a:cubicBezTo>
                    <a:cubicBezTo>
                      <a:pt x="4" y="424"/>
                      <a:pt x="8" y="424"/>
                      <a:pt x="12" y="424"/>
                    </a:cubicBezTo>
                    <a:cubicBezTo>
                      <a:pt x="12" y="419"/>
                      <a:pt x="15" y="412"/>
                      <a:pt x="17" y="408"/>
                    </a:cubicBezTo>
                    <a:cubicBezTo>
                      <a:pt x="22" y="393"/>
                      <a:pt x="28" y="378"/>
                      <a:pt x="34" y="363"/>
                    </a:cubicBezTo>
                    <a:cubicBezTo>
                      <a:pt x="50" y="322"/>
                      <a:pt x="70" y="282"/>
                      <a:pt x="95" y="246"/>
                    </a:cubicBezTo>
                    <a:cubicBezTo>
                      <a:pt x="126" y="203"/>
                      <a:pt x="164" y="165"/>
                      <a:pt x="202" y="130"/>
                    </a:cubicBezTo>
                    <a:cubicBezTo>
                      <a:pt x="240" y="95"/>
                      <a:pt x="270" y="51"/>
                      <a:pt x="294" y="6"/>
                    </a:cubicBezTo>
                    <a:cubicBezTo>
                      <a:pt x="297" y="0"/>
                      <a:pt x="286" y="0"/>
                      <a:pt x="283" y="4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20" name="Freeform 301"/>
              <p:cNvSpPr/>
              <p:nvPr/>
            </p:nvSpPr>
            <p:spPr bwMode="auto">
              <a:xfrm>
                <a:off x="8226617" y="961387"/>
                <a:ext cx="279873" cy="817295"/>
              </a:xfrm>
              <a:custGeom>
                <a:gdLst>
                  <a:gd name="T0" fmla="*/ 1 w 267"/>
                  <a:gd name="T1" fmla="*/ 5 h 786"/>
                  <a:gd name="T2" fmla="*/ 33 w 267"/>
                  <a:gd name="T3" fmla="*/ 209 h 786"/>
                  <a:gd name="T4" fmla="*/ 29 w 267"/>
                  <a:gd name="T5" fmla="*/ 420 h 786"/>
                  <a:gd name="T6" fmla="*/ 111 w 267"/>
                  <a:gd name="T7" fmla="*/ 636 h 786"/>
                  <a:gd name="T8" fmla="*/ 179 w 267"/>
                  <a:gd name="T9" fmla="*/ 719 h 786"/>
                  <a:gd name="T10" fmla="*/ 260 w 267"/>
                  <a:gd name="T11" fmla="*/ 784 h 786"/>
                  <a:gd name="T12" fmla="*/ 264 w 267"/>
                  <a:gd name="T13" fmla="*/ 781 h 786"/>
                  <a:gd name="T14" fmla="*/ 181 w 267"/>
                  <a:gd name="T15" fmla="*/ 713 h 786"/>
                  <a:gd name="T16" fmla="*/ 116 w 267"/>
                  <a:gd name="T17" fmla="*/ 634 h 786"/>
                  <a:gd name="T18" fmla="*/ 34 w 267"/>
                  <a:gd name="T19" fmla="*/ 406 h 786"/>
                  <a:gd name="T20" fmla="*/ 41 w 267"/>
                  <a:gd name="T21" fmla="*/ 186 h 786"/>
                  <a:gd name="T22" fmla="*/ 7 w 267"/>
                  <a:gd name="T23" fmla="*/ 2 h 786"/>
                  <a:gd name="T24" fmla="*/ 1 w 267"/>
                  <a:gd name="T25" fmla="*/ 5 h 78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7" h="786">
                    <a:moveTo>
                      <a:pt x="1" y="5"/>
                    </a:moveTo>
                    <a:cubicBezTo>
                      <a:pt x="43" y="61"/>
                      <a:pt x="37" y="143"/>
                      <a:pt x="33" y="209"/>
                    </a:cubicBezTo>
                    <a:cubicBezTo>
                      <a:pt x="29" y="280"/>
                      <a:pt x="21" y="349"/>
                      <a:pt x="29" y="420"/>
                    </a:cubicBezTo>
                    <a:cubicBezTo>
                      <a:pt x="39" y="499"/>
                      <a:pt x="66" y="570"/>
                      <a:pt x="111" y="636"/>
                    </a:cubicBezTo>
                    <a:cubicBezTo>
                      <a:pt x="131" y="666"/>
                      <a:pt x="153" y="694"/>
                      <a:pt x="179" y="719"/>
                    </a:cubicBezTo>
                    <a:cubicBezTo>
                      <a:pt x="204" y="743"/>
                      <a:pt x="232" y="763"/>
                      <a:pt x="260" y="784"/>
                    </a:cubicBezTo>
                    <a:cubicBezTo>
                      <a:pt x="261" y="786"/>
                      <a:pt x="267" y="783"/>
                      <a:pt x="264" y="781"/>
                    </a:cubicBezTo>
                    <a:cubicBezTo>
                      <a:pt x="236" y="759"/>
                      <a:pt x="207" y="738"/>
                      <a:pt x="181" y="713"/>
                    </a:cubicBezTo>
                    <a:cubicBezTo>
                      <a:pt x="156" y="690"/>
                      <a:pt x="136" y="662"/>
                      <a:pt x="116" y="634"/>
                    </a:cubicBezTo>
                    <a:cubicBezTo>
                      <a:pt x="69" y="565"/>
                      <a:pt x="43" y="489"/>
                      <a:pt x="34" y="406"/>
                    </a:cubicBezTo>
                    <a:cubicBezTo>
                      <a:pt x="26" y="333"/>
                      <a:pt x="37" y="259"/>
                      <a:pt x="41" y="186"/>
                    </a:cubicBezTo>
                    <a:cubicBezTo>
                      <a:pt x="43" y="126"/>
                      <a:pt x="45" y="53"/>
                      <a:pt x="7" y="2"/>
                    </a:cubicBezTo>
                    <a:cubicBezTo>
                      <a:pt x="5" y="0"/>
                      <a:pt x="0" y="2"/>
                      <a:pt x="1" y="5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21" name="Freeform 302"/>
              <p:cNvSpPr/>
              <p:nvPr/>
            </p:nvSpPr>
            <p:spPr bwMode="auto">
              <a:xfrm>
                <a:off x="8233485" y="968255"/>
                <a:ext cx="343401" cy="865371"/>
              </a:xfrm>
              <a:custGeom>
                <a:gdLst>
                  <a:gd name="T0" fmla="*/ 2 w 329"/>
                  <a:gd name="T1" fmla="*/ 3 h 831"/>
                  <a:gd name="T2" fmla="*/ 137 w 329"/>
                  <a:gd name="T3" fmla="*/ 236 h 831"/>
                  <a:gd name="T4" fmla="*/ 138 w 329"/>
                  <a:gd name="T5" fmla="*/ 463 h 831"/>
                  <a:gd name="T6" fmla="*/ 168 w 329"/>
                  <a:gd name="T7" fmla="*/ 657 h 831"/>
                  <a:gd name="T8" fmla="*/ 322 w 329"/>
                  <a:gd name="T9" fmla="*/ 830 h 831"/>
                  <a:gd name="T10" fmla="*/ 327 w 329"/>
                  <a:gd name="T11" fmla="*/ 827 h 831"/>
                  <a:gd name="T12" fmla="*/ 171 w 329"/>
                  <a:gd name="T13" fmla="*/ 646 h 831"/>
                  <a:gd name="T14" fmla="*/ 145 w 329"/>
                  <a:gd name="T15" fmla="*/ 447 h 831"/>
                  <a:gd name="T16" fmla="*/ 154 w 329"/>
                  <a:gd name="T17" fmla="*/ 346 h 831"/>
                  <a:gd name="T18" fmla="*/ 140 w 329"/>
                  <a:gd name="T19" fmla="*/ 223 h 831"/>
                  <a:gd name="T20" fmla="*/ 7 w 329"/>
                  <a:gd name="T21" fmla="*/ 1 h 831"/>
                  <a:gd name="T22" fmla="*/ 2 w 329"/>
                  <a:gd name="T23" fmla="*/ 3 h 83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29" h="831">
                    <a:moveTo>
                      <a:pt x="2" y="3"/>
                    </a:moveTo>
                    <a:cubicBezTo>
                      <a:pt x="62" y="71"/>
                      <a:pt x="113" y="148"/>
                      <a:pt x="137" y="236"/>
                    </a:cubicBezTo>
                    <a:cubicBezTo>
                      <a:pt x="157" y="312"/>
                      <a:pt x="141" y="386"/>
                      <a:pt x="138" y="463"/>
                    </a:cubicBezTo>
                    <a:cubicBezTo>
                      <a:pt x="136" y="529"/>
                      <a:pt x="142" y="595"/>
                      <a:pt x="168" y="657"/>
                    </a:cubicBezTo>
                    <a:cubicBezTo>
                      <a:pt x="199" y="729"/>
                      <a:pt x="257" y="786"/>
                      <a:pt x="322" y="830"/>
                    </a:cubicBezTo>
                    <a:cubicBezTo>
                      <a:pt x="323" y="831"/>
                      <a:pt x="329" y="828"/>
                      <a:pt x="327" y="827"/>
                    </a:cubicBezTo>
                    <a:cubicBezTo>
                      <a:pt x="260" y="781"/>
                      <a:pt x="202" y="723"/>
                      <a:pt x="171" y="646"/>
                    </a:cubicBezTo>
                    <a:cubicBezTo>
                      <a:pt x="145" y="583"/>
                      <a:pt x="142" y="514"/>
                      <a:pt x="145" y="447"/>
                    </a:cubicBezTo>
                    <a:cubicBezTo>
                      <a:pt x="147" y="413"/>
                      <a:pt x="151" y="380"/>
                      <a:pt x="154" y="346"/>
                    </a:cubicBezTo>
                    <a:cubicBezTo>
                      <a:pt x="157" y="304"/>
                      <a:pt x="151" y="263"/>
                      <a:pt x="140" y="223"/>
                    </a:cubicBezTo>
                    <a:cubicBezTo>
                      <a:pt x="116" y="139"/>
                      <a:pt x="65" y="65"/>
                      <a:pt x="7" y="1"/>
                    </a:cubicBezTo>
                    <a:cubicBezTo>
                      <a:pt x="6" y="0"/>
                      <a:pt x="0" y="2"/>
                      <a:pt x="2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22" name="Freeform 303"/>
              <p:cNvSpPr/>
              <p:nvPr/>
            </p:nvSpPr>
            <p:spPr bwMode="auto">
              <a:xfrm>
                <a:off x="8228334" y="964821"/>
                <a:ext cx="267853" cy="279873"/>
              </a:xfrm>
              <a:custGeom>
                <a:gdLst>
                  <a:gd name="T0" fmla="*/ 1 w 256"/>
                  <a:gd name="T1" fmla="*/ 3 h 270"/>
                  <a:gd name="T2" fmla="*/ 149 w 256"/>
                  <a:gd name="T3" fmla="*/ 99 h 270"/>
                  <a:gd name="T4" fmla="*/ 249 w 256"/>
                  <a:gd name="T5" fmla="*/ 268 h 270"/>
                  <a:gd name="T6" fmla="*/ 255 w 256"/>
                  <a:gd name="T7" fmla="*/ 267 h 270"/>
                  <a:gd name="T8" fmla="*/ 159 w 256"/>
                  <a:gd name="T9" fmla="*/ 101 h 270"/>
                  <a:gd name="T10" fmla="*/ 7 w 256"/>
                  <a:gd name="T11" fmla="*/ 1 h 270"/>
                  <a:gd name="T12" fmla="*/ 1 w 256"/>
                  <a:gd name="T13" fmla="*/ 3 h 27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6" h="270">
                    <a:moveTo>
                      <a:pt x="1" y="3"/>
                    </a:moveTo>
                    <a:cubicBezTo>
                      <a:pt x="51" y="35"/>
                      <a:pt x="106" y="56"/>
                      <a:pt x="149" y="99"/>
                    </a:cubicBezTo>
                    <a:cubicBezTo>
                      <a:pt x="194" y="144"/>
                      <a:pt x="235" y="205"/>
                      <a:pt x="249" y="268"/>
                    </a:cubicBezTo>
                    <a:cubicBezTo>
                      <a:pt x="249" y="270"/>
                      <a:pt x="256" y="268"/>
                      <a:pt x="255" y="267"/>
                    </a:cubicBezTo>
                    <a:cubicBezTo>
                      <a:pt x="241" y="204"/>
                      <a:pt x="201" y="148"/>
                      <a:pt x="159" y="101"/>
                    </a:cubicBezTo>
                    <a:cubicBezTo>
                      <a:pt x="117" y="55"/>
                      <a:pt x="58" y="34"/>
                      <a:pt x="7" y="1"/>
                    </a:cubicBezTo>
                    <a:cubicBezTo>
                      <a:pt x="5" y="0"/>
                      <a:pt x="0" y="2"/>
                      <a:pt x="1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23" name="Freeform 304"/>
              <p:cNvSpPr/>
              <p:nvPr/>
            </p:nvSpPr>
            <p:spPr bwMode="auto">
              <a:xfrm>
                <a:off x="8231768" y="968255"/>
                <a:ext cx="252401" cy="791540"/>
              </a:xfrm>
              <a:custGeom>
                <a:gdLst>
                  <a:gd name="T0" fmla="*/ 1 w 241"/>
                  <a:gd name="T1" fmla="*/ 3 h 761"/>
                  <a:gd name="T2" fmla="*/ 68 w 241"/>
                  <a:gd name="T3" fmla="*/ 200 h 761"/>
                  <a:gd name="T4" fmla="*/ 69 w 241"/>
                  <a:gd name="T5" fmla="*/ 409 h 761"/>
                  <a:gd name="T6" fmla="*/ 126 w 241"/>
                  <a:gd name="T7" fmla="*/ 593 h 761"/>
                  <a:gd name="T8" fmla="*/ 234 w 241"/>
                  <a:gd name="T9" fmla="*/ 759 h 761"/>
                  <a:gd name="T10" fmla="*/ 240 w 241"/>
                  <a:gd name="T11" fmla="*/ 757 h 761"/>
                  <a:gd name="T12" fmla="*/ 128 w 241"/>
                  <a:gd name="T13" fmla="*/ 583 h 761"/>
                  <a:gd name="T14" fmla="*/ 74 w 241"/>
                  <a:gd name="T15" fmla="*/ 396 h 761"/>
                  <a:gd name="T16" fmla="*/ 73 w 241"/>
                  <a:gd name="T17" fmla="*/ 187 h 761"/>
                  <a:gd name="T18" fmla="*/ 7 w 241"/>
                  <a:gd name="T19" fmla="*/ 1 h 761"/>
                  <a:gd name="T20" fmla="*/ 1 w 241"/>
                  <a:gd name="T21" fmla="*/ 3 h 76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1" h="761">
                    <a:moveTo>
                      <a:pt x="1" y="3"/>
                    </a:moveTo>
                    <a:cubicBezTo>
                      <a:pt x="42" y="61"/>
                      <a:pt x="61" y="131"/>
                      <a:pt x="68" y="200"/>
                    </a:cubicBezTo>
                    <a:cubicBezTo>
                      <a:pt x="74" y="270"/>
                      <a:pt x="62" y="340"/>
                      <a:pt x="69" y="409"/>
                    </a:cubicBezTo>
                    <a:cubicBezTo>
                      <a:pt x="75" y="475"/>
                      <a:pt x="97" y="534"/>
                      <a:pt x="126" y="593"/>
                    </a:cubicBezTo>
                    <a:cubicBezTo>
                      <a:pt x="155" y="653"/>
                      <a:pt x="187" y="711"/>
                      <a:pt x="234" y="759"/>
                    </a:cubicBezTo>
                    <a:cubicBezTo>
                      <a:pt x="235" y="761"/>
                      <a:pt x="241" y="759"/>
                      <a:pt x="240" y="757"/>
                    </a:cubicBezTo>
                    <a:cubicBezTo>
                      <a:pt x="191" y="707"/>
                      <a:pt x="159" y="645"/>
                      <a:pt x="128" y="583"/>
                    </a:cubicBezTo>
                    <a:cubicBezTo>
                      <a:pt x="99" y="523"/>
                      <a:pt x="80" y="462"/>
                      <a:pt x="74" y="396"/>
                    </a:cubicBezTo>
                    <a:cubicBezTo>
                      <a:pt x="68" y="326"/>
                      <a:pt x="80" y="256"/>
                      <a:pt x="73" y="187"/>
                    </a:cubicBezTo>
                    <a:cubicBezTo>
                      <a:pt x="66" y="121"/>
                      <a:pt x="45" y="55"/>
                      <a:pt x="7" y="1"/>
                    </a:cubicBezTo>
                    <a:cubicBezTo>
                      <a:pt x="6" y="0"/>
                      <a:pt x="0" y="2"/>
                      <a:pt x="1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24" name="Freeform 305"/>
              <p:cNvSpPr/>
              <p:nvPr/>
            </p:nvSpPr>
            <p:spPr bwMode="auto">
              <a:xfrm>
                <a:off x="8250655" y="999161"/>
                <a:ext cx="248967" cy="779521"/>
              </a:xfrm>
              <a:custGeom>
                <a:gdLst>
                  <a:gd name="T0" fmla="*/ 1 w 237"/>
                  <a:gd name="T1" fmla="*/ 3 h 749"/>
                  <a:gd name="T2" fmla="*/ 33 w 237"/>
                  <a:gd name="T3" fmla="*/ 198 h 749"/>
                  <a:gd name="T4" fmla="*/ 30 w 237"/>
                  <a:gd name="T5" fmla="*/ 393 h 749"/>
                  <a:gd name="T6" fmla="*/ 105 w 237"/>
                  <a:gd name="T7" fmla="*/ 582 h 749"/>
                  <a:gd name="T8" fmla="*/ 157 w 237"/>
                  <a:gd name="T9" fmla="*/ 669 h 749"/>
                  <a:gd name="T10" fmla="*/ 229 w 237"/>
                  <a:gd name="T11" fmla="*/ 747 h 749"/>
                  <a:gd name="T12" fmla="*/ 235 w 237"/>
                  <a:gd name="T13" fmla="*/ 745 h 749"/>
                  <a:gd name="T14" fmla="*/ 165 w 237"/>
                  <a:gd name="T15" fmla="*/ 671 h 749"/>
                  <a:gd name="T16" fmla="*/ 107 w 237"/>
                  <a:gd name="T17" fmla="*/ 574 h 749"/>
                  <a:gd name="T18" fmla="*/ 35 w 237"/>
                  <a:gd name="T19" fmla="*/ 386 h 749"/>
                  <a:gd name="T20" fmla="*/ 39 w 237"/>
                  <a:gd name="T21" fmla="*/ 185 h 749"/>
                  <a:gd name="T22" fmla="*/ 7 w 237"/>
                  <a:gd name="T23" fmla="*/ 2 h 749"/>
                  <a:gd name="T24" fmla="*/ 1 w 237"/>
                  <a:gd name="T25" fmla="*/ 3 h 74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36" h="749">
                    <a:moveTo>
                      <a:pt x="1" y="3"/>
                    </a:moveTo>
                    <a:cubicBezTo>
                      <a:pt x="29" y="64"/>
                      <a:pt x="34" y="133"/>
                      <a:pt x="33" y="198"/>
                    </a:cubicBezTo>
                    <a:cubicBezTo>
                      <a:pt x="33" y="264"/>
                      <a:pt x="19" y="328"/>
                      <a:pt x="30" y="393"/>
                    </a:cubicBezTo>
                    <a:cubicBezTo>
                      <a:pt x="42" y="460"/>
                      <a:pt x="73" y="523"/>
                      <a:pt x="105" y="582"/>
                    </a:cubicBezTo>
                    <a:cubicBezTo>
                      <a:pt x="120" y="612"/>
                      <a:pt x="137" y="641"/>
                      <a:pt x="157" y="669"/>
                    </a:cubicBezTo>
                    <a:cubicBezTo>
                      <a:pt x="177" y="698"/>
                      <a:pt x="204" y="723"/>
                      <a:pt x="229" y="747"/>
                    </a:cubicBezTo>
                    <a:cubicBezTo>
                      <a:pt x="231" y="749"/>
                      <a:pt x="237" y="746"/>
                      <a:pt x="235" y="745"/>
                    </a:cubicBezTo>
                    <a:cubicBezTo>
                      <a:pt x="211" y="721"/>
                      <a:pt x="186" y="698"/>
                      <a:pt x="165" y="671"/>
                    </a:cubicBezTo>
                    <a:cubicBezTo>
                      <a:pt x="142" y="641"/>
                      <a:pt x="125" y="608"/>
                      <a:pt x="107" y="574"/>
                    </a:cubicBezTo>
                    <a:cubicBezTo>
                      <a:pt x="76" y="515"/>
                      <a:pt x="47" y="453"/>
                      <a:pt x="35" y="386"/>
                    </a:cubicBezTo>
                    <a:cubicBezTo>
                      <a:pt x="24" y="319"/>
                      <a:pt x="39" y="252"/>
                      <a:pt x="39" y="185"/>
                    </a:cubicBezTo>
                    <a:cubicBezTo>
                      <a:pt x="39" y="124"/>
                      <a:pt x="33" y="58"/>
                      <a:pt x="7" y="2"/>
                    </a:cubicBezTo>
                    <a:cubicBezTo>
                      <a:pt x="6" y="0"/>
                      <a:pt x="0" y="1"/>
                      <a:pt x="1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25" name="Freeform 306"/>
              <p:cNvSpPr/>
              <p:nvPr/>
            </p:nvSpPr>
            <p:spPr bwMode="auto">
              <a:xfrm>
                <a:off x="8250655" y="990575"/>
                <a:ext cx="135644" cy="571764"/>
              </a:xfrm>
              <a:custGeom>
                <a:gdLst>
                  <a:gd name="T0" fmla="*/ 1 w 130"/>
                  <a:gd name="T1" fmla="*/ 3 h 549"/>
                  <a:gd name="T2" fmla="*/ 97 w 130"/>
                  <a:gd name="T3" fmla="*/ 233 h 549"/>
                  <a:gd name="T4" fmla="*/ 124 w 130"/>
                  <a:gd name="T5" fmla="*/ 547 h 549"/>
                  <a:gd name="T6" fmla="*/ 130 w 130"/>
                  <a:gd name="T7" fmla="*/ 545 h 549"/>
                  <a:gd name="T8" fmla="*/ 104 w 130"/>
                  <a:gd name="T9" fmla="*/ 238 h 549"/>
                  <a:gd name="T10" fmla="*/ 7 w 130"/>
                  <a:gd name="T11" fmla="*/ 2 h 549"/>
                  <a:gd name="T12" fmla="*/ 1 w 130"/>
                  <a:gd name="T13" fmla="*/ 3 h 54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0" h="549">
                    <a:moveTo>
                      <a:pt x="1" y="3"/>
                    </a:moveTo>
                    <a:cubicBezTo>
                      <a:pt x="46" y="75"/>
                      <a:pt x="81" y="149"/>
                      <a:pt x="97" y="233"/>
                    </a:cubicBezTo>
                    <a:cubicBezTo>
                      <a:pt x="117" y="336"/>
                      <a:pt x="94" y="445"/>
                      <a:pt x="124" y="547"/>
                    </a:cubicBezTo>
                    <a:cubicBezTo>
                      <a:pt x="124" y="549"/>
                      <a:pt x="130" y="547"/>
                      <a:pt x="130" y="545"/>
                    </a:cubicBezTo>
                    <a:cubicBezTo>
                      <a:pt x="101" y="446"/>
                      <a:pt x="121" y="339"/>
                      <a:pt x="104" y="238"/>
                    </a:cubicBezTo>
                    <a:cubicBezTo>
                      <a:pt x="90" y="151"/>
                      <a:pt x="53" y="76"/>
                      <a:pt x="7" y="2"/>
                    </a:cubicBezTo>
                    <a:cubicBezTo>
                      <a:pt x="6" y="0"/>
                      <a:pt x="0" y="2"/>
                      <a:pt x="1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26" name="Freeform 307"/>
              <p:cNvSpPr/>
              <p:nvPr/>
            </p:nvSpPr>
            <p:spPr bwMode="auto">
              <a:xfrm>
                <a:off x="8242070" y="981991"/>
                <a:ext cx="152814" cy="606104"/>
              </a:xfrm>
              <a:custGeom>
                <a:gdLst>
                  <a:gd name="T0" fmla="*/ 1 w 146"/>
                  <a:gd name="T1" fmla="*/ 4 h 581"/>
                  <a:gd name="T2" fmla="*/ 82 w 146"/>
                  <a:gd name="T3" fmla="*/ 256 h 581"/>
                  <a:gd name="T4" fmla="*/ 93 w 146"/>
                  <a:gd name="T5" fmla="*/ 420 h 581"/>
                  <a:gd name="T6" fmla="*/ 139 w 146"/>
                  <a:gd name="T7" fmla="*/ 579 h 581"/>
                  <a:gd name="T8" fmla="*/ 145 w 146"/>
                  <a:gd name="T9" fmla="*/ 577 h 581"/>
                  <a:gd name="T10" fmla="*/ 87 w 146"/>
                  <a:gd name="T11" fmla="*/ 248 h 581"/>
                  <a:gd name="T12" fmla="*/ 7 w 146"/>
                  <a:gd name="T13" fmla="*/ 2 h 581"/>
                  <a:gd name="T14" fmla="*/ 1 w 146"/>
                  <a:gd name="T15" fmla="*/ 4 h 58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6" h="581">
                    <a:moveTo>
                      <a:pt x="1" y="4"/>
                    </a:moveTo>
                    <a:cubicBezTo>
                      <a:pt x="57" y="78"/>
                      <a:pt x="74" y="166"/>
                      <a:pt x="82" y="256"/>
                    </a:cubicBezTo>
                    <a:cubicBezTo>
                      <a:pt x="87" y="310"/>
                      <a:pt x="87" y="365"/>
                      <a:pt x="93" y="420"/>
                    </a:cubicBezTo>
                    <a:cubicBezTo>
                      <a:pt x="100" y="474"/>
                      <a:pt x="115" y="530"/>
                      <a:pt x="139" y="579"/>
                    </a:cubicBezTo>
                    <a:cubicBezTo>
                      <a:pt x="140" y="581"/>
                      <a:pt x="146" y="579"/>
                      <a:pt x="145" y="577"/>
                    </a:cubicBezTo>
                    <a:cubicBezTo>
                      <a:pt x="94" y="474"/>
                      <a:pt x="97" y="361"/>
                      <a:pt x="87" y="248"/>
                    </a:cubicBezTo>
                    <a:cubicBezTo>
                      <a:pt x="80" y="160"/>
                      <a:pt x="61" y="74"/>
                      <a:pt x="7" y="2"/>
                    </a:cubicBezTo>
                    <a:cubicBezTo>
                      <a:pt x="6" y="0"/>
                      <a:pt x="0" y="2"/>
                      <a:pt x="1" y="4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27" name="Freeform 308"/>
              <p:cNvSpPr/>
              <p:nvPr/>
            </p:nvSpPr>
            <p:spPr bwMode="auto">
              <a:xfrm>
                <a:off x="8233485" y="971689"/>
                <a:ext cx="212909" cy="336533"/>
              </a:xfrm>
              <a:custGeom>
                <a:gdLst>
                  <a:gd name="T0" fmla="*/ 2 w 203"/>
                  <a:gd name="T1" fmla="*/ 3 h 324"/>
                  <a:gd name="T2" fmla="*/ 62 w 203"/>
                  <a:gd name="T3" fmla="*/ 51 h 324"/>
                  <a:gd name="T4" fmla="*/ 116 w 203"/>
                  <a:gd name="T5" fmla="*/ 117 h 324"/>
                  <a:gd name="T6" fmla="*/ 196 w 203"/>
                  <a:gd name="T7" fmla="*/ 322 h 324"/>
                  <a:gd name="T8" fmla="*/ 202 w 203"/>
                  <a:gd name="T9" fmla="*/ 321 h 324"/>
                  <a:gd name="T10" fmla="*/ 119 w 203"/>
                  <a:gd name="T11" fmla="*/ 110 h 324"/>
                  <a:gd name="T12" fmla="*/ 68 w 203"/>
                  <a:gd name="T13" fmla="*/ 48 h 324"/>
                  <a:gd name="T14" fmla="*/ 7 w 203"/>
                  <a:gd name="T15" fmla="*/ 1 h 324"/>
                  <a:gd name="T16" fmla="*/ 2 w 203"/>
                  <a:gd name="T17" fmla="*/ 3 h 32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3" h="324">
                    <a:moveTo>
                      <a:pt x="2" y="3"/>
                    </a:moveTo>
                    <a:cubicBezTo>
                      <a:pt x="26" y="12"/>
                      <a:pt x="45" y="33"/>
                      <a:pt x="62" y="51"/>
                    </a:cubicBezTo>
                    <a:cubicBezTo>
                      <a:pt x="82" y="71"/>
                      <a:pt x="100" y="94"/>
                      <a:pt x="116" y="117"/>
                    </a:cubicBezTo>
                    <a:cubicBezTo>
                      <a:pt x="158" y="178"/>
                      <a:pt x="179" y="251"/>
                      <a:pt x="196" y="322"/>
                    </a:cubicBezTo>
                    <a:cubicBezTo>
                      <a:pt x="197" y="324"/>
                      <a:pt x="203" y="322"/>
                      <a:pt x="202" y="321"/>
                    </a:cubicBezTo>
                    <a:cubicBezTo>
                      <a:pt x="185" y="247"/>
                      <a:pt x="162" y="173"/>
                      <a:pt x="119" y="110"/>
                    </a:cubicBezTo>
                    <a:cubicBezTo>
                      <a:pt x="103" y="88"/>
                      <a:pt x="86" y="68"/>
                      <a:pt x="68" y="48"/>
                    </a:cubicBezTo>
                    <a:cubicBezTo>
                      <a:pt x="51" y="30"/>
                      <a:pt x="31" y="9"/>
                      <a:pt x="7" y="1"/>
                    </a:cubicBezTo>
                    <a:cubicBezTo>
                      <a:pt x="5" y="0"/>
                      <a:pt x="0" y="3"/>
                      <a:pt x="2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28" name="Freeform 309"/>
              <p:cNvSpPr/>
              <p:nvPr/>
            </p:nvSpPr>
            <p:spPr bwMode="auto">
              <a:xfrm>
                <a:off x="8243787" y="983707"/>
                <a:ext cx="235230" cy="278155"/>
              </a:xfrm>
              <a:custGeom>
                <a:gdLst>
                  <a:gd name="T0" fmla="*/ 4 w 224"/>
                  <a:gd name="T1" fmla="*/ 4 h 267"/>
                  <a:gd name="T2" fmla="*/ 61 w 224"/>
                  <a:gd name="T3" fmla="*/ 38 h 267"/>
                  <a:gd name="T4" fmla="*/ 112 w 224"/>
                  <a:gd name="T5" fmla="*/ 89 h 267"/>
                  <a:gd name="T6" fmla="*/ 217 w 224"/>
                  <a:gd name="T7" fmla="*/ 265 h 267"/>
                  <a:gd name="T8" fmla="*/ 223 w 224"/>
                  <a:gd name="T9" fmla="*/ 263 h 267"/>
                  <a:gd name="T10" fmla="*/ 113 w 224"/>
                  <a:gd name="T11" fmla="*/ 82 h 267"/>
                  <a:gd name="T12" fmla="*/ 59 w 224"/>
                  <a:gd name="T13" fmla="*/ 28 h 267"/>
                  <a:gd name="T14" fmla="*/ 7 w 224"/>
                  <a:gd name="T15" fmla="*/ 0 h 267"/>
                  <a:gd name="T16" fmla="*/ 4 w 224"/>
                  <a:gd name="T17" fmla="*/ 4 h 26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4" h="267">
                    <a:moveTo>
                      <a:pt x="4" y="4"/>
                    </a:moveTo>
                    <a:cubicBezTo>
                      <a:pt x="25" y="4"/>
                      <a:pt x="46" y="25"/>
                      <a:pt x="61" y="38"/>
                    </a:cubicBezTo>
                    <a:cubicBezTo>
                      <a:pt x="79" y="53"/>
                      <a:pt x="97" y="71"/>
                      <a:pt x="112" y="89"/>
                    </a:cubicBezTo>
                    <a:cubicBezTo>
                      <a:pt x="155" y="142"/>
                      <a:pt x="189" y="203"/>
                      <a:pt x="217" y="265"/>
                    </a:cubicBezTo>
                    <a:cubicBezTo>
                      <a:pt x="218" y="267"/>
                      <a:pt x="224" y="266"/>
                      <a:pt x="223" y="263"/>
                    </a:cubicBezTo>
                    <a:cubicBezTo>
                      <a:pt x="194" y="199"/>
                      <a:pt x="159" y="136"/>
                      <a:pt x="113" y="82"/>
                    </a:cubicBezTo>
                    <a:cubicBezTo>
                      <a:pt x="97" y="62"/>
                      <a:pt x="78" y="45"/>
                      <a:pt x="59" y="28"/>
                    </a:cubicBezTo>
                    <a:cubicBezTo>
                      <a:pt x="45" y="17"/>
                      <a:pt x="26" y="0"/>
                      <a:pt x="7" y="0"/>
                    </a:cubicBezTo>
                    <a:cubicBezTo>
                      <a:pt x="4" y="0"/>
                      <a:pt x="0" y="4"/>
                      <a:pt x="4" y="4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29" name="Freeform 310"/>
              <p:cNvSpPr/>
              <p:nvPr/>
            </p:nvSpPr>
            <p:spPr bwMode="auto">
              <a:xfrm>
                <a:off x="8657585" y="1054105"/>
                <a:ext cx="70398" cy="827597"/>
              </a:xfrm>
              <a:custGeom>
                <a:gdLst>
                  <a:gd name="T0" fmla="*/ 58 w 67"/>
                  <a:gd name="T1" fmla="*/ 3 h 796"/>
                  <a:gd name="T2" fmla="*/ 59 w 67"/>
                  <a:gd name="T3" fmla="*/ 90 h 796"/>
                  <a:gd name="T4" fmla="*/ 47 w 67"/>
                  <a:gd name="T5" fmla="*/ 193 h 796"/>
                  <a:gd name="T6" fmla="*/ 21 w 67"/>
                  <a:gd name="T7" fmla="*/ 397 h 796"/>
                  <a:gd name="T8" fmla="*/ 11 w 67"/>
                  <a:gd name="T9" fmla="*/ 597 h 796"/>
                  <a:gd name="T10" fmla="*/ 15 w 67"/>
                  <a:gd name="T11" fmla="*/ 793 h 796"/>
                  <a:gd name="T12" fmla="*/ 21 w 67"/>
                  <a:gd name="T13" fmla="*/ 792 h 796"/>
                  <a:gd name="T14" fmla="*/ 18 w 67"/>
                  <a:gd name="T15" fmla="*/ 590 h 796"/>
                  <a:gd name="T16" fmla="*/ 27 w 67"/>
                  <a:gd name="T17" fmla="*/ 389 h 796"/>
                  <a:gd name="T18" fmla="*/ 52 w 67"/>
                  <a:gd name="T19" fmla="*/ 193 h 796"/>
                  <a:gd name="T20" fmla="*/ 65 w 67"/>
                  <a:gd name="T21" fmla="*/ 96 h 796"/>
                  <a:gd name="T22" fmla="*/ 63 w 67"/>
                  <a:gd name="T23" fmla="*/ 3 h 796"/>
                  <a:gd name="T24" fmla="*/ 58 w 67"/>
                  <a:gd name="T25" fmla="*/ 3 h 79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7" h="796">
                    <a:moveTo>
                      <a:pt x="58" y="3"/>
                    </a:moveTo>
                    <a:cubicBezTo>
                      <a:pt x="53" y="32"/>
                      <a:pt x="58" y="61"/>
                      <a:pt x="59" y="90"/>
                    </a:cubicBezTo>
                    <a:cubicBezTo>
                      <a:pt x="61" y="124"/>
                      <a:pt x="53" y="160"/>
                      <a:pt x="47" y="193"/>
                    </a:cubicBezTo>
                    <a:cubicBezTo>
                      <a:pt x="33" y="261"/>
                      <a:pt x="24" y="328"/>
                      <a:pt x="21" y="397"/>
                    </a:cubicBezTo>
                    <a:cubicBezTo>
                      <a:pt x="18" y="464"/>
                      <a:pt x="18" y="530"/>
                      <a:pt x="11" y="597"/>
                    </a:cubicBezTo>
                    <a:cubicBezTo>
                      <a:pt x="5" y="663"/>
                      <a:pt x="0" y="728"/>
                      <a:pt x="15" y="793"/>
                    </a:cubicBezTo>
                    <a:cubicBezTo>
                      <a:pt x="16" y="796"/>
                      <a:pt x="21" y="794"/>
                      <a:pt x="21" y="792"/>
                    </a:cubicBezTo>
                    <a:cubicBezTo>
                      <a:pt x="6" y="725"/>
                      <a:pt x="11" y="657"/>
                      <a:pt x="18" y="590"/>
                    </a:cubicBezTo>
                    <a:cubicBezTo>
                      <a:pt x="24" y="523"/>
                      <a:pt x="24" y="456"/>
                      <a:pt x="27" y="389"/>
                    </a:cubicBezTo>
                    <a:cubicBezTo>
                      <a:pt x="29" y="322"/>
                      <a:pt x="39" y="258"/>
                      <a:pt x="52" y="193"/>
                    </a:cubicBezTo>
                    <a:cubicBezTo>
                      <a:pt x="59" y="161"/>
                      <a:pt x="64" y="129"/>
                      <a:pt x="65" y="96"/>
                    </a:cubicBezTo>
                    <a:cubicBezTo>
                      <a:pt x="67" y="65"/>
                      <a:pt x="58" y="34"/>
                      <a:pt x="63" y="3"/>
                    </a:cubicBezTo>
                    <a:cubicBezTo>
                      <a:pt x="64" y="0"/>
                      <a:pt x="58" y="1"/>
                      <a:pt x="58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30" name="Freeform 311"/>
              <p:cNvSpPr/>
              <p:nvPr/>
            </p:nvSpPr>
            <p:spPr bwMode="auto">
              <a:xfrm>
                <a:off x="8521942" y="1038651"/>
                <a:ext cx="202607" cy="832748"/>
              </a:xfrm>
              <a:custGeom>
                <a:gdLst>
                  <a:gd name="T0" fmla="*/ 186 w 194"/>
                  <a:gd name="T1" fmla="*/ 3 h 801"/>
                  <a:gd name="T2" fmla="*/ 118 w 194"/>
                  <a:gd name="T3" fmla="*/ 210 h 801"/>
                  <a:gd name="T4" fmla="*/ 61 w 194"/>
                  <a:gd name="T5" fmla="*/ 295 h 801"/>
                  <a:gd name="T6" fmla="*/ 24 w 194"/>
                  <a:gd name="T7" fmla="*/ 380 h 801"/>
                  <a:gd name="T8" fmla="*/ 10 w 194"/>
                  <a:gd name="T9" fmla="*/ 584 h 801"/>
                  <a:gd name="T10" fmla="*/ 96 w 194"/>
                  <a:gd name="T11" fmla="*/ 799 h 801"/>
                  <a:gd name="T12" fmla="*/ 102 w 194"/>
                  <a:gd name="T13" fmla="*/ 798 h 801"/>
                  <a:gd name="T14" fmla="*/ 16 w 194"/>
                  <a:gd name="T15" fmla="*/ 589 h 801"/>
                  <a:gd name="T16" fmla="*/ 31 w 194"/>
                  <a:gd name="T17" fmla="*/ 374 h 801"/>
                  <a:gd name="T18" fmla="*/ 133 w 194"/>
                  <a:gd name="T19" fmla="*/ 195 h 801"/>
                  <a:gd name="T20" fmla="*/ 191 w 194"/>
                  <a:gd name="T21" fmla="*/ 2 h 801"/>
                  <a:gd name="T22" fmla="*/ 186 w 194"/>
                  <a:gd name="T23" fmla="*/ 3 h 80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4" h="801">
                    <a:moveTo>
                      <a:pt x="186" y="3"/>
                    </a:moveTo>
                    <a:cubicBezTo>
                      <a:pt x="188" y="77"/>
                      <a:pt x="156" y="149"/>
                      <a:pt x="118" y="210"/>
                    </a:cubicBezTo>
                    <a:cubicBezTo>
                      <a:pt x="100" y="239"/>
                      <a:pt x="78" y="265"/>
                      <a:pt x="61" y="295"/>
                    </a:cubicBezTo>
                    <a:cubicBezTo>
                      <a:pt x="45" y="321"/>
                      <a:pt x="33" y="350"/>
                      <a:pt x="24" y="380"/>
                    </a:cubicBezTo>
                    <a:cubicBezTo>
                      <a:pt x="3" y="444"/>
                      <a:pt x="0" y="517"/>
                      <a:pt x="10" y="584"/>
                    </a:cubicBezTo>
                    <a:cubicBezTo>
                      <a:pt x="21" y="661"/>
                      <a:pt x="56" y="733"/>
                      <a:pt x="96" y="799"/>
                    </a:cubicBezTo>
                    <a:cubicBezTo>
                      <a:pt x="97" y="801"/>
                      <a:pt x="103" y="799"/>
                      <a:pt x="102" y="798"/>
                    </a:cubicBezTo>
                    <a:cubicBezTo>
                      <a:pt x="63" y="733"/>
                      <a:pt x="30" y="664"/>
                      <a:pt x="16" y="589"/>
                    </a:cubicBezTo>
                    <a:cubicBezTo>
                      <a:pt x="3" y="518"/>
                      <a:pt x="10" y="442"/>
                      <a:pt x="31" y="374"/>
                    </a:cubicBezTo>
                    <a:cubicBezTo>
                      <a:pt x="52" y="306"/>
                      <a:pt x="97" y="255"/>
                      <a:pt x="133" y="195"/>
                    </a:cubicBezTo>
                    <a:cubicBezTo>
                      <a:pt x="166" y="137"/>
                      <a:pt x="194" y="69"/>
                      <a:pt x="191" y="2"/>
                    </a:cubicBezTo>
                    <a:cubicBezTo>
                      <a:pt x="191" y="0"/>
                      <a:pt x="186" y="1"/>
                      <a:pt x="186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31" name="Freeform 312"/>
              <p:cNvSpPr/>
              <p:nvPr/>
            </p:nvSpPr>
            <p:spPr bwMode="auto">
              <a:xfrm>
                <a:off x="8705662" y="1033501"/>
                <a:ext cx="132210" cy="856787"/>
              </a:xfrm>
              <a:custGeom>
                <a:gdLst>
                  <a:gd name="T0" fmla="*/ 19 w 127"/>
                  <a:gd name="T1" fmla="*/ 9 h 823"/>
                  <a:gd name="T2" fmla="*/ 89 w 127"/>
                  <a:gd name="T3" fmla="*/ 186 h 823"/>
                  <a:gd name="T4" fmla="*/ 113 w 127"/>
                  <a:gd name="T5" fmla="*/ 426 h 823"/>
                  <a:gd name="T6" fmla="*/ 67 w 127"/>
                  <a:gd name="T7" fmla="*/ 655 h 823"/>
                  <a:gd name="T8" fmla="*/ 26 w 127"/>
                  <a:gd name="T9" fmla="*/ 741 h 823"/>
                  <a:gd name="T10" fmla="*/ 6 w 127"/>
                  <a:gd name="T11" fmla="*/ 817 h 823"/>
                  <a:gd name="T12" fmla="*/ 18 w 127"/>
                  <a:gd name="T13" fmla="*/ 814 h 823"/>
                  <a:gd name="T14" fmla="*/ 45 w 127"/>
                  <a:gd name="T15" fmla="*/ 728 h 823"/>
                  <a:gd name="T16" fmla="*/ 85 w 127"/>
                  <a:gd name="T17" fmla="*/ 637 h 823"/>
                  <a:gd name="T18" fmla="*/ 125 w 127"/>
                  <a:gd name="T19" fmla="*/ 411 h 823"/>
                  <a:gd name="T20" fmla="*/ 102 w 127"/>
                  <a:gd name="T21" fmla="*/ 189 h 823"/>
                  <a:gd name="T22" fmla="*/ 30 w 127"/>
                  <a:gd name="T23" fmla="*/ 6 h 823"/>
                  <a:gd name="T24" fmla="*/ 19 w 127"/>
                  <a:gd name="T25" fmla="*/ 9 h 82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7" h="823">
                    <a:moveTo>
                      <a:pt x="19" y="9"/>
                    </a:moveTo>
                    <a:cubicBezTo>
                      <a:pt x="41" y="68"/>
                      <a:pt x="73" y="125"/>
                      <a:pt x="89" y="186"/>
                    </a:cubicBezTo>
                    <a:cubicBezTo>
                      <a:pt x="110" y="263"/>
                      <a:pt x="116" y="346"/>
                      <a:pt x="113" y="426"/>
                    </a:cubicBezTo>
                    <a:cubicBezTo>
                      <a:pt x="110" y="505"/>
                      <a:pt x="95" y="582"/>
                      <a:pt x="67" y="655"/>
                    </a:cubicBezTo>
                    <a:cubicBezTo>
                      <a:pt x="55" y="685"/>
                      <a:pt x="41" y="713"/>
                      <a:pt x="26" y="741"/>
                    </a:cubicBezTo>
                    <a:cubicBezTo>
                      <a:pt x="14" y="764"/>
                      <a:pt x="0" y="791"/>
                      <a:pt x="6" y="817"/>
                    </a:cubicBezTo>
                    <a:cubicBezTo>
                      <a:pt x="8" y="823"/>
                      <a:pt x="19" y="820"/>
                      <a:pt x="18" y="814"/>
                    </a:cubicBezTo>
                    <a:cubicBezTo>
                      <a:pt x="11" y="784"/>
                      <a:pt x="31" y="753"/>
                      <a:pt x="45" y="728"/>
                    </a:cubicBezTo>
                    <a:cubicBezTo>
                      <a:pt x="60" y="699"/>
                      <a:pt x="74" y="668"/>
                      <a:pt x="85" y="637"/>
                    </a:cubicBezTo>
                    <a:cubicBezTo>
                      <a:pt x="111" y="564"/>
                      <a:pt x="122" y="488"/>
                      <a:pt x="125" y="411"/>
                    </a:cubicBezTo>
                    <a:cubicBezTo>
                      <a:pt x="127" y="337"/>
                      <a:pt x="119" y="261"/>
                      <a:pt x="102" y="189"/>
                    </a:cubicBezTo>
                    <a:cubicBezTo>
                      <a:pt x="87" y="125"/>
                      <a:pt x="53" y="67"/>
                      <a:pt x="30" y="6"/>
                    </a:cubicBezTo>
                    <a:cubicBezTo>
                      <a:pt x="28" y="0"/>
                      <a:pt x="17" y="4"/>
                      <a:pt x="19" y="9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32" name="Freeform 313"/>
              <p:cNvSpPr/>
              <p:nvPr/>
            </p:nvSpPr>
            <p:spPr bwMode="auto">
              <a:xfrm>
                <a:off x="8722832" y="1064407"/>
                <a:ext cx="163116" cy="827597"/>
              </a:xfrm>
              <a:custGeom>
                <a:gdLst>
                  <a:gd name="T0" fmla="*/ 13 w 156"/>
                  <a:gd name="T1" fmla="*/ 9 h 795"/>
                  <a:gd name="T2" fmla="*/ 142 w 156"/>
                  <a:gd name="T3" fmla="*/ 390 h 795"/>
                  <a:gd name="T4" fmla="*/ 3 w 156"/>
                  <a:gd name="T5" fmla="*/ 790 h 795"/>
                  <a:gd name="T6" fmla="*/ 14 w 156"/>
                  <a:gd name="T7" fmla="*/ 791 h 795"/>
                  <a:gd name="T8" fmla="*/ 118 w 156"/>
                  <a:gd name="T9" fmla="*/ 581 h 795"/>
                  <a:gd name="T10" fmla="*/ 153 w 156"/>
                  <a:gd name="T11" fmla="*/ 383 h 795"/>
                  <a:gd name="T12" fmla="*/ 23 w 156"/>
                  <a:gd name="T13" fmla="*/ 4 h 795"/>
                  <a:gd name="T14" fmla="*/ 13 w 156"/>
                  <a:gd name="T15" fmla="*/ 9 h 79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6" h="795">
                    <a:moveTo>
                      <a:pt x="13" y="9"/>
                    </a:moveTo>
                    <a:cubicBezTo>
                      <a:pt x="87" y="121"/>
                      <a:pt x="136" y="255"/>
                      <a:pt x="142" y="390"/>
                    </a:cubicBezTo>
                    <a:cubicBezTo>
                      <a:pt x="148" y="538"/>
                      <a:pt x="68" y="663"/>
                      <a:pt x="3" y="790"/>
                    </a:cubicBezTo>
                    <a:cubicBezTo>
                      <a:pt x="0" y="795"/>
                      <a:pt x="12" y="795"/>
                      <a:pt x="14" y="791"/>
                    </a:cubicBezTo>
                    <a:cubicBezTo>
                      <a:pt x="50" y="722"/>
                      <a:pt x="89" y="654"/>
                      <a:pt x="118" y="581"/>
                    </a:cubicBezTo>
                    <a:cubicBezTo>
                      <a:pt x="144" y="517"/>
                      <a:pt x="156" y="452"/>
                      <a:pt x="153" y="383"/>
                    </a:cubicBezTo>
                    <a:cubicBezTo>
                      <a:pt x="148" y="249"/>
                      <a:pt x="97" y="115"/>
                      <a:pt x="23" y="4"/>
                    </a:cubicBezTo>
                    <a:cubicBezTo>
                      <a:pt x="20" y="0"/>
                      <a:pt x="9" y="4"/>
                      <a:pt x="13" y="9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33" name="Freeform 314"/>
              <p:cNvSpPr/>
              <p:nvPr/>
            </p:nvSpPr>
            <p:spPr bwMode="auto">
              <a:xfrm>
                <a:off x="8727983" y="1074709"/>
                <a:ext cx="199173" cy="813861"/>
              </a:xfrm>
              <a:custGeom>
                <a:gdLst>
                  <a:gd name="T0" fmla="*/ 45 w 191"/>
                  <a:gd name="T1" fmla="*/ 9 h 782"/>
                  <a:gd name="T2" fmla="*/ 105 w 191"/>
                  <a:gd name="T3" fmla="*/ 117 h 782"/>
                  <a:gd name="T4" fmla="*/ 173 w 191"/>
                  <a:gd name="T5" fmla="*/ 327 h 782"/>
                  <a:gd name="T6" fmla="*/ 139 w 191"/>
                  <a:gd name="T7" fmla="*/ 579 h 782"/>
                  <a:gd name="T8" fmla="*/ 5 w 191"/>
                  <a:gd name="T9" fmla="*/ 776 h 782"/>
                  <a:gd name="T10" fmla="*/ 14 w 191"/>
                  <a:gd name="T11" fmla="*/ 779 h 782"/>
                  <a:gd name="T12" fmla="*/ 148 w 191"/>
                  <a:gd name="T13" fmla="*/ 586 h 782"/>
                  <a:gd name="T14" fmla="*/ 186 w 191"/>
                  <a:gd name="T15" fmla="*/ 338 h 782"/>
                  <a:gd name="T16" fmla="*/ 157 w 191"/>
                  <a:gd name="T17" fmla="*/ 210 h 782"/>
                  <a:gd name="T18" fmla="*/ 120 w 191"/>
                  <a:gd name="T19" fmla="*/ 121 h 782"/>
                  <a:gd name="T20" fmla="*/ 56 w 191"/>
                  <a:gd name="T21" fmla="*/ 5 h 782"/>
                  <a:gd name="T22" fmla="*/ 45 w 191"/>
                  <a:gd name="T23" fmla="*/ 9 h 78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1" h="782">
                    <a:moveTo>
                      <a:pt x="45" y="9"/>
                    </a:moveTo>
                    <a:cubicBezTo>
                      <a:pt x="68" y="43"/>
                      <a:pt x="86" y="81"/>
                      <a:pt x="105" y="117"/>
                    </a:cubicBezTo>
                    <a:cubicBezTo>
                      <a:pt x="139" y="182"/>
                      <a:pt x="165" y="254"/>
                      <a:pt x="173" y="327"/>
                    </a:cubicBezTo>
                    <a:cubicBezTo>
                      <a:pt x="182" y="412"/>
                      <a:pt x="169" y="499"/>
                      <a:pt x="139" y="579"/>
                    </a:cubicBezTo>
                    <a:cubicBezTo>
                      <a:pt x="111" y="654"/>
                      <a:pt x="61" y="719"/>
                      <a:pt x="5" y="776"/>
                    </a:cubicBezTo>
                    <a:cubicBezTo>
                      <a:pt x="0" y="781"/>
                      <a:pt x="11" y="782"/>
                      <a:pt x="14" y="779"/>
                    </a:cubicBezTo>
                    <a:cubicBezTo>
                      <a:pt x="70" y="723"/>
                      <a:pt x="118" y="660"/>
                      <a:pt x="148" y="586"/>
                    </a:cubicBezTo>
                    <a:cubicBezTo>
                      <a:pt x="180" y="507"/>
                      <a:pt x="191" y="422"/>
                      <a:pt x="186" y="338"/>
                    </a:cubicBezTo>
                    <a:cubicBezTo>
                      <a:pt x="182" y="294"/>
                      <a:pt x="173" y="251"/>
                      <a:pt x="157" y="210"/>
                    </a:cubicBezTo>
                    <a:cubicBezTo>
                      <a:pt x="146" y="181"/>
                      <a:pt x="134" y="150"/>
                      <a:pt x="120" y="121"/>
                    </a:cubicBezTo>
                    <a:cubicBezTo>
                      <a:pt x="100" y="82"/>
                      <a:pt x="80" y="41"/>
                      <a:pt x="56" y="5"/>
                    </a:cubicBezTo>
                    <a:cubicBezTo>
                      <a:pt x="53" y="0"/>
                      <a:pt x="42" y="5"/>
                      <a:pt x="45" y="9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34" name="Freeform 315"/>
              <p:cNvSpPr/>
              <p:nvPr/>
            </p:nvSpPr>
            <p:spPr bwMode="auto">
              <a:xfrm>
                <a:off x="8497904" y="1019765"/>
                <a:ext cx="228362" cy="860221"/>
              </a:xfrm>
              <a:custGeom>
                <a:gdLst>
                  <a:gd name="T0" fmla="*/ 203 w 219"/>
                  <a:gd name="T1" fmla="*/ 7 h 827"/>
                  <a:gd name="T2" fmla="*/ 113 w 219"/>
                  <a:gd name="T3" fmla="*/ 223 h 827"/>
                  <a:gd name="T4" fmla="*/ 17 w 219"/>
                  <a:gd name="T5" fmla="*/ 428 h 827"/>
                  <a:gd name="T6" fmla="*/ 30 w 219"/>
                  <a:gd name="T7" fmla="*/ 645 h 827"/>
                  <a:gd name="T8" fmla="*/ 131 w 219"/>
                  <a:gd name="T9" fmla="*/ 823 h 827"/>
                  <a:gd name="T10" fmla="*/ 140 w 219"/>
                  <a:gd name="T11" fmla="*/ 817 h 827"/>
                  <a:gd name="T12" fmla="*/ 38 w 219"/>
                  <a:gd name="T13" fmla="*/ 630 h 827"/>
                  <a:gd name="T14" fmla="*/ 19 w 219"/>
                  <a:gd name="T15" fmla="*/ 524 h 827"/>
                  <a:gd name="T16" fmla="*/ 33 w 219"/>
                  <a:gd name="T17" fmla="*/ 408 h 827"/>
                  <a:gd name="T18" fmla="*/ 138 w 219"/>
                  <a:gd name="T19" fmla="*/ 204 h 827"/>
                  <a:gd name="T20" fmla="*/ 215 w 219"/>
                  <a:gd name="T21" fmla="*/ 6 h 827"/>
                  <a:gd name="T22" fmla="*/ 203 w 219"/>
                  <a:gd name="T23" fmla="*/ 7 h 82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19" h="826">
                    <a:moveTo>
                      <a:pt x="203" y="7"/>
                    </a:moveTo>
                    <a:cubicBezTo>
                      <a:pt x="208" y="88"/>
                      <a:pt x="158" y="159"/>
                      <a:pt x="113" y="223"/>
                    </a:cubicBezTo>
                    <a:cubicBezTo>
                      <a:pt x="70" y="286"/>
                      <a:pt x="34" y="353"/>
                      <a:pt x="17" y="428"/>
                    </a:cubicBezTo>
                    <a:cubicBezTo>
                      <a:pt x="0" y="502"/>
                      <a:pt x="11" y="573"/>
                      <a:pt x="30" y="645"/>
                    </a:cubicBezTo>
                    <a:cubicBezTo>
                      <a:pt x="48" y="712"/>
                      <a:pt x="77" y="777"/>
                      <a:pt x="131" y="823"/>
                    </a:cubicBezTo>
                    <a:cubicBezTo>
                      <a:pt x="134" y="827"/>
                      <a:pt x="144" y="821"/>
                      <a:pt x="140" y="817"/>
                    </a:cubicBezTo>
                    <a:cubicBezTo>
                      <a:pt x="84" y="769"/>
                      <a:pt x="56" y="700"/>
                      <a:pt x="38" y="630"/>
                    </a:cubicBezTo>
                    <a:cubicBezTo>
                      <a:pt x="29" y="596"/>
                      <a:pt x="21" y="560"/>
                      <a:pt x="19" y="524"/>
                    </a:cubicBezTo>
                    <a:cubicBezTo>
                      <a:pt x="17" y="485"/>
                      <a:pt x="23" y="446"/>
                      <a:pt x="33" y="408"/>
                    </a:cubicBezTo>
                    <a:cubicBezTo>
                      <a:pt x="53" y="332"/>
                      <a:pt x="94" y="268"/>
                      <a:pt x="138" y="204"/>
                    </a:cubicBezTo>
                    <a:cubicBezTo>
                      <a:pt x="178" y="145"/>
                      <a:pt x="219" y="80"/>
                      <a:pt x="215" y="6"/>
                    </a:cubicBezTo>
                    <a:cubicBezTo>
                      <a:pt x="214" y="0"/>
                      <a:pt x="203" y="2"/>
                      <a:pt x="203" y="7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35" name="Freeform 316"/>
              <p:cNvSpPr/>
              <p:nvPr/>
            </p:nvSpPr>
            <p:spPr bwMode="auto">
              <a:xfrm>
                <a:off x="9426804" y="959669"/>
                <a:ext cx="267853" cy="248966"/>
              </a:xfrm>
              <a:custGeom>
                <a:gdLst>
                  <a:gd name="T0" fmla="*/ 10 w 256"/>
                  <a:gd name="T1" fmla="*/ 116 h 240"/>
                  <a:gd name="T2" fmla="*/ 253 w 256"/>
                  <a:gd name="T3" fmla="*/ 4 h 240"/>
                  <a:gd name="T4" fmla="*/ 246 w 256"/>
                  <a:gd name="T5" fmla="*/ 4 h 240"/>
                  <a:gd name="T6" fmla="*/ 142 w 256"/>
                  <a:gd name="T7" fmla="*/ 237 h 240"/>
                  <a:gd name="T8" fmla="*/ 150 w 256"/>
                  <a:gd name="T9" fmla="*/ 237 h 240"/>
                  <a:gd name="T10" fmla="*/ 255 w 256"/>
                  <a:gd name="T11" fmla="*/ 3 h 240"/>
                  <a:gd name="T12" fmla="*/ 248 w 256"/>
                  <a:gd name="T13" fmla="*/ 2 h 240"/>
                  <a:gd name="T14" fmla="*/ 2 w 256"/>
                  <a:gd name="T15" fmla="*/ 116 h 240"/>
                  <a:gd name="T16" fmla="*/ 10 w 256"/>
                  <a:gd name="T17" fmla="*/ 116 h 24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6" h="240">
                    <a:moveTo>
                      <a:pt x="10" y="116"/>
                    </a:moveTo>
                    <a:cubicBezTo>
                      <a:pt x="75" y="47"/>
                      <a:pt x="174" y="47"/>
                      <a:pt x="253" y="4"/>
                    </a:cubicBezTo>
                    <a:cubicBezTo>
                      <a:pt x="251" y="4"/>
                      <a:pt x="248" y="4"/>
                      <a:pt x="246" y="4"/>
                    </a:cubicBezTo>
                    <a:cubicBezTo>
                      <a:pt x="222" y="84"/>
                      <a:pt x="198" y="173"/>
                      <a:pt x="142" y="237"/>
                    </a:cubicBezTo>
                    <a:cubicBezTo>
                      <a:pt x="140" y="240"/>
                      <a:pt x="148" y="239"/>
                      <a:pt x="150" y="237"/>
                    </a:cubicBezTo>
                    <a:cubicBezTo>
                      <a:pt x="206" y="172"/>
                      <a:pt x="231" y="83"/>
                      <a:pt x="255" y="3"/>
                    </a:cubicBezTo>
                    <a:cubicBezTo>
                      <a:pt x="256" y="0"/>
                      <a:pt x="249" y="2"/>
                      <a:pt x="248" y="2"/>
                    </a:cubicBezTo>
                    <a:cubicBezTo>
                      <a:pt x="167" y="45"/>
                      <a:pt x="68" y="46"/>
                      <a:pt x="2" y="116"/>
                    </a:cubicBezTo>
                    <a:cubicBezTo>
                      <a:pt x="0" y="118"/>
                      <a:pt x="9" y="118"/>
                      <a:pt x="10" y="116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36" name="Freeform 317"/>
              <p:cNvSpPr/>
              <p:nvPr/>
            </p:nvSpPr>
            <p:spPr bwMode="auto">
              <a:xfrm>
                <a:off x="9433672" y="964821"/>
                <a:ext cx="254117" cy="161399"/>
              </a:xfrm>
              <a:custGeom>
                <a:gdLst>
                  <a:gd name="T0" fmla="*/ 10 w 243"/>
                  <a:gd name="T1" fmla="*/ 150 h 154"/>
                  <a:gd name="T2" fmla="*/ 104 w 243"/>
                  <a:gd name="T3" fmla="*/ 80 h 154"/>
                  <a:gd name="T4" fmla="*/ 238 w 243"/>
                  <a:gd name="T5" fmla="*/ 6 h 154"/>
                  <a:gd name="T6" fmla="*/ 232 w 243"/>
                  <a:gd name="T7" fmla="*/ 2 h 154"/>
                  <a:gd name="T8" fmla="*/ 85 w 243"/>
                  <a:gd name="T9" fmla="*/ 82 h 154"/>
                  <a:gd name="T10" fmla="*/ 1 w 243"/>
                  <a:gd name="T11" fmla="*/ 150 h 154"/>
                  <a:gd name="T12" fmla="*/ 10 w 243"/>
                  <a:gd name="T13" fmla="*/ 150 h 15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3" h="154">
                    <a:moveTo>
                      <a:pt x="10" y="150"/>
                    </a:moveTo>
                    <a:cubicBezTo>
                      <a:pt x="22" y="110"/>
                      <a:pt x="71" y="96"/>
                      <a:pt x="104" y="80"/>
                    </a:cubicBezTo>
                    <a:cubicBezTo>
                      <a:pt x="150" y="57"/>
                      <a:pt x="195" y="33"/>
                      <a:pt x="238" y="6"/>
                    </a:cubicBezTo>
                    <a:cubicBezTo>
                      <a:pt x="243" y="2"/>
                      <a:pt x="236" y="0"/>
                      <a:pt x="232" y="2"/>
                    </a:cubicBezTo>
                    <a:cubicBezTo>
                      <a:pt x="185" y="31"/>
                      <a:pt x="135" y="59"/>
                      <a:pt x="85" y="82"/>
                    </a:cubicBezTo>
                    <a:cubicBezTo>
                      <a:pt x="53" y="97"/>
                      <a:pt x="12" y="113"/>
                      <a:pt x="1" y="150"/>
                    </a:cubicBezTo>
                    <a:cubicBezTo>
                      <a:pt x="0" y="154"/>
                      <a:pt x="9" y="153"/>
                      <a:pt x="10" y="150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37" name="Freeform 318"/>
              <p:cNvSpPr/>
              <p:nvPr/>
            </p:nvSpPr>
            <p:spPr bwMode="auto">
              <a:xfrm>
                <a:off x="9440540" y="963103"/>
                <a:ext cx="252401" cy="192305"/>
              </a:xfrm>
              <a:custGeom>
                <a:gdLst>
                  <a:gd name="T0" fmla="*/ 233 w 241"/>
                  <a:gd name="T1" fmla="*/ 2 h 184"/>
                  <a:gd name="T2" fmla="*/ 103 w 241"/>
                  <a:gd name="T3" fmla="*/ 99 h 184"/>
                  <a:gd name="T4" fmla="*/ 1 w 241"/>
                  <a:gd name="T5" fmla="*/ 182 h 184"/>
                  <a:gd name="T6" fmla="*/ 10 w 241"/>
                  <a:gd name="T7" fmla="*/ 181 h 184"/>
                  <a:gd name="T8" fmla="*/ 112 w 241"/>
                  <a:gd name="T9" fmla="*/ 98 h 184"/>
                  <a:gd name="T10" fmla="*/ 236 w 241"/>
                  <a:gd name="T11" fmla="*/ 5 h 184"/>
                  <a:gd name="T12" fmla="*/ 233 w 241"/>
                  <a:gd name="T13" fmla="*/ 2 h 18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1" h="184">
                    <a:moveTo>
                      <a:pt x="233" y="2"/>
                    </a:moveTo>
                    <a:cubicBezTo>
                      <a:pt x="182" y="24"/>
                      <a:pt x="151" y="73"/>
                      <a:pt x="103" y="99"/>
                    </a:cubicBezTo>
                    <a:cubicBezTo>
                      <a:pt x="63" y="119"/>
                      <a:pt x="16" y="136"/>
                      <a:pt x="1" y="182"/>
                    </a:cubicBezTo>
                    <a:cubicBezTo>
                      <a:pt x="0" y="184"/>
                      <a:pt x="9" y="183"/>
                      <a:pt x="10" y="181"/>
                    </a:cubicBezTo>
                    <a:cubicBezTo>
                      <a:pt x="25" y="135"/>
                      <a:pt x="73" y="118"/>
                      <a:pt x="112" y="98"/>
                    </a:cubicBezTo>
                    <a:cubicBezTo>
                      <a:pt x="158" y="74"/>
                      <a:pt x="188" y="25"/>
                      <a:pt x="236" y="5"/>
                    </a:cubicBezTo>
                    <a:cubicBezTo>
                      <a:pt x="241" y="2"/>
                      <a:pt x="236" y="0"/>
                      <a:pt x="233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38" name="Freeform 319"/>
              <p:cNvSpPr/>
              <p:nvPr/>
            </p:nvSpPr>
            <p:spPr bwMode="auto">
              <a:xfrm>
                <a:off x="9438824" y="964821"/>
                <a:ext cx="248967" cy="221494"/>
              </a:xfrm>
              <a:custGeom>
                <a:gdLst>
                  <a:gd name="T0" fmla="*/ 228 w 239"/>
                  <a:gd name="T1" fmla="*/ 3 h 213"/>
                  <a:gd name="T2" fmla="*/ 120 w 239"/>
                  <a:gd name="T3" fmla="*/ 119 h 213"/>
                  <a:gd name="T4" fmla="*/ 3 w 239"/>
                  <a:gd name="T5" fmla="*/ 207 h 213"/>
                  <a:gd name="T6" fmla="*/ 10 w 239"/>
                  <a:gd name="T7" fmla="*/ 210 h 213"/>
                  <a:gd name="T8" fmla="*/ 131 w 239"/>
                  <a:gd name="T9" fmla="*/ 119 h 213"/>
                  <a:gd name="T10" fmla="*/ 234 w 239"/>
                  <a:gd name="T11" fmla="*/ 7 h 213"/>
                  <a:gd name="T12" fmla="*/ 228 w 239"/>
                  <a:gd name="T13" fmla="*/ 3 h 21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9" h="213">
                    <a:moveTo>
                      <a:pt x="228" y="3"/>
                    </a:moveTo>
                    <a:cubicBezTo>
                      <a:pt x="186" y="35"/>
                      <a:pt x="162" y="86"/>
                      <a:pt x="120" y="119"/>
                    </a:cubicBezTo>
                    <a:cubicBezTo>
                      <a:pt x="82" y="149"/>
                      <a:pt x="33" y="166"/>
                      <a:pt x="3" y="207"/>
                    </a:cubicBezTo>
                    <a:cubicBezTo>
                      <a:pt x="0" y="212"/>
                      <a:pt x="8" y="213"/>
                      <a:pt x="10" y="210"/>
                    </a:cubicBezTo>
                    <a:cubicBezTo>
                      <a:pt x="41" y="168"/>
                      <a:pt x="91" y="150"/>
                      <a:pt x="131" y="119"/>
                    </a:cubicBezTo>
                    <a:cubicBezTo>
                      <a:pt x="171" y="87"/>
                      <a:pt x="193" y="38"/>
                      <a:pt x="234" y="7"/>
                    </a:cubicBezTo>
                    <a:cubicBezTo>
                      <a:pt x="239" y="3"/>
                      <a:pt x="232" y="0"/>
                      <a:pt x="228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39" name="Freeform 320"/>
              <p:cNvSpPr/>
              <p:nvPr/>
            </p:nvSpPr>
            <p:spPr bwMode="auto">
              <a:xfrm>
                <a:off x="9433672" y="964821"/>
                <a:ext cx="255835" cy="255834"/>
              </a:xfrm>
              <a:custGeom>
                <a:gdLst>
                  <a:gd name="T0" fmla="*/ 235 w 244"/>
                  <a:gd name="T1" fmla="*/ 2 h 245"/>
                  <a:gd name="T2" fmla="*/ 200 w 244"/>
                  <a:gd name="T3" fmla="*/ 36 h 245"/>
                  <a:gd name="T4" fmla="*/ 154 w 244"/>
                  <a:gd name="T5" fmla="*/ 107 h 245"/>
                  <a:gd name="T6" fmla="*/ 4 w 244"/>
                  <a:gd name="T7" fmla="*/ 241 h 245"/>
                  <a:gd name="T8" fmla="*/ 11 w 244"/>
                  <a:gd name="T9" fmla="*/ 243 h 245"/>
                  <a:gd name="T10" fmla="*/ 149 w 244"/>
                  <a:gd name="T11" fmla="*/ 125 h 245"/>
                  <a:gd name="T12" fmla="*/ 192 w 244"/>
                  <a:gd name="T13" fmla="*/ 61 h 245"/>
                  <a:gd name="T14" fmla="*/ 239 w 244"/>
                  <a:gd name="T15" fmla="*/ 6 h 245"/>
                  <a:gd name="T16" fmla="*/ 235 w 244"/>
                  <a:gd name="T17" fmla="*/ 2 h 24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4" h="245">
                    <a:moveTo>
                      <a:pt x="235" y="2"/>
                    </a:moveTo>
                    <a:cubicBezTo>
                      <a:pt x="220" y="8"/>
                      <a:pt x="210" y="23"/>
                      <a:pt x="200" y="36"/>
                    </a:cubicBezTo>
                    <a:cubicBezTo>
                      <a:pt x="184" y="59"/>
                      <a:pt x="170" y="84"/>
                      <a:pt x="154" y="107"/>
                    </a:cubicBezTo>
                    <a:cubicBezTo>
                      <a:pt x="116" y="164"/>
                      <a:pt x="51" y="194"/>
                      <a:pt x="4" y="241"/>
                    </a:cubicBezTo>
                    <a:cubicBezTo>
                      <a:pt x="0" y="245"/>
                      <a:pt x="8" y="245"/>
                      <a:pt x="11" y="243"/>
                    </a:cubicBezTo>
                    <a:cubicBezTo>
                      <a:pt x="53" y="200"/>
                      <a:pt x="111" y="173"/>
                      <a:pt x="149" y="125"/>
                    </a:cubicBezTo>
                    <a:cubicBezTo>
                      <a:pt x="165" y="105"/>
                      <a:pt x="178" y="82"/>
                      <a:pt x="192" y="61"/>
                    </a:cubicBezTo>
                    <a:cubicBezTo>
                      <a:pt x="204" y="43"/>
                      <a:pt x="218" y="14"/>
                      <a:pt x="239" y="6"/>
                    </a:cubicBezTo>
                    <a:cubicBezTo>
                      <a:pt x="244" y="3"/>
                      <a:pt x="239" y="0"/>
                      <a:pt x="235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40" name="Freeform 321"/>
              <p:cNvSpPr/>
              <p:nvPr/>
            </p:nvSpPr>
            <p:spPr bwMode="auto">
              <a:xfrm>
                <a:off x="9442258" y="963103"/>
                <a:ext cx="248967" cy="288457"/>
              </a:xfrm>
              <a:custGeom>
                <a:gdLst>
                  <a:gd name="T0" fmla="*/ 230 w 238"/>
                  <a:gd name="T1" fmla="*/ 1 h 277"/>
                  <a:gd name="T2" fmla="*/ 190 w 238"/>
                  <a:gd name="T3" fmla="*/ 44 h 277"/>
                  <a:gd name="T4" fmla="*/ 152 w 238"/>
                  <a:gd name="T5" fmla="*/ 128 h 277"/>
                  <a:gd name="T6" fmla="*/ 88 w 238"/>
                  <a:gd name="T7" fmla="*/ 210 h 277"/>
                  <a:gd name="T8" fmla="*/ 4 w 238"/>
                  <a:gd name="T9" fmla="*/ 273 h 277"/>
                  <a:gd name="T10" fmla="*/ 11 w 238"/>
                  <a:gd name="T11" fmla="*/ 275 h 277"/>
                  <a:gd name="T12" fmla="*/ 150 w 238"/>
                  <a:gd name="T13" fmla="*/ 149 h 277"/>
                  <a:gd name="T14" fmla="*/ 185 w 238"/>
                  <a:gd name="T15" fmla="*/ 70 h 277"/>
                  <a:gd name="T16" fmla="*/ 233 w 238"/>
                  <a:gd name="T17" fmla="*/ 5 h 277"/>
                  <a:gd name="T18" fmla="*/ 230 w 238"/>
                  <a:gd name="T19" fmla="*/ 1 h 27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8" h="277">
                    <a:moveTo>
                      <a:pt x="230" y="1"/>
                    </a:moveTo>
                    <a:cubicBezTo>
                      <a:pt x="211" y="10"/>
                      <a:pt x="199" y="27"/>
                      <a:pt x="190" y="44"/>
                    </a:cubicBezTo>
                    <a:cubicBezTo>
                      <a:pt x="175" y="71"/>
                      <a:pt x="164" y="100"/>
                      <a:pt x="152" y="128"/>
                    </a:cubicBezTo>
                    <a:cubicBezTo>
                      <a:pt x="137" y="161"/>
                      <a:pt x="117" y="188"/>
                      <a:pt x="88" y="210"/>
                    </a:cubicBezTo>
                    <a:cubicBezTo>
                      <a:pt x="59" y="231"/>
                      <a:pt x="29" y="247"/>
                      <a:pt x="4" y="273"/>
                    </a:cubicBezTo>
                    <a:cubicBezTo>
                      <a:pt x="0" y="277"/>
                      <a:pt x="9" y="277"/>
                      <a:pt x="11" y="275"/>
                    </a:cubicBezTo>
                    <a:cubicBezTo>
                      <a:pt x="55" y="229"/>
                      <a:pt x="119" y="208"/>
                      <a:pt x="150" y="149"/>
                    </a:cubicBezTo>
                    <a:cubicBezTo>
                      <a:pt x="164" y="123"/>
                      <a:pt x="173" y="96"/>
                      <a:pt x="185" y="70"/>
                    </a:cubicBezTo>
                    <a:cubicBezTo>
                      <a:pt x="195" y="47"/>
                      <a:pt x="209" y="16"/>
                      <a:pt x="233" y="5"/>
                    </a:cubicBezTo>
                    <a:cubicBezTo>
                      <a:pt x="238" y="3"/>
                      <a:pt x="233" y="0"/>
                      <a:pt x="230" y="1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41" name="Freeform 322"/>
              <p:cNvSpPr/>
              <p:nvPr/>
            </p:nvSpPr>
            <p:spPr bwMode="auto">
              <a:xfrm>
                <a:off x="9531542" y="957953"/>
                <a:ext cx="166550" cy="257551"/>
              </a:xfrm>
              <a:custGeom>
                <a:gdLst>
                  <a:gd name="T0" fmla="*/ 149 w 159"/>
                  <a:gd name="T1" fmla="*/ 2 h 248"/>
                  <a:gd name="T2" fmla="*/ 101 w 159"/>
                  <a:gd name="T3" fmla="*/ 106 h 248"/>
                  <a:gd name="T4" fmla="*/ 4 w 159"/>
                  <a:gd name="T5" fmla="*/ 241 h 248"/>
                  <a:gd name="T6" fmla="*/ 10 w 159"/>
                  <a:gd name="T7" fmla="*/ 245 h 248"/>
                  <a:gd name="T8" fmla="*/ 96 w 159"/>
                  <a:gd name="T9" fmla="*/ 135 h 248"/>
                  <a:gd name="T10" fmla="*/ 120 w 159"/>
                  <a:gd name="T11" fmla="*/ 75 h 248"/>
                  <a:gd name="T12" fmla="*/ 154 w 159"/>
                  <a:gd name="T13" fmla="*/ 6 h 248"/>
                  <a:gd name="T14" fmla="*/ 149 w 159"/>
                  <a:gd name="T15" fmla="*/ 2 h 24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9" h="248">
                    <a:moveTo>
                      <a:pt x="149" y="2"/>
                    </a:moveTo>
                    <a:cubicBezTo>
                      <a:pt x="116" y="26"/>
                      <a:pt x="115" y="71"/>
                      <a:pt x="101" y="106"/>
                    </a:cubicBezTo>
                    <a:cubicBezTo>
                      <a:pt x="81" y="157"/>
                      <a:pt x="48" y="207"/>
                      <a:pt x="4" y="241"/>
                    </a:cubicBezTo>
                    <a:cubicBezTo>
                      <a:pt x="0" y="245"/>
                      <a:pt x="7" y="248"/>
                      <a:pt x="10" y="245"/>
                    </a:cubicBezTo>
                    <a:cubicBezTo>
                      <a:pt x="47" y="215"/>
                      <a:pt x="74" y="177"/>
                      <a:pt x="96" y="135"/>
                    </a:cubicBezTo>
                    <a:cubicBezTo>
                      <a:pt x="106" y="116"/>
                      <a:pt x="114" y="96"/>
                      <a:pt x="120" y="75"/>
                    </a:cubicBezTo>
                    <a:cubicBezTo>
                      <a:pt x="127" y="49"/>
                      <a:pt x="132" y="23"/>
                      <a:pt x="154" y="6"/>
                    </a:cubicBezTo>
                    <a:cubicBezTo>
                      <a:pt x="159" y="3"/>
                      <a:pt x="152" y="0"/>
                      <a:pt x="149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42" name="Freeform 323"/>
              <p:cNvSpPr/>
              <p:nvPr/>
            </p:nvSpPr>
            <p:spPr bwMode="auto">
              <a:xfrm>
                <a:off x="8454979" y="662628"/>
                <a:ext cx="520254" cy="460158"/>
              </a:xfrm>
              <a:custGeom>
                <a:gdLst>
                  <a:gd name="T0" fmla="*/ 4 w 498"/>
                  <a:gd name="T1" fmla="*/ 440 h 442"/>
                  <a:gd name="T2" fmla="*/ 33 w 498"/>
                  <a:gd name="T3" fmla="*/ 312 h 442"/>
                  <a:gd name="T4" fmla="*/ 108 w 498"/>
                  <a:gd name="T5" fmla="*/ 194 h 442"/>
                  <a:gd name="T6" fmla="*/ 200 w 498"/>
                  <a:gd name="T7" fmla="*/ 119 h 442"/>
                  <a:gd name="T8" fmla="*/ 232 w 498"/>
                  <a:gd name="T9" fmla="*/ 4 h 442"/>
                  <a:gd name="T10" fmla="*/ 228 w 498"/>
                  <a:gd name="T11" fmla="*/ 5 h 442"/>
                  <a:gd name="T12" fmla="*/ 369 w 498"/>
                  <a:gd name="T13" fmla="*/ 179 h 442"/>
                  <a:gd name="T14" fmla="*/ 495 w 498"/>
                  <a:gd name="T15" fmla="*/ 393 h 442"/>
                  <a:gd name="T16" fmla="*/ 498 w 498"/>
                  <a:gd name="T17" fmla="*/ 393 h 442"/>
                  <a:gd name="T18" fmla="*/ 400 w 498"/>
                  <a:gd name="T19" fmla="*/ 200 h 442"/>
                  <a:gd name="T20" fmla="*/ 240 w 498"/>
                  <a:gd name="T21" fmla="*/ 42 h 442"/>
                  <a:gd name="T22" fmla="*/ 233 w 498"/>
                  <a:gd name="T23" fmla="*/ 15 h 442"/>
                  <a:gd name="T24" fmla="*/ 229 w 498"/>
                  <a:gd name="T25" fmla="*/ 23 h 442"/>
                  <a:gd name="T26" fmla="*/ 228 w 498"/>
                  <a:gd name="T27" fmla="*/ 42 h 442"/>
                  <a:gd name="T28" fmla="*/ 197 w 498"/>
                  <a:gd name="T29" fmla="*/ 118 h 442"/>
                  <a:gd name="T30" fmla="*/ 92 w 498"/>
                  <a:gd name="T31" fmla="*/ 206 h 442"/>
                  <a:gd name="T32" fmla="*/ 30 w 498"/>
                  <a:gd name="T33" fmla="*/ 312 h 442"/>
                  <a:gd name="T34" fmla="*/ 0 w 498"/>
                  <a:gd name="T35" fmla="*/ 440 h 442"/>
                  <a:gd name="T36" fmla="*/ 4 w 498"/>
                  <a:gd name="T37" fmla="*/ 440 h 44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98" h="442">
                    <a:moveTo>
                      <a:pt x="4" y="440"/>
                    </a:moveTo>
                    <a:cubicBezTo>
                      <a:pt x="6" y="396"/>
                      <a:pt x="17" y="353"/>
                      <a:pt x="33" y="312"/>
                    </a:cubicBezTo>
                    <a:cubicBezTo>
                      <a:pt x="50" y="270"/>
                      <a:pt x="74" y="226"/>
                      <a:pt x="108" y="194"/>
                    </a:cubicBezTo>
                    <a:cubicBezTo>
                      <a:pt x="137" y="167"/>
                      <a:pt x="176" y="152"/>
                      <a:pt x="200" y="119"/>
                    </a:cubicBezTo>
                    <a:cubicBezTo>
                      <a:pt x="224" y="86"/>
                      <a:pt x="236" y="44"/>
                      <a:pt x="232" y="4"/>
                    </a:cubicBezTo>
                    <a:cubicBezTo>
                      <a:pt x="231" y="2"/>
                      <a:pt x="228" y="3"/>
                      <a:pt x="228" y="5"/>
                    </a:cubicBezTo>
                    <a:cubicBezTo>
                      <a:pt x="238" y="88"/>
                      <a:pt x="309" y="131"/>
                      <a:pt x="369" y="179"/>
                    </a:cubicBezTo>
                    <a:cubicBezTo>
                      <a:pt x="437" y="232"/>
                      <a:pt x="493" y="303"/>
                      <a:pt x="495" y="393"/>
                    </a:cubicBezTo>
                    <a:cubicBezTo>
                      <a:pt x="495" y="395"/>
                      <a:pt x="498" y="395"/>
                      <a:pt x="498" y="393"/>
                    </a:cubicBezTo>
                    <a:cubicBezTo>
                      <a:pt x="497" y="316"/>
                      <a:pt x="456" y="251"/>
                      <a:pt x="400" y="200"/>
                    </a:cubicBezTo>
                    <a:cubicBezTo>
                      <a:pt x="345" y="150"/>
                      <a:pt x="269" y="114"/>
                      <a:pt x="240" y="42"/>
                    </a:cubicBezTo>
                    <a:cubicBezTo>
                      <a:pt x="237" y="33"/>
                      <a:pt x="235" y="24"/>
                      <a:pt x="233" y="15"/>
                    </a:cubicBezTo>
                    <a:cubicBezTo>
                      <a:pt x="230" y="0"/>
                      <a:pt x="229" y="20"/>
                      <a:pt x="229" y="23"/>
                    </a:cubicBezTo>
                    <a:cubicBezTo>
                      <a:pt x="229" y="29"/>
                      <a:pt x="229" y="36"/>
                      <a:pt x="228" y="42"/>
                    </a:cubicBezTo>
                    <a:cubicBezTo>
                      <a:pt x="224" y="69"/>
                      <a:pt x="212" y="95"/>
                      <a:pt x="197" y="118"/>
                    </a:cubicBezTo>
                    <a:cubicBezTo>
                      <a:pt x="171" y="156"/>
                      <a:pt x="123" y="173"/>
                      <a:pt x="92" y="206"/>
                    </a:cubicBezTo>
                    <a:cubicBezTo>
                      <a:pt x="64" y="236"/>
                      <a:pt x="45" y="275"/>
                      <a:pt x="30" y="312"/>
                    </a:cubicBezTo>
                    <a:cubicBezTo>
                      <a:pt x="13" y="353"/>
                      <a:pt x="2" y="396"/>
                      <a:pt x="0" y="440"/>
                    </a:cubicBezTo>
                    <a:cubicBezTo>
                      <a:pt x="0" y="442"/>
                      <a:pt x="4" y="442"/>
                      <a:pt x="4" y="440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43" name="Freeform 324"/>
              <p:cNvSpPr/>
              <p:nvPr/>
            </p:nvSpPr>
            <p:spPr bwMode="auto">
              <a:xfrm>
                <a:off x="8487602" y="667778"/>
                <a:ext cx="209475" cy="508234"/>
              </a:xfrm>
              <a:custGeom>
                <a:gdLst>
                  <a:gd name="T0" fmla="*/ 196 w 200"/>
                  <a:gd name="T1" fmla="*/ 3 h 488"/>
                  <a:gd name="T2" fmla="*/ 163 w 200"/>
                  <a:gd name="T3" fmla="*/ 134 h 488"/>
                  <a:gd name="T4" fmla="*/ 74 w 200"/>
                  <a:gd name="T5" fmla="*/ 241 h 488"/>
                  <a:gd name="T6" fmla="*/ 0 w 200"/>
                  <a:gd name="T7" fmla="*/ 486 h 488"/>
                  <a:gd name="T8" fmla="*/ 4 w 200"/>
                  <a:gd name="T9" fmla="*/ 486 h 488"/>
                  <a:gd name="T10" fmla="*/ 19 w 200"/>
                  <a:gd name="T11" fmla="*/ 368 h 488"/>
                  <a:gd name="T12" fmla="*/ 84 w 200"/>
                  <a:gd name="T13" fmla="*/ 232 h 488"/>
                  <a:gd name="T14" fmla="*/ 175 w 200"/>
                  <a:gd name="T15" fmla="*/ 121 h 488"/>
                  <a:gd name="T16" fmla="*/ 199 w 200"/>
                  <a:gd name="T17" fmla="*/ 2 h 488"/>
                  <a:gd name="T18" fmla="*/ 196 w 200"/>
                  <a:gd name="T19" fmla="*/ 3 h 48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0" h="488">
                    <a:moveTo>
                      <a:pt x="196" y="3"/>
                    </a:moveTo>
                    <a:cubicBezTo>
                      <a:pt x="196" y="50"/>
                      <a:pt x="190" y="95"/>
                      <a:pt x="163" y="134"/>
                    </a:cubicBezTo>
                    <a:cubicBezTo>
                      <a:pt x="137" y="172"/>
                      <a:pt x="101" y="203"/>
                      <a:pt x="74" y="241"/>
                    </a:cubicBezTo>
                    <a:cubicBezTo>
                      <a:pt x="22" y="313"/>
                      <a:pt x="7" y="399"/>
                      <a:pt x="0" y="486"/>
                    </a:cubicBezTo>
                    <a:cubicBezTo>
                      <a:pt x="0" y="488"/>
                      <a:pt x="4" y="487"/>
                      <a:pt x="4" y="486"/>
                    </a:cubicBezTo>
                    <a:cubicBezTo>
                      <a:pt x="7" y="446"/>
                      <a:pt x="12" y="406"/>
                      <a:pt x="19" y="368"/>
                    </a:cubicBezTo>
                    <a:cubicBezTo>
                      <a:pt x="30" y="318"/>
                      <a:pt x="54" y="272"/>
                      <a:pt x="84" y="232"/>
                    </a:cubicBezTo>
                    <a:cubicBezTo>
                      <a:pt x="112" y="193"/>
                      <a:pt x="150" y="162"/>
                      <a:pt x="175" y="121"/>
                    </a:cubicBezTo>
                    <a:cubicBezTo>
                      <a:pt x="197" y="85"/>
                      <a:pt x="200" y="43"/>
                      <a:pt x="199" y="2"/>
                    </a:cubicBezTo>
                    <a:cubicBezTo>
                      <a:pt x="199" y="0"/>
                      <a:pt x="196" y="1"/>
                      <a:pt x="196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44" name="Freeform 325"/>
              <p:cNvSpPr/>
              <p:nvPr/>
            </p:nvSpPr>
            <p:spPr bwMode="auto">
              <a:xfrm>
                <a:off x="8530527" y="695250"/>
                <a:ext cx="166550" cy="496215"/>
              </a:xfrm>
              <a:custGeom>
                <a:gdLst>
                  <a:gd name="T0" fmla="*/ 156 w 160"/>
                  <a:gd name="T1" fmla="*/ 2 h 477"/>
                  <a:gd name="T2" fmla="*/ 133 w 160"/>
                  <a:gd name="T3" fmla="*/ 133 h 477"/>
                  <a:gd name="T4" fmla="*/ 65 w 160"/>
                  <a:gd name="T5" fmla="*/ 246 h 477"/>
                  <a:gd name="T6" fmla="*/ 6 w 160"/>
                  <a:gd name="T7" fmla="*/ 476 h 477"/>
                  <a:gd name="T8" fmla="*/ 10 w 160"/>
                  <a:gd name="T9" fmla="*/ 475 h 477"/>
                  <a:gd name="T10" fmla="*/ 23 w 160"/>
                  <a:gd name="T11" fmla="*/ 341 h 477"/>
                  <a:gd name="T12" fmla="*/ 78 w 160"/>
                  <a:gd name="T13" fmla="*/ 232 h 477"/>
                  <a:gd name="T14" fmla="*/ 139 w 160"/>
                  <a:gd name="T15" fmla="*/ 128 h 477"/>
                  <a:gd name="T16" fmla="*/ 159 w 160"/>
                  <a:gd name="T17" fmla="*/ 2 h 477"/>
                  <a:gd name="T18" fmla="*/ 156 w 160"/>
                  <a:gd name="T19" fmla="*/ 2 h 47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0" h="477">
                    <a:moveTo>
                      <a:pt x="156" y="2"/>
                    </a:moveTo>
                    <a:cubicBezTo>
                      <a:pt x="157" y="47"/>
                      <a:pt x="150" y="91"/>
                      <a:pt x="133" y="133"/>
                    </a:cubicBezTo>
                    <a:cubicBezTo>
                      <a:pt x="116" y="174"/>
                      <a:pt x="89" y="209"/>
                      <a:pt x="65" y="246"/>
                    </a:cubicBezTo>
                    <a:cubicBezTo>
                      <a:pt x="20" y="316"/>
                      <a:pt x="0" y="392"/>
                      <a:pt x="6" y="476"/>
                    </a:cubicBezTo>
                    <a:cubicBezTo>
                      <a:pt x="7" y="477"/>
                      <a:pt x="10" y="477"/>
                      <a:pt x="10" y="475"/>
                    </a:cubicBezTo>
                    <a:cubicBezTo>
                      <a:pt x="7" y="430"/>
                      <a:pt x="9" y="385"/>
                      <a:pt x="23" y="341"/>
                    </a:cubicBezTo>
                    <a:cubicBezTo>
                      <a:pt x="35" y="302"/>
                      <a:pt x="55" y="266"/>
                      <a:pt x="78" y="232"/>
                    </a:cubicBezTo>
                    <a:cubicBezTo>
                      <a:pt x="101" y="198"/>
                      <a:pt x="123" y="166"/>
                      <a:pt x="139" y="128"/>
                    </a:cubicBezTo>
                    <a:cubicBezTo>
                      <a:pt x="155" y="88"/>
                      <a:pt x="160" y="45"/>
                      <a:pt x="159" y="2"/>
                    </a:cubicBezTo>
                    <a:cubicBezTo>
                      <a:pt x="159" y="0"/>
                      <a:pt x="156" y="0"/>
                      <a:pt x="156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45" name="Freeform 326"/>
              <p:cNvSpPr/>
              <p:nvPr/>
            </p:nvSpPr>
            <p:spPr bwMode="auto">
              <a:xfrm>
                <a:off x="8559717" y="700402"/>
                <a:ext cx="139078" cy="473894"/>
              </a:xfrm>
              <a:custGeom>
                <a:gdLst>
                  <a:gd name="T0" fmla="*/ 129 w 133"/>
                  <a:gd name="T1" fmla="*/ 1 h 456"/>
                  <a:gd name="T2" fmla="*/ 77 w 133"/>
                  <a:gd name="T3" fmla="*/ 234 h 456"/>
                  <a:gd name="T4" fmla="*/ 5 w 133"/>
                  <a:gd name="T5" fmla="*/ 455 h 456"/>
                  <a:gd name="T6" fmla="*/ 9 w 133"/>
                  <a:gd name="T7" fmla="*/ 454 h 456"/>
                  <a:gd name="T8" fmla="*/ 83 w 133"/>
                  <a:gd name="T9" fmla="*/ 228 h 456"/>
                  <a:gd name="T10" fmla="*/ 133 w 133"/>
                  <a:gd name="T11" fmla="*/ 0 h 456"/>
                  <a:gd name="T12" fmla="*/ 129 w 133"/>
                  <a:gd name="T13" fmla="*/ 1 h 45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3" h="456">
                    <a:moveTo>
                      <a:pt x="129" y="1"/>
                    </a:moveTo>
                    <a:cubicBezTo>
                      <a:pt x="129" y="81"/>
                      <a:pt x="115" y="163"/>
                      <a:pt x="77" y="234"/>
                    </a:cubicBezTo>
                    <a:cubicBezTo>
                      <a:pt x="40" y="304"/>
                      <a:pt x="0" y="374"/>
                      <a:pt x="5" y="455"/>
                    </a:cubicBezTo>
                    <a:cubicBezTo>
                      <a:pt x="5" y="456"/>
                      <a:pt x="9" y="455"/>
                      <a:pt x="9" y="454"/>
                    </a:cubicBezTo>
                    <a:cubicBezTo>
                      <a:pt x="3" y="371"/>
                      <a:pt x="45" y="299"/>
                      <a:pt x="83" y="228"/>
                    </a:cubicBezTo>
                    <a:cubicBezTo>
                      <a:pt x="121" y="160"/>
                      <a:pt x="132" y="77"/>
                      <a:pt x="133" y="0"/>
                    </a:cubicBezTo>
                    <a:cubicBezTo>
                      <a:pt x="133" y="0"/>
                      <a:pt x="129" y="0"/>
                      <a:pt x="129" y="1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46" name="Freeform 327"/>
              <p:cNvSpPr/>
              <p:nvPr/>
            </p:nvSpPr>
            <p:spPr bwMode="auto">
              <a:xfrm>
                <a:off x="8611227" y="727874"/>
                <a:ext cx="89284" cy="401779"/>
              </a:xfrm>
              <a:custGeom>
                <a:gdLst>
                  <a:gd name="T0" fmla="*/ 82 w 86"/>
                  <a:gd name="T1" fmla="*/ 2 h 386"/>
                  <a:gd name="T2" fmla="*/ 7 w 86"/>
                  <a:gd name="T3" fmla="*/ 385 h 386"/>
                  <a:gd name="T4" fmla="*/ 11 w 86"/>
                  <a:gd name="T5" fmla="*/ 384 h 386"/>
                  <a:gd name="T6" fmla="*/ 85 w 86"/>
                  <a:gd name="T7" fmla="*/ 1 h 386"/>
                  <a:gd name="T8" fmla="*/ 82 w 86"/>
                  <a:gd name="T9" fmla="*/ 2 h 38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386">
                    <a:moveTo>
                      <a:pt x="82" y="2"/>
                    </a:moveTo>
                    <a:cubicBezTo>
                      <a:pt x="83" y="134"/>
                      <a:pt x="0" y="252"/>
                      <a:pt x="7" y="385"/>
                    </a:cubicBezTo>
                    <a:cubicBezTo>
                      <a:pt x="7" y="386"/>
                      <a:pt x="11" y="385"/>
                      <a:pt x="11" y="384"/>
                    </a:cubicBezTo>
                    <a:cubicBezTo>
                      <a:pt x="3" y="251"/>
                      <a:pt x="86" y="134"/>
                      <a:pt x="85" y="1"/>
                    </a:cubicBezTo>
                    <a:cubicBezTo>
                      <a:pt x="85" y="0"/>
                      <a:pt x="82" y="1"/>
                      <a:pt x="82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47" name="Freeform 328"/>
              <p:cNvSpPr/>
              <p:nvPr/>
            </p:nvSpPr>
            <p:spPr bwMode="auto">
              <a:xfrm>
                <a:off x="8667887" y="710704"/>
                <a:ext cx="32624" cy="374307"/>
              </a:xfrm>
              <a:custGeom>
                <a:gdLst>
                  <a:gd name="T0" fmla="*/ 26 w 31"/>
                  <a:gd name="T1" fmla="*/ 2 h 360"/>
                  <a:gd name="T2" fmla="*/ 0 w 31"/>
                  <a:gd name="T3" fmla="*/ 360 h 360"/>
                  <a:gd name="T4" fmla="*/ 3 w 31"/>
                  <a:gd name="T5" fmla="*/ 359 h 360"/>
                  <a:gd name="T6" fmla="*/ 30 w 31"/>
                  <a:gd name="T7" fmla="*/ 1 h 360"/>
                  <a:gd name="T8" fmla="*/ 26 w 31"/>
                  <a:gd name="T9" fmla="*/ 2 h 36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60">
                    <a:moveTo>
                      <a:pt x="26" y="2"/>
                    </a:moveTo>
                    <a:cubicBezTo>
                      <a:pt x="28" y="122"/>
                      <a:pt x="0" y="240"/>
                      <a:pt x="0" y="360"/>
                    </a:cubicBezTo>
                    <a:cubicBezTo>
                      <a:pt x="0" y="360"/>
                      <a:pt x="3" y="360"/>
                      <a:pt x="3" y="359"/>
                    </a:cubicBezTo>
                    <a:cubicBezTo>
                      <a:pt x="4" y="239"/>
                      <a:pt x="31" y="121"/>
                      <a:pt x="30" y="1"/>
                    </a:cubicBezTo>
                    <a:cubicBezTo>
                      <a:pt x="30" y="0"/>
                      <a:pt x="26" y="1"/>
                      <a:pt x="26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48" name="Freeform 329"/>
              <p:cNvSpPr/>
              <p:nvPr/>
            </p:nvSpPr>
            <p:spPr bwMode="auto">
              <a:xfrm>
                <a:off x="8691926" y="688382"/>
                <a:ext cx="13736" cy="365723"/>
              </a:xfrm>
              <a:custGeom>
                <a:gdLst>
                  <a:gd name="T0" fmla="*/ 4 w 14"/>
                  <a:gd name="T1" fmla="*/ 2 h 352"/>
                  <a:gd name="T2" fmla="*/ 9 w 14"/>
                  <a:gd name="T3" fmla="*/ 170 h 352"/>
                  <a:gd name="T4" fmla="*/ 5 w 14"/>
                  <a:gd name="T5" fmla="*/ 350 h 352"/>
                  <a:gd name="T6" fmla="*/ 8 w 14"/>
                  <a:gd name="T7" fmla="*/ 349 h 352"/>
                  <a:gd name="T8" fmla="*/ 13 w 14"/>
                  <a:gd name="T9" fmla="*/ 169 h 352"/>
                  <a:gd name="T10" fmla="*/ 8 w 14"/>
                  <a:gd name="T11" fmla="*/ 2 h 352"/>
                  <a:gd name="T12" fmla="*/ 4 w 14"/>
                  <a:gd name="T13" fmla="*/ 2 h 35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352">
                    <a:moveTo>
                      <a:pt x="4" y="2"/>
                    </a:moveTo>
                    <a:cubicBezTo>
                      <a:pt x="2" y="58"/>
                      <a:pt x="10" y="114"/>
                      <a:pt x="9" y="170"/>
                    </a:cubicBezTo>
                    <a:cubicBezTo>
                      <a:pt x="9" y="230"/>
                      <a:pt x="0" y="290"/>
                      <a:pt x="5" y="350"/>
                    </a:cubicBezTo>
                    <a:cubicBezTo>
                      <a:pt x="5" y="352"/>
                      <a:pt x="8" y="351"/>
                      <a:pt x="8" y="349"/>
                    </a:cubicBezTo>
                    <a:cubicBezTo>
                      <a:pt x="4" y="289"/>
                      <a:pt x="12" y="229"/>
                      <a:pt x="13" y="169"/>
                    </a:cubicBezTo>
                    <a:cubicBezTo>
                      <a:pt x="14" y="113"/>
                      <a:pt x="6" y="58"/>
                      <a:pt x="8" y="2"/>
                    </a:cubicBezTo>
                    <a:cubicBezTo>
                      <a:pt x="8" y="0"/>
                      <a:pt x="4" y="0"/>
                      <a:pt x="4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49" name="Freeform 330"/>
              <p:cNvSpPr/>
              <p:nvPr/>
            </p:nvSpPr>
            <p:spPr bwMode="auto">
              <a:xfrm>
                <a:off x="8697077" y="705552"/>
                <a:ext cx="51510" cy="329665"/>
              </a:xfrm>
              <a:custGeom>
                <a:gdLst>
                  <a:gd name="T0" fmla="*/ 0 w 50"/>
                  <a:gd name="T1" fmla="*/ 2 h 317"/>
                  <a:gd name="T2" fmla="*/ 24 w 50"/>
                  <a:gd name="T3" fmla="*/ 316 h 317"/>
                  <a:gd name="T4" fmla="*/ 27 w 50"/>
                  <a:gd name="T5" fmla="*/ 316 h 317"/>
                  <a:gd name="T6" fmla="*/ 4 w 50"/>
                  <a:gd name="T7" fmla="*/ 1 h 317"/>
                  <a:gd name="T8" fmla="*/ 0 w 50"/>
                  <a:gd name="T9" fmla="*/ 2 h 31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317">
                    <a:moveTo>
                      <a:pt x="0" y="2"/>
                    </a:moveTo>
                    <a:cubicBezTo>
                      <a:pt x="10" y="105"/>
                      <a:pt x="47" y="213"/>
                      <a:pt x="24" y="316"/>
                    </a:cubicBezTo>
                    <a:cubicBezTo>
                      <a:pt x="23" y="317"/>
                      <a:pt x="27" y="317"/>
                      <a:pt x="27" y="316"/>
                    </a:cubicBezTo>
                    <a:cubicBezTo>
                      <a:pt x="50" y="213"/>
                      <a:pt x="14" y="104"/>
                      <a:pt x="4" y="1"/>
                    </a:cubicBezTo>
                    <a:cubicBezTo>
                      <a:pt x="4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50" name="Freeform 331"/>
              <p:cNvSpPr/>
              <p:nvPr/>
            </p:nvSpPr>
            <p:spPr bwMode="auto">
              <a:xfrm>
                <a:off x="8688492" y="683232"/>
                <a:ext cx="82416" cy="396629"/>
              </a:xfrm>
              <a:custGeom>
                <a:gdLst>
                  <a:gd name="T0" fmla="*/ 6 w 79"/>
                  <a:gd name="T1" fmla="*/ 1 h 382"/>
                  <a:gd name="T2" fmla="*/ 15 w 79"/>
                  <a:gd name="T3" fmla="*/ 63 h 382"/>
                  <a:gd name="T4" fmla="*/ 49 w 79"/>
                  <a:gd name="T5" fmla="*/ 145 h 382"/>
                  <a:gd name="T6" fmla="*/ 67 w 79"/>
                  <a:gd name="T7" fmla="*/ 245 h 382"/>
                  <a:gd name="T8" fmla="*/ 75 w 79"/>
                  <a:gd name="T9" fmla="*/ 381 h 382"/>
                  <a:gd name="T10" fmla="*/ 79 w 79"/>
                  <a:gd name="T11" fmla="*/ 380 h 382"/>
                  <a:gd name="T12" fmla="*/ 72 w 79"/>
                  <a:gd name="T13" fmla="*/ 251 h 382"/>
                  <a:gd name="T14" fmla="*/ 54 w 79"/>
                  <a:gd name="T15" fmla="*/ 148 h 382"/>
                  <a:gd name="T16" fmla="*/ 22 w 79"/>
                  <a:gd name="T17" fmla="*/ 72 h 382"/>
                  <a:gd name="T18" fmla="*/ 10 w 79"/>
                  <a:gd name="T19" fmla="*/ 1 h 382"/>
                  <a:gd name="T20" fmla="*/ 6 w 79"/>
                  <a:gd name="T21" fmla="*/ 1 h 38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9" h="382">
                    <a:moveTo>
                      <a:pt x="6" y="1"/>
                    </a:moveTo>
                    <a:cubicBezTo>
                      <a:pt x="0" y="22"/>
                      <a:pt x="8" y="44"/>
                      <a:pt x="15" y="63"/>
                    </a:cubicBezTo>
                    <a:cubicBezTo>
                      <a:pt x="25" y="91"/>
                      <a:pt x="38" y="118"/>
                      <a:pt x="49" y="145"/>
                    </a:cubicBezTo>
                    <a:cubicBezTo>
                      <a:pt x="61" y="177"/>
                      <a:pt x="64" y="211"/>
                      <a:pt x="67" y="245"/>
                    </a:cubicBezTo>
                    <a:cubicBezTo>
                      <a:pt x="73" y="290"/>
                      <a:pt x="74" y="336"/>
                      <a:pt x="75" y="381"/>
                    </a:cubicBezTo>
                    <a:cubicBezTo>
                      <a:pt x="75" y="382"/>
                      <a:pt x="79" y="381"/>
                      <a:pt x="79" y="380"/>
                    </a:cubicBezTo>
                    <a:cubicBezTo>
                      <a:pt x="78" y="337"/>
                      <a:pt x="76" y="294"/>
                      <a:pt x="72" y="251"/>
                    </a:cubicBezTo>
                    <a:cubicBezTo>
                      <a:pt x="68" y="217"/>
                      <a:pt x="65" y="181"/>
                      <a:pt x="54" y="148"/>
                    </a:cubicBezTo>
                    <a:cubicBezTo>
                      <a:pt x="44" y="122"/>
                      <a:pt x="32" y="97"/>
                      <a:pt x="22" y="72"/>
                    </a:cubicBezTo>
                    <a:cubicBezTo>
                      <a:pt x="14" y="50"/>
                      <a:pt x="3" y="23"/>
                      <a:pt x="10" y="1"/>
                    </a:cubicBezTo>
                    <a:cubicBezTo>
                      <a:pt x="10" y="0"/>
                      <a:pt x="6" y="0"/>
                      <a:pt x="6" y="1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51" name="Freeform 332"/>
              <p:cNvSpPr/>
              <p:nvPr/>
            </p:nvSpPr>
            <p:spPr bwMode="auto">
              <a:xfrm>
                <a:off x="8693643" y="705552"/>
                <a:ext cx="127058" cy="401779"/>
              </a:xfrm>
              <a:custGeom>
                <a:gdLst>
                  <a:gd name="T0" fmla="*/ 1 w 122"/>
                  <a:gd name="T1" fmla="*/ 2 h 386"/>
                  <a:gd name="T2" fmla="*/ 39 w 122"/>
                  <a:gd name="T3" fmla="*/ 86 h 386"/>
                  <a:gd name="T4" fmla="*/ 90 w 122"/>
                  <a:gd name="T5" fmla="*/ 185 h 386"/>
                  <a:gd name="T6" fmla="*/ 112 w 122"/>
                  <a:gd name="T7" fmla="*/ 385 h 386"/>
                  <a:gd name="T8" fmla="*/ 115 w 122"/>
                  <a:gd name="T9" fmla="*/ 384 h 386"/>
                  <a:gd name="T10" fmla="*/ 96 w 122"/>
                  <a:gd name="T11" fmla="*/ 191 h 386"/>
                  <a:gd name="T12" fmla="*/ 52 w 122"/>
                  <a:gd name="T13" fmla="*/ 101 h 386"/>
                  <a:gd name="T14" fmla="*/ 4 w 122"/>
                  <a:gd name="T15" fmla="*/ 1 h 386"/>
                  <a:gd name="T16" fmla="*/ 1 w 122"/>
                  <a:gd name="T17" fmla="*/ 2 h 38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2" h="386">
                    <a:moveTo>
                      <a:pt x="1" y="2"/>
                    </a:moveTo>
                    <a:cubicBezTo>
                      <a:pt x="12" y="31"/>
                      <a:pt x="23" y="59"/>
                      <a:pt x="39" y="86"/>
                    </a:cubicBezTo>
                    <a:cubicBezTo>
                      <a:pt x="59" y="118"/>
                      <a:pt x="78" y="149"/>
                      <a:pt x="90" y="185"/>
                    </a:cubicBezTo>
                    <a:cubicBezTo>
                      <a:pt x="112" y="248"/>
                      <a:pt x="118" y="318"/>
                      <a:pt x="112" y="385"/>
                    </a:cubicBezTo>
                    <a:cubicBezTo>
                      <a:pt x="111" y="386"/>
                      <a:pt x="115" y="386"/>
                      <a:pt x="115" y="384"/>
                    </a:cubicBezTo>
                    <a:cubicBezTo>
                      <a:pt x="122" y="319"/>
                      <a:pt x="115" y="253"/>
                      <a:pt x="96" y="191"/>
                    </a:cubicBezTo>
                    <a:cubicBezTo>
                      <a:pt x="86" y="158"/>
                      <a:pt x="71" y="129"/>
                      <a:pt x="52" y="101"/>
                    </a:cubicBezTo>
                    <a:cubicBezTo>
                      <a:pt x="32" y="69"/>
                      <a:pt x="18" y="36"/>
                      <a:pt x="4" y="1"/>
                    </a:cubicBezTo>
                    <a:cubicBezTo>
                      <a:pt x="4" y="0"/>
                      <a:pt x="0" y="1"/>
                      <a:pt x="1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52" name="Freeform 333"/>
              <p:cNvSpPr/>
              <p:nvPr/>
            </p:nvSpPr>
            <p:spPr bwMode="auto">
              <a:xfrm>
                <a:off x="8697077" y="695250"/>
                <a:ext cx="164833" cy="441271"/>
              </a:xfrm>
              <a:custGeom>
                <a:gdLst>
                  <a:gd name="T0" fmla="*/ 0 w 157"/>
                  <a:gd name="T1" fmla="*/ 2 h 425"/>
                  <a:gd name="T2" fmla="*/ 32 w 157"/>
                  <a:gd name="T3" fmla="*/ 73 h 425"/>
                  <a:gd name="T4" fmla="*/ 95 w 157"/>
                  <a:gd name="T5" fmla="*/ 166 h 425"/>
                  <a:gd name="T6" fmla="*/ 142 w 157"/>
                  <a:gd name="T7" fmla="*/ 264 h 425"/>
                  <a:gd name="T8" fmla="*/ 152 w 157"/>
                  <a:gd name="T9" fmla="*/ 423 h 425"/>
                  <a:gd name="T10" fmla="*/ 155 w 157"/>
                  <a:gd name="T11" fmla="*/ 423 h 425"/>
                  <a:gd name="T12" fmla="*/ 149 w 157"/>
                  <a:gd name="T13" fmla="*/ 277 h 425"/>
                  <a:gd name="T14" fmla="*/ 110 w 157"/>
                  <a:gd name="T15" fmla="*/ 181 h 425"/>
                  <a:gd name="T16" fmla="*/ 46 w 157"/>
                  <a:gd name="T17" fmla="*/ 88 h 425"/>
                  <a:gd name="T18" fmla="*/ 4 w 157"/>
                  <a:gd name="T19" fmla="*/ 1 h 425"/>
                  <a:gd name="T20" fmla="*/ 0 w 157"/>
                  <a:gd name="T21" fmla="*/ 2 h 42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7" h="425">
                    <a:moveTo>
                      <a:pt x="0" y="2"/>
                    </a:moveTo>
                    <a:cubicBezTo>
                      <a:pt x="3" y="28"/>
                      <a:pt x="18" y="52"/>
                      <a:pt x="32" y="73"/>
                    </a:cubicBezTo>
                    <a:cubicBezTo>
                      <a:pt x="52" y="105"/>
                      <a:pt x="74" y="135"/>
                      <a:pt x="95" y="166"/>
                    </a:cubicBezTo>
                    <a:cubicBezTo>
                      <a:pt x="116" y="197"/>
                      <a:pt x="134" y="228"/>
                      <a:pt x="142" y="264"/>
                    </a:cubicBezTo>
                    <a:cubicBezTo>
                      <a:pt x="155" y="316"/>
                      <a:pt x="154" y="370"/>
                      <a:pt x="152" y="423"/>
                    </a:cubicBezTo>
                    <a:cubicBezTo>
                      <a:pt x="152" y="425"/>
                      <a:pt x="155" y="424"/>
                      <a:pt x="155" y="423"/>
                    </a:cubicBezTo>
                    <a:cubicBezTo>
                      <a:pt x="157" y="374"/>
                      <a:pt x="157" y="325"/>
                      <a:pt x="149" y="277"/>
                    </a:cubicBezTo>
                    <a:cubicBezTo>
                      <a:pt x="142" y="241"/>
                      <a:pt x="129" y="212"/>
                      <a:pt x="110" y="181"/>
                    </a:cubicBezTo>
                    <a:cubicBezTo>
                      <a:pt x="89" y="150"/>
                      <a:pt x="67" y="119"/>
                      <a:pt x="46" y="88"/>
                    </a:cubicBezTo>
                    <a:cubicBezTo>
                      <a:pt x="28" y="62"/>
                      <a:pt x="7" y="33"/>
                      <a:pt x="4" y="1"/>
                    </a:cubicBezTo>
                    <a:cubicBezTo>
                      <a:pt x="4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53" name="Freeform 334"/>
              <p:cNvSpPr/>
              <p:nvPr/>
            </p:nvSpPr>
            <p:spPr bwMode="auto">
              <a:xfrm>
                <a:off x="8697077" y="705552"/>
                <a:ext cx="195739" cy="442988"/>
              </a:xfrm>
              <a:custGeom>
                <a:gdLst>
                  <a:gd name="T0" fmla="*/ 0 w 187"/>
                  <a:gd name="T1" fmla="*/ 2 h 425"/>
                  <a:gd name="T2" fmla="*/ 130 w 187"/>
                  <a:gd name="T3" fmla="*/ 174 h 425"/>
                  <a:gd name="T4" fmla="*/ 174 w 187"/>
                  <a:gd name="T5" fmla="*/ 273 h 425"/>
                  <a:gd name="T6" fmla="*/ 182 w 187"/>
                  <a:gd name="T7" fmla="*/ 424 h 425"/>
                  <a:gd name="T8" fmla="*/ 186 w 187"/>
                  <a:gd name="T9" fmla="*/ 423 h 425"/>
                  <a:gd name="T10" fmla="*/ 179 w 187"/>
                  <a:gd name="T11" fmla="*/ 279 h 425"/>
                  <a:gd name="T12" fmla="*/ 139 w 187"/>
                  <a:gd name="T13" fmla="*/ 181 h 425"/>
                  <a:gd name="T14" fmla="*/ 4 w 187"/>
                  <a:gd name="T15" fmla="*/ 1 h 425"/>
                  <a:gd name="T16" fmla="*/ 0 w 187"/>
                  <a:gd name="T17" fmla="*/ 2 h 42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7" h="425">
                    <a:moveTo>
                      <a:pt x="0" y="2"/>
                    </a:moveTo>
                    <a:cubicBezTo>
                      <a:pt x="33" y="66"/>
                      <a:pt x="87" y="117"/>
                      <a:pt x="130" y="174"/>
                    </a:cubicBezTo>
                    <a:cubicBezTo>
                      <a:pt x="153" y="205"/>
                      <a:pt x="166" y="235"/>
                      <a:pt x="174" y="273"/>
                    </a:cubicBezTo>
                    <a:cubicBezTo>
                      <a:pt x="184" y="322"/>
                      <a:pt x="182" y="374"/>
                      <a:pt x="182" y="424"/>
                    </a:cubicBezTo>
                    <a:cubicBezTo>
                      <a:pt x="182" y="425"/>
                      <a:pt x="186" y="424"/>
                      <a:pt x="186" y="423"/>
                    </a:cubicBezTo>
                    <a:cubicBezTo>
                      <a:pt x="185" y="375"/>
                      <a:pt x="187" y="327"/>
                      <a:pt x="179" y="279"/>
                    </a:cubicBezTo>
                    <a:cubicBezTo>
                      <a:pt x="173" y="242"/>
                      <a:pt x="160" y="211"/>
                      <a:pt x="139" y="181"/>
                    </a:cubicBezTo>
                    <a:cubicBezTo>
                      <a:pt x="96" y="120"/>
                      <a:pt x="38" y="68"/>
                      <a:pt x="4" y="1"/>
                    </a:cubicBezTo>
                    <a:cubicBezTo>
                      <a:pt x="3" y="0"/>
                      <a:pt x="0" y="2"/>
                      <a:pt x="0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54" name="Freeform 335"/>
              <p:cNvSpPr/>
              <p:nvPr/>
            </p:nvSpPr>
            <p:spPr bwMode="auto">
              <a:xfrm>
                <a:off x="8729700" y="757063"/>
                <a:ext cx="214626" cy="417233"/>
              </a:xfrm>
              <a:custGeom>
                <a:gdLst>
                  <a:gd name="T0" fmla="*/ 1 w 205"/>
                  <a:gd name="T1" fmla="*/ 2 h 401"/>
                  <a:gd name="T2" fmla="*/ 170 w 205"/>
                  <a:gd name="T3" fmla="*/ 204 h 401"/>
                  <a:gd name="T4" fmla="*/ 193 w 205"/>
                  <a:gd name="T5" fmla="*/ 400 h 401"/>
                  <a:gd name="T6" fmla="*/ 197 w 205"/>
                  <a:gd name="T7" fmla="*/ 400 h 401"/>
                  <a:gd name="T8" fmla="*/ 174 w 205"/>
                  <a:gd name="T9" fmla="*/ 203 h 401"/>
                  <a:gd name="T10" fmla="*/ 4 w 205"/>
                  <a:gd name="T11" fmla="*/ 1 h 401"/>
                  <a:gd name="T12" fmla="*/ 1 w 205"/>
                  <a:gd name="T13" fmla="*/ 2 h 40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5" h="401">
                    <a:moveTo>
                      <a:pt x="1" y="2"/>
                    </a:moveTo>
                    <a:cubicBezTo>
                      <a:pt x="66" y="61"/>
                      <a:pt x="132" y="124"/>
                      <a:pt x="170" y="204"/>
                    </a:cubicBezTo>
                    <a:cubicBezTo>
                      <a:pt x="199" y="266"/>
                      <a:pt x="201" y="334"/>
                      <a:pt x="193" y="400"/>
                    </a:cubicBezTo>
                    <a:cubicBezTo>
                      <a:pt x="193" y="401"/>
                      <a:pt x="197" y="401"/>
                      <a:pt x="197" y="400"/>
                    </a:cubicBezTo>
                    <a:cubicBezTo>
                      <a:pt x="205" y="332"/>
                      <a:pt x="202" y="266"/>
                      <a:pt x="174" y="203"/>
                    </a:cubicBezTo>
                    <a:cubicBezTo>
                      <a:pt x="137" y="123"/>
                      <a:pt x="68" y="59"/>
                      <a:pt x="4" y="1"/>
                    </a:cubicBezTo>
                    <a:cubicBezTo>
                      <a:pt x="3" y="0"/>
                      <a:pt x="0" y="1"/>
                      <a:pt x="1" y="2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55" name="Freeform 336"/>
              <p:cNvSpPr/>
              <p:nvPr/>
            </p:nvSpPr>
            <p:spPr bwMode="auto">
              <a:xfrm>
                <a:off x="8334788" y="638590"/>
                <a:ext cx="243815" cy="230079"/>
              </a:xfrm>
              <a:custGeom>
                <a:gdLst>
                  <a:gd name="T0" fmla="*/ 5 w 232"/>
                  <a:gd name="T1" fmla="*/ 219 h 222"/>
                  <a:gd name="T2" fmla="*/ 50 w 232"/>
                  <a:gd name="T3" fmla="*/ 2 h 222"/>
                  <a:gd name="T4" fmla="*/ 45 w 232"/>
                  <a:gd name="T5" fmla="*/ 3 h 222"/>
                  <a:gd name="T6" fmla="*/ 227 w 232"/>
                  <a:gd name="T7" fmla="*/ 194 h 222"/>
                  <a:gd name="T8" fmla="*/ 232 w 232"/>
                  <a:gd name="T9" fmla="*/ 193 h 222"/>
                  <a:gd name="T10" fmla="*/ 49 w 232"/>
                  <a:gd name="T11" fmla="*/ 1 h 222"/>
                  <a:gd name="T12" fmla="*/ 45 w 232"/>
                  <a:gd name="T13" fmla="*/ 3 h 222"/>
                  <a:gd name="T14" fmla="*/ 0 w 232"/>
                  <a:gd name="T15" fmla="*/ 219 h 222"/>
                  <a:gd name="T16" fmla="*/ 5 w 232"/>
                  <a:gd name="T17" fmla="*/ 219 h 22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1" h="221">
                    <a:moveTo>
                      <a:pt x="5" y="219"/>
                    </a:moveTo>
                    <a:cubicBezTo>
                      <a:pt x="10" y="145"/>
                      <a:pt x="44" y="76"/>
                      <a:pt x="50" y="2"/>
                    </a:cubicBezTo>
                    <a:cubicBezTo>
                      <a:pt x="48" y="3"/>
                      <a:pt x="47" y="3"/>
                      <a:pt x="45" y="3"/>
                    </a:cubicBezTo>
                    <a:cubicBezTo>
                      <a:pt x="90" y="84"/>
                      <a:pt x="199" y="100"/>
                      <a:pt x="227" y="194"/>
                    </a:cubicBezTo>
                    <a:cubicBezTo>
                      <a:pt x="228" y="196"/>
                      <a:pt x="232" y="195"/>
                      <a:pt x="232" y="193"/>
                    </a:cubicBezTo>
                    <a:cubicBezTo>
                      <a:pt x="204" y="99"/>
                      <a:pt x="94" y="83"/>
                      <a:pt x="49" y="1"/>
                    </a:cubicBezTo>
                    <a:cubicBezTo>
                      <a:pt x="49" y="0"/>
                      <a:pt x="45" y="1"/>
                      <a:pt x="45" y="3"/>
                    </a:cubicBezTo>
                    <a:cubicBezTo>
                      <a:pt x="40" y="77"/>
                      <a:pt x="5" y="145"/>
                      <a:pt x="0" y="219"/>
                    </a:cubicBezTo>
                    <a:cubicBezTo>
                      <a:pt x="0" y="222"/>
                      <a:pt x="5" y="221"/>
                      <a:pt x="5" y="219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56" name="Freeform 337"/>
              <p:cNvSpPr/>
              <p:nvPr/>
            </p:nvSpPr>
            <p:spPr bwMode="auto">
              <a:xfrm>
                <a:off x="8357110" y="652326"/>
                <a:ext cx="34340" cy="248966"/>
              </a:xfrm>
              <a:custGeom>
                <a:gdLst>
                  <a:gd name="T0" fmla="*/ 17 w 32"/>
                  <a:gd name="T1" fmla="*/ 236 h 239"/>
                  <a:gd name="T2" fmla="*/ 18 w 32"/>
                  <a:gd name="T3" fmla="*/ 115 h 239"/>
                  <a:gd name="T4" fmla="*/ 30 w 32"/>
                  <a:gd name="T5" fmla="*/ 2 h 239"/>
                  <a:gd name="T6" fmla="*/ 25 w 32"/>
                  <a:gd name="T7" fmla="*/ 3 h 239"/>
                  <a:gd name="T8" fmla="*/ 13 w 32"/>
                  <a:gd name="T9" fmla="*/ 120 h 239"/>
                  <a:gd name="T10" fmla="*/ 12 w 32"/>
                  <a:gd name="T11" fmla="*/ 237 h 239"/>
                  <a:gd name="T12" fmla="*/ 17 w 32"/>
                  <a:gd name="T13" fmla="*/ 236 h 23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239">
                    <a:moveTo>
                      <a:pt x="17" y="236"/>
                    </a:moveTo>
                    <a:cubicBezTo>
                      <a:pt x="4" y="198"/>
                      <a:pt x="13" y="153"/>
                      <a:pt x="18" y="115"/>
                    </a:cubicBezTo>
                    <a:cubicBezTo>
                      <a:pt x="23" y="78"/>
                      <a:pt x="32" y="39"/>
                      <a:pt x="30" y="2"/>
                    </a:cubicBezTo>
                    <a:cubicBezTo>
                      <a:pt x="30" y="0"/>
                      <a:pt x="25" y="1"/>
                      <a:pt x="25" y="3"/>
                    </a:cubicBezTo>
                    <a:cubicBezTo>
                      <a:pt x="28" y="42"/>
                      <a:pt x="18" y="82"/>
                      <a:pt x="13" y="120"/>
                    </a:cubicBezTo>
                    <a:cubicBezTo>
                      <a:pt x="8" y="157"/>
                      <a:pt x="0" y="201"/>
                      <a:pt x="12" y="237"/>
                    </a:cubicBezTo>
                    <a:cubicBezTo>
                      <a:pt x="13" y="239"/>
                      <a:pt x="18" y="237"/>
                      <a:pt x="17" y="236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57" name="Freeform 338"/>
              <p:cNvSpPr/>
              <p:nvPr/>
            </p:nvSpPr>
            <p:spPr bwMode="auto">
              <a:xfrm>
                <a:off x="8381148" y="642024"/>
                <a:ext cx="84134" cy="334817"/>
              </a:xfrm>
              <a:custGeom>
                <a:gdLst>
                  <a:gd name="T0" fmla="*/ 0 w 80"/>
                  <a:gd name="T1" fmla="*/ 4 h 323"/>
                  <a:gd name="T2" fmla="*/ 15 w 80"/>
                  <a:gd name="T3" fmla="*/ 63 h 323"/>
                  <a:gd name="T4" fmla="*/ 23 w 80"/>
                  <a:gd name="T5" fmla="*/ 156 h 323"/>
                  <a:gd name="T6" fmla="*/ 74 w 80"/>
                  <a:gd name="T7" fmla="*/ 321 h 323"/>
                  <a:gd name="T8" fmla="*/ 79 w 80"/>
                  <a:gd name="T9" fmla="*/ 319 h 323"/>
                  <a:gd name="T10" fmla="*/ 27 w 80"/>
                  <a:gd name="T11" fmla="*/ 148 h 323"/>
                  <a:gd name="T12" fmla="*/ 20 w 80"/>
                  <a:gd name="T13" fmla="*/ 62 h 323"/>
                  <a:gd name="T14" fmla="*/ 5 w 80"/>
                  <a:gd name="T15" fmla="*/ 3 h 323"/>
                  <a:gd name="T16" fmla="*/ 0 w 80"/>
                  <a:gd name="T17" fmla="*/ 4 h 32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0" h="323">
                    <a:moveTo>
                      <a:pt x="0" y="4"/>
                    </a:moveTo>
                    <a:cubicBezTo>
                      <a:pt x="4" y="24"/>
                      <a:pt x="12" y="43"/>
                      <a:pt x="15" y="63"/>
                    </a:cubicBezTo>
                    <a:cubicBezTo>
                      <a:pt x="19" y="94"/>
                      <a:pt x="19" y="125"/>
                      <a:pt x="23" y="156"/>
                    </a:cubicBezTo>
                    <a:cubicBezTo>
                      <a:pt x="31" y="214"/>
                      <a:pt x="48" y="269"/>
                      <a:pt x="74" y="321"/>
                    </a:cubicBezTo>
                    <a:cubicBezTo>
                      <a:pt x="75" y="323"/>
                      <a:pt x="80" y="321"/>
                      <a:pt x="79" y="319"/>
                    </a:cubicBezTo>
                    <a:cubicBezTo>
                      <a:pt x="52" y="265"/>
                      <a:pt x="36" y="208"/>
                      <a:pt x="27" y="148"/>
                    </a:cubicBezTo>
                    <a:cubicBezTo>
                      <a:pt x="23" y="119"/>
                      <a:pt x="23" y="91"/>
                      <a:pt x="20" y="62"/>
                    </a:cubicBezTo>
                    <a:cubicBezTo>
                      <a:pt x="17" y="41"/>
                      <a:pt x="8" y="23"/>
                      <a:pt x="5" y="3"/>
                    </a:cubicBezTo>
                    <a:cubicBezTo>
                      <a:pt x="5" y="0"/>
                      <a:pt x="0" y="2"/>
                      <a:pt x="0" y="4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58" name="Freeform 339"/>
              <p:cNvSpPr/>
              <p:nvPr/>
            </p:nvSpPr>
            <p:spPr bwMode="auto">
              <a:xfrm>
                <a:off x="8386298" y="648892"/>
                <a:ext cx="106454" cy="293609"/>
              </a:xfrm>
              <a:custGeom>
                <a:gdLst>
                  <a:gd name="T0" fmla="*/ 0 w 102"/>
                  <a:gd name="T1" fmla="*/ 3 h 283"/>
                  <a:gd name="T2" fmla="*/ 37 w 102"/>
                  <a:gd name="T3" fmla="*/ 130 h 283"/>
                  <a:gd name="T4" fmla="*/ 97 w 102"/>
                  <a:gd name="T5" fmla="*/ 282 h 283"/>
                  <a:gd name="T6" fmla="*/ 101 w 102"/>
                  <a:gd name="T7" fmla="*/ 281 h 283"/>
                  <a:gd name="T8" fmla="*/ 43 w 102"/>
                  <a:gd name="T9" fmla="*/ 133 h 283"/>
                  <a:gd name="T10" fmla="*/ 5 w 102"/>
                  <a:gd name="T11" fmla="*/ 1 h 283"/>
                  <a:gd name="T12" fmla="*/ 0 w 102"/>
                  <a:gd name="T13" fmla="*/ 3 h 28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2" h="283">
                    <a:moveTo>
                      <a:pt x="0" y="3"/>
                    </a:moveTo>
                    <a:cubicBezTo>
                      <a:pt x="18" y="43"/>
                      <a:pt x="24" y="88"/>
                      <a:pt x="37" y="130"/>
                    </a:cubicBezTo>
                    <a:cubicBezTo>
                      <a:pt x="53" y="181"/>
                      <a:pt x="68" y="236"/>
                      <a:pt x="97" y="282"/>
                    </a:cubicBezTo>
                    <a:cubicBezTo>
                      <a:pt x="97" y="283"/>
                      <a:pt x="102" y="281"/>
                      <a:pt x="101" y="281"/>
                    </a:cubicBezTo>
                    <a:cubicBezTo>
                      <a:pt x="74" y="236"/>
                      <a:pt x="61" y="182"/>
                      <a:pt x="43" y="133"/>
                    </a:cubicBezTo>
                    <a:cubicBezTo>
                      <a:pt x="28" y="90"/>
                      <a:pt x="24" y="43"/>
                      <a:pt x="5" y="1"/>
                    </a:cubicBezTo>
                    <a:cubicBezTo>
                      <a:pt x="5" y="0"/>
                      <a:pt x="0" y="1"/>
                      <a:pt x="0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59" name="Freeform 340"/>
              <p:cNvSpPr/>
              <p:nvPr/>
            </p:nvSpPr>
            <p:spPr bwMode="auto">
              <a:xfrm>
                <a:off x="8382864" y="642024"/>
                <a:ext cx="127058" cy="274721"/>
              </a:xfrm>
              <a:custGeom>
                <a:gdLst>
                  <a:gd name="T0" fmla="*/ 1 w 121"/>
                  <a:gd name="T1" fmla="*/ 3 h 264"/>
                  <a:gd name="T2" fmla="*/ 115 w 121"/>
                  <a:gd name="T3" fmla="*/ 262 h 264"/>
                  <a:gd name="T4" fmla="*/ 120 w 121"/>
                  <a:gd name="T5" fmla="*/ 261 h 264"/>
                  <a:gd name="T6" fmla="*/ 6 w 121"/>
                  <a:gd name="T7" fmla="*/ 2 h 264"/>
                  <a:gd name="T8" fmla="*/ 1 w 121"/>
                  <a:gd name="T9" fmla="*/ 3 h 26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264">
                    <a:moveTo>
                      <a:pt x="1" y="3"/>
                    </a:moveTo>
                    <a:cubicBezTo>
                      <a:pt x="44" y="87"/>
                      <a:pt x="72" y="178"/>
                      <a:pt x="115" y="262"/>
                    </a:cubicBezTo>
                    <a:cubicBezTo>
                      <a:pt x="116" y="264"/>
                      <a:pt x="121" y="262"/>
                      <a:pt x="120" y="261"/>
                    </a:cubicBezTo>
                    <a:cubicBezTo>
                      <a:pt x="76" y="177"/>
                      <a:pt x="48" y="86"/>
                      <a:pt x="6" y="2"/>
                    </a:cubicBezTo>
                    <a:cubicBezTo>
                      <a:pt x="5" y="0"/>
                      <a:pt x="0" y="1"/>
                      <a:pt x="1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60" name="Freeform 341"/>
              <p:cNvSpPr/>
              <p:nvPr/>
            </p:nvSpPr>
            <p:spPr bwMode="auto">
              <a:xfrm>
                <a:off x="8377714" y="648892"/>
                <a:ext cx="32624" cy="278155"/>
              </a:xfrm>
              <a:custGeom>
                <a:gdLst>
                  <a:gd name="T0" fmla="*/ 8 w 32"/>
                  <a:gd name="T1" fmla="*/ 3 h 268"/>
                  <a:gd name="T2" fmla="*/ 7 w 32"/>
                  <a:gd name="T3" fmla="*/ 135 h 268"/>
                  <a:gd name="T4" fmla="*/ 27 w 32"/>
                  <a:gd name="T5" fmla="*/ 266 h 268"/>
                  <a:gd name="T6" fmla="*/ 32 w 32"/>
                  <a:gd name="T7" fmla="*/ 265 h 268"/>
                  <a:gd name="T8" fmla="*/ 11 w 32"/>
                  <a:gd name="T9" fmla="*/ 133 h 268"/>
                  <a:gd name="T10" fmla="*/ 12 w 32"/>
                  <a:gd name="T11" fmla="*/ 1 h 268"/>
                  <a:gd name="T12" fmla="*/ 8 w 32"/>
                  <a:gd name="T13" fmla="*/ 3 h 26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268">
                    <a:moveTo>
                      <a:pt x="8" y="3"/>
                    </a:moveTo>
                    <a:cubicBezTo>
                      <a:pt x="20" y="44"/>
                      <a:pt x="10" y="92"/>
                      <a:pt x="7" y="135"/>
                    </a:cubicBezTo>
                    <a:cubicBezTo>
                      <a:pt x="3" y="178"/>
                      <a:pt x="0" y="230"/>
                      <a:pt x="27" y="266"/>
                    </a:cubicBezTo>
                    <a:cubicBezTo>
                      <a:pt x="28" y="268"/>
                      <a:pt x="32" y="266"/>
                      <a:pt x="32" y="265"/>
                    </a:cubicBezTo>
                    <a:cubicBezTo>
                      <a:pt x="4" y="229"/>
                      <a:pt x="8" y="177"/>
                      <a:pt x="11" y="133"/>
                    </a:cubicBezTo>
                    <a:cubicBezTo>
                      <a:pt x="14" y="91"/>
                      <a:pt x="25" y="43"/>
                      <a:pt x="12" y="1"/>
                    </a:cubicBezTo>
                    <a:cubicBezTo>
                      <a:pt x="12" y="0"/>
                      <a:pt x="7" y="1"/>
                      <a:pt x="8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61" name="Freeform 342"/>
              <p:cNvSpPr/>
              <p:nvPr/>
            </p:nvSpPr>
            <p:spPr bwMode="auto">
              <a:xfrm>
                <a:off x="8386298" y="647174"/>
                <a:ext cx="139078" cy="248966"/>
              </a:xfrm>
              <a:custGeom>
                <a:gdLst>
                  <a:gd name="T0" fmla="*/ 2 w 134"/>
                  <a:gd name="T1" fmla="*/ 4 h 239"/>
                  <a:gd name="T2" fmla="*/ 129 w 134"/>
                  <a:gd name="T3" fmla="*/ 237 h 239"/>
                  <a:gd name="T4" fmla="*/ 133 w 134"/>
                  <a:gd name="T5" fmla="*/ 235 h 239"/>
                  <a:gd name="T6" fmla="*/ 6 w 134"/>
                  <a:gd name="T7" fmla="*/ 2 h 239"/>
                  <a:gd name="T8" fmla="*/ 2 w 134"/>
                  <a:gd name="T9" fmla="*/ 4 h 23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4" h="239">
                    <a:moveTo>
                      <a:pt x="2" y="4"/>
                    </a:moveTo>
                    <a:cubicBezTo>
                      <a:pt x="50" y="77"/>
                      <a:pt x="101" y="153"/>
                      <a:pt x="129" y="237"/>
                    </a:cubicBezTo>
                    <a:cubicBezTo>
                      <a:pt x="129" y="239"/>
                      <a:pt x="134" y="237"/>
                      <a:pt x="133" y="235"/>
                    </a:cubicBezTo>
                    <a:cubicBezTo>
                      <a:pt x="105" y="151"/>
                      <a:pt x="55" y="75"/>
                      <a:pt x="6" y="2"/>
                    </a:cubicBezTo>
                    <a:cubicBezTo>
                      <a:pt x="5" y="0"/>
                      <a:pt x="0" y="2"/>
                      <a:pt x="2" y="4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62" name="Freeform 343"/>
              <p:cNvSpPr/>
              <p:nvPr/>
            </p:nvSpPr>
            <p:spPr bwMode="auto">
              <a:xfrm>
                <a:off x="8389732" y="652326"/>
                <a:ext cx="151097" cy="221494"/>
              </a:xfrm>
              <a:custGeom>
                <a:gdLst>
                  <a:gd name="T0" fmla="*/ 1 w 146"/>
                  <a:gd name="T1" fmla="*/ 4 h 213"/>
                  <a:gd name="T2" fmla="*/ 140 w 146"/>
                  <a:gd name="T3" fmla="*/ 211 h 213"/>
                  <a:gd name="T4" fmla="*/ 145 w 146"/>
                  <a:gd name="T5" fmla="*/ 210 h 213"/>
                  <a:gd name="T6" fmla="*/ 6 w 146"/>
                  <a:gd name="T7" fmla="*/ 2 h 213"/>
                  <a:gd name="T8" fmla="*/ 1 w 146"/>
                  <a:gd name="T9" fmla="*/ 4 h 21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213">
                    <a:moveTo>
                      <a:pt x="1" y="4"/>
                    </a:moveTo>
                    <a:cubicBezTo>
                      <a:pt x="60" y="62"/>
                      <a:pt x="118" y="130"/>
                      <a:pt x="140" y="211"/>
                    </a:cubicBezTo>
                    <a:cubicBezTo>
                      <a:pt x="141" y="213"/>
                      <a:pt x="146" y="212"/>
                      <a:pt x="145" y="210"/>
                    </a:cubicBezTo>
                    <a:cubicBezTo>
                      <a:pt x="123" y="129"/>
                      <a:pt x="64" y="60"/>
                      <a:pt x="6" y="2"/>
                    </a:cubicBezTo>
                    <a:cubicBezTo>
                      <a:pt x="4" y="0"/>
                      <a:pt x="0" y="2"/>
                      <a:pt x="1" y="4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163" name="Freeform 344"/>
              <p:cNvSpPr/>
              <p:nvPr/>
            </p:nvSpPr>
            <p:spPr bwMode="auto">
              <a:xfrm>
                <a:off x="8401752" y="664344"/>
                <a:ext cx="157965" cy="194022"/>
              </a:xfrm>
              <a:custGeom>
                <a:gdLst>
                  <a:gd name="T0" fmla="*/ 0 w 151"/>
                  <a:gd name="T1" fmla="*/ 3 h 186"/>
                  <a:gd name="T2" fmla="*/ 145 w 151"/>
                  <a:gd name="T3" fmla="*/ 184 h 186"/>
                  <a:gd name="T4" fmla="*/ 150 w 151"/>
                  <a:gd name="T5" fmla="*/ 183 h 186"/>
                  <a:gd name="T6" fmla="*/ 5 w 151"/>
                  <a:gd name="T7" fmla="*/ 1 h 186"/>
                  <a:gd name="T8" fmla="*/ 0 w 151"/>
                  <a:gd name="T9" fmla="*/ 3 h 18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1" h="186">
                    <a:moveTo>
                      <a:pt x="0" y="3"/>
                    </a:moveTo>
                    <a:cubicBezTo>
                      <a:pt x="56" y="53"/>
                      <a:pt x="122" y="110"/>
                      <a:pt x="145" y="184"/>
                    </a:cubicBezTo>
                    <a:cubicBezTo>
                      <a:pt x="146" y="186"/>
                      <a:pt x="151" y="184"/>
                      <a:pt x="150" y="183"/>
                    </a:cubicBezTo>
                    <a:cubicBezTo>
                      <a:pt x="127" y="109"/>
                      <a:pt x="61" y="51"/>
                      <a:pt x="5" y="1"/>
                    </a:cubicBezTo>
                    <a:cubicBezTo>
                      <a:pt x="4" y="0"/>
                      <a:pt x="0" y="2"/>
                      <a:pt x="0" y="3"/>
                    </a:cubicBezTo>
                    <a:close/>
                  </a:path>
                </a:pathLst>
              </a:custGeom>
              <a:solidFill>
                <a:srgbClr val="7220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/>
              </a:lstStyle>
              <a:p>
                <a:pPr/>
                <a:endParaRPr lang="zh-CN" altLang="en-US"/>
              </a:p>
            </p:txBody>
          </p:sp>
        </p:grpSp>
      </p:grpSp>
      <p:sp>
        <p:nvSpPr>
          <p:cNvPr id="164" name="Rectangle 3"/>
          <p:cNvSpPr txBox="1">
            <a:spLocks noChangeArrowheads="1"/>
          </p:cNvSpPr>
          <p:nvPr/>
        </p:nvSpPr>
        <p:spPr bwMode="auto">
          <a:xfrm>
            <a:off x="915479" y="1156248"/>
            <a:ext cx="10206318" cy="3724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/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b="1" smtClean="0">
                <a:latin typeface="+mn-ea"/>
              </a:rPr>
              <a:t>      积土成山，风雨兴焉；积水成渊，</a:t>
            </a:r>
            <a:r>
              <a:rPr lang="zh-CN" altLang="en-US" b="1" smtClean="0">
                <a:solidFill>
                  <a:srgbClr val="A50021"/>
                </a:solidFill>
                <a:latin typeface="+mn-ea"/>
              </a:rPr>
              <a:t>蛟</a:t>
            </a:r>
            <a:r>
              <a:rPr lang="zh-CN" altLang="en-US" b="1" smtClean="0">
                <a:latin typeface="+mn-ea"/>
              </a:rPr>
              <a:t>（</a:t>
            </a:r>
            <a:r>
              <a:rPr lang="en-US" altLang="zh-CN" b="1" err="1" smtClean="0">
                <a:solidFill>
                  <a:srgbClr val="C00000"/>
                </a:solidFill>
                <a:latin typeface="+mn-ea"/>
              </a:rPr>
              <a:t>jiāo</a:t>
            </a:r>
            <a:r>
              <a:rPr lang="zh-CN" altLang="en-US" b="1" smtClean="0">
                <a:latin typeface="+mn-ea"/>
              </a:rPr>
              <a:t>）龙生焉；积善成德，而神明自得，圣心备焉。故不积</a:t>
            </a:r>
            <a:r>
              <a:rPr lang="zh-CN" altLang="en-US" b="1" smtClean="0">
                <a:solidFill>
                  <a:srgbClr val="A50021"/>
                </a:solidFill>
                <a:latin typeface="+mn-ea"/>
              </a:rPr>
              <a:t>跬</a:t>
            </a:r>
            <a:r>
              <a:rPr lang="zh-CN" altLang="en-US" b="1" smtClean="0">
                <a:latin typeface="+mn-ea"/>
              </a:rPr>
              <a:t>（</a:t>
            </a:r>
            <a:r>
              <a:rPr lang="en-US" altLang="zh-CN" b="1" err="1" smtClean="0">
                <a:solidFill>
                  <a:srgbClr val="C00000"/>
                </a:solidFill>
                <a:latin typeface="+mn-ea"/>
              </a:rPr>
              <a:t>kuǐ</a:t>
            </a:r>
            <a:r>
              <a:rPr lang="zh-CN" altLang="en-US" b="1" smtClean="0">
                <a:latin typeface="+mn-ea"/>
              </a:rPr>
              <a:t>）步，无以至千里；不积小流，无以成江海。</a:t>
            </a:r>
            <a:r>
              <a:rPr lang="zh-CN" altLang="en-US" b="1" smtClean="0">
                <a:solidFill>
                  <a:srgbClr val="A50021"/>
                </a:solidFill>
                <a:latin typeface="+mn-ea"/>
              </a:rPr>
              <a:t>骐骥</a:t>
            </a:r>
            <a:r>
              <a:rPr lang="zh-CN" altLang="en-US" b="1" smtClean="0">
                <a:latin typeface="+mn-ea"/>
              </a:rPr>
              <a:t>（</a:t>
            </a:r>
            <a:r>
              <a:rPr lang="en-US" altLang="zh-CN" b="1" err="1" smtClean="0">
                <a:solidFill>
                  <a:srgbClr val="C00000"/>
                </a:solidFill>
                <a:latin typeface="+mn-ea"/>
              </a:rPr>
              <a:t>qí jì</a:t>
            </a:r>
            <a:r>
              <a:rPr lang="zh-CN" altLang="en-US" b="1" smtClean="0">
                <a:latin typeface="+mn-ea"/>
              </a:rPr>
              <a:t>）一跃，不能十步；</a:t>
            </a:r>
            <a:r>
              <a:rPr lang="zh-CN" altLang="en-US" b="1" smtClean="0">
                <a:solidFill>
                  <a:srgbClr val="A50021"/>
                </a:solidFill>
                <a:latin typeface="+mn-ea"/>
              </a:rPr>
              <a:t>驽</a:t>
            </a:r>
            <a:r>
              <a:rPr lang="zh-CN" altLang="en-US" b="1" smtClean="0">
                <a:latin typeface="+mn-ea"/>
              </a:rPr>
              <a:t>（</a:t>
            </a:r>
            <a:r>
              <a:rPr lang="en-US" altLang="zh-CN" b="1" err="1" smtClean="0">
                <a:solidFill>
                  <a:srgbClr val="C00000"/>
                </a:solidFill>
                <a:latin typeface="+mn-ea"/>
              </a:rPr>
              <a:t>nú</a:t>
            </a:r>
            <a:r>
              <a:rPr lang="zh-CN" altLang="en-US" b="1" smtClean="0">
                <a:latin typeface="+mn-ea"/>
              </a:rPr>
              <a:t>）马十驾，功在不舍。</a:t>
            </a:r>
            <a:r>
              <a:rPr lang="zh-CN" altLang="en-US" b="1" smtClean="0">
                <a:solidFill>
                  <a:srgbClr val="A50021"/>
                </a:solidFill>
                <a:latin typeface="+mn-ea"/>
              </a:rPr>
              <a:t>锲</a:t>
            </a:r>
            <a:r>
              <a:rPr lang="zh-CN" altLang="en-US" b="1" smtClean="0">
                <a:latin typeface="+mn-ea"/>
              </a:rPr>
              <a:t>（</a:t>
            </a:r>
            <a:r>
              <a:rPr lang="en-US" altLang="zh-CN" b="1" err="1" smtClean="0">
                <a:solidFill>
                  <a:srgbClr val="C00000"/>
                </a:solidFill>
                <a:latin typeface="+mn-ea"/>
              </a:rPr>
              <a:t>qiè</a:t>
            </a:r>
            <a:r>
              <a:rPr lang="zh-CN" altLang="en-US" b="1" smtClean="0">
                <a:latin typeface="+mn-ea"/>
              </a:rPr>
              <a:t>）而舍之，朽木不折；锲而不舍，金石可</a:t>
            </a:r>
            <a:r>
              <a:rPr lang="zh-CN" altLang="en-US" b="1" smtClean="0">
                <a:solidFill>
                  <a:srgbClr val="A50021"/>
                </a:solidFill>
                <a:latin typeface="+mn-ea"/>
              </a:rPr>
              <a:t>镂</a:t>
            </a:r>
            <a:r>
              <a:rPr lang="zh-CN" altLang="en-US" b="1" smtClean="0">
                <a:latin typeface="+mn-ea"/>
              </a:rPr>
              <a:t>（</a:t>
            </a:r>
            <a:r>
              <a:rPr lang="en-US" altLang="zh-CN" b="1" err="1" smtClean="0">
                <a:solidFill>
                  <a:srgbClr val="C00000"/>
                </a:solidFill>
                <a:latin typeface="+mn-ea"/>
              </a:rPr>
              <a:t>lòu</a:t>
            </a:r>
            <a:r>
              <a:rPr lang="zh-CN" altLang="en-US" b="1" smtClean="0">
                <a:latin typeface="+mn-ea"/>
              </a:rPr>
              <a:t>）。蚓无</a:t>
            </a:r>
            <a:r>
              <a:rPr lang="zh-CN" altLang="en-US" b="1" smtClean="0">
                <a:solidFill>
                  <a:srgbClr val="A50021"/>
                </a:solidFill>
                <a:latin typeface="+mn-ea"/>
              </a:rPr>
              <a:t>爪</a:t>
            </a:r>
            <a:r>
              <a:rPr lang="en-US" altLang="zh-CN" b="1" smtClean="0">
                <a:latin typeface="+mn-ea"/>
              </a:rPr>
              <a:t>(</a:t>
            </a:r>
            <a:r>
              <a:rPr lang="en-US" altLang="zh-CN" b="1" err="1" smtClean="0">
                <a:solidFill>
                  <a:srgbClr val="C00000"/>
                </a:solidFill>
                <a:latin typeface="+mn-ea"/>
              </a:rPr>
              <a:t>zhǎo</a:t>
            </a:r>
            <a:r>
              <a:rPr lang="en-US" altLang="zh-CN" b="1" smtClean="0">
                <a:latin typeface="+mn-ea"/>
              </a:rPr>
              <a:t>)</a:t>
            </a:r>
            <a:r>
              <a:rPr lang="zh-CN" altLang="en-US" b="1" smtClean="0">
                <a:latin typeface="+mn-ea"/>
              </a:rPr>
              <a:t>牙之利，筋骨之强，上</a:t>
            </a:r>
            <a:r>
              <a:rPr lang="zh-CN" altLang="en-US" b="1" smtClean="0">
                <a:solidFill>
                  <a:srgbClr val="A50021"/>
                </a:solidFill>
                <a:latin typeface="+mn-ea"/>
              </a:rPr>
              <a:t>食</a:t>
            </a:r>
            <a:r>
              <a:rPr lang="zh-CN" altLang="en-US" b="1" smtClean="0">
                <a:latin typeface="+mn-ea"/>
              </a:rPr>
              <a:t>（</a:t>
            </a:r>
            <a:r>
              <a:rPr lang="en-US" altLang="zh-CN" b="1" err="1" smtClean="0">
                <a:solidFill>
                  <a:srgbClr val="C00000"/>
                </a:solidFill>
                <a:latin typeface="+mn-ea"/>
              </a:rPr>
              <a:t>shí</a:t>
            </a:r>
            <a:r>
              <a:rPr lang="zh-CN" altLang="en-US" b="1" smtClean="0">
                <a:latin typeface="+mn-ea"/>
              </a:rPr>
              <a:t>）埃土，下饮黄泉，用心一也。蟹六跪而二</a:t>
            </a:r>
            <a:r>
              <a:rPr lang="zh-CN" altLang="en-US" b="1" smtClean="0">
                <a:solidFill>
                  <a:srgbClr val="A50021"/>
                </a:solidFill>
                <a:latin typeface="+mn-ea"/>
              </a:rPr>
              <a:t>螯</a:t>
            </a:r>
            <a:r>
              <a:rPr lang="zh-CN" altLang="en-US" b="1" smtClean="0">
                <a:latin typeface="+mn-ea"/>
              </a:rPr>
              <a:t>（</a:t>
            </a:r>
            <a:r>
              <a:rPr lang="en-US" altLang="zh-CN" b="1" err="1" smtClean="0">
                <a:solidFill>
                  <a:srgbClr val="C00000"/>
                </a:solidFill>
                <a:latin typeface="+mn-ea"/>
                <a:cs typeface="Arial" panose="020b0604020202020204" pitchFamily="34" charset="0"/>
              </a:rPr>
              <a:t>á</a:t>
            </a:r>
            <a:r>
              <a:rPr lang="en-US" altLang="zh-CN" b="1" err="1" smtClean="0">
                <a:solidFill>
                  <a:srgbClr val="C00000"/>
                </a:solidFill>
                <a:latin typeface="+mn-ea"/>
              </a:rPr>
              <a:t>o</a:t>
            </a:r>
            <a:r>
              <a:rPr lang="zh-CN" altLang="en-US" b="1" smtClean="0">
                <a:latin typeface="+mn-ea"/>
              </a:rPr>
              <a:t>），非蛇</a:t>
            </a:r>
            <a:r>
              <a:rPr lang="zh-CN" altLang="en-US" b="1" smtClean="0">
                <a:solidFill>
                  <a:srgbClr val="A50021"/>
                </a:solidFill>
                <a:latin typeface="+mn-ea"/>
              </a:rPr>
              <a:t>鳝</a:t>
            </a:r>
            <a:r>
              <a:rPr lang="zh-CN" altLang="en-US" b="1" smtClean="0">
                <a:latin typeface="+mn-ea"/>
              </a:rPr>
              <a:t>（</a:t>
            </a:r>
            <a:r>
              <a:rPr lang="en-US" altLang="zh-CN" b="1" err="1" smtClean="0">
                <a:solidFill>
                  <a:srgbClr val="C00000"/>
                </a:solidFill>
                <a:latin typeface="+mn-ea"/>
              </a:rPr>
              <a:t>shàn</a:t>
            </a:r>
            <a:r>
              <a:rPr lang="zh-CN" altLang="en-US" b="1" smtClean="0">
                <a:latin typeface="+mn-ea"/>
              </a:rPr>
              <a:t>）之穴无可寄托者 ，用心躁也 。</a:t>
            </a:r>
            <a:endParaRPr lang="zh-CN" altLang="en-US" b="1" smtClean="0">
              <a:latin typeface="+mn-ea"/>
            </a:endParaRPr>
          </a:p>
          <a:p>
            <a:pPr/>
            <a:endParaRPr lang="zh-CN" altLang="en-US" b="1">
              <a:latin typeface="+mn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自定义</PresentationFormat>
  <Paragraphs>238</Paragraphs>
  <Slides>42</Slides>
  <Notes>9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baseType="lpstr" size="60">
      <vt:lpstr>Arial</vt:lpstr>
      <vt:lpstr>Calibri</vt:lpstr>
      <vt:lpstr>等线 Light</vt:lpstr>
      <vt:lpstr>等线</vt:lpstr>
      <vt:lpstr>Calibri Light</vt:lpstr>
      <vt:lpstr>方正清刻本悦宋简体</vt:lpstr>
      <vt:lpstr>华文行楷</vt:lpstr>
      <vt:lpstr>宋体</vt:lpstr>
      <vt:lpstr>Times New Roman</vt:lpstr>
      <vt:lpstr>华文新魏</vt:lpstr>
      <vt:lpstr>Wingdings</vt:lpstr>
      <vt:lpstr>华文楷体</vt:lpstr>
      <vt:lpstr>楷体_GB2312</vt:lpstr>
      <vt:lpstr>黑体</vt:lpstr>
      <vt:lpstr>隶书</vt:lpstr>
      <vt:lpstr>方正姚体</vt:lpstr>
      <vt:lpstr>文鼎中隶简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本文特点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20.0500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水墨沉香</dc:title>
  <dc:creator>沈雅诗</dc:creator>
  <cp:lastModifiedBy>木樨</cp:lastModifiedBy>
  <cp:revision>184</cp:revision>
  <dcterms:created xsi:type="dcterms:W3CDTF">2016-05-14T03:38:00Z</dcterms:created>
  <dcterms:modified xsi:type="dcterms:W3CDTF">2020-09-08T07:41:03Z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KSOProductBuildVer">
    <vt:lpwstr>2052-11.1.0.9912</vt:lpwstr>
  </property>
</Properties>
</file>