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Lst>
  <p:notesMasterIdLst>
    <p:notesMasterId r:id="rId3"/>
  </p:notesMasterIdLst>
  <p:sldIdLst>
    <p:sldId id="263" r:id="rId4"/>
    <p:sldId id="379" r:id="rId5"/>
    <p:sldId id="435" r:id="rId6"/>
    <p:sldId id="437" r:id="rId7"/>
    <p:sldId id="485" r:id="rId8"/>
    <p:sldId id="488" r:id="rId9"/>
    <p:sldId id="489" r:id="rId10"/>
    <p:sldId id="490" r:id="rId11"/>
    <p:sldId id="491" r:id="rId12"/>
    <p:sldId id="492" r:id="rId13"/>
    <p:sldId id="493" r:id="rId14"/>
    <p:sldId id="494" r:id="rId15"/>
    <p:sldId id="495" r:id="rId16"/>
    <p:sldId id="496" r:id="rId17"/>
    <p:sldId id="497" r:id="rId18"/>
    <p:sldId id="498" r:id="rId19"/>
    <p:sldId id="499" r:id="rId20"/>
    <p:sldId id="500" r:id="rId21"/>
    <p:sldId id="501" r:id="rId22"/>
    <p:sldId id="301" r:id="rId23"/>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6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tags" Target="tags/tag252.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sym typeface="+mn-ea"/>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66.xml" /><Relationship Id="rId11" Type="http://schemas.openxmlformats.org/officeDocument/2006/relationships/tags" Target="../tags/tag67.xml" /><Relationship Id="rId12" Type="http://schemas.openxmlformats.org/officeDocument/2006/relationships/tags" Target="../tags/tag68.xml" /><Relationship Id="rId13" Type="http://schemas.openxmlformats.org/officeDocument/2006/relationships/tags" Target="../tags/tag69.xml" /><Relationship Id="rId14" Type="http://schemas.openxmlformats.org/officeDocument/2006/relationships/tags" Target="../tags/tag70.xml" /><Relationship Id="rId15" Type="http://schemas.openxmlformats.org/officeDocument/2006/relationships/tags" Target="../tags/tag71.xml" /><Relationship Id="rId16" Type="http://schemas.openxmlformats.org/officeDocument/2006/relationships/tags" Target="../tags/tag72.xml" /><Relationship Id="rId17"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63.xml" /><Relationship Id="rId4" Type="http://schemas.openxmlformats.org/officeDocument/2006/relationships/tags" Target="../tags/tag64.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65.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73.xml" /><Relationship Id="rId4" Type="http://schemas.openxmlformats.org/officeDocument/2006/relationships/tags" Target="../tags/tag74.xml" /><Relationship Id="rId5" Type="http://schemas.openxmlformats.org/officeDocument/2006/relationships/tags" Target="../tags/tag75.xml" /><Relationship Id="rId6" Type="http://schemas.openxmlformats.org/officeDocument/2006/relationships/tags" Target="../tags/tag76.xml" /><Relationship Id="rId7" Type="http://schemas.openxmlformats.org/officeDocument/2006/relationships/tags" Target="../tags/tag77.xml" /><Relationship Id="rId8" Type="http://schemas.openxmlformats.org/officeDocument/2006/relationships/tags" Target="../tags/tag78.xml" /><Relationship Id="rId9" Type="http://schemas.openxmlformats.org/officeDocument/2006/relationships/tags" Target="../tags/tag79.xml" /></Relationships>
</file>

<file path=ppt/slideLayouts/_rels/slideLayout1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80.xml" /><Relationship Id="rId4" Type="http://schemas.openxmlformats.org/officeDocument/2006/relationships/tags" Target="../tags/tag81.xml" /><Relationship Id="rId5" Type="http://schemas.openxmlformats.org/officeDocument/2006/relationships/tags" Target="../tags/tag82.xml" /><Relationship Id="rId6" Type="http://schemas.openxmlformats.org/officeDocument/2006/relationships/tags" Target="../tags/tag83.xml" /><Relationship Id="rId7" Type="http://schemas.openxmlformats.org/officeDocument/2006/relationships/tags" Target="../tags/tag84.xml" /><Relationship Id="rId8" Type="http://schemas.openxmlformats.org/officeDocument/2006/relationships/tags" Target="../tags/tag85.xml" /><Relationship Id="rId9"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93.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86.xml" /><Relationship Id="rId4" Type="http://schemas.openxmlformats.org/officeDocument/2006/relationships/tags" Target="../tags/tag87.xml" /><Relationship Id="rId5" Type="http://schemas.openxmlformats.org/officeDocument/2006/relationships/tags" Target="../tags/tag88.xml" /><Relationship Id="rId6" Type="http://schemas.openxmlformats.org/officeDocument/2006/relationships/tags" Target="../tags/tag89.xml" /><Relationship Id="rId7" Type="http://schemas.openxmlformats.org/officeDocument/2006/relationships/tags" Target="../tags/tag90.xml" /><Relationship Id="rId8" Type="http://schemas.openxmlformats.org/officeDocument/2006/relationships/tags" Target="../tags/tag91.xml" /><Relationship Id="rId9" Type="http://schemas.openxmlformats.org/officeDocument/2006/relationships/tags" Target="../tags/tag92.xml" /></Relationships>
</file>

<file path=ppt/slideLayouts/_rels/slideLayout1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01.xml" /><Relationship Id="rId11" Type="http://schemas.openxmlformats.org/officeDocument/2006/relationships/tags" Target="../tags/tag102.xml" /><Relationship Id="rId12" Type="http://schemas.openxmlformats.org/officeDocument/2006/relationships/tags" Target="../tags/tag103.xml" /><Relationship Id="rId13"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file:///C:\Users\D69LXP2\Desktop\400px_tools/pic_temp/whole_pic.png" TargetMode="External" /><Relationship Id="rId10" Type="http://schemas.openxmlformats.org/officeDocument/2006/relationships/slideMaster" Target="../slideMasters/slideMaster2.xml" /><Relationship Id="rId2" Type="http://schemas.openxmlformats.org/officeDocument/2006/relationships/image" Target="../media/image4.jpeg" /><Relationship Id="rId3" Type="http://schemas.openxmlformats.org/officeDocument/2006/relationships/tags" Target="../tags/tag104.xml"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1.xml" /><Relationship Id="rId2" Type="http://schemas.openxmlformats.org/officeDocument/2006/relationships/tags" Target="../tags/tag112.xml" /><Relationship Id="rId3" Type="http://schemas.openxmlformats.org/officeDocument/2006/relationships/tags" Target="../tags/tag113.xml" /><Relationship Id="rId4"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21.xml" /><Relationship Id="rId11"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22.xml" /><Relationship Id="rId4" Type="http://schemas.openxmlformats.org/officeDocument/2006/relationships/tags" Target="../tags/tag123.xml" /><Relationship Id="rId5" Type="http://schemas.openxmlformats.org/officeDocument/2006/relationships/tags" Target="../tags/tag124.xml" /><Relationship Id="rId6" Type="http://schemas.openxmlformats.org/officeDocument/2006/relationships/tags" Target="../tags/tag125.xml" /><Relationship Id="rId7" Type="http://schemas.openxmlformats.org/officeDocument/2006/relationships/tags" Target="../tags/tag126.xml" /><Relationship Id="rId8" Type="http://schemas.openxmlformats.org/officeDocument/2006/relationships/tags" Target="../tags/tag127.xml" /><Relationship Id="rId9" Type="http://schemas.openxmlformats.org/officeDocument/2006/relationships/tags" Target="../tags/tag128.xml" /></Relationships>
</file>

<file path=ppt/slideLayouts/_rels/slideLayout21.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29.xml" /><Relationship Id="rId4" Type="http://schemas.openxmlformats.org/officeDocument/2006/relationships/tags" Target="../tags/tag130.xml" /><Relationship Id="rId5" Type="http://schemas.openxmlformats.org/officeDocument/2006/relationships/tags" Target="../tags/tag131.xml" /><Relationship Id="rId6" Type="http://schemas.openxmlformats.org/officeDocument/2006/relationships/tags" Target="../tags/tag132.xml" /><Relationship Id="rId7" Type="http://schemas.openxmlformats.org/officeDocument/2006/relationships/tags" Target="../tags/tag133.xml" /><Relationship Id="rId8" Type="http://schemas.openxmlformats.org/officeDocument/2006/relationships/tags" Target="../tags/tag134.xml" /><Relationship Id="rId9"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38.xml" /><Relationship Id="rId11" Type="http://schemas.openxmlformats.org/officeDocument/2006/relationships/tags" Target="../tags/tag139.xml" /><Relationship Id="rId12" Type="http://schemas.openxmlformats.org/officeDocument/2006/relationships/tags" Target="../tags/tag140.xml" /><Relationship Id="rId13" Type="http://schemas.openxmlformats.org/officeDocument/2006/relationships/tags" Target="../tags/tag141.xml" /><Relationship Id="rId14" Type="http://schemas.openxmlformats.org/officeDocument/2006/relationships/tags" Target="../tags/tag142.xml" /><Relationship Id="rId15" Type="http://schemas.openxmlformats.org/officeDocument/2006/relationships/tags" Target="../tags/tag143.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137.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23.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2" Type="http://schemas.openxmlformats.org/officeDocument/2006/relationships/image" Target="../media/image1.jpeg" /><Relationship Id="rId3" Type="http://schemas.openxmlformats.org/officeDocument/2006/relationships/tags" Target="../tags/tag144.xml" /><Relationship Id="rId4" Type="http://schemas.openxmlformats.org/officeDocument/2006/relationships/tags" Target="../tags/tag145.xml" /><Relationship Id="rId5" Type="http://schemas.openxmlformats.org/officeDocument/2006/relationships/tags" Target="../tags/tag146.xml" /><Relationship Id="rId6" Type="http://schemas.openxmlformats.org/officeDocument/2006/relationships/tags" Target="../tags/tag147.xml" /><Relationship Id="rId7" Type="http://schemas.openxmlformats.org/officeDocument/2006/relationships/tags" Target="../tags/tag148.xml" /><Relationship Id="rId8" Type="http://schemas.openxmlformats.org/officeDocument/2006/relationships/tags" Target="../tags/tag149.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 Id="rId6" Type="http://schemas.openxmlformats.org/officeDocument/2006/relationships/tags" Target="../tags/tag153.xml" /><Relationship Id="rId7" Type="http://schemas.openxmlformats.org/officeDocument/2006/relationships/tags" Target="../tags/tag154.xml" /><Relationship Id="rId8" Type="http://schemas.openxmlformats.org/officeDocument/2006/relationships/tags" Target="../tags/tag155.xml" /><Relationship Id="rId9" Type="http://schemas.openxmlformats.org/officeDocument/2006/relationships/tags" Target="../tags/tag156.xml" /></Relationships>
</file>

<file path=ppt/slideLayouts/_rels/slideLayout25.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162.xml" /><Relationship Id="rId11" Type="http://schemas.openxmlformats.org/officeDocument/2006/relationships/tags" Target="../tags/tag163.xml" /><Relationship Id="rId12" Type="http://schemas.openxmlformats.org/officeDocument/2006/relationships/tags" Target="../tags/tag164.xml" /><Relationship Id="rId13" Type="http://schemas.openxmlformats.org/officeDocument/2006/relationships/tags" Target="../tags/tag165.xml" /><Relationship Id="rId14" Type="http://schemas.openxmlformats.org/officeDocument/2006/relationships/tags" Target="../tags/tag166.xml" /><Relationship Id="rId15"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60.xml" /><Relationship Id="rId9" Type="http://schemas.openxmlformats.org/officeDocument/2006/relationships/tags" Target="../tags/tag161.xml" /></Relationships>
</file>

<file path=ppt/slideLayouts/_rels/slideLayout26.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71.xml" /><Relationship Id="rId12" Type="http://schemas.openxmlformats.org/officeDocument/2006/relationships/tags" Target="../tags/tag172.xml" /><Relationship Id="rId13" Type="http://schemas.openxmlformats.org/officeDocument/2006/relationships/tags" Target="../tags/tag173.xml" /><Relationship Id="rId14" Type="http://schemas.openxmlformats.org/officeDocument/2006/relationships/tags" Target="../tags/tag174.xml" /><Relationship Id="rId15" Type="http://schemas.openxmlformats.org/officeDocument/2006/relationships/tags" Target="../tags/tag175.xml" /><Relationship Id="rId16" Type="http://schemas.openxmlformats.org/officeDocument/2006/relationships/tags" Target="../tags/tag176.xml" /><Relationship Id="rId17" Type="http://schemas.openxmlformats.org/officeDocument/2006/relationships/tags" Target="../tags/tag177.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70.xml" /><Relationship Id="rId9" Type="http://schemas.openxmlformats.org/officeDocument/2006/relationships/image" Target="file:///C:\Users\D69LXP2\Desktop\400px_tools/pic_temp/1_pic_quater_left_down.png" TargetMode="Externa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82.xml" /><Relationship Id="rId12" Type="http://schemas.openxmlformats.org/officeDocument/2006/relationships/tags" Target="../tags/tag183.xml" /><Relationship Id="rId13" Type="http://schemas.openxmlformats.org/officeDocument/2006/relationships/tags" Target="../tags/tag184.xml" /><Relationship Id="rId14" Type="http://schemas.openxmlformats.org/officeDocument/2006/relationships/tags" Target="../tags/tag185.xml" /><Relationship Id="rId15" Type="http://schemas.openxmlformats.org/officeDocument/2006/relationships/tags" Target="../tags/tag186.xml" /><Relationship Id="rId16" Type="http://schemas.openxmlformats.org/officeDocument/2006/relationships/tags" Target="../tags/tag187.xml" /><Relationship Id="rId17" Type="http://schemas.openxmlformats.org/officeDocument/2006/relationships/tags" Target="../tags/tag188.xml" /><Relationship Id="rId18"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178.xml" /><Relationship Id="rId4" Type="http://schemas.openxmlformats.org/officeDocument/2006/relationships/tags" Target="../tags/tag179.xml" /><Relationship Id="rId5" Type="http://schemas.openxmlformats.org/officeDocument/2006/relationships/tags" Target="../tags/tag180.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81.xml" /><Relationship Id="rId9" Type="http://schemas.openxmlformats.org/officeDocument/2006/relationships/image" Target="file:///C:\Users\D69LXP2\Desktop\400px_tools/pic_temp/1_pic_quater_left_down.png" TargetMode="External" /></Relationships>
</file>

<file path=ppt/slideLayouts/_rels/slideLayout28.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image" Target="../media/image3.png" /><Relationship Id="rId11" Type="http://schemas.openxmlformats.org/officeDocument/2006/relationships/tags" Target="../tags/tag193.xml" /><Relationship Id="rId12" Type="http://schemas.openxmlformats.org/officeDocument/2006/relationships/tags" Target="../tags/tag194.xml" /><Relationship Id="rId13" Type="http://schemas.openxmlformats.org/officeDocument/2006/relationships/tags" Target="../tags/tag195.xml" /><Relationship Id="rId14" Type="http://schemas.openxmlformats.org/officeDocument/2006/relationships/tags" Target="../tags/tag196.xml" /><Relationship Id="rId15" Type="http://schemas.openxmlformats.org/officeDocument/2006/relationships/tags" Target="../tags/tag197.xml" /><Relationship Id="rId16" Type="http://schemas.openxmlformats.org/officeDocument/2006/relationships/tags" Target="../tags/tag198.xml" /><Relationship Id="rId17" Type="http://schemas.openxmlformats.org/officeDocument/2006/relationships/tags" Target="../tags/tag199.xml" /><Relationship Id="rId18" Type="http://schemas.openxmlformats.org/officeDocument/2006/relationships/tags" Target="../tags/tag200.xml" /><Relationship Id="rId19" Type="http://schemas.openxmlformats.org/officeDocument/2006/relationships/tags" Target="../tags/tag201.xml" /><Relationship Id="rId2" Type="http://schemas.openxmlformats.org/officeDocument/2006/relationships/image" Target="../media/image1.jpeg" /><Relationship Id="rId20" Type="http://schemas.openxmlformats.org/officeDocument/2006/relationships/slideMaster" Target="../slideMasters/slideMaster2.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image" Target="file:///C:\Users\D69LXP2\Desktop\400px_tools/pic_temp/0_pic_quater_right_up.png" TargetMode="External" /><Relationship Id="rId7" Type="http://schemas.openxmlformats.org/officeDocument/2006/relationships/image" Target="../media/image2.png" /><Relationship Id="rId8" Type="http://schemas.openxmlformats.org/officeDocument/2006/relationships/tags" Target="../tags/tag192.xml" /><Relationship Id="rId9" Type="http://schemas.openxmlformats.org/officeDocument/2006/relationships/image" Target="file:///C:\Users\D69LXP2\Desktop\400px_tools/pic_temp/1_pic_quater_left_down.png" TargetMode="Externa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file:///C:\Users\D69LXP2\Desktop\400px_tools/pic_temp/pic_sup.png" TargetMode="External" /><Relationship Id="rId10" Type="http://schemas.openxmlformats.org/officeDocument/2006/relationships/tags" Target="../tags/tag205.xml" /><Relationship Id="rId11" Type="http://schemas.openxmlformats.org/officeDocument/2006/relationships/tags" Target="../tags/tag206.xml" /><Relationship Id="rId12" Type="http://schemas.openxmlformats.org/officeDocument/2006/relationships/tags" Target="../tags/tag207.xml" /><Relationship Id="rId13" Type="http://schemas.openxmlformats.org/officeDocument/2006/relationships/tags" Target="../tags/tag208.xml" /><Relationship Id="rId14" Type="http://schemas.openxmlformats.org/officeDocument/2006/relationships/tags" Target="../tags/tag209.xml" /><Relationship Id="rId15" Type="http://schemas.openxmlformats.org/officeDocument/2006/relationships/tags" Target="../tags/tag210.xml" /><Relationship Id="rId16" Type="http://schemas.openxmlformats.org/officeDocument/2006/relationships/slideMaster" Target="../slideMasters/slideMaster2.xml" /><Relationship Id="rId2" Type="http://schemas.openxmlformats.org/officeDocument/2006/relationships/image" Target="../media/image1.jpeg" /><Relationship Id="rId3" Type="http://schemas.openxmlformats.org/officeDocument/2006/relationships/tags" Target="../tags/tag202.xml" /><Relationship Id="rId4" Type="http://schemas.openxmlformats.org/officeDocument/2006/relationships/tags" Target="../tags/tag203.xml" /><Relationship Id="rId5" Type="http://schemas.openxmlformats.org/officeDocument/2006/relationships/image" Target="file:///C:\Users\D69LXP2\Desktop\400px_tools/pic_temp/0_pic_quater_right_up.png" TargetMode="External" /><Relationship Id="rId6" Type="http://schemas.openxmlformats.org/officeDocument/2006/relationships/image" Target="../media/image2.png" /><Relationship Id="rId7" Type="http://schemas.openxmlformats.org/officeDocument/2006/relationships/tags" Target="../tags/tag204.xml" /><Relationship Id="rId8" Type="http://schemas.openxmlformats.org/officeDocument/2006/relationships/image" Target="file:///C:\Users\D69LXP2\Desktop\400px_tools/pic_temp/1_pic_quater_left_down.png" TargetMode="External" /><Relationship Id="rId9" Type="http://schemas.openxmlformats.org/officeDocument/2006/relationships/image" Target="../media/image3.png"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6" name="图片 5"/>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5" name="图片 4"/>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16" name="日期占位符 15"/>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18" name="灯片编号占位符 17"/>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cxnSp>
        <p:nvCxnSpPr>
          <p:cNvPr id="11" name="直接连接符 10"/>
          <p:cNvCxnSpPr/>
          <p:nvPr userDrawn="1">
            <p:custDataLst>
              <p:tags r:id="rId14"/>
            </p:custDataLst>
          </p:nvPr>
        </p:nvCxnSpPr>
        <p:spPr>
          <a:xfrm>
            <a:off x="2278508" y="3455353"/>
            <a:ext cx="7620061"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 name="副标题 2"/>
          <p:cNvSpPr>
            <a:spLocks noGrp="1"/>
          </p:cNvSpPr>
          <p:nvPr>
            <p:ph type="subTitle" idx="14" hasCustomPrompt="1"/>
            <p:custDataLst>
              <p:tags r:id="rId15"/>
            </p:custDataLst>
          </p:nvPr>
        </p:nvSpPr>
        <p:spPr>
          <a:xfrm>
            <a:off x="2293114" y="3507423"/>
            <a:ext cx="7620061" cy="625665"/>
          </a:xfrm>
        </p:spPr>
        <p:txBody>
          <a:bodyPr vert="horz" wrap="square" lIns="91440" tIns="45720" rIns="91440" bIns="45720" anchor="t" anchorCtr="0">
            <a:normAutofit/>
          </a:bodyPr>
          <a:lstStyle>
            <a:lvl1pPr marL="0" marR="0" indent="0" algn="ctr" defTabSz="914400" rtl="0" eaLnBrk="1" fontAlgn="auto" latinLnBrk="0" hangingPunct="1">
              <a:lnSpc>
                <a:spcPct val="100000"/>
              </a:lnSpc>
              <a:spcBef>
                <a:spcPct val="0"/>
              </a:spcBef>
              <a:spcAft>
                <a:spcPct val="0"/>
              </a:spcAft>
              <a:buClrTx/>
              <a:buSzPts val="2000"/>
              <a:buFont typeface="Arial" panose="020b0604020202020204" pitchFamily="34" charset="0"/>
              <a:buNone/>
              <a:defRPr sz="2400" b="0" spc="200">
                <a:solidFill>
                  <a:schemeClr val="tx1">
                    <a:lumMod val="85000"/>
                    <a:lumOff val="15000"/>
                  </a:schemeClr>
                </a:solidFill>
                <a:latin typeface="Arial" panose="020b0604020202020204" pitchFamily="34" charset="0"/>
                <a:ea typeface="微软雅黑" panose="020b0503020204020204" pitchFamily="34" charset="-122"/>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a:t>单击此处编辑副标题</a:t>
            </a:r>
            <a:endParaRPr lang="zh-CN" altLang="en-US"/>
          </a:p>
        </p:txBody>
      </p:sp>
      <p:sp>
        <p:nvSpPr>
          <p:cNvPr id="2" name="标题 1"/>
          <p:cNvSpPr>
            <a:spLocks noGrp="1"/>
          </p:cNvSpPr>
          <p:nvPr>
            <p:ph type="ctrTitle" idx="13" hasCustomPrompt="1"/>
            <p:custDataLst>
              <p:tags r:id="rId16"/>
            </p:custDataLst>
          </p:nvPr>
        </p:nvSpPr>
        <p:spPr>
          <a:xfrm>
            <a:off x="2292796" y="1903414"/>
            <a:ext cx="7620061" cy="1551937"/>
          </a:xfrm>
        </p:spPr>
        <p:txBody>
          <a:bodyPr vert="horz" wrap="square" lIns="91440" tIns="45720" rIns="91440" bIns="45720" anchor="b"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72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6"/>
            </p:custDataLst>
          </p:nvPr>
        </p:nvSpPr>
        <p:spPr>
          <a:xfrm>
            <a:off x="669882" y="952508"/>
            <a:ext cx="10852237"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1141343"/>
            <a:ext cx="12192000" cy="5710313"/>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4" name="日期占位符 3"/>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2" name="标题 1"/>
          <p:cNvSpPr>
            <a:spLocks noGrp="1"/>
          </p:cNvSpPr>
          <p:nvPr>
            <p:ph type="ctrTitle" idx="13" hasCustomPrompt="1"/>
            <p:custDataLst>
              <p:tags r:id="rId8"/>
            </p:custDataLst>
          </p:nvPr>
        </p:nvSpPr>
        <p:spPr>
          <a:xfrm>
            <a:off x="4759959" y="3396298"/>
            <a:ext cx="5356497" cy="1081405"/>
          </a:xfrm>
        </p:spPr>
        <p:txBody>
          <a:bodyPr vert="horz" wrap="square" lIns="91440" tIns="45720" rIns="91440" bIns="45720" anchor="ctr" anchorCtr="0">
            <a:normAutofit/>
          </a:bodyPr>
          <a:lstStyle>
            <a:lvl1pPr marL="0" marR="0" indent="0" algn="l" defTabSz="914400" rtl="0" eaLnBrk="1" fontAlgn="auto" latinLnBrk="0" hangingPunct="1">
              <a:lnSpc>
                <a:spcPct val="100000"/>
              </a:lnSpc>
              <a:spcBef>
                <a:spcPct val="0"/>
              </a:spcBef>
              <a:spcAft>
                <a:spcPct val="0"/>
              </a:spcAft>
              <a:buClrTx/>
              <a:buSzPts val="4800"/>
              <a:buFont typeface="Arial" panose="020b0604020202020204" pitchFamily="34" charset="0"/>
              <a:buNone/>
              <a:defRPr sz="4800" b="0" spc="5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6"/>
            </p:custDataLst>
          </p:nvPr>
        </p:nvSpPr>
        <p:spPr>
          <a:xfrm>
            <a:off x="669930"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7"/>
            </p:custDataLst>
          </p:nvPr>
        </p:nvSpPr>
        <p:spPr>
          <a:xfrm>
            <a:off x="6238877" y="952508"/>
            <a:ext cx="5283242" cy="5388907"/>
          </a:xfrm>
        </p:spPr>
        <p:txBody>
          <a:bodyPr wrap="square" lIns="90170" tIns="46990" rIns="90170" bIns="46990">
            <a:normAutofit/>
          </a:bodyPr>
          <a:lstStyle>
            <a:lvl1pPr eaLnBrk="1" fontAlgn="auto" latinLnBrk="0" hangingPunct="1">
              <a:defRPr sz="1600">
                <a:solidFill>
                  <a:schemeClr val="tx1"/>
                </a:solidFill>
                <a:latin typeface="Arial" panose="020b0604020202020204" pitchFamily="34" charset="0"/>
                <a:ea typeface="微软雅黑" panose="020b0503020204020204" pitchFamily="34" charset="-122"/>
              </a:defRPr>
            </a:lvl1pPr>
            <a:lvl2pPr eaLnBrk="1" fontAlgn="auto" latinLnBrk="0" hangingPunct="1">
              <a:defRPr sz="1600">
                <a:solidFill>
                  <a:schemeClr val="tx1"/>
                </a:solidFill>
                <a:latin typeface="Arial" panose="020b0604020202020204" pitchFamily="34" charset="0"/>
                <a:ea typeface="微软雅黑" panose="020b0503020204020204" pitchFamily="34" charset="-122"/>
              </a:defRPr>
            </a:lvl2pPr>
            <a:lvl3pPr eaLnBrk="1" fontAlgn="auto" latinLnBrk="0" hangingPunct="1">
              <a:defRPr sz="1600">
                <a:solidFill>
                  <a:schemeClr val="tx1"/>
                </a:solidFill>
                <a:latin typeface="Arial" panose="020b0604020202020204" pitchFamily="34" charset="0"/>
                <a:ea typeface="微软雅黑" panose="020b0503020204020204" pitchFamily="34" charset="-122"/>
              </a:defRPr>
            </a:lvl3pPr>
            <a:lvl4pPr eaLnBrk="1" fontAlgn="auto" latinLnBrk="0" hangingPunct="1">
              <a:defRPr sz="1600">
                <a:solidFill>
                  <a:schemeClr val="tx1"/>
                </a:solidFill>
                <a:latin typeface="Arial" panose="020b0604020202020204" pitchFamily="34" charset="0"/>
                <a:ea typeface="微软雅黑" panose="020b0503020204020204" pitchFamily="34" charset="-122"/>
              </a:defRPr>
            </a:lvl4pPr>
            <a:lvl5pPr eaLnBrk="1" fontAlgn="auto" latinLnBrk="0" hangingPunct="1">
              <a:defRPr sz="160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882"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6"/>
            </p:custDataLst>
          </p:nvPr>
        </p:nvSpPr>
        <p:spPr>
          <a:xfrm>
            <a:off x="669930" y="952508"/>
            <a:ext cx="5283242" cy="381003"/>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7"/>
            </p:custDataLst>
          </p:nvPr>
        </p:nvSpPr>
        <p:spPr>
          <a:xfrm>
            <a:off x="669925" y="1406525"/>
            <a:ext cx="5283200"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8"/>
            </p:custDataLst>
          </p:nvPr>
        </p:nvSpPr>
        <p:spPr>
          <a:xfrm>
            <a:off x="6235750" y="952508"/>
            <a:ext cx="5283242" cy="381003"/>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9"/>
            </p:custDataLst>
          </p:nvPr>
        </p:nvSpPr>
        <p:spPr>
          <a:xfrm>
            <a:off x="6235750" y="1406525"/>
            <a:ext cx="5283242" cy="4934752"/>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9" name="灯片编号占位符 8"/>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0" y="0"/>
            <a:ext cx="12192000" cy="6858000"/>
          </a:xfrm>
          <a:prstGeom prst="rect">
            <a:avLst/>
          </a:prstGeom>
          <a:solidFill>
            <a:schemeClr val="dk1">
              <a:alpha val="40000"/>
            </a:schemeClr>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6" name="矩形 5"/>
          <p:cNvSpPr/>
          <p:nvPr userDrawn="1">
            <p:custDataLst>
              <p:tags r:id="rId5"/>
            </p:custDataLst>
          </p:nvPr>
        </p:nvSpPr>
        <p:spPr>
          <a:xfrm>
            <a:off x="4320540" y="0"/>
            <a:ext cx="7866984"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6"/>
            </p:custDataLst>
          </p:nvPr>
        </p:nvSpPr>
        <p:spPr/>
        <p:txBody>
          <a:bodyPr vert="horz" wrap="square" lIns="90170" tIns="46990" rIns="90170" bIns="46990" rtlCol="0" anchor="ctr" anchorCtr="0">
            <a:normAutofit/>
          </a:bodyPr>
          <a:lstStyle>
            <a:lvl1pPr marL="0" marR="0" lvl="0" algn="r"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lt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4" name="灯片编号占位符 3"/>
          <p:cNvSpPr>
            <a:spLocks noGrp="1"/>
          </p:cNvSpPr>
          <p:nvPr>
            <p:ph type="sldNum" sz="quarter" idx="12"/>
            <p:custDataLst>
              <p:tags r:id="rId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a:xfrm>
            <a:off x="669930" y="443234"/>
            <a:ext cx="10852237" cy="441964"/>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6"/>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solidFill>
                <a:uFillTx/>
                <a:latin typeface="微软雅黑" panose="020b0503020204020204" pitchFamily="34" charset="-122"/>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6238925" y="952508"/>
            <a:ext cx="5283242" cy="5388907"/>
          </a:xfrm>
        </p:spPr>
        <p:txBody>
          <a:bodyPr vert="horz" wrap="square"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7" name="灯片编号占位符 6"/>
          <p:cNvSpPr>
            <a:spLocks noGrp="1"/>
          </p:cNvSpPr>
          <p:nvPr>
            <p:ph type="sldNum" sz="quarter" idx="12"/>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7" name="矩形 6"/>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竖排标题 1"/>
          <p:cNvSpPr>
            <a:spLocks noGrp="1"/>
          </p:cNvSpPr>
          <p:nvPr>
            <p:ph type="title" orient="vert"/>
            <p:custDataLst>
              <p:tags r:id="rId5"/>
            </p:custDataLst>
          </p:nvPr>
        </p:nvSpPr>
        <p:spPr>
          <a:xfrm>
            <a:off x="10571135" y="952508"/>
            <a:ext cx="950984" cy="5388907"/>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6"/>
            </p:custDataLst>
          </p:nvPr>
        </p:nvSpPr>
        <p:spPr>
          <a:xfrm>
            <a:off x="669925" y="952500"/>
            <a:ext cx="9828101" cy="5388907"/>
          </a:xfrm>
        </p:spPr>
        <p:txBody>
          <a:bodyPr vert="eaVert" wrap="square">
            <a:normAutofit/>
          </a:bodyPr>
          <a:lstStyle>
            <a:lvl1pPr indent="0" eaLnBrk="1" fontAlgn="auto" latinLnBrk="0" hangingPunct="1">
              <a:defRPr>
                <a:solidFill>
                  <a:schemeClr val="tx1"/>
                </a:solidFill>
                <a:latin typeface="Arial" panose="020b0604020202020204" pitchFamily="34" charset="0"/>
                <a:ea typeface="微软雅黑" panose="020b0503020204020204" pitchFamily="34" charset="-122"/>
              </a:defRPr>
            </a:lvl1pPr>
            <a:lvl2pPr indent="0" eaLnBrk="1" fontAlgn="auto" latinLnBrk="0" hangingPunct="1">
              <a:defRPr>
                <a:solidFill>
                  <a:schemeClr val="tx1"/>
                </a:solidFill>
                <a:latin typeface="Arial" panose="020b0604020202020204" pitchFamily="34" charset="0"/>
                <a:ea typeface="微软雅黑" panose="020b0503020204020204" pitchFamily="34" charset="-122"/>
              </a:defRPr>
            </a:lvl2pPr>
            <a:lvl3pPr indent="0" eaLnBrk="1" fontAlgn="auto" latinLnBrk="0" hangingPunct="1">
              <a:defRPr>
                <a:solidFill>
                  <a:schemeClr val="tx1"/>
                </a:solidFill>
                <a:latin typeface="Arial" panose="020b0604020202020204" pitchFamily="34" charset="0"/>
                <a:ea typeface="微软雅黑" panose="020b0503020204020204" pitchFamily="34" charset="-122"/>
              </a:defRPr>
            </a:lvl3pPr>
            <a:lvl4pPr indent="0" eaLnBrk="1" fontAlgn="auto" latinLnBrk="0" hangingPunct="1">
              <a:defRPr>
                <a:solidFill>
                  <a:schemeClr val="tx1"/>
                </a:solidFill>
                <a:latin typeface="Arial" panose="020b0604020202020204" pitchFamily="34" charset="0"/>
                <a:ea typeface="微软雅黑" panose="020b0503020204020204" pitchFamily="34" charset="-122"/>
              </a:defRPr>
            </a:lvl4pPr>
            <a:lvl5pPr indent="0" eaLnBrk="1" fontAlgn="auto" latinLnBrk="0" hangingPunct="1">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pic>
        <p:nvPicPr>
          <p:cNvPr id="8" name="图片 7"/>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3" name="日期占位符 2"/>
          <p:cNvSpPr>
            <a:spLocks noGrp="1"/>
          </p:cNvSpPr>
          <p:nvPr>
            <p:ph type="dt" sz="half" idx="10"/>
            <p:custDataLst>
              <p:tags r:id="rId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8"/>
            </p:custDataLst>
          </p:nvPr>
        </p:nvSpPr>
        <p:spPr>
          <a:xfrm>
            <a:off x="669930" y="952508"/>
            <a:ext cx="10852237" cy="5388907"/>
          </a:xfrm>
        </p:spPr>
        <p:txBody>
          <a:bodyPr wrap="square">
            <a:normAutofit/>
          </a:bodyPr>
          <a:lstStyle>
            <a:lvl1pPr>
              <a:defRPr>
                <a:solidFill>
                  <a:schemeClr val="tx1"/>
                </a:solidFill>
                <a:latin typeface="Arial" panose="020b0604020202020204" pitchFamily="34" charset="0"/>
                <a:ea typeface="微软雅黑" panose="020b0503020204020204" pitchFamily="34" charset="-122"/>
              </a:defRPr>
            </a:lvl1pPr>
            <a:lvl2pPr>
              <a:defRPr>
                <a:solidFill>
                  <a:schemeClr val="tx1"/>
                </a:solidFill>
                <a:latin typeface="Arial" panose="020b0604020202020204" pitchFamily="34" charset="0"/>
                <a:ea typeface="微软雅黑" panose="020b0503020204020204" pitchFamily="34" charset="-122"/>
              </a:defRPr>
            </a:lvl2pPr>
            <a:lvl3pPr>
              <a:defRPr>
                <a:solidFill>
                  <a:schemeClr val="tx1"/>
                </a:solidFill>
                <a:latin typeface="Arial" panose="020b0604020202020204" pitchFamily="34" charset="0"/>
                <a:ea typeface="微软雅黑" panose="020b0503020204020204" pitchFamily="34" charset="-122"/>
              </a:defRPr>
            </a:lvl3pPr>
            <a:lvl4pPr>
              <a:defRPr>
                <a:solidFill>
                  <a:schemeClr val="tx1"/>
                </a:solidFill>
                <a:latin typeface="Arial" panose="020b0604020202020204" pitchFamily="34" charset="0"/>
                <a:ea typeface="微软雅黑" panose="020b0503020204020204" pitchFamily="34" charset="-122"/>
              </a:defRPr>
            </a:lvl4pPr>
            <a:lvl5pPr>
              <a:defRPr>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1378972" y="1569796"/>
            <a:ext cx="9436780" cy="27183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7" name="图片 6"/>
          <p:cNvPicPr/>
          <p:nvPr userDrawn="1">
            <p:custDataLst>
              <p:tags r:id="rId7"/>
            </p:custDataLst>
          </p:nvPr>
        </p:nvPicPr>
        <p:blipFill>
          <a:blip r:embed="rId6" r:link="rId5"/>
          <a:stretch>
            <a:fillRect/>
          </a:stretch>
        </p:blipFill>
        <p:spPr>
          <a:xfrm>
            <a:off x="10095662" y="3343337"/>
            <a:ext cx="720090" cy="944799"/>
          </a:xfrm>
          <a:prstGeom prst="rect">
            <a:avLst/>
          </a:prstGeom>
        </p:spPr>
      </p:pic>
      <p:pic>
        <p:nvPicPr>
          <p:cNvPr id="6" name="图片 5"/>
          <p:cNvPicPr/>
          <p:nvPr userDrawn="1">
            <p:custDataLst>
              <p:tags r:id="rId10"/>
            </p:custDataLst>
          </p:nvPr>
        </p:nvPicPr>
        <p:blipFill>
          <a:blip r:embed="rId9" r:link="rId8"/>
          <a:stretch>
            <a:fillRect/>
          </a:stretch>
        </p:blipFill>
        <p:spPr>
          <a:xfrm>
            <a:off x="1378972" y="3344018"/>
            <a:ext cx="720090" cy="944118"/>
          </a:xfrm>
          <a:prstGeom prst="rect">
            <a:avLst/>
          </a:prstGeom>
        </p:spPr>
      </p:pic>
      <p:sp>
        <p:nvSpPr>
          <p:cNvPr id="3" name="日期占位符 2"/>
          <p:cNvSpPr>
            <a:spLocks noGrp="1"/>
          </p:cNvSpPr>
          <p:nvPr>
            <p:ph type="dt" sz="half" idx="10"/>
            <p:custDataLst>
              <p:tags r:id="rId11"/>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3"/>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10" name="文本占位符 9"/>
          <p:cNvSpPr>
            <a:spLocks noGrp="1"/>
          </p:cNvSpPr>
          <p:nvPr>
            <p:ph type="body" idx="14" hasCustomPrompt="1"/>
            <p:custDataLst>
              <p:tags r:id="rId14"/>
            </p:custDataLst>
          </p:nvPr>
        </p:nvSpPr>
        <p:spPr>
          <a:xfrm>
            <a:off x="3201035" y="3422106"/>
            <a:ext cx="5789930" cy="574675"/>
          </a:xfrm>
        </p:spPr>
        <p:txBody>
          <a:bodyPr vert="horz" wrap="square" lIns="91440" tIns="45720" rIns="91440" bIns="45720" anchor="t" anchorCtr="0">
            <a:normAutofit/>
          </a:bodyPr>
          <a:lstStyle>
            <a:lvl1pPr marL="0" marR="0" indent="0" algn="ctr" rtl="0" eaLnBrk="1" fontAlgn="auto">
              <a:lnSpc>
                <a:spcPct val="100000"/>
              </a:lnSpc>
              <a:spcBef>
                <a:spcPct val="0"/>
              </a:spcBef>
              <a:spcAft>
                <a:spcPct val="0"/>
              </a:spcAft>
              <a:buClrTx/>
              <a:buSzPts val="2000"/>
              <a:buFont typeface="Arial" panose="020b0604020202020204" pitchFamily="34" charset="0"/>
              <a:buNone/>
              <a:defRPr sz="2400" b="0" spc="300">
                <a:solidFill>
                  <a:schemeClr val="tx1">
                    <a:lumMod val="85000"/>
                    <a:lumOff val="15000"/>
                  </a:schemeClr>
                </a:solidFill>
                <a:latin typeface="Arial" panose="020b0604020202020204" pitchFamily="34" charset="0"/>
                <a:ea typeface="微软雅黑" panose="020b0503020204020204" pitchFamily="34" charset="-122"/>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endParaRPr lang="zh-CN" altLang="en-US"/>
          </a:p>
        </p:txBody>
      </p:sp>
      <p:sp>
        <p:nvSpPr>
          <p:cNvPr id="2" name="标题 1"/>
          <p:cNvSpPr>
            <a:spLocks noGrp="1"/>
          </p:cNvSpPr>
          <p:nvPr>
            <p:ph type="title" idx="13" hasCustomPrompt="1"/>
            <p:custDataLst>
              <p:tags r:id="rId15"/>
            </p:custDataLst>
          </p:nvPr>
        </p:nvSpPr>
        <p:spPr>
          <a:xfrm>
            <a:off x="3201035" y="1856831"/>
            <a:ext cx="5789930" cy="1479612"/>
          </a:xfrm>
        </p:spPr>
        <p:txBody>
          <a:bodyPr vert="horz" wrap="square" lIns="91440" tIns="45720" rIns="91440" bIns="45720" anchor="ctr" anchorCtr="0">
            <a:normAutofit/>
          </a:bodyPr>
          <a:lstStyle>
            <a:lvl1pPr marL="0" marR="0" indent="0" algn="dist" defTabSz="914400" rtl="0" eaLnBrk="1" fontAlgn="auto" latinLnBrk="0" hangingPunct="1">
              <a:lnSpc>
                <a:spcPct val="100000"/>
              </a:lnSpc>
              <a:spcBef>
                <a:spcPct val="0"/>
              </a:spcBef>
              <a:spcAft>
                <a:spcPct val="0"/>
              </a:spcAft>
              <a:buClrTx/>
              <a:buSzPts val="8000"/>
              <a:buNone/>
              <a:defRPr sz="8000" b="0" spc="1000">
                <a:solidFill>
                  <a:schemeClr val="tx1">
                    <a:lumMod val="85000"/>
                    <a:lumOff val="15000"/>
                  </a:schemeClr>
                </a:solidFill>
                <a:latin typeface="Arial" panose="020b0604020202020204" pitchFamily="34" charset="0"/>
                <a:ea typeface="汉仪旗黑-85S" panose="00020600040101010101" pitchFamily="18" charset="-122"/>
              </a:defRPr>
            </a:lvl1pPr>
          </a:lstStyle>
          <a:p>
            <a:r>
              <a:rPr lang="zh-CN" altLang="en-US"/>
              <a:t>编辑标题</a:t>
            </a:r>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nvGrpSpPr>
      <p:grpSpPr>
        <a:xfrm>
          <a:off x="0" y="0"/>
          <a:ext cx="0" cy="0"/>
        </a:xfrm>
      </p:grpSpPr>
      <p:pic>
        <p:nvPicPr>
          <p:cNvPr id="7" name="图片 6"/>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6" name="矩形 5"/>
          <p:cNvSpPr/>
          <p:nvPr userDrawn="1">
            <p:custDataLst>
              <p:tags r:id="rId4"/>
            </p:custDataLst>
          </p:nvPr>
        </p:nvSpPr>
        <p:spPr>
          <a:xfrm>
            <a:off x="291636" y="0"/>
            <a:ext cx="11608728" cy="685800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p:custDataLst>
              <p:tags r:id="rId5"/>
            </p:custDataLst>
          </p:nvPr>
        </p:nvSpPr>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nvGrpSpPr>
      <p:grpSpPr>
        <a:xfrm>
          <a:off x="0" y="0"/>
          <a:ext cx="0" cy="0"/>
        </a:xfrm>
      </p:grpSpPr>
      <p:pic>
        <p:nvPicPr>
          <p:cNvPr id="9" name="图片 8"/>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8" name="矩形 7"/>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2" name="标题 1"/>
          <p:cNvSpPr>
            <a:spLocks noGrp="1"/>
          </p:cNvSpPr>
          <p:nvPr>
            <p:ph type="title" hasCustomPrompt="1"/>
            <p:custDataLst>
              <p:tags r:id="rId5"/>
            </p:custDataLst>
          </p:nvPr>
        </p:nvSpPr>
        <p:spPr>
          <a:xfrm>
            <a:off x="1281600" y="1249200"/>
            <a:ext cx="9626400" cy="723600"/>
          </a:xfrm>
        </p:spPr>
        <p:txBody>
          <a:bodyPr wrap="square" anchor="ctr">
            <a:normAutofit/>
          </a:bodyPr>
          <a:lstStyle>
            <a:lvl1pP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6"/>
            </p:custDataLst>
          </p:nvPr>
        </p:nvSpPr>
        <p:spPr>
          <a:xfrm>
            <a:off x="1281113" y="2163600"/>
            <a:ext cx="9626600" cy="3445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7"/>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9"/>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nvGrpSpPr>
      <p:grpSpPr>
        <a:xfrm>
          <a:off x="0" y="0"/>
          <a:ext cx="0" cy="0"/>
        </a:xfrm>
      </p:grpSpPr>
      <p:pic>
        <p:nvPicPr>
          <p:cNvPr id="12" name="图片 11"/>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1" name="矩形 10"/>
          <p:cNvSpPr/>
          <p:nvPr userDrawn="1">
            <p:custDataLst>
              <p:tags r:id="rId4"/>
            </p:custDataLst>
          </p:nvPr>
        </p:nvSpPr>
        <p:spPr>
          <a:xfrm>
            <a:off x="292075" y="303809"/>
            <a:ext cx="11607851" cy="6250382"/>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0" name="矩形 9"/>
          <p:cNvSpPr/>
          <p:nvPr userDrawn="1">
            <p:custDataLst>
              <p:tags r:id="rId5"/>
            </p:custDataLst>
          </p:nvPr>
        </p:nvSpPr>
        <p:spPr>
          <a:xfrm>
            <a:off x="0" y="0"/>
            <a:ext cx="4824603"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8" name="图片 7"/>
          <p:cNvPicPr/>
          <p:nvPr userDrawn="1">
            <p:custDataLst>
              <p:tags r:id="rId8"/>
            </p:custDataLst>
          </p:nvPr>
        </p:nvPicPr>
        <p:blipFill>
          <a:blip r:embed="rId7" r:link="rId6"/>
          <a:stretch>
            <a:fillRect/>
          </a:stretch>
        </p:blipFill>
        <p:spPr>
          <a:xfrm>
            <a:off x="11471910" y="0"/>
            <a:ext cx="720090" cy="944799"/>
          </a:xfrm>
          <a:prstGeom prst="rect">
            <a:avLst/>
          </a:prstGeom>
        </p:spPr>
      </p:pic>
      <p:sp>
        <p:nvSpPr>
          <p:cNvPr id="2" name="标题 1"/>
          <p:cNvSpPr>
            <a:spLocks noGrp="1"/>
          </p:cNvSpPr>
          <p:nvPr>
            <p:ph type="title" hasCustomPrompt="1"/>
            <p:custDataLst>
              <p:tags r:id="rId9"/>
            </p:custDataLst>
          </p:nvPr>
        </p:nvSpPr>
        <p:spPr>
          <a:xfrm>
            <a:off x="583200" y="770400"/>
            <a:ext cx="3960000" cy="882000"/>
          </a:xfrm>
        </p:spPr>
        <p:txBody>
          <a:bodyPr wrap="square" anchor="ctr" anchorCtr="0">
            <a:normAutofit/>
          </a:bodyPr>
          <a:lstStyle>
            <a:lvl1pP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单击编辑标题</a:t>
            </a:r>
            <a:endParaRPr lang="zh-CN" altLang="en-US"/>
          </a:p>
        </p:txBody>
      </p:sp>
      <p:sp>
        <p:nvSpPr>
          <p:cNvPr id="3" name="日期占位符 2"/>
          <p:cNvSpPr>
            <a:spLocks noGrp="1"/>
          </p:cNvSpPr>
          <p:nvPr>
            <p:ph type="dt" sz="half" idx="10"/>
            <p:custDataLst>
              <p:tags r:id="rId10"/>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1"/>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2"/>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3"/>
            </p:custDataLst>
          </p:nvPr>
        </p:nvSpPr>
        <p:spPr>
          <a:xfrm>
            <a:off x="586800" y="1764000"/>
            <a:ext cx="3956400" cy="4093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4"/>
            </p:custDataLst>
          </p:nvPr>
        </p:nvSpPr>
        <p:spPr>
          <a:xfrm>
            <a:off x="5101200" y="769938"/>
            <a:ext cx="6480000" cy="5087937"/>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0"/>
            <a:ext cx="12192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12000" y="781200"/>
            <a:ext cx="10976400" cy="626400"/>
          </a:xfrm>
        </p:spPr>
        <p:txBody>
          <a:bodyPr wrap="square" anchor="ctr">
            <a:normAutofit/>
          </a:bodyPr>
          <a:lstStyle>
            <a:lvl1pPr algn="ctr">
              <a:defRPr sz="36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6"/>
            </p:custDataLst>
          </p:nvPr>
        </p:nvSpPr>
        <p:spPr>
          <a:xfrm>
            <a:off x="612000" y="1659600"/>
            <a:ext cx="10975975" cy="828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17"/>
            </p:custDataLst>
          </p:nvPr>
        </p:nvSpPr>
        <p:spPr>
          <a:xfrm>
            <a:off x="612775" y="2808000"/>
            <a:ext cx="10965600" cy="34308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nvGrpSpPr>
      <p:grpSpPr>
        <a:xfrm>
          <a:off x="0" y="0"/>
          <a:ext cx="0" cy="0"/>
        </a:xfrm>
      </p:grpSpPr>
      <p:pic>
        <p:nvPicPr>
          <p:cNvPr id="13" name="图片 12"/>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2" name="矩形 11"/>
          <p:cNvSpPr/>
          <p:nvPr userDrawn="1">
            <p:custDataLst>
              <p:tags r:id="rId4"/>
            </p:custDataLst>
          </p:nvPr>
        </p:nvSpPr>
        <p:spPr>
          <a:xfrm>
            <a:off x="0" y="302438"/>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1" name="矩形 10"/>
          <p:cNvSpPr/>
          <p:nvPr userDrawn="1">
            <p:custDataLst>
              <p:tags r:id="rId5"/>
            </p:custDataLst>
          </p:nvPr>
        </p:nvSpPr>
        <p:spPr>
          <a:xfrm>
            <a:off x="0" y="5028971"/>
            <a:ext cx="12192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0" name="图片 9"/>
          <p:cNvPicPr/>
          <p:nvPr userDrawn="1">
            <p:custDataLst>
              <p:tags r:id="rId8"/>
            </p:custDataLst>
          </p:nvPr>
        </p:nvPicPr>
        <p:blipFill>
          <a:blip r:embed="rId7" r:link="rId6"/>
          <a:stretch>
            <a:fillRect/>
          </a:stretch>
        </p:blipFill>
        <p:spPr>
          <a:xfrm>
            <a:off x="0" y="0"/>
            <a:ext cx="720090" cy="944799"/>
          </a:xfrm>
          <a:prstGeom prst="rect">
            <a:avLst/>
          </a:prstGeom>
        </p:spPr>
      </p:pic>
      <p:pic>
        <p:nvPicPr>
          <p:cNvPr id="8" name="图片 7"/>
          <p:cNvPicPr/>
          <p:nvPr userDrawn="1">
            <p:custDataLst>
              <p:tags r:id="rId11"/>
            </p:custDataLst>
          </p:nvPr>
        </p:nvPicPr>
        <p:blipFill>
          <a:blip r:embed="rId10" r:link="rId9"/>
          <a:stretch>
            <a:fillRect/>
          </a:stretch>
        </p:blipFill>
        <p:spPr>
          <a:xfrm>
            <a:off x="11471910" y="0"/>
            <a:ext cx="720090" cy="944118"/>
          </a:xfrm>
          <a:prstGeom prst="rect">
            <a:avLst/>
          </a:prstGeom>
        </p:spPr>
      </p:pic>
      <p:sp>
        <p:nvSpPr>
          <p:cNvPr id="2" name="标题 1"/>
          <p:cNvSpPr>
            <a:spLocks noGrp="1"/>
          </p:cNvSpPr>
          <p:nvPr>
            <p:ph type="title"/>
            <p:custDataLst>
              <p:tags r:id="rId12"/>
            </p:custDataLst>
          </p:nvPr>
        </p:nvSpPr>
        <p:spPr>
          <a:xfrm>
            <a:off x="604800" y="669600"/>
            <a:ext cx="10976400" cy="565200"/>
          </a:xfrm>
        </p:spPr>
        <p:txBody>
          <a:bodyPr wrap="square" anchor="ctr" anchorCtr="0">
            <a:normAutofit/>
          </a:bodyPr>
          <a:lstStyle>
            <a:lvl1pPr algn="ctr">
              <a:defRPr sz="32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604837" y="1681200"/>
            <a:ext cx="10990800" cy="321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7"/>
            </p:custDataLst>
          </p:nvPr>
        </p:nvSpPr>
        <p:spPr>
          <a:xfrm>
            <a:off x="594000" y="5180400"/>
            <a:ext cx="11001600" cy="10116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nvGrpSpPr>
      <p:grpSpPr>
        <a:xfrm>
          <a:off x="0" y="0"/>
          <a:ext cx="0" cy="0"/>
        </a:xfrm>
      </p:grpSpPr>
      <p:pic>
        <p:nvPicPr>
          <p:cNvPr id="16" name="图片 15"/>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5" name="矩形 14"/>
          <p:cNvSpPr/>
          <p:nvPr userDrawn="1">
            <p:custDataLst>
              <p:tags r:id="rId4"/>
            </p:custDataLst>
          </p:nvPr>
        </p:nvSpPr>
        <p:spPr>
          <a:xfrm>
            <a:off x="0" y="0"/>
            <a:ext cx="12192000" cy="6549219"/>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sp>
        <p:nvSpPr>
          <p:cNvPr id="14" name="矩形 13"/>
          <p:cNvSpPr/>
          <p:nvPr userDrawn="1">
            <p:custDataLst>
              <p:tags r:id="rId5"/>
            </p:custDataLst>
          </p:nvPr>
        </p:nvSpPr>
        <p:spPr>
          <a:xfrm>
            <a:off x="0" y="0"/>
            <a:ext cx="12192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12" name="图片 11"/>
          <p:cNvPicPr/>
          <p:nvPr userDrawn="1">
            <p:custDataLst>
              <p:tags r:id="rId8"/>
            </p:custDataLst>
          </p:nvPr>
        </p:nvPicPr>
        <p:blipFill>
          <a:blip r:embed="rId7" r:link="rId6"/>
          <a:stretch>
            <a:fillRect/>
          </a:stretch>
        </p:blipFill>
        <p:spPr>
          <a:xfrm>
            <a:off x="11471910" y="5913201"/>
            <a:ext cx="720090" cy="944799"/>
          </a:xfrm>
          <a:prstGeom prst="rect">
            <a:avLst/>
          </a:prstGeom>
        </p:spPr>
      </p:pic>
      <p:pic>
        <p:nvPicPr>
          <p:cNvPr id="10" name="图片 9"/>
          <p:cNvPicPr/>
          <p:nvPr userDrawn="1">
            <p:custDataLst>
              <p:tags r:id="rId11"/>
            </p:custDataLst>
          </p:nvPr>
        </p:nvPicPr>
        <p:blipFill>
          <a:blip r:embed="rId10" r:link="rId9"/>
          <a:stretch>
            <a:fillRect/>
          </a:stretch>
        </p:blipFill>
        <p:spPr>
          <a:xfrm>
            <a:off x="0" y="5913882"/>
            <a:ext cx="720090" cy="944118"/>
          </a:xfrm>
          <a:prstGeom prst="rect">
            <a:avLst/>
          </a:prstGeom>
        </p:spPr>
      </p:pic>
      <p:sp>
        <p:nvSpPr>
          <p:cNvPr id="2" name="标题 1"/>
          <p:cNvSpPr>
            <a:spLocks noGrp="1"/>
          </p:cNvSpPr>
          <p:nvPr>
            <p:ph type="title"/>
            <p:custDataLst>
              <p:tags r:id="rId12"/>
            </p:custDataLst>
          </p:nvPr>
        </p:nvSpPr>
        <p:spPr>
          <a:xfrm>
            <a:off x="579600" y="237600"/>
            <a:ext cx="11037600" cy="441964"/>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4"/>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5"/>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6"/>
            </p:custDataLst>
          </p:nvPr>
        </p:nvSpPr>
        <p:spPr>
          <a:xfrm>
            <a:off x="579600" y="1663200"/>
            <a:ext cx="53424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17"/>
            </p:custDataLst>
          </p:nvPr>
        </p:nvSpPr>
        <p:spPr>
          <a:xfrm>
            <a:off x="6242400" y="1663200"/>
            <a:ext cx="5367600" cy="28944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vl2pPr>
              <a:defRPr baseline="0">
                <a:solidFill>
                  <a:schemeClr val="tx1"/>
                </a:solidFill>
                <a:latin typeface="Arial" panose="020b0604020202020204" pitchFamily="34" charset="0"/>
                <a:ea typeface="微软雅黑" panose="020b0503020204020204" pitchFamily="34" charset="-122"/>
              </a:defRPr>
            </a:lvl2pPr>
            <a:lvl3pPr>
              <a:defRPr baseline="0">
                <a:solidFill>
                  <a:schemeClr val="tx1"/>
                </a:solidFill>
                <a:latin typeface="Arial" panose="020b0604020202020204" pitchFamily="34" charset="0"/>
                <a:ea typeface="微软雅黑" panose="020b0503020204020204" pitchFamily="34" charset="-122"/>
              </a:defRPr>
            </a:lvl3pPr>
            <a:lvl4pPr>
              <a:defRPr baseline="0">
                <a:solidFill>
                  <a:schemeClr val="tx1"/>
                </a:solidFill>
                <a:latin typeface="Arial" panose="020b0604020202020204" pitchFamily="34" charset="0"/>
                <a:ea typeface="微软雅黑" panose="020b0503020204020204" pitchFamily="34" charset="-122"/>
              </a:defRPr>
            </a:lvl4pPr>
            <a:lvl5pPr>
              <a:defRPr baseline="0">
                <a:solidFill>
                  <a:schemeClr val="tx1"/>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8"/>
            </p:custDataLst>
          </p:nvPr>
        </p:nvSpPr>
        <p:spPr>
          <a:xfrm>
            <a:off x="572400" y="4816800"/>
            <a:ext cx="53424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9"/>
            </p:custDataLst>
          </p:nvPr>
        </p:nvSpPr>
        <p:spPr>
          <a:xfrm>
            <a:off x="6253200" y="4813200"/>
            <a:ext cx="5367600" cy="781200"/>
          </a:xfrm>
        </p:spPr>
        <p:txBody>
          <a:bodyPr wrap="square">
            <a:normAutofit/>
          </a:bodyPr>
          <a:lstStyle>
            <a:lvl1pP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nvGrpSpPr>
      <p:grpSpPr>
        <a:xfrm>
          <a:off x="0" y="0"/>
          <a:ext cx="0" cy="0"/>
        </a:xfrm>
      </p:grpSpPr>
      <p:pic>
        <p:nvPicPr>
          <p:cNvPr id="11" name="图片 10"/>
          <p:cNvPicPr/>
          <p:nvPr userDrawn="1">
            <p:custDataLst>
              <p:tags r:id="rId3"/>
            </p:custDataLst>
          </p:nvPr>
        </p:nvPicPr>
        <p:blipFill>
          <a:blip r:embed="rId2" r:link="rId1"/>
          <a:stretch>
            <a:fillRect/>
          </a:stretch>
        </p:blipFill>
        <p:spPr>
          <a:xfrm>
            <a:off x="0" y="0"/>
            <a:ext cx="12192000" cy="6858000"/>
          </a:xfrm>
          <a:prstGeom prst="rect">
            <a:avLst/>
          </a:prstGeom>
        </p:spPr>
      </p:pic>
      <p:sp>
        <p:nvSpPr>
          <p:cNvPr id="10" name="矩形 9"/>
          <p:cNvSpPr/>
          <p:nvPr userDrawn="1">
            <p:custDataLst>
              <p:tags r:id="rId4"/>
            </p:custDataLst>
          </p:nvPr>
        </p:nvSpPr>
        <p:spPr>
          <a:xfrm>
            <a:off x="0" y="953691"/>
            <a:ext cx="12192000" cy="4950618"/>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endParaRPr>
          </a:p>
        </p:txBody>
      </p:sp>
      <p:pic>
        <p:nvPicPr>
          <p:cNvPr id="9" name="图片 8"/>
          <p:cNvPicPr/>
          <p:nvPr userDrawn="1">
            <p:custDataLst>
              <p:tags r:id="rId7"/>
            </p:custDataLst>
          </p:nvPr>
        </p:nvPicPr>
        <p:blipFill>
          <a:blip r:embed="rId6" r:link="rId5"/>
          <a:stretch>
            <a:fillRect/>
          </a:stretch>
        </p:blipFill>
        <p:spPr>
          <a:xfrm>
            <a:off x="10571797" y="0"/>
            <a:ext cx="1620202" cy="2125798"/>
          </a:xfrm>
          <a:prstGeom prst="rect">
            <a:avLst/>
          </a:prstGeom>
        </p:spPr>
      </p:pic>
      <p:pic>
        <p:nvPicPr>
          <p:cNvPr id="8" name="图片 7"/>
          <p:cNvPicPr/>
          <p:nvPr userDrawn="1">
            <p:custDataLst>
              <p:tags r:id="rId10"/>
            </p:custDataLst>
          </p:nvPr>
        </p:nvPicPr>
        <p:blipFill>
          <a:blip r:embed="rId9" r:link="rId8"/>
          <a:stretch>
            <a:fillRect/>
          </a:stretch>
        </p:blipFill>
        <p:spPr>
          <a:xfrm>
            <a:off x="0" y="4733734"/>
            <a:ext cx="1620202" cy="2124265"/>
          </a:xfrm>
          <a:prstGeom prst="rect">
            <a:avLst/>
          </a:prstGeom>
        </p:spPr>
      </p:pic>
      <p:sp>
        <p:nvSpPr>
          <p:cNvPr id="2" name="标题 1"/>
          <p:cNvSpPr>
            <a:spLocks noGrp="1"/>
          </p:cNvSpPr>
          <p:nvPr>
            <p:ph type="title" hasCustomPrompt="1"/>
            <p:custDataLst>
              <p:tags r:id="rId11"/>
            </p:custDataLst>
          </p:nvPr>
        </p:nvSpPr>
        <p:spPr>
          <a:xfrm>
            <a:off x="1522800" y="1339200"/>
            <a:ext cx="9144000" cy="2386800"/>
          </a:xfrm>
        </p:spPr>
        <p:txBody>
          <a:bodyPr wrap="square" anchor="b">
            <a:normAutofit/>
          </a:bodyPr>
          <a:lstStyle>
            <a:lvl1pPr algn="ctr">
              <a:defRPr sz="6000" baseline="0">
                <a:solidFill>
                  <a:schemeClr val="tx1"/>
                </a:solidFill>
                <a:latin typeface="Arial" panose="020b0604020202020204" pitchFamily="34" charset="0"/>
                <a:ea typeface="微软雅黑" panose="020b0503020204020204" pitchFamily="34"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12"/>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3"/>
            </p:custDataLst>
          </p:nvPr>
        </p:nvSpPr>
        <p:spPr/>
        <p:txBody>
          <a:bodyPr wrap="square">
            <a:normAutofit/>
          </a:bodyPr>
          <a:lstStyle>
            <a:lvl1pPr>
              <a:defRPr>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5" name="灯片编号占位符 4"/>
          <p:cNvSpPr>
            <a:spLocks noGrp="1"/>
          </p:cNvSpPr>
          <p:nvPr>
            <p:ph type="sldNum" sz="quarter" idx="12"/>
            <p:custDataLst>
              <p:tags r:id="rId14"/>
            </p:custDataLst>
          </p:nvPr>
        </p:nvSpPr>
        <p:spPr/>
        <p:txBody>
          <a:bodyPr wrap="square">
            <a:normAutofit/>
          </a:bodyPr>
          <a:lstStyle>
            <a:lvl1pPr>
              <a:defRPr>
                <a:solidFill>
                  <a:schemeClr val="dk1">
                    <a:tint val="75000"/>
                    <a:lumMod val="85000"/>
                    <a:lumOff val="1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5"/>
            </p:custDataLst>
          </p:nvPr>
        </p:nvSpPr>
        <p:spPr>
          <a:xfrm>
            <a:off x="1522413" y="3862800"/>
            <a:ext cx="9144000" cy="1656000"/>
          </a:xfrm>
        </p:spPr>
        <p:txBody>
          <a:bodyPr wrap="square">
            <a:normAutofit/>
          </a:bodyPr>
          <a:lstStyle>
            <a:lvl1pPr algn="ctr">
              <a:defRPr baseline="0">
                <a:solidFill>
                  <a:schemeClr val="tx1"/>
                </a:solidFill>
                <a:latin typeface="Arial" panose="020b0604020202020204" pitchFamily="34" charset="0"/>
                <a:ea typeface="微软雅黑" panose="020b0503020204020204" pitchFamily="34"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a:buNone/>
              <a:defRPr sz="1600"/>
            </a:lvl1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a:buNone/>
              <a:defRPr sz="1600"/>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7.xml" /><Relationship Id="rId13" Type="http://schemas.openxmlformats.org/officeDocument/2006/relationships/tags" Target="../tags/tag58.xml" /><Relationship Id="rId14" Type="http://schemas.openxmlformats.org/officeDocument/2006/relationships/tags" Target="../tags/tag59.xml" /><Relationship Id="rId15" Type="http://schemas.openxmlformats.org/officeDocument/2006/relationships/tags" Target="../tags/tag60.xml" /><Relationship Id="rId16" Type="http://schemas.openxmlformats.org/officeDocument/2006/relationships/tags" Target="../tags/tag61.xml" /><Relationship Id="rId17" Type="http://schemas.openxmlformats.org/officeDocument/2006/relationships/tags" Target="../tags/tag62.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211.xml" /><Relationship Id="rId2" Type="http://schemas.openxmlformats.org/officeDocument/2006/relationships/slideLayout" Target="../slideLayouts/slideLayout13.xml" /><Relationship Id="rId20" Type="http://schemas.openxmlformats.org/officeDocument/2006/relationships/tags" Target="../tags/tag212.xml" /><Relationship Id="rId21" Type="http://schemas.openxmlformats.org/officeDocument/2006/relationships/tags" Target="../tags/tag213.xml" /><Relationship Id="rId22" Type="http://schemas.openxmlformats.org/officeDocument/2006/relationships/tags" Target="../tags/tag214.xml" /><Relationship Id="rId23" Type="http://schemas.openxmlformats.org/officeDocument/2006/relationships/tags" Target="../tags/tag215.xml" /><Relationship Id="rId24" Type="http://schemas.openxmlformats.org/officeDocument/2006/relationships/tags" Target="../tags/tag216.xml" /><Relationship Id="rId25"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4"/>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17.xml" /><Relationship Id="rId4" Type="http://schemas.openxmlformats.org/officeDocument/2006/relationships/image" Target="../media/image2.png" /><Relationship Id="rId5" Type="http://schemas.openxmlformats.org/officeDocument/2006/relationships/tags" Target="../tags/tag218.xml" /><Relationship Id="rId6" Type="http://schemas.openxmlformats.org/officeDocument/2006/relationships/image" Target="../media/image3.png" /><Relationship Id="rId7" Type="http://schemas.openxmlformats.org/officeDocument/2006/relationships/tags" Target="../tags/tag219.xml" /><Relationship Id="rId8" Type="http://schemas.openxmlformats.org/officeDocument/2006/relationships/tags" Target="../tags/tag220.xml" /><Relationship Id="rId9" Type="http://schemas.openxmlformats.org/officeDocument/2006/relationships/tags" Target="../tags/tag22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11.png" /><Relationship Id="rId6" Type="http://schemas.openxmlformats.org/officeDocument/2006/relationships/tags" Target="../tags/tag23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8.png" /><Relationship Id="rId3" Type="http://schemas.openxmlformats.org/officeDocument/2006/relationships/tags" Target="../tags/tag24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9.png" /><Relationship Id="rId3" Type="http://schemas.openxmlformats.org/officeDocument/2006/relationships/tags" Target="../tags/tag241.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0.png" /><Relationship Id="rId3" Type="http://schemas.openxmlformats.org/officeDocument/2006/relationships/tags" Target="../tags/tag24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1.png" /><Relationship Id="rId3" Type="http://schemas.openxmlformats.org/officeDocument/2006/relationships/tags" Target="../tags/tag24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2.png" /><Relationship Id="rId3" Type="http://schemas.openxmlformats.org/officeDocument/2006/relationships/image" Target="../media/image13.png" /><Relationship Id="rId4" Type="http://schemas.openxmlformats.org/officeDocument/2006/relationships/tags" Target="../tags/tag24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4.png" /><Relationship Id="rId3" Type="http://schemas.openxmlformats.org/officeDocument/2006/relationships/tags" Target="../tags/tag245.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5.gif" /><Relationship Id="rId3" Type="http://schemas.openxmlformats.org/officeDocument/2006/relationships/tags" Target="../tags/tag24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6.png" /><Relationship Id="rId3" Type="http://schemas.openxmlformats.org/officeDocument/2006/relationships/image" Target="../media/image17.png" /><Relationship Id="rId4" Type="http://schemas.openxmlformats.org/officeDocument/2006/relationships/image" Target="../media/image18.png" /><Relationship Id="rId5" Type="http://schemas.openxmlformats.org/officeDocument/2006/relationships/tags" Target="../tags/tag24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19.png" /><Relationship Id="rId3" Type="http://schemas.openxmlformats.org/officeDocument/2006/relationships/tags" Target="../tags/tag24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22.xml" /><Relationship Id="rId4" Type="http://schemas.openxmlformats.org/officeDocument/2006/relationships/tags" Target="../tags/tag223.xml" /><Relationship Id="rId5" Type="http://schemas.openxmlformats.org/officeDocument/2006/relationships/tags" Target="../tags/tag224.xml" /><Relationship Id="rId6" Type="http://schemas.openxmlformats.org/officeDocument/2006/relationships/tags" Target="../tags/tag225.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2.xml" /><Relationship Id="rId2" Type="http://schemas.openxmlformats.org/officeDocument/2006/relationships/notesSlide" Target="../notesSlides/notesSlide1.xml" /><Relationship Id="rId3" Type="http://schemas.openxmlformats.org/officeDocument/2006/relationships/tags" Target="../tags/tag249.xml" /><Relationship Id="rId4" Type="http://schemas.openxmlformats.org/officeDocument/2006/relationships/tags" Target="../tags/tag250.xml" /><Relationship Id="rId5" Type="http://schemas.openxmlformats.org/officeDocument/2006/relationships/tags" Target="../tags/tag251.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26.xml" /><Relationship Id="rId4" Type="http://schemas.openxmlformats.org/officeDocument/2006/relationships/tags" Target="../tags/tag227.xml" /><Relationship Id="rId5" Type="http://schemas.openxmlformats.org/officeDocument/2006/relationships/tags" Target="../tags/tag22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29.xml" /><Relationship Id="rId4" Type="http://schemas.openxmlformats.org/officeDocument/2006/relationships/tags" Target="../tags/tag230.xml" /><Relationship Id="rId5" Type="http://schemas.openxmlformats.org/officeDocument/2006/relationships/tags" Target="../tags/tag23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image" Target="../media/image5.png" /><Relationship Id="rId3" Type="http://schemas.openxmlformats.org/officeDocument/2006/relationships/tags" Target="../tags/tag23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23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image" Target="../media/image1.jpeg" /><Relationship Id="rId3" Type="http://schemas.openxmlformats.org/officeDocument/2006/relationships/tags" Target="../tags/tag236.xml" /><Relationship Id="rId4" Type="http://schemas.openxmlformats.org/officeDocument/2006/relationships/tags" Target="../tags/tag237.xml" /><Relationship Id="rId5" Type="http://schemas.openxmlformats.org/officeDocument/2006/relationships/image" Target="../media/image6.png" /><Relationship Id="rId6" Type="http://schemas.openxmlformats.org/officeDocument/2006/relationships/image" Target="../media/image7.png" /><Relationship Id="rId7" Type="http://schemas.openxmlformats.org/officeDocument/2006/relationships/tags" Target="../tags/tag23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32385" y="0"/>
            <a:ext cx="12192000" cy="6858000"/>
          </a:xfrm>
          <a:prstGeom prst="rect">
            <a:avLst/>
          </a:prstGeom>
        </p:spPr>
      </p:pic>
      <p:pic>
        <p:nvPicPr>
          <p:cNvPr id="7" name="图片 6"/>
          <p:cNvPicPr/>
          <p:nvPr>
            <p:custDataLst>
              <p:tags r:id="rId5"/>
            </p:custDataLst>
          </p:nvPr>
        </p:nvPicPr>
        <p:blipFill>
          <a:blip r:embed="rId4"/>
          <a:stretch>
            <a:fillRect/>
          </a:stretch>
        </p:blipFill>
        <p:spPr>
          <a:xfrm>
            <a:off x="10571797" y="0"/>
            <a:ext cx="1620202" cy="2125798"/>
          </a:xfrm>
          <a:prstGeom prst="rect">
            <a:avLst/>
          </a:prstGeom>
        </p:spPr>
      </p:pic>
      <p:pic>
        <p:nvPicPr>
          <p:cNvPr id="8" name="图片 7"/>
          <p:cNvPicPr/>
          <p:nvPr>
            <p:custDataLst>
              <p:tags r:id="rId7"/>
            </p:custDataLst>
          </p:nvPr>
        </p:nvPicPr>
        <p:blipFill>
          <a:blip r:embed="rId6"/>
          <a:stretch>
            <a:fillRect/>
          </a:stretch>
        </p:blipFill>
        <p:spPr>
          <a:xfrm>
            <a:off x="0" y="4733734"/>
            <a:ext cx="1620202" cy="2124265"/>
          </a:xfrm>
          <a:prstGeom prst="rect">
            <a:avLst/>
          </a:prstGeom>
        </p:spPr>
      </p:pic>
      <p:sp>
        <p:nvSpPr>
          <p:cNvPr id="2" name="标题 3"/>
          <p:cNvSpPr>
            <a:spLocks noGrp="1"/>
          </p:cNvSpPr>
          <p:nvPr>
            <p:custDataLst>
              <p:tags r:id="rId8"/>
            </p:custDataLst>
          </p:nvPr>
        </p:nvSpPr>
        <p:spPr>
          <a:xfrm>
            <a:off x="758190" y="1879600"/>
            <a:ext cx="10610850" cy="2655570"/>
          </a:xfrm>
          <a:prstGeom prst="rect">
            <a:avLst/>
          </a:prstGeom>
        </p:spPr>
        <p:style>
          <a:lnRef idx="2">
            <a:schemeClr val="accent3"/>
          </a:lnRef>
          <a:fillRef idx="1">
            <a:schemeClr val="lt1"/>
          </a:fillRef>
          <a:effectRef idx="0">
            <a:schemeClr val="accent3"/>
          </a:effectRef>
          <a:fontRef idx="minor">
            <a:schemeClr val="dk1"/>
          </a:fontRef>
        </p:style>
        <p:txBody>
          <a:bodyPr vert="horz" wrap="square" lIns="91440" tIns="45720" rIns="91440" bIns="45720" rtlCol="0" anchor="b" anchorCtr="0">
            <a:noAutofit/>
          </a:bodyPr>
          <a:lstStyle>
            <a:lvl1pPr marL="0" marR="0" indent="0" algn="dist" defTabSz="914400" rtl="0" eaLnBrk="1" fontAlgn="auto" latinLnBrk="0" hangingPunct="1">
              <a:lnSpc>
                <a:spcPct val="100000"/>
              </a:lnSpc>
              <a:spcBef>
                <a:spcPct val="0"/>
              </a:spcBef>
              <a:spcAft>
                <a:spcPct val="0"/>
              </a:spcAft>
              <a:buClrTx/>
              <a:buSzPts val="8000"/>
              <a:buNone/>
              <a:defRPr sz="7200" b="0" u="none" strike="noStrike" kern="1200" cap="none" spc="1000" normalizeH="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algn="ctr">
              <a:lnSpc>
                <a:spcPct val="150000"/>
              </a:lnSpc>
            </a:pPr>
            <a:r>
              <a:rPr lang="zh-CN" altLang="en-US" sz="4800" b="1">
                <a:solidFill>
                  <a:srgbClr val="002060"/>
                </a:solidFill>
                <a:sym typeface="+mn-ea"/>
              </a:rPr>
              <a:t>备战</a:t>
            </a:r>
            <a:r>
              <a:rPr lang="en-US" altLang="zh-CN" sz="4800" b="1">
                <a:solidFill>
                  <a:srgbClr val="002060"/>
                </a:solidFill>
                <a:sym typeface="+mn-ea"/>
              </a:rPr>
              <a:t>2022</a:t>
            </a:r>
            <a:r>
              <a:rPr lang="zh-CN" altLang="en-US" sz="4800" b="1">
                <a:solidFill>
                  <a:srgbClr val="002060"/>
                </a:solidFill>
                <a:sym typeface="+mn-ea"/>
              </a:rPr>
              <a:t>新高考作文</a:t>
            </a:r>
            <a:r>
              <a:rPr lang="en-US" altLang="zh-CN" sz="4800" b="1">
                <a:solidFill>
                  <a:srgbClr val="002060"/>
                </a:solidFill>
                <a:sym typeface="+mn-ea"/>
              </a:rPr>
              <a:t> </a:t>
            </a:r>
            <a:endParaRPr lang="en-US" altLang="zh-CN" sz="4800" b="1">
              <a:solidFill>
                <a:srgbClr val="002060"/>
              </a:solidFill>
              <a:sym typeface="+mn-ea"/>
            </a:endParaRPr>
          </a:p>
          <a:p>
            <a:pPr algn="ctr">
              <a:lnSpc>
                <a:spcPct val="150000"/>
              </a:lnSpc>
            </a:pPr>
            <a:r>
              <a:rPr lang="zh-CN" altLang="en-US" sz="5400" b="1">
                <a:solidFill>
                  <a:schemeClr val="tx1"/>
                </a:solidFill>
                <a:latin typeface="楷体" panose="02010609060101010101" charset="-122"/>
                <a:ea typeface="楷体" panose="02010609060101010101" charset="-122"/>
                <a:sym typeface="+mn-ea"/>
              </a:rPr>
              <a:t>第</a:t>
            </a:r>
            <a:r>
              <a:rPr lang="en-US" altLang="zh-CN" sz="5400" b="1">
                <a:solidFill>
                  <a:schemeClr val="tx1"/>
                </a:solidFill>
                <a:latin typeface="楷体" panose="02010609060101010101" charset="-122"/>
                <a:ea typeface="楷体" panose="02010609060101010101" charset="-122"/>
                <a:sym typeface="+mn-ea"/>
              </a:rPr>
              <a:t>7</a:t>
            </a:r>
            <a:r>
              <a:rPr lang="zh-CN" altLang="en-US" sz="5400" b="1">
                <a:solidFill>
                  <a:schemeClr val="tx1"/>
                </a:solidFill>
                <a:latin typeface="楷体" panose="02010609060101010101" charset="-122"/>
                <a:ea typeface="楷体" panose="02010609060101010101" charset="-122"/>
                <a:sym typeface="+mn-ea"/>
              </a:rPr>
              <a:t>讲</a:t>
            </a:r>
            <a:r>
              <a:rPr lang="en-US" altLang="zh-CN" sz="4800" b="1">
                <a:solidFill>
                  <a:srgbClr val="002060"/>
                </a:solidFill>
                <a:sym typeface="+mn-ea"/>
              </a:rPr>
              <a:t>  </a:t>
            </a:r>
            <a:r>
              <a:rPr lang="zh-CN" altLang="en-US" sz="5400" b="1">
                <a:solidFill>
                  <a:schemeClr val="tx1"/>
                </a:solidFill>
                <a:latin typeface="楷体" panose="02010609060101010101" charset="-122"/>
                <a:ea typeface="楷体" panose="02010609060101010101" charset="-122"/>
              </a:rPr>
              <a:t>如何进行对比论证？</a:t>
            </a:r>
            <a:endParaRPr lang="zh-CN" altLang="en-US" sz="5400" b="1">
              <a:solidFill>
                <a:schemeClr val="tx1"/>
              </a:solidFill>
              <a:latin typeface="楷体" panose="02010609060101010101" charset="-122"/>
              <a:ea typeface="楷体" panose="02010609060101010101" charset="-122"/>
            </a:endParaRPr>
          </a:p>
        </p:txBody>
      </p:sp>
      <p:sp>
        <p:nvSpPr>
          <p:cNvPr id="9" name="矩形 8"/>
          <p:cNvSpPr/>
          <p:nvPr/>
        </p:nvSpPr>
        <p:spPr>
          <a:xfrm>
            <a:off x="9739630" y="4952365"/>
            <a:ext cx="1629410" cy="583565"/>
          </a:xfrm>
          <a:prstGeom prst="rect">
            <a:avLst/>
          </a:prstGeom>
          <a:noFill/>
          <a:ln>
            <a:noFill/>
          </a:ln>
        </p:spPr>
        <p:txBody>
          <a:bodyPr wrap="none" rtlCol="0" anchor="t">
            <a:spAutoFit/>
            <a:scene3d>
              <a:camera prst="orthographicFront"/>
              <a:lightRig rig="threePt" dir="t"/>
            </a:scene3d>
          </a:bodyPr>
          <a:lstStyle/>
          <a:p>
            <a:pPr algn="r"/>
            <a:r>
              <a:rPr lang="en-US" altLang="zh-CN" sz="3200" b="1">
                <a:ln w="10160">
                  <a:solidFill>
                    <a:schemeClr val="accent5"/>
                  </a:solidFill>
                  <a:prstDash val="solid"/>
                </a:ln>
                <a:solidFill>
                  <a:srgbClr val="FFFFFF"/>
                </a:solidFill>
                <a:effectLst>
                  <a:outerShdw blurRad="38100" dist="22860" dir="5400000" algn="tl" rotWithShape="0">
                    <a:srgbClr val="000000">
                      <a:alpha val="30000"/>
                    </a:srgbClr>
                  </a:outerShdw>
                </a:effectLst>
              </a:rPr>
              <a:t>2021.11</a:t>
            </a:r>
            <a:endParaRPr lang="en-US" altLang="zh-CN" sz="3200" b="1">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Tree>
    <p:custDataLst>
      <p:tags r:id="rId9"/>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76910" y="786130"/>
            <a:ext cx="10838180" cy="5671185"/>
          </a:xfrm>
          <a:solidFill>
            <a:schemeClr val="accent1">
              <a:lumMod val="20000"/>
              <a:lumOff val="80000"/>
            </a:schemeClr>
          </a:solidFill>
        </p:spPr>
        <p:txBody>
          <a:bodyPr>
            <a:normAutofit lnSpcReduction="10000"/>
          </a:bodyPr>
          <a:lstStyle/>
          <a:p>
            <a:r>
              <a:rPr sz="3200">
                <a:sym typeface="+mn-ea"/>
              </a:rPr>
              <a:t>运用对比论证的写作过程：</a:t>
            </a:r>
            <a:br>
              <a:rPr sz="3200">
                <a:sym typeface="+mn-ea"/>
              </a:rPr>
            </a:br>
            <a:r>
              <a:rPr sz="3200">
                <a:solidFill>
                  <a:srgbClr val="002060"/>
                </a:solidFill>
                <a:sym typeface="+mn-ea"/>
              </a:rPr>
              <a:t>第一步，确定要阐述的观点；</a:t>
            </a:r>
            <a:br>
              <a:rPr sz="3200">
                <a:solidFill>
                  <a:srgbClr val="002060"/>
                </a:solidFill>
                <a:sym typeface="+mn-ea"/>
              </a:rPr>
            </a:br>
            <a:r>
              <a:rPr sz="3200">
                <a:solidFill>
                  <a:srgbClr val="002060"/>
                </a:solidFill>
                <a:sym typeface="+mn-ea"/>
              </a:rPr>
              <a:t>第二步，选定具有相反或相异属性的人物、事件、事实或言论；</a:t>
            </a:r>
            <a:br>
              <a:rPr sz="3200">
                <a:solidFill>
                  <a:srgbClr val="002060"/>
                </a:solidFill>
                <a:sym typeface="+mn-ea"/>
              </a:rPr>
            </a:br>
            <a:r>
              <a:rPr sz="3200">
                <a:solidFill>
                  <a:srgbClr val="002060"/>
                </a:solidFill>
                <a:sym typeface="+mn-ea"/>
              </a:rPr>
              <a:t>第三步，找出适当的对比点围绕观点展开论述。</a:t>
            </a:r>
            <a:endParaRPr lang="zh-CN" altLang="en-US" sz="3200">
              <a:solidFill>
                <a:srgbClr val="002060"/>
              </a:solidFill>
              <a:sym typeface="+mn-ea"/>
            </a:endParaRPr>
          </a:p>
        </p:txBody>
      </p:sp>
      <p:pic>
        <p:nvPicPr>
          <p:cNvPr id="5" name="图片 4"/>
          <p:cNvPicPr>
            <a:picLocks noChangeAspect="1"/>
          </p:cNvPicPr>
          <p:nvPr/>
        </p:nvPicPr>
        <p:blipFill>
          <a:blip r:embed="rId2"/>
          <a:stretch>
            <a:fillRect/>
          </a:stretch>
        </p:blipFill>
        <p:spPr>
          <a:xfrm>
            <a:off x="676910" y="3913505"/>
            <a:ext cx="2792095" cy="2543810"/>
          </a:xfrm>
          <a:prstGeom prst="rect">
            <a:avLst/>
          </a:prstGeom>
        </p:spPr>
      </p:pic>
      <p:pic>
        <p:nvPicPr>
          <p:cNvPr id="6" name="图片 5"/>
          <p:cNvPicPr>
            <a:picLocks noChangeAspect="1"/>
          </p:cNvPicPr>
          <p:nvPr/>
        </p:nvPicPr>
        <p:blipFill>
          <a:blip r:embed="rId3"/>
          <a:stretch>
            <a:fillRect/>
          </a:stretch>
        </p:blipFill>
        <p:spPr>
          <a:xfrm>
            <a:off x="3469005" y="3913505"/>
            <a:ext cx="2743200" cy="2548890"/>
          </a:xfrm>
          <a:prstGeom prst="rect">
            <a:avLst/>
          </a:prstGeom>
        </p:spPr>
      </p:pic>
      <p:pic>
        <p:nvPicPr>
          <p:cNvPr id="7" name="图片 6"/>
          <p:cNvPicPr>
            <a:picLocks noChangeAspect="1"/>
          </p:cNvPicPr>
          <p:nvPr/>
        </p:nvPicPr>
        <p:blipFill>
          <a:blip r:embed="rId4"/>
          <a:stretch>
            <a:fillRect/>
          </a:stretch>
        </p:blipFill>
        <p:spPr>
          <a:xfrm>
            <a:off x="6212205" y="3912870"/>
            <a:ext cx="2523490" cy="2544445"/>
          </a:xfrm>
          <a:prstGeom prst="rect">
            <a:avLst/>
          </a:prstGeom>
        </p:spPr>
      </p:pic>
      <p:pic>
        <p:nvPicPr>
          <p:cNvPr id="8" name="图片 7"/>
          <p:cNvPicPr>
            <a:picLocks noChangeAspect="1"/>
          </p:cNvPicPr>
          <p:nvPr/>
        </p:nvPicPr>
        <p:blipFill>
          <a:blip r:embed="rId5"/>
          <a:stretch>
            <a:fillRect/>
          </a:stretch>
        </p:blipFill>
        <p:spPr>
          <a:xfrm>
            <a:off x="8735695" y="3912870"/>
            <a:ext cx="2732405" cy="2531745"/>
          </a:xfrm>
          <a:prstGeom prst="rect">
            <a:avLst/>
          </a:prstGeom>
        </p:spPr>
      </p:pic>
    </p:spTree>
    <p:custDataLst>
      <p:tags r:id="rId6"/>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952500"/>
            <a:ext cx="11149330" cy="5388610"/>
          </a:xfrm>
        </p:spPr>
        <p:style>
          <a:lnRef idx="1">
            <a:schemeClr val="accent1"/>
          </a:lnRef>
          <a:fillRef idx="2">
            <a:schemeClr val="accent1"/>
          </a:fillRef>
          <a:effectRef idx="1">
            <a:schemeClr val="accent1"/>
          </a:effectRef>
          <a:fontRef idx="minor">
            <a:schemeClr val="dk1"/>
          </a:fontRef>
        </p:style>
        <p:txBody>
          <a:bodyPr>
            <a:normAutofit/>
            <a:scene3d>
              <a:camera prst="orthographicFront"/>
              <a:lightRig rig="threePt" dir="t"/>
            </a:scene3d>
          </a:bodyPr>
          <a:lstStyle/>
          <a:p>
            <a:r>
              <a:rPr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示范</a:t>
            </a:r>
            <a:r>
              <a:rPr lang="en-US" altLang="zh-CN"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1</a:t>
            </a:r>
            <a:r>
              <a:rPr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：纵向对比</a:t>
            </a:r>
            <a:br>
              <a:rPr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br>
            <a:r>
              <a:rPr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第一步，要阐述的观点是</a:t>
            </a:r>
            <a:r>
              <a:rPr lang="en-US" altLang="zh-CN"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a:t>
            </a:r>
            <a:r>
              <a:rPr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学会放下</a:t>
            </a:r>
            <a:r>
              <a:rPr lang="en-US" altLang="zh-CN"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a:t>
            </a:r>
            <a:r>
              <a:rPr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a:t>
            </a:r>
            <a:br>
              <a:rPr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br>
            <a:r>
              <a:rPr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第二步，选定的论据是人物</a:t>
            </a:r>
            <a:r>
              <a:rPr lang="en-US" altLang="zh-CN"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a:t>
            </a:r>
            <a:r>
              <a:rPr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苏轼；</a:t>
            </a:r>
            <a:br>
              <a:rPr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br>
            <a:r>
              <a:rPr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第三步，对比点是苏轼</a:t>
            </a:r>
            <a:r>
              <a:rPr lang="en-US" altLang="zh-CN"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a:t>
            </a:r>
            <a:r>
              <a:rPr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乌台诗案</a:t>
            </a:r>
            <a:r>
              <a:rPr lang="en-US" altLang="zh-CN"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a:t>
            </a:r>
            <a:r>
              <a:rPr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前后迥异的人生态度</a:t>
            </a:r>
            <a:r>
              <a:rPr lang="en-US" altLang="zh-CN"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a:t>
            </a:r>
            <a:r>
              <a:rPr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前期争名争理，锋芒毕露；后期学会放手，旷达通透。</a:t>
            </a:r>
            <a:endParaRPr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endParaRPr>
          </a:p>
          <a:p>
            <a:endParaRPr lang="zh-CN" altLang="en-US" sz="3600" b="1">
              <a:solidFill>
                <a:schemeClr val="tx1"/>
              </a:solidFill>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endParaRPr>
          </a:p>
        </p:txBody>
      </p:sp>
      <p:pic>
        <p:nvPicPr>
          <p:cNvPr id="4" name="图片 3"/>
          <p:cNvPicPr>
            <a:picLocks noChangeAspect="1"/>
          </p:cNvPicPr>
          <p:nvPr/>
        </p:nvPicPr>
        <p:blipFill>
          <a:blip r:embed="rId2">
            <a:alphaModFix amt="20000"/>
          </a:blip>
          <a:stretch>
            <a:fillRect/>
          </a:stretch>
        </p:blipFill>
        <p:spPr>
          <a:xfrm>
            <a:off x="5925185" y="971550"/>
            <a:ext cx="5894070" cy="5369560"/>
          </a:xfrm>
          <a:prstGeom prst="rect">
            <a:avLst/>
          </a:prstGeom>
        </p:spPr>
      </p:pic>
    </p:spTree>
    <p:custDataLst>
      <p:tags r:id="rId3"/>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normAutofit fontScale="90000"/>
          </a:bodyPr>
          <a:lstStyle/>
          <a:p>
            <a:endParaRPr lang="zh-CN" altLang="en-US"/>
          </a:p>
        </p:txBody>
      </p:sp>
      <p:sp>
        <p:nvSpPr>
          <p:cNvPr id="3" name="内容占位符 2"/>
          <p:cNvSpPr>
            <a:spLocks noGrp="1"/>
          </p:cNvSpPr>
          <p:nvPr>
            <p:ph idx="1"/>
          </p:nvPr>
        </p:nvSpPr>
        <p:spPr>
          <a:solidFill>
            <a:schemeClr val="accent4">
              <a:lumMod val="20000"/>
              <a:lumOff val="80000"/>
            </a:schemeClr>
          </a:solidFill>
        </p:spPr>
        <p:txBody>
          <a:bodyPr>
            <a:normAutofit lnSpcReduction="10000"/>
          </a:bodyPr>
          <a:lstStyle/>
          <a:p>
            <a:r>
              <a:rPr sz="320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片段示范：</a:t>
            </a:r>
            <a:endParaRPr sz="320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a:p>
            <a:r>
              <a:rPr sz="3200">
                <a:solidFill>
                  <a:srgbClr val="7030A0"/>
                </a:solidFill>
                <a:latin typeface="楷体" panose="02010609060101010101" charset="-122"/>
                <a:ea typeface="楷体" panose="02010609060101010101" charset="-122"/>
                <a:cs typeface="楷体" panose="02010609060101010101" charset="-122"/>
                <a:sym typeface="+mn-ea"/>
              </a:rPr>
              <a:t>学会放下，是一种旷达通透的智慧。科考中出人头地的苏轼，才华横溢又争强好胜。他争来了官职，争来了名誉，还争来了一大帮朋友。可造化弄人，一场官司，一次历劫，一切又化为乌有。至此，他才大彻大悟，放下了恃才傲物之气，放下了追名逐利之心，收获了山间明月与江上清风，拥有了</a:t>
            </a:r>
            <a:r>
              <a:rPr lang="en-US" altLang="zh-CN" sz="3200">
                <a:solidFill>
                  <a:srgbClr val="7030A0"/>
                </a:solidFill>
                <a:latin typeface="楷体" panose="02010609060101010101" charset="-122"/>
                <a:ea typeface="楷体" panose="02010609060101010101" charset="-122"/>
                <a:cs typeface="楷体" panose="02010609060101010101" charset="-122"/>
                <a:sym typeface="+mn-ea"/>
              </a:rPr>
              <a:t>“</a:t>
            </a:r>
            <a:r>
              <a:rPr sz="3200">
                <a:solidFill>
                  <a:srgbClr val="7030A0"/>
                </a:solidFill>
                <a:latin typeface="楷体" panose="02010609060101010101" charset="-122"/>
                <a:ea typeface="楷体" panose="02010609060101010101" charset="-122"/>
                <a:cs typeface="楷体" panose="02010609060101010101" charset="-122"/>
                <a:sym typeface="+mn-ea"/>
              </a:rPr>
              <a:t>苟非吾之所有，虽一毫而莫取</a:t>
            </a:r>
            <a:r>
              <a:rPr lang="en-US" altLang="zh-CN" sz="3200">
                <a:solidFill>
                  <a:srgbClr val="7030A0"/>
                </a:solidFill>
                <a:latin typeface="楷体" panose="02010609060101010101" charset="-122"/>
                <a:ea typeface="楷体" panose="02010609060101010101" charset="-122"/>
                <a:cs typeface="楷体" panose="02010609060101010101" charset="-122"/>
                <a:sym typeface="+mn-ea"/>
              </a:rPr>
              <a:t>”</a:t>
            </a:r>
            <a:r>
              <a:rPr sz="3200">
                <a:solidFill>
                  <a:srgbClr val="7030A0"/>
                </a:solidFill>
                <a:latin typeface="楷体" panose="02010609060101010101" charset="-122"/>
                <a:ea typeface="楷体" panose="02010609060101010101" charset="-122"/>
                <a:cs typeface="楷体" panose="02010609060101010101" charset="-122"/>
                <a:sym typeface="+mn-ea"/>
              </a:rPr>
              <a:t>的豁达清明。一个</a:t>
            </a:r>
            <a:r>
              <a:rPr lang="en-US" altLang="zh-CN" sz="3200">
                <a:solidFill>
                  <a:srgbClr val="7030A0"/>
                </a:solidFill>
                <a:latin typeface="楷体" panose="02010609060101010101" charset="-122"/>
                <a:ea typeface="楷体" panose="02010609060101010101" charset="-122"/>
                <a:cs typeface="楷体" panose="02010609060101010101" charset="-122"/>
                <a:sym typeface="+mn-ea"/>
              </a:rPr>
              <a:t>“</a:t>
            </a:r>
            <a:r>
              <a:rPr sz="3200">
                <a:solidFill>
                  <a:srgbClr val="7030A0"/>
                </a:solidFill>
                <a:latin typeface="楷体" panose="02010609060101010101" charset="-122"/>
                <a:ea typeface="楷体" panose="02010609060101010101" charset="-122"/>
                <a:cs typeface="楷体" panose="02010609060101010101" charset="-122"/>
                <a:sym typeface="+mn-ea"/>
              </a:rPr>
              <a:t>放</a:t>
            </a:r>
            <a:r>
              <a:rPr lang="en-US" altLang="zh-CN" sz="3200">
                <a:solidFill>
                  <a:srgbClr val="7030A0"/>
                </a:solidFill>
                <a:latin typeface="楷体" panose="02010609060101010101" charset="-122"/>
                <a:ea typeface="楷体" panose="02010609060101010101" charset="-122"/>
                <a:cs typeface="楷体" panose="02010609060101010101" charset="-122"/>
                <a:sym typeface="+mn-ea"/>
              </a:rPr>
              <a:t>”</a:t>
            </a:r>
            <a:r>
              <a:rPr sz="3200">
                <a:solidFill>
                  <a:srgbClr val="7030A0"/>
                </a:solidFill>
                <a:latin typeface="楷体" panose="02010609060101010101" charset="-122"/>
                <a:ea typeface="楷体" panose="02010609060101010101" charset="-122"/>
                <a:cs typeface="楷体" panose="02010609060101010101" charset="-122"/>
                <a:sym typeface="+mn-ea"/>
              </a:rPr>
              <a:t>字，将神秘天光引向了黄州。</a:t>
            </a:r>
            <a:endParaRPr sz="3200">
              <a:solidFill>
                <a:srgbClr val="7030A0"/>
              </a:solidFill>
              <a:latin typeface="楷体" panose="02010609060101010101" charset="-122"/>
              <a:ea typeface="楷体" panose="02010609060101010101" charset="-122"/>
              <a:cs typeface="楷体" panose="02010609060101010101" charset="-122"/>
            </a:endParaRPr>
          </a:p>
          <a:p>
            <a:endParaRPr lang="zh-CN" altLang="en-US" sz="3200">
              <a:solidFill>
                <a:srgbClr val="7030A0"/>
              </a:solidFill>
              <a:latin typeface="楷体" panose="02010609060101010101" charset="-122"/>
              <a:ea typeface="楷体" panose="02010609060101010101" charset="-122"/>
              <a:cs typeface="楷体" panose="02010609060101010101" charset="-122"/>
            </a:endParaRPr>
          </a:p>
        </p:txBody>
      </p:sp>
      <p:pic>
        <p:nvPicPr>
          <p:cNvPr id="6" name="图片 5"/>
          <p:cNvPicPr>
            <a:picLocks noChangeAspect="1"/>
          </p:cNvPicPr>
          <p:nvPr/>
        </p:nvPicPr>
        <p:blipFill>
          <a:blip r:embed="rId2">
            <a:alphaModFix amt="20000"/>
          </a:blip>
          <a:stretch>
            <a:fillRect/>
          </a:stretch>
        </p:blipFill>
        <p:spPr>
          <a:xfrm>
            <a:off x="5791200" y="952500"/>
            <a:ext cx="5730875" cy="5325110"/>
          </a:xfrm>
          <a:prstGeom prst="rect">
            <a:avLst/>
          </a:prstGeom>
        </p:spPr>
      </p:pic>
    </p:spTree>
    <p:custDataLst>
      <p:tags r:id="rId3"/>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952500"/>
            <a:ext cx="10669905" cy="5388610"/>
          </a:xfrm>
        </p:spPr>
        <p:style>
          <a:lnRef idx="1">
            <a:schemeClr val="accent1"/>
          </a:lnRef>
          <a:fillRef idx="2">
            <a:schemeClr val="accent1"/>
          </a:fillRef>
          <a:effectRef idx="1">
            <a:schemeClr val="accent1"/>
          </a:effectRef>
          <a:fontRef idx="minor">
            <a:schemeClr val="dk1"/>
          </a:fontRef>
        </p:style>
        <p:txBody>
          <a:bodyPr>
            <a:normAutofit/>
          </a:bodyPr>
          <a:lstStyle/>
          <a:p>
            <a:r>
              <a:rPr lang="en-US" altLang="zh-CN" sz="3600" b="1">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示范2：横向对比</a:t>
            </a:r>
            <a:br>
              <a:rPr lang="en-US" altLang="zh-CN" sz="3600" b="1">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br>
            <a:r>
              <a:rPr lang="en-US" altLang="zh-CN" sz="3600" b="1">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第一步，要阐述的观点是“学会放下”；</a:t>
            </a:r>
            <a:br>
              <a:rPr lang="en-US" altLang="zh-CN" sz="3600" b="1">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br>
            <a:r>
              <a:rPr lang="en-US" altLang="zh-CN" sz="3600" b="1">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第二步，选定的论据是人物——苏轼和贾谊；</a:t>
            </a:r>
            <a:br>
              <a:rPr lang="en-US" altLang="zh-CN" sz="3600" b="1">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br>
            <a:r>
              <a:rPr lang="en-US" altLang="zh-CN" sz="3600" b="1">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sym typeface="+mn-ea"/>
              </a:rPr>
              <a:t>第三步，对比点——苏轼历经磨难，放下执念，逐渐变得旷达通透；而贾谊在梁王坠马夭亡后，一味自责懊悔，抑郁而终。</a:t>
            </a:r>
            <a:endParaRPr lang="en-US" altLang="zh-CN" sz="3600" b="1">
              <a:effectLst>
                <a:outerShdw blurRad="38100" dist="19050" dir="2700000" algn="tl" rotWithShape="0">
                  <a:schemeClr val="dk1">
                    <a:alpha val="40000"/>
                  </a:schemeClr>
                </a:outerShdw>
              </a:effectLst>
              <a:latin typeface="仿宋" panose="02010609060101010101" charset="-122"/>
              <a:ea typeface="仿宋" panose="02010609060101010101" charset="-122"/>
              <a:cs typeface="仿宋" panose="02010609060101010101" charset="-122"/>
            </a:endParaRPr>
          </a:p>
          <a:p>
            <a:endParaRPr lang="zh-CN" altLang="en-US" sz="3600">
              <a:solidFill>
                <a:srgbClr val="7030A0"/>
              </a:solidFill>
              <a:latin typeface="楷体" panose="02010609060101010101" charset="-122"/>
              <a:ea typeface="楷体" panose="02010609060101010101" charset="-122"/>
              <a:cs typeface="楷体" panose="02010609060101010101" charset="-122"/>
            </a:endParaRPr>
          </a:p>
        </p:txBody>
      </p:sp>
      <p:pic>
        <p:nvPicPr>
          <p:cNvPr id="7" name="图片 6"/>
          <p:cNvPicPr>
            <a:picLocks noChangeAspect="1"/>
          </p:cNvPicPr>
          <p:nvPr/>
        </p:nvPicPr>
        <p:blipFill>
          <a:blip r:embed="rId2">
            <a:alphaModFix amt="20000"/>
          </a:blip>
          <a:stretch>
            <a:fillRect/>
          </a:stretch>
        </p:blipFill>
        <p:spPr>
          <a:xfrm>
            <a:off x="6040755" y="952500"/>
            <a:ext cx="5299075" cy="5342890"/>
          </a:xfrm>
          <a:prstGeom prst="rect">
            <a:avLst/>
          </a:prstGeom>
        </p:spPr>
      </p:pic>
    </p:spTree>
    <p:custDataLst>
      <p:tags r:id="rId3"/>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79120" y="1193800"/>
            <a:ext cx="10399395" cy="5419090"/>
          </a:xfrm>
          <a:solidFill>
            <a:schemeClr val="accent3">
              <a:lumMod val="20000"/>
              <a:lumOff val="80000"/>
            </a:schemeClr>
          </a:solidFill>
        </p:spPr>
        <p:txBody>
          <a:bodyPr>
            <a:normAutofit lnSpcReduction="20000"/>
          </a:bodyPr>
          <a:lstStyle/>
          <a:p>
            <a:r>
              <a:rPr sz="320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rPr>
              <a:t>片段示范：</a:t>
            </a:r>
            <a:endParaRPr sz="3200">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a:p>
            <a:r>
              <a:rPr sz="3200">
                <a:solidFill>
                  <a:srgbClr val="7030A0"/>
                </a:solidFill>
                <a:latin typeface="楷体" panose="02010609060101010101" charset="-122"/>
                <a:ea typeface="楷体" panose="02010609060101010101" charset="-122"/>
                <a:cs typeface="楷体" panose="02010609060101010101" charset="-122"/>
                <a:sym typeface="+mn-ea"/>
              </a:rPr>
              <a:t>学会放下，是一种旷达通透的智慧。</a:t>
            </a:r>
            <a:r>
              <a:rPr lang="en-US" altLang="zh-CN" sz="3200">
                <a:solidFill>
                  <a:srgbClr val="7030A0"/>
                </a:solidFill>
                <a:latin typeface="楷体" panose="02010609060101010101" charset="-122"/>
                <a:ea typeface="楷体" panose="02010609060101010101" charset="-122"/>
                <a:cs typeface="楷体" panose="02010609060101010101" charset="-122"/>
                <a:sym typeface="+mn-ea"/>
              </a:rPr>
              <a:t>“</a:t>
            </a:r>
            <a:r>
              <a:rPr sz="3200">
                <a:solidFill>
                  <a:srgbClr val="7030A0"/>
                </a:solidFill>
                <a:latin typeface="楷体" panose="02010609060101010101" charset="-122"/>
                <a:ea typeface="楷体" panose="02010609060101010101" charset="-122"/>
                <a:cs typeface="楷体" panose="02010609060101010101" charset="-122"/>
                <a:sym typeface="+mn-ea"/>
              </a:rPr>
              <a:t>乌台诗案</a:t>
            </a:r>
            <a:r>
              <a:rPr lang="en-US" altLang="zh-CN" sz="3200">
                <a:solidFill>
                  <a:srgbClr val="7030A0"/>
                </a:solidFill>
                <a:latin typeface="楷体" panose="02010609060101010101" charset="-122"/>
                <a:ea typeface="楷体" panose="02010609060101010101" charset="-122"/>
                <a:cs typeface="楷体" panose="02010609060101010101" charset="-122"/>
                <a:sym typeface="+mn-ea"/>
              </a:rPr>
              <a:t>”</a:t>
            </a:r>
            <a:r>
              <a:rPr sz="3200">
                <a:solidFill>
                  <a:srgbClr val="7030A0"/>
                </a:solidFill>
                <a:latin typeface="楷体" panose="02010609060101010101" charset="-122"/>
                <a:ea typeface="楷体" panose="02010609060101010101" charset="-122"/>
                <a:cs typeface="楷体" panose="02010609060101010101" charset="-122"/>
                <a:sym typeface="+mn-ea"/>
              </a:rPr>
              <a:t>没有击垮苏轼，他逐渐放下了恃才傲物之气，放下了追名逐利之心，拥有了</a:t>
            </a:r>
            <a:r>
              <a:rPr lang="en-US" altLang="zh-CN" sz="3200">
                <a:solidFill>
                  <a:srgbClr val="7030A0"/>
                </a:solidFill>
                <a:latin typeface="楷体" panose="02010609060101010101" charset="-122"/>
                <a:ea typeface="楷体" panose="02010609060101010101" charset="-122"/>
                <a:cs typeface="楷体" panose="02010609060101010101" charset="-122"/>
                <a:sym typeface="+mn-ea"/>
              </a:rPr>
              <a:t>“</a:t>
            </a:r>
            <a:r>
              <a:rPr sz="3200">
                <a:solidFill>
                  <a:srgbClr val="7030A0"/>
                </a:solidFill>
                <a:latin typeface="楷体" panose="02010609060101010101" charset="-122"/>
                <a:ea typeface="楷体" panose="02010609060101010101" charset="-122"/>
                <a:cs typeface="楷体" panose="02010609060101010101" charset="-122"/>
                <a:sym typeface="+mn-ea"/>
              </a:rPr>
              <a:t>苟非吾之所有，虽一毫而莫取</a:t>
            </a:r>
            <a:r>
              <a:rPr lang="en-US" altLang="zh-CN" sz="3200">
                <a:solidFill>
                  <a:srgbClr val="7030A0"/>
                </a:solidFill>
                <a:latin typeface="楷体" panose="02010609060101010101" charset="-122"/>
                <a:ea typeface="楷体" panose="02010609060101010101" charset="-122"/>
                <a:cs typeface="楷体" panose="02010609060101010101" charset="-122"/>
                <a:sym typeface="+mn-ea"/>
              </a:rPr>
              <a:t>”</a:t>
            </a:r>
            <a:r>
              <a:rPr sz="3200">
                <a:solidFill>
                  <a:srgbClr val="7030A0"/>
                </a:solidFill>
                <a:latin typeface="楷体" panose="02010609060101010101" charset="-122"/>
                <a:ea typeface="楷体" panose="02010609060101010101" charset="-122"/>
                <a:cs typeface="楷体" panose="02010609060101010101" charset="-122"/>
                <a:sym typeface="+mn-ea"/>
              </a:rPr>
              <a:t>的大彻大悟。反观贾谊，</a:t>
            </a:r>
            <a:r>
              <a:rPr lang="en-US" altLang="zh-CN" sz="3200">
                <a:solidFill>
                  <a:srgbClr val="7030A0"/>
                </a:solidFill>
                <a:latin typeface="楷体" panose="02010609060101010101" charset="-122"/>
                <a:ea typeface="楷体" panose="02010609060101010101" charset="-122"/>
                <a:cs typeface="楷体" panose="02010609060101010101" charset="-122"/>
                <a:sym typeface="+mn-ea"/>
              </a:rPr>
              <a:t>“</a:t>
            </a:r>
            <a:r>
              <a:rPr sz="3200">
                <a:solidFill>
                  <a:srgbClr val="7030A0"/>
                </a:solidFill>
                <a:latin typeface="楷体" panose="02010609060101010101" charset="-122"/>
                <a:ea typeface="楷体" panose="02010609060101010101" charset="-122"/>
                <a:cs typeface="楷体" panose="02010609060101010101" charset="-122"/>
                <a:sym typeface="+mn-ea"/>
              </a:rPr>
              <a:t>梁王堕马寻常事，何用哀伤付一生？</a:t>
            </a:r>
            <a:r>
              <a:rPr lang="en-US" altLang="zh-CN" sz="3200">
                <a:solidFill>
                  <a:srgbClr val="7030A0"/>
                </a:solidFill>
                <a:latin typeface="楷体" panose="02010609060101010101" charset="-122"/>
                <a:ea typeface="楷体" panose="02010609060101010101" charset="-122"/>
                <a:cs typeface="楷体" panose="02010609060101010101" charset="-122"/>
                <a:sym typeface="+mn-ea"/>
              </a:rPr>
              <a:t>”</a:t>
            </a:r>
            <a:r>
              <a:rPr sz="3200">
                <a:solidFill>
                  <a:srgbClr val="7030A0"/>
                </a:solidFill>
                <a:latin typeface="楷体" panose="02010609060101010101" charset="-122"/>
                <a:ea typeface="楷体" panose="02010609060101010101" charset="-122"/>
                <a:cs typeface="楷体" panose="02010609060101010101" charset="-122"/>
                <a:sym typeface="+mn-ea"/>
              </a:rPr>
              <a:t>他放不下文帝的托付，放不下壮志难酬的境遇，一味自责抑郁而致英年早逝，可惜了</a:t>
            </a:r>
            <a:r>
              <a:rPr lang="en-US" altLang="zh-CN" sz="3200">
                <a:solidFill>
                  <a:srgbClr val="7030A0"/>
                </a:solidFill>
                <a:latin typeface="楷体" panose="02010609060101010101" charset="-122"/>
                <a:ea typeface="楷体" panose="02010609060101010101" charset="-122"/>
                <a:cs typeface="楷体" panose="02010609060101010101" charset="-122"/>
                <a:sym typeface="+mn-ea"/>
              </a:rPr>
              <a:t>“</a:t>
            </a:r>
            <a:r>
              <a:rPr sz="3200">
                <a:solidFill>
                  <a:srgbClr val="7030A0"/>
                </a:solidFill>
                <a:latin typeface="楷体" panose="02010609060101010101" charset="-122"/>
                <a:ea typeface="楷体" panose="02010609060101010101" charset="-122"/>
                <a:cs typeface="楷体" panose="02010609060101010101" charset="-122"/>
                <a:sym typeface="+mn-ea"/>
              </a:rPr>
              <a:t>胸罗文章兵百万</a:t>
            </a:r>
            <a:r>
              <a:rPr lang="en-US" altLang="zh-CN" sz="3200">
                <a:solidFill>
                  <a:srgbClr val="7030A0"/>
                </a:solidFill>
                <a:latin typeface="楷体" panose="02010609060101010101" charset="-122"/>
                <a:ea typeface="楷体" panose="02010609060101010101" charset="-122"/>
                <a:cs typeface="楷体" panose="02010609060101010101" charset="-122"/>
                <a:sym typeface="+mn-ea"/>
              </a:rPr>
              <a:t>”</a:t>
            </a:r>
            <a:r>
              <a:rPr sz="3200">
                <a:solidFill>
                  <a:srgbClr val="7030A0"/>
                </a:solidFill>
                <a:latin typeface="楷体" panose="02010609060101010101" charset="-122"/>
                <a:ea typeface="楷体" panose="02010609060101010101" charset="-122"/>
                <a:cs typeface="楷体" panose="02010609060101010101" charset="-122"/>
                <a:sym typeface="+mn-ea"/>
              </a:rPr>
              <a:t>的才华，真真令人扼腕悲慨。</a:t>
            </a:r>
            <a:endParaRPr lang="zh-CN" altLang="en-US" sz="3200">
              <a:solidFill>
                <a:srgbClr val="7030A0"/>
              </a:solidFill>
              <a:latin typeface="楷体" panose="02010609060101010101" charset="-122"/>
              <a:ea typeface="楷体" panose="02010609060101010101" charset="-122"/>
              <a:cs typeface="楷体" panose="02010609060101010101" charset="-122"/>
              <a:sym typeface="+mn-ea"/>
            </a:endParaRPr>
          </a:p>
        </p:txBody>
      </p:sp>
      <p:pic>
        <p:nvPicPr>
          <p:cNvPr id="4" name="图片 3"/>
          <p:cNvPicPr>
            <a:picLocks noChangeAspect="1"/>
          </p:cNvPicPr>
          <p:nvPr/>
        </p:nvPicPr>
        <p:blipFill>
          <a:blip r:embed="rId2">
            <a:alphaModFix amt="40000"/>
          </a:blip>
          <a:stretch>
            <a:fillRect/>
          </a:stretch>
        </p:blipFill>
        <p:spPr>
          <a:xfrm>
            <a:off x="5137785" y="1193800"/>
            <a:ext cx="5840730" cy="5412105"/>
          </a:xfrm>
          <a:prstGeom prst="rect">
            <a:avLst/>
          </a:prstGeom>
        </p:spPr>
      </p:pic>
    </p:spTree>
    <p:custDataLst>
      <p:tags r:id="rId3"/>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290" y="256540"/>
            <a:ext cx="5119370" cy="442595"/>
          </a:xfrm>
        </p:spPr>
        <p:txBody>
          <a:bodyPr>
            <a:noAutofit/>
          </a:bodyPr>
          <a:lstStyle/>
          <a:p>
            <a:pPr algn="ctr"/>
            <a:r>
              <a:rPr sz="3200">
                <a:solidFill>
                  <a:srgbClr val="FF0000"/>
                </a:solidFill>
                <a:highlight>
                  <a:srgbClr val="FFFF00"/>
                </a:highlight>
              </a:rPr>
              <a:t>补充：时评中的对比论证</a:t>
            </a:r>
            <a:endParaRPr lang="en-US" altLang="zh-CN" sz="3200">
              <a:solidFill>
                <a:srgbClr val="FF0000"/>
              </a:solidFill>
              <a:highlight>
                <a:srgbClr val="FFFF00"/>
              </a:highlight>
            </a:endParaRPr>
          </a:p>
        </p:txBody>
      </p:sp>
      <p:sp>
        <p:nvSpPr>
          <p:cNvPr id="3" name="内容占位符 2"/>
          <p:cNvSpPr>
            <a:spLocks noGrp="1"/>
          </p:cNvSpPr>
          <p:nvPr>
            <p:ph idx="1"/>
          </p:nvPr>
        </p:nvSpPr>
        <p:spPr>
          <a:xfrm>
            <a:off x="669290" y="699770"/>
            <a:ext cx="11154410" cy="5988050"/>
          </a:xfrm>
          <a:solidFill>
            <a:schemeClr val="accent4">
              <a:lumMod val="20000"/>
              <a:lumOff val="80000"/>
            </a:schemeClr>
          </a:solidFill>
        </p:spPr>
        <p:txBody>
          <a:bodyPr>
            <a:normAutofit/>
          </a:bodyPr>
          <a:lstStyle/>
          <a:p>
            <a:pPr marL="0" indent="0">
              <a:lnSpc>
                <a:spcPct val="110000"/>
              </a:lnSpc>
              <a:buNone/>
            </a:pPr>
            <a:r>
              <a:rPr lang="en-US" altLang="zh-CN" sz="2800">
                <a:latin typeface="华文楷体" panose="02010600040101010101" charset="-122"/>
                <a:ea typeface="华文楷体" panose="02010600040101010101" charset="-122"/>
                <a:cs typeface="华文楷体" panose="02010600040101010101" charset="-122"/>
              </a:rPr>
              <a:t>1. </a:t>
            </a:r>
            <a:r>
              <a:rPr sz="2800">
                <a:latin typeface="华文楷体" panose="02010600040101010101" charset="-122"/>
                <a:ea typeface="华文楷体" panose="02010600040101010101" charset="-122"/>
                <a:cs typeface="华文楷体" panose="02010600040101010101" charset="-122"/>
              </a:rPr>
              <a:t>其时当政的清朝统治者，颟顸无为，专制守旧，无能也无力因应这样的情势，被迫割地赔款，出让利权，成为中国变革、进步、发展的绊脚石。</a:t>
            </a:r>
            <a:r>
              <a:rPr sz="2800" b="1">
                <a:solidFill>
                  <a:srgbClr val="7030A0"/>
                </a:solidFill>
                <a:latin typeface="华文楷体" panose="02010600040101010101" charset="-122"/>
                <a:ea typeface="华文楷体" panose="02010600040101010101" charset="-122"/>
                <a:cs typeface="华文楷体" panose="02010600040101010101" charset="-122"/>
              </a:rPr>
              <a:t>但是，中国悠久绵长的历史传统和根深叶茂的民族文化，从来都是中华文明历久弥新的坚强柱石，中国历代也都不乏爱国为民的忠贞之士。</a:t>
            </a:r>
            <a:r>
              <a:rPr sz="2800">
                <a:latin typeface="华文楷体" panose="02010600040101010101" charset="-122"/>
                <a:ea typeface="华文楷体" panose="02010600040101010101" charset="-122"/>
                <a:cs typeface="华文楷体" panose="02010600040101010101" charset="-122"/>
              </a:rPr>
              <a:t>近代中国的历史，固然是中国备受列强欺凌、饱受民族屈辱的历史，</a:t>
            </a:r>
            <a:r>
              <a:rPr sz="2800" b="1">
                <a:solidFill>
                  <a:srgbClr val="7030A0"/>
                </a:solidFill>
                <a:latin typeface="华文楷体" panose="02010600040101010101" charset="-122"/>
                <a:ea typeface="华文楷体" panose="02010600040101010101" charset="-122"/>
                <a:cs typeface="华文楷体" panose="02010600040101010101" charset="-122"/>
              </a:rPr>
              <a:t>但也是中国走向世界，先贤追求真理、学习先进、推动社会进步的历史。</a:t>
            </a:r>
            <a:endParaRPr sz="2800" b="1">
              <a:solidFill>
                <a:srgbClr val="7030A0"/>
              </a:solidFill>
              <a:latin typeface="华文楷体" panose="02010600040101010101" charset="-122"/>
              <a:ea typeface="华文楷体" panose="02010600040101010101" charset="-122"/>
              <a:cs typeface="华文楷体" panose="02010600040101010101" charset="-122"/>
            </a:endParaRPr>
          </a:p>
        </p:txBody>
      </p:sp>
      <p:pic>
        <p:nvPicPr>
          <p:cNvPr id="6" name="图片 5"/>
          <p:cNvPicPr>
            <a:picLocks noChangeAspect="1"/>
          </p:cNvPicPr>
          <p:nvPr/>
        </p:nvPicPr>
        <p:blipFill>
          <a:blip r:embed="rId2"/>
          <a:stretch>
            <a:fillRect/>
          </a:stretch>
        </p:blipFill>
        <p:spPr>
          <a:xfrm>
            <a:off x="3220085" y="4047490"/>
            <a:ext cx="4816475" cy="2640330"/>
          </a:xfrm>
          <a:prstGeom prst="rect">
            <a:avLst/>
          </a:prstGeom>
        </p:spPr>
      </p:pic>
      <p:pic>
        <p:nvPicPr>
          <p:cNvPr id="7" name="图片 6"/>
          <p:cNvPicPr>
            <a:picLocks noChangeAspect="1"/>
          </p:cNvPicPr>
          <p:nvPr/>
        </p:nvPicPr>
        <p:blipFill>
          <a:blip r:embed="rId3"/>
          <a:stretch>
            <a:fillRect/>
          </a:stretch>
        </p:blipFill>
        <p:spPr>
          <a:xfrm>
            <a:off x="8181340" y="3711575"/>
            <a:ext cx="2814955" cy="2976245"/>
          </a:xfrm>
          <a:prstGeom prst="rect">
            <a:avLst/>
          </a:prstGeom>
        </p:spPr>
      </p:pic>
    </p:spTree>
    <p:custDataLst>
      <p:tags r:id="rId4"/>
    </p:custDataLst>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79755" y="952500"/>
            <a:ext cx="10988675" cy="5388610"/>
          </a:xfrm>
          <a:solidFill>
            <a:schemeClr val="accent4">
              <a:lumMod val="20000"/>
              <a:lumOff val="80000"/>
            </a:schemeClr>
          </a:solidFill>
        </p:spPr>
        <p:txBody>
          <a:bodyPr>
            <a:normAutofit/>
          </a:bodyPr>
          <a:lstStyle/>
          <a:p>
            <a:pPr marL="0" indent="0">
              <a:buNone/>
            </a:pPr>
            <a:r>
              <a:rPr sz="2800" b="1">
                <a:latin typeface="华文楷体" panose="02010600040101010101" charset="-122"/>
                <a:ea typeface="华文楷体" panose="02010600040101010101" charset="-122"/>
                <a:cs typeface="华文楷体" panose="02010600040101010101" charset="-122"/>
              </a:rPr>
              <a:t>2.</a:t>
            </a:r>
            <a:r>
              <a:rPr sz="2800" b="1">
                <a:latin typeface="华文楷体" panose="02010600040101010101" charset="-122"/>
                <a:ea typeface="华文楷体" panose="02010600040101010101" charset="-122"/>
                <a:cs typeface="华文楷体" panose="02010600040101010101" charset="-122"/>
                <a:sym typeface="+mn-ea"/>
              </a:rPr>
              <a:t> 　</a:t>
            </a:r>
            <a:r>
              <a:rPr sz="2800" b="1">
                <a:solidFill>
                  <a:srgbClr val="7030A0"/>
                </a:solidFill>
                <a:latin typeface="华文楷体" panose="02010600040101010101" charset="-122"/>
                <a:ea typeface="华文楷体" panose="02010600040101010101" charset="-122"/>
                <a:cs typeface="华文楷体" panose="02010600040101010101" charset="-122"/>
                <a:sym typeface="+mn-ea"/>
              </a:rPr>
              <a:t>孙中山先生从来都反对帝国主义对中国的压迫和侵略，但从来都不反对学习外国的先进之处。</a:t>
            </a:r>
            <a:r>
              <a:rPr sz="2800" b="1">
                <a:solidFill>
                  <a:srgbClr val="002060"/>
                </a:solidFill>
                <a:latin typeface="华文楷体" panose="02010600040101010101" charset="-122"/>
                <a:ea typeface="华文楷体" panose="02010600040101010101" charset="-122"/>
                <a:cs typeface="华文楷体" panose="02010600040101010101" charset="-122"/>
                <a:sym typeface="+mn-ea"/>
              </a:rPr>
              <a:t>他主张学习外国的长处，又不盲目迷信外国的所有，</a:t>
            </a:r>
            <a:r>
              <a:rPr sz="2800" b="1">
                <a:solidFill>
                  <a:srgbClr val="FF0000"/>
                </a:solidFill>
                <a:latin typeface="华文楷体" panose="02010600040101010101" charset="-122"/>
                <a:ea typeface="华文楷体" panose="02010600040101010101" charset="-122"/>
                <a:cs typeface="华文楷体" panose="02010600040101010101" charset="-122"/>
                <a:sym typeface="+mn-ea"/>
              </a:rPr>
              <a:t>提出“我们要学外国，是要迎头赶上去，不要向后跟着他”。这样的远见卓识和宏阔心胸，是那个年代先进的中国人的代表。</a:t>
            </a:r>
            <a:endParaRPr sz="2800" b="1">
              <a:solidFill>
                <a:srgbClr val="FF0000"/>
              </a:solidFill>
              <a:latin typeface="华文楷体" panose="02010600040101010101" charset="-122"/>
              <a:ea typeface="华文楷体" panose="02010600040101010101" charset="-122"/>
              <a:cs typeface="华文楷体" panose="02010600040101010101" charset="-122"/>
              <a:sym typeface="+mn-ea"/>
            </a:endParaRPr>
          </a:p>
        </p:txBody>
      </p:sp>
      <p:pic>
        <p:nvPicPr>
          <p:cNvPr id="2" name="图片 1"/>
          <p:cNvPicPr>
            <a:picLocks noChangeAspect="1"/>
          </p:cNvPicPr>
          <p:nvPr/>
        </p:nvPicPr>
        <p:blipFill>
          <a:blip r:embed="rId2"/>
          <a:stretch>
            <a:fillRect/>
          </a:stretch>
        </p:blipFill>
        <p:spPr>
          <a:xfrm>
            <a:off x="4297680" y="3312160"/>
            <a:ext cx="6010275" cy="3028950"/>
          </a:xfrm>
          <a:prstGeom prst="rect">
            <a:avLst/>
          </a:prstGeom>
        </p:spPr>
      </p:pic>
    </p:spTree>
    <p:custDataLst>
      <p:tags r:id="rId3"/>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39445" y="967740"/>
            <a:ext cx="10596880" cy="5388610"/>
          </a:xfrm>
          <a:solidFill>
            <a:schemeClr val="accent4">
              <a:lumMod val="20000"/>
              <a:lumOff val="80000"/>
            </a:schemeClr>
          </a:solidFill>
        </p:spPr>
        <p:txBody>
          <a:bodyPr>
            <a:normAutofit/>
          </a:bodyPr>
          <a:lstStyle/>
          <a:p>
            <a:pPr marL="0" indent="0">
              <a:buNone/>
            </a:pPr>
            <a:r>
              <a:rPr sz="2800" b="1">
                <a:solidFill>
                  <a:schemeClr val="tx1"/>
                </a:solidFill>
                <a:latin typeface="华文楷体" panose="02010600040101010101" charset="-122"/>
                <a:ea typeface="华文楷体" panose="02010600040101010101" charset="-122"/>
                <a:cs typeface="华文楷体" panose="02010600040101010101" charset="-122"/>
              </a:rPr>
              <a:t>3. 当年的中国，风雨如晦，国步艰难，</a:t>
            </a:r>
            <a:r>
              <a:rPr sz="2800" b="1">
                <a:solidFill>
                  <a:srgbClr val="7030A0"/>
                </a:solidFill>
                <a:latin typeface="华文楷体" panose="02010600040101010101" charset="-122"/>
                <a:ea typeface="华文楷体" panose="02010600040101010101" charset="-122"/>
                <a:cs typeface="华文楷体" panose="02010600040101010101" charset="-122"/>
              </a:rPr>
              <a:t>有人因此而沮丧颓唐，认为解决中国的问题无望，</a:t>
            </a:r>
            <a:r>
              <a:rPr sz="2800" b="1">
                <a:solidFill>
                  <a:srgbClr val="FF0000"/>
                </a:solidFill>
                <a:latin typeface="华文楷体" panose="02010600040101010101" charset="-122"/>
                <a:ea typeface="华文楷体" panose="02010600040101010101" charset="-122"/>
                <a:cs typeface="华文楷体" panose="02010600040101010101" charset="-122"/>
              </a:rPr>
              <a:t>但也总有人奋力前行，为民族而奋斗，支撑他们这样做的，恰恰是高度的理想主义和爱国主义精神。</a:t>
            </a:r>
            <a:endParaRPr sz="2800" b="1">
              <a:solidFill>
                <a:srgbClr val="FF0000"/>
              </a:solidFill>
              <a:latin typeface="华文楷体" panose="02010600040101010101" charset="-122"/>
              <a:ea typeface="华文楷体" panose="02010600040101010101" charset="-122"/>
              <a:cs typeface="华文楷体" panose="02010600040101010101" charset="-122"/>
            </a:endParaRPr>
          </a:p>
        </p:txBody>
      </p:sp>
      <p:pic>
        <p:nvPicPr>
          <p:cNvPr id="4" name="内容占位符 3"/>
          <p:cNvPicPr>
            <a:picLocks noChangeAspect="1"/>
          </p:cNvPicPr>
          <p:nvPr/>
        </p:nvPicPr>
        <p:blipFill>
          <a:blip r:embed="rId2"/>
          <a:stretch>
            <a:fillRect/>
          </a:stretch>
        </p:blipFill>
        <p:spPr>
          <a:xfrm>
            <a:off x="3509010" y="2806065"/>
            <a:ext cx="6115685" cy="3445510"/>
          </a:xfrm>
          <a:prstGeom prst="rect">
            <a:avLst/>
          </a:prstGeom>
        </p:spPr>
      </p:pic>
    </p:spTree>
    <p:custDataLst>
      <p:tags r:id="rId3"/>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04190" y="454660"/>
            <a:ext cx="11078210" cy="6057265"/>
          </a:xfrm>
          <a:solidFill>
            <a:schemeClr val="accent4">
              <a:lumMod val="20000"/>
              <a:lumOff val="80000"/>
            </a:schemeClr>
          </a:solidFill>
        </p:spPr>
        <p:txBody>
          <a:bodyPr>
            <a:normAutofit lnSpcReduction="10000"/>
          </a:bodyPr>
          <a:lstStyle/>
          <a:p>
            <a:pPr marL="0" indent="0">
              <a:buNone/>
            </a:pPr>
            <a:r>
              <a:rPr lang="en-US" altLang="zh-CN" sz="2800" b="1">
                <a:latin typeface="华文楷体" panose="02010600040101010101" charset="-122"/>
                <a:ea typeface="华文楷体" panose="02010600040101010101" charset="-122"/>
                <a:cs typeface="华文楷体" panose="02010600040101010101" charset="-122"/>
                <a:sym typeface="+mn-ea"/>
              </a:rPr>
              <a:t>4.  </a:t>
            </a:r>
            <a:r>
              <a:rPr sz="2800" b="1">
                <a:solidFill>
                  <a:srgbClr val="002060"/>
                </a:solidFill>
                <a:latin typeface="华文楷体" panose="02010600040101010101" charset="-122"/>
                <a:ea typeface="华文楷体" panose="02010600040101010101" charset="-122"/>
                <a:cs typeface="华文楷体" panose="02010600040101010101" charset="-122"/>
                <a:sym typeface="+mn-ea"/>
              </a:rPr>
              <a:t>从1911年的辛亥革命，到1921年的中国共产党成立，中国历史在10年间走过了一段曲折历程，军阀当道，政治动荡，辛亥革命的领导者孙中山先生，为了维护革命成果，虽在这10年中不断奋斗，但屡受挫折，备尝失败之痛苦。</a:t>
            </a:r>
            <a:r>
              <a:rPr sz="2800" b="1">
                <a:latin typeface="华文楷体" panose="02010600040101010101" charset="-122"/>
                <a:ea typeface="华文楷体" panose="02010600040101010101" charset="-122"/>
                <a:cs typeface="华文楷体" panose="02010600040101010101" charset="-122"/>
                <a:sym typeface="+mn-ea"/>
              </a:rPr>
              <a:t>事实说明，西方体制挽救不了中国的命运，孙中山先生既在理论上认识到西方制度的弊端，认为中国不能完全走西方的路，也在实践中抛弃了他曾经对西方政体的迷信，主张走中国自己的路，并在晚年毅然与中国共产党合作，开创了革命新局。</a:t>
            </a:r>
            <a:endParaRPr sz="2800" b="1">
              <a:latin typeface="华文楷体" panose="02010600040101010101" charset="-122"/>
              <a:ea typeface="华文楷体" panose="02010600040101010101" charset="-122"/>
              <a:cs typeface="华文楷体" panose="02010600040101010101" charset="-122"/>
              <a:sym typeface="+mn-ea"/>
            </a:endParaRPr>
          </a:p>
        </p:txBody>
      </p:sp>
      <p:pic>
        <p:nvPicPr>
          <p:cNvPr id="4" name="图片 3"/>
          <p:cNvPicPr>
            <a:picLocks noChangeAspect="1"/>
          </p:cNvPicPr>
          <p:nvPr/>
        </p:nvPicPr>
        <p:blipFill>
          <a:blip r:embed="rId2"/>
          <a:stretch>
            <a:fillRect/>
          </a:stretch>
        </p:blipFill>
        <p:spPr>
          <a:xfrm>
            <a:off x="7574280" y="4146550"/>
            <a:ext cx="3887470" cy="2365375"/>
          </a:xfrm>
          <a:prstGeom prst="rect">
            <a:avLst/>
          </a:prstGeom>
        </p:spPr>
      </p:pic>
      <p:pic>
        <p:nvPicPr>
          <p:cNvPr id="5" name="图片 4"/>
          <p:cNvPicPr>
            <a:picLocks noChangeAspect="1"/>
          </p:cNvPicPr>
          <p:nvPr/>
        </p:nvPicPr>
        <p:blipFill>
          <a:blip r:embed="rId3"/>
          <a:stretch>
            <a:fillRect/>
          </a:stretch>
        </p:blipFill>
        <p:spPr>
          <a:xfrm>
            <a:off x="3535045" y="4292600"/>
            <a:ext cx="3914775" cy="2219325"/>
          </a:xfrm>
          <a:prstGeom prst="rect">
            <a:avLst/>
          </a:prstGeom>
        </p:spPr>
      </p:pic>
      <p:pic>
        <p:nvPicPr>
          <p:cNvPr id="6" name="New picture"/>
          <p:cNvPicPr/>
          <p:nvPr/>
        </p:nvPicPr>
        <p:blipFill>
          <a:blip r:embed="rId4"/>
          <a:stretch>
            <a:fillRect/>
          </a:stretch>
        </p:blipFill>
        <p:spPr>
          <a:xfrm>
            <a:off x="12623800" y="11887200"/>
            <a:ext cx="342900" cy="254000"/>
          </a:xfrm>
          <a:prstGeom prst="cube">
            <a:avLst/>
          </a:prstGeom>
        </p:spPr>
      </p:pic>
    </p:spTree>
    <p:custDataLst>
      <p:tags r:id="rId5"/>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669925" y="952500"/>
            <a:ext cx="6945630" cy="5388610"/>
          </a:xfrm>
          <a:solidFill>
            <a:schemeClr val="accent4">
              <a:lumMod val="20000"/>
              <a:lumOff val="80000"/>
            </a:schemeClr>
          </a:solidFill>
        </p:spPr>
        <p:txBody>
          <a:bodyPr>
            <a:normAutofit fontScale="90000"/>
          </a:bodyPr>
          <a:lstStyle/>
          <a:p>
            <a:pPr marL="0" indent="0">
              <a:buNone/>
            </a:pPr>
            <a:r>
              <a:rPr lang="en-US" altLang="zh-CN" sz="2800" b="1">
                <a:latin typeface="华文楷体" panose="02010600040101010101" charset="-122"/>
                <a:ea typeface="华文楷体" panose="02010600040101010101" charset="-122"/>
                <a:cs typeface="华文楷体" panose="02010600040101010101" charset="-122"/>
              </a:rPr>
              <a:t>5</a:t>
            </a:r>
            <a:r>
              <a:rPr sz="2800" b="1">
                <a:latin typeface="华文楷体" panose="02010600040101010101" charset="-122"/>
                <a:ea typeface="华文楷体" panose="02010600040101010101" charset="-122"/>
                <a:cs typeface="华文楷体" panose="02010600040101010101" charset="-122"/>
              </a:rPr>
              <a:t>.</a:t>
            </a:r>
            <a:r>
              <a:rPr lang="en-US" altLang="zh-CN" sz="2800" b="1">
                <a:sym typeface="+mn-ea"/>
              </a:rPr>
              <a:t> </a:t>
            </a:r>
            <a:r>
              <a:rPr sz="2800" b="1">
                <a:latin typeface="华文楷体" panose="02010600040101010101" charset="-122"/>
                <a:ea typeface="华文楷体" panose="02010600040101010101" charset="-122"/>
                <a:cs typeface="华文楷体" panose="02010600040101010101" charset="-122"/>
                <a:sym typeface="+mn-ea"/>
              </a:rPr>
              <a:t>习近平总书记以“六个是否”确立起检验和平建设时期党员干部理想信念的客观标准：“主要看干部是否能在重大政治考验面前有政治定力，是否能树立牢固的宗旨意识，是否能对工作极端负责，是否能做到吃苦在前、享受在后，是否能在急难险重任务面前勇挑重担，是否能经得起权力、金钱、美色的诱惑。”对照这六条标准，</a:t>
            </a:r>
            <a:r>
              <a:rPr sz="2700">
                <a:solidFill>
                  <a:srgbClr val="FF0000"/>
                </a:solidFill>
                <a:sym typeface="+mn-ea"/>
              </a:rPr>
              <a:t>“一切迷惘迟疑的观点，一切及时行乐的思想，一切贪图私利的行为，一切无所作为的作风，都是与此格格不入的”。</a:t>
            </a:r>
            <a:endParaRPr sz="2700">
              <a:solidFill>
                <a:srgbClr val="FF0000"/>
              </a:solidFill>
              <a:sym typeface="+mn-ea"/>
            </a:endParaRPr>
          </a:p>
        </p:txBody>
      </p:sp>
      <p:pic>
        <p:nvPicPr>
          <p:cNvPr id="2" name="图片 1"/>
          <p:cNvPicPr>
            <a:picLocks noChangeAspect="1"/>
          </p:cNvPicPr>
          <p:nvPr/>
        </p:nvPicPr>
        <p:blipFill>
          <a:blip r:embed="rId2"/>
          <a:stretch>
            <a:fillRect/>
          </a:stretch>
        </p:blipFill>
        <p:spPr>
          <a:xfrm>
            <a:off x="7829550" y="1394460"/>
            <a:ext cx="3952240" cy="3932555"/>
          </a:xfrm>
          <a:prstGeom prst="rect">
            <a:avLst/>
          </a:prstGeom>
        </p:spPr>
      </p:pic>
    </p:spTree>
    <p:custDataLst>
      <p:tags r:id="rId3"/>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sp>
        <p:nvSpPr>
          <p:cNvPr id="6" name="矩形 5"/>
          <p:cNvSpPr/>
          <p:nvPr>
            <p:custDataLst>
              <p:tags r:id="rId4"/>
            </p:custDataLst>
          </p:nvPr>
        </p:nvSpPr>
        <p:spPr>
          <a:xfrm>
            <a:off x="292100" y="1699895"/>
            <a:ext cx="11607800" cy="48539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3" name="文本框 2"/>
          <p:cNvSpPr txBox="1"/>
          <p:nvPr>
            <p:custDataLst>
              <p:tags r:id="rId5"/>
            </p:custDataLst>
          </p:nvPr>
        </p:nvSpPr>
        <p:spPr>
          <a:xfrm>
            <a:off x="292735" y="569595"/>
            <a:ext cx="11607165" cy="5984240"/>
          </a:xfrm>
          <a:prstGeom prst="rect">
            <a:avLst/>
          </a:prstGeom>
          <a:solidFill>
            <a:schemeClr val="accent4">
              <a:lumMod val="20000"/>
              <a:lumOff val="80000"/>
            </a:schemeClr>
          </a:solidFill>
        </p:spPr>
        <p:txBody>
          <a:bodyPr wrap="square" lIns="91440" tIns="45720" rIns="91440" bIns="45720" rtlCol="0"/>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nSpc>
                <a:spcPct val="150000"/>
              </a:lnSpc>
              <a:buNone/>
            </a:pPr>
            <a:r>
              <a:rPr lang="zh-CN" altLang="en-US" sz="3600" b="1">
                <a:solidFill>
                  <a:srgbClr val="C00000"/>
                </a:solidFill>
                <a:sym typeface="+mn-ea"/>
              </a:rPr>
              <a:t>一、</a:t>
            </a:r>
            <a:r>
              <a:rPr sz="3600" b="1">
                <a:solidFill>
                  <a:srgbClr val="FF0000"/>
                </a:solidFill>
                <a:sym typeface="+mn-ea"/>
              </a:rPr>
              <a:t>对比论证</a:t>
            </a:r>
            <a:r>
              <a:rPr sz="2800" b="1">
                <a:solidFill>
                  <a:srgbClr val="FF0000"/>
                </a:solidFill>
                <a:sym typeface="+mn-ea"/>
              </a:rPr>
              <a:t>，</a:t>
            </a:r>
            <a:endParaRPr sz="2800" b="1">
              <a:solidFill>
                <a:srgbClr val="FF0000"/>
              </a:solidFill>
              <a:sym typeface="+mn-ea"/>
            </a:endParaRPr>
          </a:p>
          <a:p>
            <a:pPr marL="0" indent="0">
              <a:lnSpc>
                <a:spcPct val="150000"/>
              </a:lnSpc>
              <a:buNone/>
            </a:pPr>
            <a:r>
              <a:rPr lang="zh-CN" altLang="en-US" sz="2800" b="1" spc="150">
                <a:solidFill>
                  <a:srgbClr val="FF0000"/>
                </a:solidFill>
                <a:uFillTx/>
                <a:latin typeface="Arial" panose="020b0604020202020204" pitchFamily="34" charset="0"/>
                <a:ea typeface="微软雅黑" panose="020b0503020204020204" pitchFamily="34" charset="-122"/>
                <a:sym typeface="+mn-ea"/>
              </a:rPr>
              <a:t>1、</a:t>
            </a:r>
            <a:r>
              <a:rPr sz="2800" b="1">
                <a:solidFill>
                  <a:srgbClr val="FF0000"/>
                </a:solidFill>
                <a:sym typeface="+mn-ea"/>
              </a:rPr>
              <a:t>概念：</a:t>
            </a:r>
            <a:r>
              <a:rPr sz="2800">
                <a:solidFill>
                  <a:srgbClr val="002060"/>
                </a:solidFill>
                <a:effectLst/>
                <a:latin typeface="+mn-ea"/>
                <a:cs typeface="+mn-ea"/>
                <a:sym typeface="+mn-ea"/>
              </a:rPr>
              <a:t>是正反对比论证的简称，也称比较法，是把两种事物加以对照、比较后 ，推导出它们之间的差异点，使结论映衬而出的</a:t>
            </a:r>
            <a:r>
              <a:rPr sz="2800">
                <a:solidFill>
                  <a:srgbClr val="FF0000"/>
                </a:solidFill>
                <a:effectLst>
                  <a:outerShdw blurRad="38100" dist="38100" dir="2700000" algn="tl">
                    <a:srgbClr val="000000">
                      <a:alpha val="43137"/>
                    </a:srgbClr>
                  </a:outerShdw>
                </a:effectLst>
                <a:latin typeface="+mn-ea"/>
                <a:cs typeface="+mn-ea"/>
                <a:sym typeface="+mn-ea"/>
              </a:rPr>
              <a:t>论证方法。</a:t>
            </a:r>
            <a:endParaRPr sz="2800">
              <a:solidFill>
                <a:srgbClr val="002060"/>
              </a:solidFill>
              <a:effectLst/>
              <a:latin typeface="+mn-ea"/>
              <a:ea typeface="+mn-ea"/>
              <a:cs typeface="+mn-ea"/>
              <a:sym typeface="+mn-ea"/>
            </a:endParaRPr>
          </a:p>
          <a:p>
            <a:pPr marL="0" indent="0" algn="l">
              <a:lnSpc>
                <a:spcPct val="150000"/>
              </a:lnSpc>
              <a:buNone/>
            </a:pPr>
            <a:r>
              <a:rPr lang="zh-CN" altLang="en-US" sz="2800" b="1" spc="150">
                <a:solidFill>
                  <a:srgbClr val="FF0000"/>
                </a:solidFill>
                <a:uFillTx/>
                <a:latin typeface="Arial" panose="020b0604020202020204" pitchFamily="34" charset="0"/>
                <a:ea typeface="微软雅黑" panose="020b0503020204020204" pitchFamily="34" charset="-122"/>
                <a:sym typeface="+mn-ea"/>
              </a:rPr>
              <a:t>2、</a:t>
            </a:r>
            <a:r>
              <a:rPr sz="2800" b="1">
                <a:solidFill>
                  <a:srgbClr val="FF0000"/>
                </a:solidFill>
                <a:sym typeface="+mn-ea"/>
              </a:rPr>
              <a:t>特点：</a:t>
            </a:r>
            <a:r>
              <a:rPr sz="2800">
                <a:solidFill>
                  <a:srgbClr val="002060"/>
                </a:solidFill>
                <a:effectLst/>
                <a:latin typeface="+mn-ea"/>
                <a:cs typeface="+mn-ea"/>
                <a:sym typeface="+mn-ea"/>
              </a:rPr>
              <a:t>这是一种常用的、有说服力的论证方法。事物的特征和本质在对比中最容易显露出来，特别是正反相互对立的事物的比较，具有极大的鲜明性，能给人留下深刻的印象。经过对比，正确的论点更加稳固。</a:t>
            </a:r>
            <a:endParaRPr sz="2800">
              <a:solidFill>
                <a:srgbClr val="002060"/>
              </a:solidFill>
              <a:effectLst/>
              <a:latin typeface="+mn-ea"/>
              <a:cs typeface="+mn-ea"/>
              <a:sym typeface="+mn-ea"/>
            </a:endParaRPr>
          </a:p>
          <a:p>
            <a:pPr marL="0" indent="0" algn="l">
              <a:lnSpc>
                <a:spcPct val="150000"/>
              </a:lnSpc>
              <a:buNone/>
            </a:pPr>
            <a:r>
              <a:rPr sz="2800" b="1">
                <a:solidFill>
                  <a:schemeClr val="tx1"/>
                </a:solidFill>
                <a:latin typeface="楷体" panose="02010609060101010101" charset="-122"/>
                <a:ea typeface="楷体" panose="02010609060101010101" charset="-122"/>
                <a:cs typeface="楷体" panose="02010609060101010101" charset="-122"/>
                <a:sym typeface="+mn-ea"/>
              </a:rPr>
              <a:t>《逍遥游》：</a:t>
            </a:r>
            <a:r>
              <a:rPr lang="en-US" altLang="zh-CN" sz="2800" b="1">
                <a:solidFill>
                  <a:schemeClr val="tx1"/>
                </a:solidFill>
                <a:latin typeface="楷体" panose="02010609060101010101" charset="-122"/>
                <a:ea typeface="楷体" panose="02010609060101010101" charset="-122"/>
                <a:cs typeface="楷体" panose="02010609060101010101" charset="-122"/>
                <a:sym typeface="+mn-ea"/>
              </a:rPr>
              <a:t>“</a:t>
            </a:r>
            <a:r>
              <a:rPr sz="2800" b="1">
                <a:solidFill>
                  <a:schemeClr val="tx1"/>
                </a:solidFill>
                <a:latin typeface="楷体" panose="02010609060101010101" charset="-122"/>
                <a:ea typeface="楷体" panose="02010609060101010101" charset="-122"/>
                <a:cs typeface="楷体" panose="02010609060101010101" charset="-122"/>
                <a:sym typeface="+mn-ea"/>
              </a:rPr>
              <a:t>小知不及大知，小年不及大年</a:t>
            </a:r>
            <a:r>
              <a:rPr lang="zh-CN" sz="2800" b="1">
                <a:solidFill>
                  <a:schemeClr val="tx1"/>
                </a:solidFill>
                <a:latin typeface="楷体" panose="02010609060101010101" charset="-122"/>
                <a:ea typeface="楷体" panose="02010609060101010101" charset="-122"/>
                <a:cs typeface="楷体" panose="02010609060101010101" charset="-122"/>
                <a:sym typeface="+mn-ea"/>
              </a:rPr>
              <a:t>。</a:t>
            </a:r>
            <a:r>
              <a:rPr lang="en-US" sz="2800" b="1">
                <a:solidFill>
                  <a:schemeClr val="tx1"/>
                </a:solidFill>
                <a:latin typeface="楷体" panose="02010609060101010101" charset="-122"/>
                <a:ea typeface="楷体" panose="02010609060101010101" charset="-122"/>
                <a:cs typeface="楷体" panose="02010609060101010101" charset="-122"/>
                <a:sym typeface="+mn-ea"/>
              </a:rPr>
              <a:t>”</a:t>
            </a:r>
            <a:r>
              <a:rPr lang="en-US" altLang="zh-CN" sz="2800" b="1">
                <a:solidFill>
                  <a:schemeClr val="tx1"/>
                </a:solidFill>
                <a:latin typeface="楷体" panose="02010609060101010101" charset="-122"/>
                <a:ea typeface="楷体" panose="02010609060101010101" charset="-122"/>
                <a:cs typeface="楷体" panose="02010609060101010101" charset="-122"/>
                <a:sym typeface="+mn-ea"/>
              </a:rPr>
              <a:t>“</a:t>
            </a:r>
            <a:r>
              <a:rPr sz="2800" b="1">
                <a:solidFill>
                  <a:schemeClr val="tx1"/>
                </a:solidFill>
                <a:latin typeface="楷体" panose="02010609060101010101" charset="-122"/>
                <a:ea typeface="楷体" panose="02010609060101010101" charset="-122"/>
                <a:cs typeface="楷体" panose="02010609060101010101" charset="-122"/>
                <a:sym typeface="+mn-ea"/>
              </a:rPr>
              <a:t>此小大之辩也。</a:t>
            </a:r>
            <a:r>
              <a:rPr lang="en-US" altLang="zh-CN" sz="2800" b="1">
                <a:solidFill>
                  <a:schemeClr val="tx1"/>
                </a:solidFill>
                <a:latin typeface="楷体" panose="02010609060101010101" charset="-122"/>
                <a:ea typeface="楷体" panose="02010609060101010101" charset="-122"/>
                <a:cs typeface="楷体" panose="02010609060101010101" charset="-122"/>
                <a:sym typeface="+mn-ea"/>
              </a:rPr>
              <a:t>”</a:t>
            </a:r>
            <a:endParaRPr lang="en-US" altLang="zh-CN" sz="2800" b="1" spc="150">
              <a:solidFill>
                <a:schemeClr val="tx1"/>
              </a:solidFill>
              <a:effectLst>
                <a:outerShdw blurRad="38100" dist="19050" dir="2700000" algn="tl" rotWithShape="0">
                  <a:schemeClr val="dk1">
                    <a:alpha val="40000"/>
                  </a:schemeClr>
                </a:outerShdw>
              </a:effectLst>
              <a:latin typeface="楷体" panose="02010609060101010101" charset="-122"/>
              <a:ea typeface="楷体" panose="02010609060101010101" charset="-122"/>
              <a:cs typeface="楷体" panose="02010609060101010101" charset="-122"/>
              <a:sym typeface="+mn-ea"/>
            </a:endParaRPr>
          </a:p>
        </p:txBody>
      </p:sp>
    </p:spTree>
    <p:custDataLst>
      <p:tags r:id="rId6"/>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占位符 2"/>
          <p:cNvSpPr>
            <a:spLocks noGrp="1"/>
          </p:cNvSpPr>
          <p:nvPr>
            <p:ph type="body" idx="14"/>
            <p:custDataLst>
              <p:tags r:id="rId3"/>
            </p:custDataLst>
          </p:nvPr>
        </p:nvSpPr>
        <p:spPr>
          <a:xfrm>
            <a:off x="2227580" y="3422015"/>
            <a:ext cx="7793990" cy="574675"/>
          </a:xfrm>
        </p:spPr>
        <p:txBody>
          <a:bodyPr>
            <a:normAutofit/>
          </a:bodyPr>
          <a:lstStyle/>
          <a:p>
            <a:r>
              <a:rPr lang="zh-CN" altLang="en-US" b="1">
                <a:solidFill>
                  <a:schemeClr val="tx1"/>
                </a:solidFill>
                <a:latin typeface="楷体" panose="02010609060101010101" charset="-122"/>
                <a:ea typeface="楷体" panose="02010609060101010101" charset="-122"/>
                <a:sym typeface="+mn-ea"/>
              </a:rPr>
              <a:t>第</a:t>
            </a:r>
            <a:r>
              <a:rPr lang="en-US" altLang="zh-CN" b="1">
                <a:solidFill>
                  <a:schemeClr val="tx1"/>
                </a:solidFill>
                <a:latin typeface="楷体" panose="02010609060101010101" charset="-122"/>
                <a:ea typeface="楷体" panose="02010609060101010101" charset="-122"/>
                <a:sym typeface="+mn-ea"/>
              </a:rPr>
              <a:t>7</a:t>
            </a:r>
            <a:r>
              <a:rPr lang="zh-CN" altLang="en-US" b="1">
                <a:solidFill>
                  <a:schemeClr val="tx1"/>
                </a:solidFill>
                <a:latin typeface="楷体" panose="02010609060101010101" charset="-122"/>
                <a:ea typeface="楷体" panose="02010609060101010101" charset="-122"/>
                <a:sym typeface="+mn-ea"/>
              </a:rPr>
              <a:t>讲</a:t>
            </a:r>
            <a:r>
              <a:rPr lang="en-US" altLang="zh-CN" b="1">
                <a:solidFill>
                  <a:srgbClr val="002060"/>
                </a:solidFill>
                <a:sym typeface="+mn-ea"/>
              </a:rPr>
              <a:t>  </a:t>
            </a:r>
            <a:r>
              <a:rPr lang="zh-CN" altLang="en-US" b="1">
                <a:solidFill>
                  <a:schemeClr val="tx1"/>
                </a:solidFill>
                <a:latin typeface="楷体" panose="02010609060101010101" charset="-122"/>
                <a:ea typeface="楷体" panose="02010609060101010101" charset="-122"/>
                <a:sym typeface="+mn-ea"/>
              </a:rPr>
              <a:t>如何进行对比论证？</a:t>
            </a:r>
            <a:r>
              <a:rPr lang="en-US" altLang="zh-CN" b="1">
                <a:solidFill>
                  <a:schemeClr val="tx1"/>
                </a:solidFill>
                <a:latin typeface="楷体" panose="02010609060101010101" charset="-122"/>
                <a:ea typeface="楷体" panose="02010609060101010101" charset="-122"/>
                <a:sym typeface="+mn-ea"/>
              </a:rPr>
              <a:t>   </a:t>
            </a:r>
            <a:r>
              <a:rPr lang="en-US" altLang="zh-CN"/>
              <a:t>2021.11</a:t>
            </a:r>
            <a:endParaRPr lang="en-US" altLang="zh-CN"/>
          </a:p>
        </p:txBody>
      </p:sp>
      <p:sp>
        <p:nvSpPr>
          <p:cNvPr id="2" name="标题 1"/>
          <p:cNvSpPr>
            <a:spLocks noGrp="1"/>
          </p:cNvSpPr>
          <p:nvPr>
            <p:ph type="title" idx="13"/>
            <p:custDataLst>
              <p:tags r:id="rId4"/>
            </p:custDataLst>
          </p:nvPr>
        </p:nvSpPr>
        <p:spPr/>
        <p:txBody>
          <a:bodyPr/>
          <a:lstStyle/>
          <a:p>
            <a:r>
              <a:rPr lang="en-US" altLang="zh-CN"/>
              <a:t>THANKS</a:t>
            </a:r>
            <a:endParaRPr lang="en-US" altLang="zh-CN"/>
          </a:p>
        </p:txBody>
      </p:sp>
    </p:spTree>
    <p:custDataLst>
      <p:tags r:id="rId5"/>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sp>
        <p:nvSpPr>
          <p:cNvPr id="6" name="矩形 5"/>
          <p:cNvSpPr/>
          <p:nvPr>
            <p:custDataLst>
              <p:tags r:id="rId4"/>
            </p:custDataLst>
          </p:nvPr>
        </p:nvSpPr>
        <p:spPr>
          <a:xfrm>
            <a:off x="292100" y="1699895"/>
            <a:ext cx="11687810" cy="48539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2" name="内容占位符 2"/>
          <p:cNvSpPr>
            <a:spLocks noGrp="1"/>
          </p:cNvSpPr>
          <p:nvPr/>
        </p:nvSpPr>
        <p:spPr>
          <a:xfrm>
            <a:off x="293370" y="669925"/>
            <a:ext cx="11685905" cy="5883910"/>
          </a:xfrm>
          <a:prstGeom prst="rect">
            <a:avLst/>
          </a:prstGeom>
          <a:solidFill>
            <a:schemeClr val="accent1">
              <a:lumMod val="20000"/>
              <a:lumOff val="80000"/>
            </a:schemeClr>
          </a:solidFill>
        </p:spPr>
        <p:style>
          <a:lnRef idx="1">
            <a:schemeClr val="accent1"/>
          </a:lnRef>
          <a:fillRef idx="2">
            <a:schemeClr val="accent1"/>
          </a:fillRef>
          <a:effectRef idx="1">
            <a:schemeClr val="accent1"/>
          </a:effectRef>
          <a:fontRef idx="minor">
            <a:schemeClr val="dk1"/>
          </a:fontRef>
        </p:style>
        <p:txBody>
          <a:bodyPr vert="horz" wrap="square" lIns="90170" tIns="46990" rIns="90170" bIns="46990" rtlCol="0">
            <a:no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dk1"/>
                </a:solidFill>
                <a:uFillTx/>
                <a:latin typeface="Arial" panose="020b0604020202020204" pitchFamily="34" charset="0"/>
                <a:ea typeface="微软雅黑" panose="020b0503020204020204" pitchFamily="34" charset="-122"/>
                <a:cs typeface="+mn-cs"/>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dk1"/>
                </a:solidFill>
                <a:latin typeface="+mn-lt"/>
                <a:ea typeface="+mn-ea"/>
                <a:cs typeface="+mn-cs"/>
              </a:defRPr>
            </a:lvl9pPr>
          </a:lstStyle>
          <a:p>
            <a:pPr marL="0" indent="0">
              <a:lnSpc>
                <a:spcPct val="150000"/>
              </a:lnSpc>
              <a:buNone/>
            </a:pPr>
            <a:r>
              <a:rPr sz="2800" b="1">
                <a:solidFill>
                  <a:srgbClr val="FF0000"/>
                </a:solidFill>
                <a:sym typeface="+mn-ea"/>
              </a:rPr>
              <a:t>3、作用：</a:t>
            </a:r>
            <a:r>
              <a:rPr sz="2800">
                <a:solidFill>
                  <a:srgbClr val="002060"/>
                </a:solidFill>
                <a:sym typeface="+mn-ea"/>
              </a:rPr>
              <a:t>世界上的万事万物，往往是相比较而存在的。</a:t>
            </a:r>
            <a:endParaRPr lang="zh-CN" altLang="en-US" sz="2800">
              <a:solidFill>
                <a:srgbClr val="002060"/>
              </a:solidFill>
            </a:endParaRPr>
          </a:p>
          <a:p>
            <a:pPr marL="0" indent="0">
              <a:lnSpc>
                <a:spcPct val="150000"/>
              </a:lnSpc>
              <a:buNone/>
            </a:pPr>
            <a:r>
              <a:rPr sz="2800" b="1">
                <a:solidFill>
                  <a:srgbClr val="FF0000"/>
                </a:solidFill>
                <a:sym typeface="+mn-ea"/>
              </a:rPr>
              <a:t>“有比较才有鉴别”</a:t>
            </a:r>
            <a:r>
              <a:rPr sz="2800">
                <a:solidFill>
                  <a:srgbClr val="002060"/>
                </a:solidFill>
                <a:sym typeface="+mn-ea"/>
              </a:rPr>
              <a:t>，两种事物一经对比，就可以分辨出彼此间的差异。因此，议论文中常常运用对比论证的方法，把两种矛盾或对立的事物加以对照比较，从正反两方面进行说理，从而揭示事物的本质，使所阐述的事理更加深刻，更有说服力。</a:t>
            </a:r>
            <a:endParaRPr lang="zh-CN" altLang="en-US" sz="2800">
              <a:solidFill>
                <a:srgbClr val="002060"/>
              </a:solidFill>
            </a:endParaRPr>
          </a:p>
          <a:p>
            <a:pPr marL="0" indent="0">
              <a:lnSpc>
                <a:spcPct val="150000"/>
              </a:lnSpc>
              <a:buNone/>
            </a:pPr>
            <a:r>
              <a:rPr sz="2800" b="1" spc="0">
                <a:solidFill>
                  <a:schemeClr val="tx1"/>
                </a:solidFill>
                <a:latin typeface="楷体" panose="02010609060101010101" charset="-122"/>
                <a:ea typeface="楷体" panose="02010609060101010101" charset="-122"/>
                <a:cs typeface="楷体" panose="02010609060101010101" charset="-122"/>
                <a:sym typeface="+mn-ea"/>
              </a:rPr>
              <a:t>如《劝学》中</a:t>
            </a:r>
            <a:r>
              <a:rPr lang="en-US" altLang="zh-CN" sz="2800" b="1" spc="0">
                <a:solidFill>
                  <a:schemeClr val="tx1"/>
                </a:solidFill>
                <a:latin typeface="楷体" panose="02010609060101010101" charset="-122"/>
                <a:ea typeface="楷体" panose="02010609060101010101" charset="-122"/>
                <a:cs typeface="楷体" panose="02010609060101010101" charset="-122"/>
                <a:sym typeface="+mn-ea"/>
              </a:rPr>
              <a:t>“</a:t>
            </a:r>
            <a:r>
              <a:rPr sz="2800" b="1" spc="0">
                <a:solidFill>
                  <a:schemeClr val="tx1"/>
                </a:solidFill>
                <a:latin typeface="楷体" panose="02010609060101010101" charset="-122"/>
                <a:ea typeface="楷体" panose="02010609060101010101" charset="-122"/>
                <a:cs typeface="楷体" panose="02010609060101010101" charset="-122"/>
                <a:sym typeface="+mn-ea"/>
              </a:rPr>
              <a:t>骐骥</a:t>
            </a:r>
            <a:r>
              <a:rPr lang="en-US" altLang="zh-CN" sz="2800" b="1" spc="0">
                <a:solidFill>
                  <a:schemeClr val="tx1"/>
                </a:solidFill>
                <a:latin typeface="楷体" panose="02010609060101010101" charset="-122"/>
                <a:ea typeface="楷体" panose="02010609060101010101" charset="-122"/>
                <a:cs typeface="楷体" panose="02010609060101010101" charset="-122"/>
                <a:sym typeface="+mn-ea"/>
              </a:rPr>
              <a:t>”</a:t>
            </a:r>
            <a:r>
              <a:rPr sz="2800" b="1" spc="0">
                <a:solidFill>
                  <a:schemeClr val="tx1"/>
                </a:solidFill>
                <a:latin typeface="楷体" panose="02010609060101010101" charset="-122"/>
                <a:ea typeface="楷体" panose="02010609060101010101" charset="-122"/>
                <a:cs typeface="楷体" panose="02010609060101010101" charset="-122"/>
                <a:sym typeface="+mn-ea"/>
              </a:rPr>
              <a:t>与</a:t>
            </a:r>
            <a:r>
              <a:rPr lang="en-US" altLang="zh-CN" sz="2800" b="1" spc="0">
                <a:solidFill>
                  <a:schemeClr val="tx1"/>
                </a:solidFill>
                <a:latin typeface="楷体" panose="02010609060101010101" charset="-122"/>
                <a:ea typeface="楷体" panose="02010609060101010101" charset="-122"/>
                <a:cs typeface="楷体" panose="02010609060101010101" charset="-122"/>
                <a:sym typeface="+mn-ea"/>
              </a:rPr>
              <a:t>“</a:t>
            </a:r>
            <a:r>
              <a:rPr sz="2800" b="1" spc="0">
                <a:solidFill>
                  <a:schemeClr val="tx1"/>
                </a:solidFill>
                <a:latin typeface="楷体" panose="02010609060101010101" charset="-122"/>
                <a:ea typeface="楷体" panose="02010609060101010101" charset="-122"/>
                <a:cs typeface="楷体" panose="02010609060101010101" charset="-122"/>
                <a:sym typeface="+mn-ea"/>
              </a:rPr>
              <a:t>驽马</a:t>
            </a:r>
            <a:r>
              <a:rPr lang="en-US" altLang="zh-CN" sz="2800" b="1" spc="0">
                <a:solidFill>
                  <a:schemeClr val="tx1"/>
                </a:solidFill>
                <a:latin typeface="楷体" panose="02010609060101010101" charset="-122"/>
                <a:ea typeface="楷体" panose="02010609060101010101" charset="-122"/>
                <a:cs typeface="楷体" panose="02010609060101010101" charset="-122"/>
                <a:sym typeface="+mn-ea"/>
              </a:rPr>
              <a:t>”</a:t>
            </a:r>
            <a:r>
              <a:rPr sz="2800" b="1" spc="0">
                <a:solidFill>
                  <a:schemeClr val="tx1"/>
                </a:solidFill>
                <a:latin typeface="楷体" panose="02010609060101010101" charset="-122"/>
                <a:ea typeface="楷体" panose="02010609060101010101" charset="-122"/>
                <a:cs typeface="楷体" panose="02010609060101010101" charset="-122"/>
                <a:sym typeface="+mn-ea"/>
              </a:rPr>
              <a:t>，“蚯蚓”与“螃蟹”等形成鲜明的对比，突出学习过程中不断积累和专心致志的重要性。</a:t>
            </a:r>
            <a:endParaRPr sz="2800" b="1" spc="0">
              <a:solidFill>
                <a:schemeClr val="tx1"/>
              </a:solidFill>
              <a:latin typeface="楷体" panose="02010609060101010101" charset="-122"/>
              <a:ea typeface="楷体" panose="02010609060101010101" charset="-122"/>
              <a:cs typeface="楷体" panose="02010609060101010101" charset="-122"/>
              <a:sym typeface="+mn-ea"/>
            </a:endParaRPr>
          </a:p>
        </p:txBody>
      </p:sp>
    </p:spTree>
    <p:custDataLst>
      <p:tags r:id="rId5"/>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sp>
        <p:nvSpPr>
          <p:cNvPr id="6" name="矩形 5"/>
          <p:cNvSpPr/>
          <p:nvPr>
            <p:custDataLst>
              <p:tags r:id="rId4"/>
            </p:custDataLst>
          </p:nvPr>
        </p:nvSpPr>
        <p:spPr>
          <a:xfrm>
            <a:off x="292100" y="1699895"/>
            <a:ext cx="11687810" cy="48539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3" name="矩形 2"/>
          <p:cNvSpPr/>
          <p:nvPr/>
        </p:nvSpPr>
        <p:spPr>
          <a:xfrm>
            <a:off x="836295" y="1969135"/>
            <a:ext cx="10599420" cy="3569335"/>
          </a:xfrm>
          <a:prstGeom prst="rect">
            <a:avLst/>
          </a:prstGeom>
          <a:solidFill>
            <a:schemeClr val="bg1">
              <a:lumMod val="95000"/>
            </a:schemeClr>
          </a:solidFill>
          <a:ln>
            <a:noFill/>
          </a:ln>
        </p:spPr>
        <p:txBody>
          <a:bodyPr wrap="square" rtlCol="0" anchor="t">
            <a:spAutoFit/>
          </a:bodyPr>
          <a:lstStyle/>
          <a:p>
            <a:pPr algn="l"/>
            <a:r>
              <a:rPr lang="zh-CN" altLang="en-US" sz="6600">
                <a:solidFill>
                  <a:schemeClr val="tx1"/>
                </a:solidFill>
                <a:effectLst/>
                <a:latin typeface="+mn-ea"/>
                <a:cs typeface="+mn-ea"/>
              </a:rPr>
              <a:t>二、运用对比论证的：</a:t>
            </a:r>
            <a:endParaRPr lang="zh-CN" altLang="en-US" sz="6600">
              <a:solidFill>
                <a:schemeClr val="tx1"/>
              </a:solidFill>
              <a:effectLst/>
              <a:latin typeface="+mn-ea"/>
              <a:cs typeface="+mn-ea"/>
            </a:endParaRPr>
          </a:p>
          <a:p>
            <a:pPr algn="l"/>
            <a:r>
              <a:rPr lang="en-US" altLang="zh-CN" sz="4000">
                <a:solidFill>
                  <a:srgbClr val="002060"/>
                </a:solidFill>
                <a:effectLst/>
                <a:latin typeface="+mn-ea"/>
                <a:cs typeface="+mn-ea"/>
              </a:rPr>
              <a:t>1</a:t>
            </a:r>
            <a:r>
              <a:rPr lang="zh-CN" altLang="en-US" sz="4000">
                <a:solidFill>
                  <a:srgbClr val="002060"/>
                </a:solidFill>
                <a:effectLst/>
                <a:latin typeface="+mn-ea"/>
                <a:cs typeface="+mn-ea"/>
              </a:rPr>
              <a:t>、明确中心（观点态度、肯定或否定）</a:t>
            </a:r>
            <a:endParaRPr lang="zh-CN" altLang="en-US" sz="4000">
              <a:solidFill>
                <a:srgbClr val="002060"/>
              </a:solidFill>
              <a:effectLst/>
              <a:latin typeface="+mn-ea"/>
              <a:cs typeface="+mn-ea"/>
            </a:endParaRPr>
          </a:p>
          <a:p>
            <a:pPr algn="l"/>
            <a:r>
              <a:rPr lang="en-US" altLang="zh-CN" sz="4000">
                <a:solidFill>
                  <a:srgbClr val="002060"/>
                </a:solidFill>
                <a:effectLst/>
                <a:latin typeface="+mn-ea"/>
                <a:cs typeface="+mn-ea"/>
              </a:rPr>
              <a:t>2</a:t>
            </a:r>
            <a:r>
              <a:rPr lang="zh-CN" altLang="en-US" sz="4000">
                <a:solidFill>
                  <a:srgbClr val="002060"/>
                </a:solidFill>
                <a:effectLst/>
                <a:latin typeface="+mn-ea"/>
                <a:cs typeface="+mn-ea"/>
              </a:rPr>
              <a:t>、适当的对比点</a:t>
            </a:r>
            <a:endParaRPr lang="zh-CN" altLang="en-US" sz="4000">
              <a:solidFill>
                <a:srgbClr val="002060"/>
              </a:solidFill>
              <a:effectLst/>
              <a:latin typeface="+mn-ea"/>
              <a:cs typeface="+mn-ea"/>
            </a:endParaRPr>
          </a:p>
          <a:p>
            <a:pPr algn="l"/>
            <a:r>
              <a:rPr lang="en-US" altLang="zh-CN" sz="4000">
                <a:solidFill>
                  <a:srgbClr val="002060"/>
                </a:solidFill>
                <a:effectLst/>
                <a:latin typeface="+mn-ea"/>
                <a:cs typeface="+mn-ea"/>
              </a:rPr>
              <a:t>3</a:t>
            </a:r>
            <a:r>
              <a:rPr lang="zh-CN" altLang="en-US" sz="4000">
                <a:solidFill>
                  <a:srgbClr val="002060"/>
                </a:solidFill>
                <a:effectLst/>
                <a:latin typeface="+mn-ea"/>
                <a:cs typeface="+mn-ea"/>
              </a:rPr>
              <a:t>、相同的对比量</a:t>
            </a:r>
            <a:endParaRPr lang="zh-CN" altLang="en-US" sz="4000">
              <a:solidFill>
                <a:srgbClr val="002060"/>
              </a:solidFill>
              <a:effectLst/>
              <a:latin typeface="+mn-ea"/>
              <a:cs typeface="+mn-ea"/>
            </a:endParaRPr>
          </a:p>
          <a:p>
            <a:pPr algn="l"/>
            <a:r>
              <a:rPr lang="en-US" altLang="zh-CN" sz="4000">
                <a:solidFill>
                  <a:srgbClr val="002060"/>
                </a:solidFill>
                <a:effectLst/>
                <a:latin typeface="+mn-ea"/>
                <a:cs typeface="+mn-ea"/>
              </a:rPr>
              <a:t>4</a:t>
            </a:r>
            <a:r>
              <a:rPr lang="zh-CN" altLang="en-US" sz="4000">
                <a:solidFill>
                  <a:srgbClr val="002060"/>
                </a:solidFill>
                <a:effectLst/>
                <a:latin typeface="+mn-ea"/>
                <a:cs typeface="+mn-ea"/>
              </a:rPr>
              <a:t>、适当的议论</a:t>
            </a:r>
            <a:endParaRPr lang="zh-CN" altLang="en-US" sz="4000">
              <a:solidFill>
                <a:srgbClr val="002060"/>
              </a:solidFill>
              <a:effectLst/>
              <a:latin typeface="+mn-ea"/>
              <a:cs typeface="+mn-ea"/>
            </a:endParaRPr>
          </a:p>
        </p:txBody>
      </p:sp>
    </p:spTree>
    <p:custDataLst>
      <p:tags r:id="rId5"/>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1138555"/>
          </a:xfrm>
        </p:spPr>
        <p:style>
          <a:lnRef idx="1">
            <a:schemeClr val="accent6"/>
          </a:lnRef>
          <a:fillRef idx="2">
            <a:schemeClr val="accent6"/>
          </a:fillRef>
          <a:effectRef idx="1">
            <a:schemeClr val="accent6"/>
          </a:effectRef>
          <a:fontRef idx="minor">
            <a:schemeClr val="dk1"/>
          </a:fontRef>
        </p:style>
        <p:txBody>
          <a:bodyPr>
            <a:normAutofit fontScale="90000"/>
          </a:bodyPr>
          <a:lstStyle/>
          <a:p>
            <a:pPr>
              <a:lnSpc>
                <a:spcPct val="150000"/>
              </a:lnSpc>
            </a:pPr>
            <a:r>
              <a:rPr>
                <a:solidFill>
                  <a:srgbClr val="002060"/>
                </a:solidFill>
                <a:sym typeface="+mn-ea"/>
              </a:rPr>
              <a:t>一是要有明确的目的，要根据文章中心的需要确定是否运用对比论证。进行对比要阐述的道理是什么，一定要心中有数。</a:t>
            </a:r>
            <a:endParaRPr lang="zh-CN" altLang="en-US">
              <a:solidFill>
                <a:srgbClr val="002060"/>
              </a:solidFill>
              <a:sym typeface="+mn-ea"/>
            </a:endParaRPr>
          </a:p>
        </p:txBody>
      </p:sp>
      <p:sp>
        <p:nvSpPr>
          <p:cNvPr id="3" name="内容占位符 2"/>
          <p:cNvSpPr>
            <a:spLocks noGrp="1"/>
          </p:cNvSpPr>
          <p:nvPr>
            <p:ph idx="1"/>
          </p:nvPr>
        </p:nvSpPr>
        <p:spPr>
          <a:xfrm>
            <a:off x="669925" y="1581785"/>
            <a:ext cx="10852150" cy="4988560"/>
          </a:xfrm>
          <a:solidFill>
            <a:schemeClr val="accent4">
              <a:lumMod val="20000"/>
              <a:lumOff val="80000"/>
            </a:schemeClr>
          </a:solidFill>
        </p:spPr>
        <p:txBody>
          <a:bodyPr>
            <a:noAutofit/>
          </a:bodyPr>
          <a:lstStyle/>
          <a:p>
            <a:pPr>
              <a:lnSpc>
                <a:spcPct val="150000"/>
              </a:lnSpc>
            </a:pPr>
            <a:r>
              <a:rPr lang="zh-CN" altLang="en-US" sz="2400"/>
              <a:t>如《六国论》，文章开篇即提出</a:t>
            </a:r>
            <a:r>
              <a:rPr lang="en-US" altLang="zh-CN" sz="2400" b="1">
                <a:solidFill>
                  <a:srgbClr val="002060"/>
                </a:solidFill>
              </a:rPr>
              <a:t>“</a:t>
            </a:r>
            <a:r>
              <a:rPr lang="zh-CN" altLang="en-US" sz="2400" b="1">
                <a:solidFill>
                  <a:srgbClr val="002060"/>
                </a:solidFill>
              </a:rPr>
              <a:t>六国破灭，弊在赂秦</a:t>
            </a:r>
            <a:r>
              <a:rPr lang="en-US" altLang="zh-CN" sz="2400" b="1">
                <a:solidFill>
                  <a:srgbClr val="002060"/>
                </a:solidFill>
              </a:rPr>
              <a:t>”</a:t>
            </a:r>
            <a:r>
              <a:rPr lang="zh-CN" altLang="en-US" sz="2400"/>
              <a:t>的中心论点，然后围绕中心论点展开论证，特别突出地使用了</a:t>
            </a:r>
            <a:r>
              <a:rPr lang="zh-CN" altLang="en-US" sz="2400" b="1">
                <a:solidFill>
                  <a:srgbClr val="FF0000"/>
                </a:solidFill>
                <a:highlight>
                  <a:srgbClr val="FFFF00"/>
                </a:highlight>
              </a:rPr>
              <a:t>对比论证</a:t>
            </a:r>
            <a:r>
              <a:rPr lang="zh-CN" altLang="en-US" sz="2400"/>
              <a:t>的方法。其中有“赂者”与“不赂者”的对比、秦与诸侯土地得失的对比、赂秦频繁与“一夕安寝”的对比、六国实力与北宋形势的对比。通过层层对比增强了“弊在赂秦”这一论点的鲜明性、深刻性。</a:t>
            </a:r>
            <a:endParaRPr lang="zh-CN" altLang="en-US" sz="2400"/>
          </a:p>
        </p:txBody>
      </p:sp>
      <p:pic>
        <p:nvPicPr>
          <p:cNvPr id="4" name="图片 3"/>
          <p:cNvPicPr>
            <a:picLocks noChangeAspect="1"/>
          </p:cNvPicPr>
          <p:nvPr/>
        </p:nvPicPr>
        <p:blipFill>
          <a:blip r:embed="rId2"/>
          <a:stretch>
            <a:fillRect/>
          </a:stretch>
        </p:blipFill>
        <p:spPr>
          <a:xfrm>
            <a:off x="6517640" y="4086860"/>
            <a:ext cx="4581525" cy="2483485"/>
          </a:xfrm>
          <a:prstGeom prst="rect">
            <a:avLst/>
          </a:prstGeom>
        </p:spPr>
      </p:pic>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1466850"/>
          </a:xfrm>
        </p:spPr>
        <p:style>
          <a:lnRef idx="1">
            <a:schemeClr val="accent6"/>
          </a:lnRef>
          <a:fillRef idx="2">
            <a:schemeClr val="accent6"/>
          </a:fillRef>
          <a:effectRef idx="1">
            <a:schemeClr val="accent6"/>
          </a:effectRef>
          <a:fontRef idx="minor">
            <a:schemeClr val="dk1"/>
          </a:fontRef>
        </p:style>
        <p:txBody>
          <a:bodyPr>
            <a:normAutofit fontScale="90000"/>
          </a:bodyPr>
          <a:lstStyle/>
          <a:p>
            <a:pPr algn="l">
              <a:lnSpc>
                <a:spcPct val="150000"/>
              </a:lnSpc>
              <a:buClrTx/>
              <a:buSzTx/>
              <a:buFontTx/>
            </a:pPr>
            <a:r>
              <a:rPr>
                <a:solidFill>
                  <a:srgbClr val="002060"/>
                </a:solidFill>
                <a:sym typeface="+mn-ea"/>
              </a:rPr>
              <a:t>二是寻求适当的对比材料。用作对比的事物必须有明确、统一的对比点。如果两种事物间缺乏一定的可比性，就缺少了对比的依据，也就达不到有效论证的目的。</a:t>
            </a:r>
            <a:endParaRPr lang="zh-CN" altLang="en-US">
              <a:solidFill>
                <a:srgbClr val="002060"/>
              </a:solidFill>
            </a:endParaRPr>
          </a:p>
        </p:txBody>
      </p:sp>
      <p:sp>
        <p:nvSpPr>
          <p:cNvPr id="3" name="内容占位符 2"/>
          <p:cNvSpPr>
            <a:spLocks noGrp="1"/>
          </p:cNvSpPr>
          <p:nvPr>
            <p:ph idx="1"/>
          </p:nvPr>
        </p:nvSpPr>
        <p:spPr>
          <a:xfrm>
            <a:off x="669925" y="1909445"/>
            <a:ext cx="10852150" cy="4431665"/>
          </a:xfrm>
          <a:solidFill>
            <a:schemeClr val="accent4">
              <a:lumMod val="20000"/>
              <a:lumOff val="80000"/>
            </a:schemeClr>
          </a:solidFill>
        </p:spPr>
        <p:txBody>
          <a:bodyPr>
            <a:normAutofit/>
          </a:bodyPr>
          <a:lstStyle/>
          <a:p>
            <a:r>
              <a:rPr sz="2400" b="1">
                <a:latin typeface="华文楷体" panose="02010600040101010101" charset="-122"/>
                <a:ea typeface="华文楷体" panose="02010600040101010101" charset="-122"/>
                <a:sym typeface="+mn-ea"/>
              </a:rPr>
              <a:t>示例：呜呼！</a:t>
            </a:r>
            <a:r>
              <a:rPr sz="2400" b="1">
                <a:solidFill>
                  <a:srgbClr val="7030A0"/>
                </a:solidFill>
                <a:latin typeface="华文楷体" panose="02010600040101010101" charset="-122"/>
                <a:ea typeface="华文楷体" panose="02010600040101010101" charset="-122"/>
                <a:sym typeface="+mn-ea"/>
              </a:rPr>
              <a:t>以赂秦之地封天下之谋臣，以事秦之心礼天下之奇才，并力西向，则吾恐秦人食之不得下咽也。</a:t>
            </a:r>
            <a:r>
              <a:rPr sz="2400" b="1">
                <a:latin typeface="华文楷体" panose="02010600040101010101" charset="-122"/>
                <a:ea typeface="华文楷体" panose="02010600040101010101" charset="-122"/>
                <a:sym typeface="+mn-ea"/>
              </a:rPr>
              <a:t>悲夫！有如此之势，而</a:t>
            </a:r>
            <a:r>
              <a:rPr sz="2400" b="1">
                <a:solidFill>
                  <a:srgbClr val="FF0000"/>
                </a:solidFill>
                <a:latin typeface="华文楷体" panose="02010600040101010101" charset="-122"/>
                <a:ea typeface="华文楷体" panose="02010600040101010101" charset="-122"/>
                <a:sym typeface="+mn-ea"/>
              </a:rPr>
              <a:t>为秦人积威之所劫，日削月割，以趋于亡。</a:t>
            </a:r>
            <a:r>
              <a:rPr sz="2400" b="1">
                <a:latin typeface="华文楷体" panose="02010600040101010101" charset="-122"/>
                <a:ea typeface="华文楷体" panose="02010600040101010101" charset="-122"/>
                <a:sym typeface="+mn-ea"/>
              </a:rPr>
              <a:t>为国者无使为积威之所劫哉！</a:t>
            </a:r>
            <a:endParaRPr sz="2400" b="1">
              <a:latin typeface="华文楷体" panose="02010600040101010101" charset="-122"/>
              <a:ea typeface="华文楷体" panose="02010600040101010101" charset="-122"/>
              <a:sym typeface="+mn-ea"/>
            </a:endParaRPr>
          </a:p>
          <a:p>
            <a:r>
              <a:rPr sz="2400">
                <a:sym typeface="+mn-ea"/>
              </a:rPr>
              <a:t>从寻求适当的对比材料来看，六国灭亡的史实为正面材料，假设六国联合抗秦不会灭亡的材料为反面材料。</a:t>
            </a:r>
            <a:r>
              <a:rPr lang="zh-CN" altLang="en-US" sz="2400"/>
              <a:t>这里的正反对比论证</a:t>
            </a:r>
            <a:r>
              <a:rPr sz="2400"/>
              <a:t>，构成“赂秦”和“不赂秦”两种截然不同的形势分析，支撑起观点——</a:t>
            </a:r>
            <a:r>
              <a:rPr lang="en-US" altLang="zh-CN" sz="2400"/>
              <a:t>“</a:t>
            </a:r>
            <a:r>
              <a:rPr sz="2400"/>
              <a:t>为国者无使为积威之所劫哉！</a:t>
            </a:r>
            <a:r>
              <a:rPr lang="en-US" altLang="zh-CN" sz="2400"/>
              <a:t>”</a:t>
            </a:r>
            <a:endParaRPr lang="en-US" altLang="zh-CN" sz="2400"/>
          </a:p>
        </p:txBody>
      </p:sp>
    </p:spTree>
    <p:custDataLst>
      <p:tags r:id="rId2"/>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1668145"/>
          </a:xfrm>
        </p:spPr>
        <p:style>
          <a:lnRef idx="1">
            <a:schemeClr val="accent6"/>
          </a:lnRef>
          <a:fillRef idx="2">
            <a:schemeClr val="accent6"/>
          </a:fillRef>
          <a:effectRef idx="1">
            <a:schemeClr val="accent6"/>
          </a:effectRef>
          <a:fontRef idx="minor">
            <a:schemeClr val="dk1"/>
          </a:fontRef>
        </p:style>
        <p:txBody>
          <a:bodyPr>
            <a:normAutofit fontScale="90000"/>
          </a:bodyPr>
          <a:lstStyle/>
          <a:p>
            <a:pPr algn="l">
              <a:lnSpc>
                <a:spcPct val="150000"/>
              </a:lnSpc>
              <a:buClrTx/>
              <a:buSzTx/>
              <a:buFontTx/>
            </a:pPr>
            <a:r>
              <a:rPr>
                <a:solidFill>
                  <a:srgbClr val="002060"/>
                </a:solidFill>
                <a:sym typeface="+mn-ea"/>
              </a:rPr>
              <a:t>三是要有相同的对比量。如果论述时从正面讲了两个方面，那么用来对照的部分一般也应该从反面讲两个方面。这样不仅对比相应均衡，而且能使文章眉目更为清楚。</a:t>
            </a:r>
            <a:endParaRPr lang="zh-CN" altLang="en-US">
              <a:solidFill>
                <a:srgbClr val="002060"/>
              </a:solidFill>
            </a:endParaRPr>
          </a:p>
        </p:txBody>
      </p:sp>
      <p:sp>
        <p:nvSpPr>
          <p:cNvPr id="3" name="内容占位符 2"/>
          <p:cNvSpPr>
            <a:spLocks noGrp="1"/>
          </p:cNvSpPr>
          <p:nvPr>
            <p:ph idx="1"/>
          </p:nvPr>
        </p:nvSpPr>
        <p:spPr>
          <a:xfrm>
            <a:off x="669925" y="2111375"/>
            <a:ext cx="10852150" cy="4229735"/>
          </a:xfrm>
          <a:solidFill>
            <a:schemeClr val="accent4">
              <a:lumMod val="20000"/>
              <a:lumOff val="80000"/>
            </a:schemeClr>
          </a:solidFill>
        </p:spPr>
        <p:txBody>
          <a:bodyPr>
            <a:normAutofit lnSpcReduction="20000"/>
          </a:bodyPr>
          <a:lstStyle/>
          <a:p>
            <a:r>
              <a:rPr lang="zh-CN" altLang="en-US" sz="2400" b="1">
                <a:latin typeface="华文楷体" panose="02010600040101010101" charset="-122"/>
                <a:ea typeface="华文楷体" panose="02010600040101010101" charset="-122"/>
                <a:cs typeface="华文楷体" panose="02010600040101010101" charset="-122"/>
              </a:rPr>
              <a:t>每个人都有自己的生活方式，各有千秋，各具特色，不可强求统一，但这形形色色的生活方式确有高下优劣之分。</a:t>
            </a:r>
            <a:r>
              <a:rPr lang="zh-CN" altLang="en-US" sz="2400" b="1">
                <a:latin typeface="宋体" panose="02010600030101010101" pitchFamily="2" charset="-122"/>
                <a:ea typeface="宋体" panose="02010600030101010101" pitchFamily="2" charset="-122"/>
                <a:cs typeface="华文楷体" panose="02010600040101010101" charset="-122"/>
              </a:rPr>
              <a:t>①</a:t>
            </a:r>
            <a:r>
              <a:rPr lang="zh-CN" altLang="en-US" sz="2400" b="1">
                <a:solidFill>
                  <a:srgbClr val="FF0000"/>
                </a:solidFill>
                <a:latin typeface="华文楷体" panose="02010600040101010101" charset="-122"/>
                <a:ea typeface="华文楷体" panose="02010600040101010101" charset="-122"/>
                <a:cs typeface="华文楷体" panose="02010600040101010101" charset="-122"/>
              </a:rPr>
              <a:t>醉生梦死，花天酒地，是生活方式</a:t>
            </a:r>
            <a:r>
              <a:rPr lang="zh-CN" altLang="en-US" sz="2400" b="1">
                <a:latin typeface="华文楷体" panose="02010600040101010101" charset="-122"/>
                <a:ea typeface="华文楷体" panose="02010600040101010101" charset="-122"/>
                <a:cs typeface="华文楷体" panose="02010600040101010101" charset="-122"/>
              </a:rPr>
              <a:t>；</a:t>
            </a:r>
            <a:r>
              <a:rPr lang="zh-CN" altLang="en-US" sz="2400" b="1">
                <a:solidFill>
                  <a:srgbClr val="7030A0"/>
                </a:solidFill>
                <a:latin typeface="华文楷体" panose="02010600040101010101" charset="-122"/>
                <a:ea typeface="华文楷体" panose="02010600040101010101" charset="-122"/>
                <a:cs typeface="华文楷体" panose="02010600040101010101" charset="-122"/>
              </a:rPr>
              <a:t>忘我工作，无私奉献，也是生活方式</a:t>
            </a:r>
            <a:r>
              <a:rPr lang="zh-CN" altLang="en-US" sz="2400" b="1">
                <a:latin typeface="华文楷体" panose="02010600040101010101" charset="-122"/>
                <a:ea typeface="华文楷体" panose="02010600040101010101" charset="-122"/>
                <a:cs typeface="华文楷体" panose="02010600040101010101" charset="-122"/>
              </a:rPr>
              <a:t>。</a:t>
            </a:r>
            <a:r>
              <a:rPr lang="zh-CN" altLang="en-US" sz="2400" b="1">
                <a:latin typeface="宋体" panose="02010600030101010101" pitchFamily="2" charset="-122"/>
                <a:ea typeface="宋体" panose="02010600030101010101" pitchFamily="2" charset="-122"/>
                <a:cs typeface="华文楷体" panose="02010600040101010101" charset="-122"/>
              </a:rPr>
              <a:t>②</a:t>
            </a:r>
            <a:r>
              <a:rPr lang="zh-CN" altLang="en-US" sz="2400" b="1">
                <a:solidFill>
                  <a:srgbClr val="FF0000"/>
                </a:solidFill>
                <a:latin typeface="华文楷体" panose="02010600040101010101" charset="-122"/>
                <a:ea typeface="华文楷体" panose="02010600040101010101" charset="-122"/>
                <a:cs typeface="华文楷体" panose="02010600040101010101" charset="-122"/>
              </a:rPr>
              <a:t>无所事事，浑浑噩噩，是生活方式</a:t>
            </a:r>
            <a:r>
              <a:rPr lang="zh-CN" altLang="en-US" sz="2400" b="1">
                <a:latin typeface="华文楷体" panose="02010600040101010101" charset="-122"/>
                <a:ea typeface="华文楷体" panose="02010600040101010101" charset="-122"/>
                <a:cs typeface="华文楷体" panose="02010600040101010101" charset="-122"/>
              </a:rPr>
              <a:t>；</a:t>
            </a:r>
            <a:r>
              <a:rPr lang="zh-CN" altLang="en-US" sz="2400" b="1">
                <a:solidFill>
                  <a:srgbClr val="7030A0"/>
                </a:solidFill>
                <a:latin typeface="华文楷体" panose="02010600040101010101" charset="-122"/>
                <a:ea typeface="华文楷体" panose="02010600040101010101" charset="-122"/>
                <a:cs typeface="华文楷体" panose="02010600040101010101" charset="-122"/>
              </a:rPr>
              <a:t>自强不息，锐意进取，也是生活方式</a:t>
            </a:r>
            <a:r>
              <a:rPr lang="zh-CN" altLang="en-US" sz="2400" b="1">
                <a:latin typeface="华文楷体" panose="02010600040101010101" charset="-122"/>
                <a:ea typeface="华文楷体" panose="02010600040101010101" charset="-122"/>
                <a:cs typeface="华文楷体" panose="02010600040101010101" charset="-122"/>
              </a:rPr>
              <a:t>。</a:t>
            </a:r>
            <a:r>
              <a:rPr lang="zh-CN" altLang="en-US" sz="2400" b="1">
                <a:latin typeface="宋体" panose="02010600030101010101" pitchFamily="2" charset="-122"/>
                <a:ea typeface="宋体" panose="02010600030101010101" pitchFamily="2" charset="-122"/>
                <a:cs typeface="华文楷体" panose="02010600040101010101" charset="-122"/>
              </a:rPr>
              <a:t>③</a:t>
            </a:r>
            <a:r>
              <a:rPr lang="zh-CN" altLang="en-US" sz="2400" b="1">
                <a:solidFill>
                  <a:srgbClr val="FF0000"/>
                </a:solidFill>
                <a:latin typeface="华文楷体" panose="02010600040101010101" charset="-122"/>
                <a:ea typeface="华文楷体" panose="02010600040101010101" charset="-122"/>
                <a:cs typeface="华文楷体" panose="02010600040101010101" charset="-122"/>
              </a:rPr>
              <a:t>未老先衰，坐吃山空，是生活方式</a:t>
            </a:r>
            <a:r>
              <a:rPr lang="zh-CN" altLang="en-US" sz="2400" b="1">
                <a:latin typeface="华文楷体" panose="02010600040101010101" charset="-122"/>
                <a:ea typeface="华文楷体" panose="02010600040101010101" charset="-122"/>
                <a:cs typeface="华文楷体" panose="02010600040101010101" charset="-122"/>
              </a:rPr>
              <a:t>；</a:t>
            </a:r>
            <a:r>
              <a:rPr lang="zh-CN" altLang="en-US" sz="2400" b="1">
                <a:solidFill>
                  <a:srgbClr val="7030A0"/>
                </a:solidFill>
                <a:latin typeface="华文楷体" panose="02010600040101010101" charset="-122"/>
                <a:ea typeface="华文楷体" panose="02010600040101010101" charset="-122"/>
                <a:cs typeface="华文楷体" panose="02010600040101010101" charset="-122"/>
              </a:rPr>
              <a:t>老而弥坚，与时俱进，也是生活方式</a:t>
            </a:r>
            <a:r>
              <a:rPr lang="zh-CN" altLang="en-US" sz="2400" b="1">
                <a:latin typeface="华文楷体" panose="02010600040101010101" charset="-122"/>
                <a:ea typeface="华文楷体" panose="02010600040101010101" charset="-122"/>
                <a:cs typeface="华文楷体" panose="02010600040101010101" charset="-122"/>
              </a:rPr>
              <a:t>。无疑，李政道的“生活方式”，是积极的，高尚的，令人敬佩的，也是值得效仿的。</a:t>
            </a:r>
            <a:endParaRPr lang="zh-CN" altLang="en-US" sz="2400" b="1">
              <a:latin typeface="华文楷体" panose="02010600040101010101" charset="-122"/>
              <a:ea typeface="华文楷体" panose="02010600040101010101" charset="-122"/>
              <a:cs typeface="华文楷体" panose="02010600040101010101" charset="-122"/>
            </a:endParaRPr>
          </a:p>
          <a:p>
            <a:r>
              <a:rPr lang="zh-CN" altLang="en-US" sz="2400"/>
              <a:t>从对比量上来看，积极的、高尚的、令人敬佩的生活方式讲了三种，同样消极的、庸俗的、令人沮丧的生活方式也讲了三种，这样做一一对应，对比均衡，语言更有表现力，说理也更充分。</a:t>
            </a:r>
            <a:endParaRPr lang="zh-CN" altLang="en-US" sz="2400"/>
          </a:p>
        </p:txBody>
      </p:sp>
    </p:spTree>
    <p:custDataLst>
      <p:tags r:id="rId2"/>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669925" y="443230"/>
            <a:ext cx="10852150" cy="1671955"/>
          </a:xfrm>
        </p:spPr>
        <p:style>
          <a:lnRef idx="1">
            <a:schemeClr val="accent6"/>
          </a:lnRef>
          <a:fillRef idx="2">
            <a:schemeClr val="accent6"/>
          </a:fillRef>
          <a:effectRef idx="1">
            <a:schemeClr val="accent6"/>
          </a:effectRef>
          <a:fontRef idx="minor">
            <a:schemeClr val="dk1"/>
          </a:fontRef>
        </p:style>
        <p:txBody>
          <a:bodyPr>
            <a:normAutofit fontScale="90000"/>
          </a:bodyPr>
          <a:lstStyle/>
          <a:p>
            <a:pPr algn="l">
              <a:lnSpc>
                <a:spcPct val="150000"/>
              </a:lnSpc>
              <a:buClrTx/>
              <a:buSzTx/>
              <a:buFontTx/>
            </a:pPr>
            <a:r>
              <a:rPr>
                <a:solidFill>
                  <a:srgbClr val="002060"/>
                </a:solidFill>
                <a:sym typeface="+mn-ea"/>
              </a:rPr>
              <a:t>四是对比之后要进行适当的分析议论，把蕴含其中的事理简明扼要地揭示出来。比是基础，议是升华。因此，对比后要旗帜鲜明地作出评价或得出结论，不能含糊其辞、模棱两可。</a:t>
            </a:r>
            <a:endParaRPr lang="zh-CN" altLang="en-US">
              <a:solidFill>
                <a:srgbClr val="002060"/>
              </a:solidFill>
            </a:endParaRPr>
          </a:p>
        </p:txBody>
      </p:sp>
      <p:sp>
        <p:nvSpPr>
          <p:cNvPr id="3" name="内容占位符 2"/>
          <p:cNvSpPr>
            <a:spLocks noGrp="1"/>
          </p:cNvSpPr>
          <p:nvPr>
            <p:ph idx="1"/>
          </p:nvPr>
        </p:nvSpPr>
        <p:spPr>
          <a:xfrm>
            <a:off x="669925" y="2115820"/>
            <a:ext cx="10852150" cy="4539615"/>
          </a:xfrm>
          <a:solidFill>
            <a:schemeClr val="accent4">
              <a:lumMod val="20000"/>
              <a:lumOff val="80000"/>
            </a:schemeClr>
          </a:solidFill>
        </p:spPr>
        <p:txBody>
          <a:bodyPr>
            <a:normAutofit fontScale="90000" lnSpcReduction="10000"/>
          </a:bodyPr>
          <a:lstStyle/>
          <a:p>
            <a:r>
              <a:rPr sz="2400" b="1">
                <a:latin typeface="仿宋" panose="02010609060101010101" charset="-122"/>
                <a:ea typeface="仿宋" panose="02010609060101010101" charset="-122"/>
                <a:cs typeface="仿宋" panose="02010609060101010101" charset="-122"/>
                <a:sym typeface="+mn-ea"/>
              </a:rPr>
              <a:t>示例：【先从正面说】</a:t>
            </a:r>
            <a:r>
              <a:rPr lang="zh-CN" altLang="en-US" sz="2400" b="1">
                <a:solidFill>
                  <a:srgbClr val="7030A0"/>
                </a:solidFill>
                <a:latin typeface="华文楷体" panose="02010600040101010101" charset="-122"/>
                <a:ea typeface="华文楷体" panose="02010600040101010101" charset="-122"/>
                <a:cs typeface="华文楷体" panose="02010600040101010101" charset="-122"/>
              </a:rPr>
              <a:t>近年来，从关键技术实验室到重大工程施工现场，从智能工厂生产线到现代服务业岗位，专业技能人才的需求不断扩大，我国也已建立起世界上规模最大的职业教育体系。</a:t>
            </a:r>
            <a:r>
              <a:rPr sz="2400" b="1">
                <a:latin typeface="仿宋" panose="02010609060101010101" charset="-122"/>
                <a:ea typeface="仿宋" panose="02010609060101010101" charset="-122"/>
                <a:cs typeface="仿宋" panose="02010609060101010101" charset="-122"/>
                <a:sym typeface="+mn-ea"/>
              </a:rPr>
              <a:t>【再从反面说】</a:t>
            </a:r>
            <a:r>
              <a:rPr lang="zh-CN" altLang="en-US" sz="2400" b="1">
                <a:solidFill>
                  <a:srgbClr val="FF0000"/>
                </a:solidFill>
                <a:latin typeface="华文楷体" panose="02010600040101010101" charset="-122"/>
                <a:ea typeface="华文楷体" panose="02010600040101010101" charset="-122"/>
                <a:cs typeface="华文楷体" panose="02010600040101010101" charset="-122"/>
              </a:rPr>
              <a:t>但与此同时，现实中一些“重学历、轻技能”“重管理、轻技能”的情况依然存在。与普通高校毕业生相比，不少职业院校毕业生存在专业匹配度较低、薪酬及社保待遇不高、职业发展通道不畅等问题，成为制约高素质技术技能人才成长成才的现实因素。</a:t>
            </a:r>
            <a:r>
              <a:rPr lang="zh-CN" altLang="en-US" sz="2400" b="1">
                <a:latin typeface="仿宋" panose="02010609060101010101" charset="-122"/>
                <a:ea typeface="仿宋" panose="02010609060101010101" charset="-122"/>
                <a:cs typeface="仿宋" panose="02010609060101010101" charset="-122"/>
              </a:rPr>
              <a:t>【对比之后，作出评价】</a:t>
            </a:r>
            <a:r>
              <a:rPr lang="zh-CN" altLang="en-US" sz="2400" b="1">
                <a:latin typeface="华文楷体" panose="02010600040101010101" charset="-122"/>
                <a:ea typeface="华文楷体" panose="02010600040101010101" charset="-122"/>
                <a:cs typeface="华文楷体" panose="02010600040101010101" charset="-122"/>
              </a:rPr>
              <a:t>此次通知的目的，就是为了推动职业院校毕业生在参加事业单位招聘等方面享受与普通高校毕业生同等待遇，消除就业市场各种看得见和看不见的门槛壁垒，形成人人皆可成才、人人尽展其才的良好社会环境。</a:t>
            </a:r>
            <a:endParaRPr lang="zh-CN" altLang="en-US" sz="2400" b="1">
              <a:latin typeface="华文楷体" panose="02010600040101010101" charset="-122"/>
              <a:ea typeface="华文楷体" panose="02010600040101010101" charset="-122"/>
              <a:cs typeface="华文楷体" panose="02010600040101010101" charset="-122"/>
            </a:endParaRPr>
          </a:p>
          <a:p>
            <a:pPr algn="r"/>
            <a:r>
              <a:rPr lang="en-US" altLang="zh-CN" sz="2400" b="1">
                <a:latin typeface="仿宋" panose="02010609060101010101" charset="-122"/>
                <a:ea typeface="仿宋" panose="02010609060101010101" charset="-122"/>
                <a:cs typeface="仿宋" panose="02010609060101010101" charset="-122"/>
              </a:rPr>
              <a:t>——</a:t>
            </a:r>
            <a:r>
              <a:rPr sz="2400" b="1">
                <a:latin typeface="仿宋" panose="02010609060101010101" charset="-122"/>
                <a:ea typeface="仿宋" panose="02010609060101010101" charset="-122"/>
                <a:cs typeface="仿宋" panose="02010609060101010101" charset="-122"/>
              </a:rPr>
              <a:t>《消除职业院校毕业生的求职壁垒》（</a:t>
            </a:r>
            <a:r>
              <a:rPr lang="en-US" altLang="zh-CN" sz="2400" b="1">
                <a:latin typeface="仿宋" panose="02010609060101010101" charset="-122"/>
                <a:ea typeface="仿宋" panose="02010609060101010101" charset="-122"/>
                <a:cs typeface="仿宋" panose="02010609060101010101" charset="-122"/>
              </a:rPr>
              <a:t>2021年11月04日  </a:t>
            </a:r>
            <a:r>
              <a:rPr sz="2400" b="1">
                <a:latin typeface="仿宋" panose="02010609060101010101" charset="-122"/>
                <a:ea typeface="仿宋" panose="02010609060101010101" charset="-122"/>
                <a:cs typeface="仿宋" panose="02010609060101010101" charset="-122"/>
              </a:rPr>
              <a:t>人民网）</a:t>
            </a:r>
            <a:endParaRPr sz="2400" b="1">
              <a:latin typeface="仿宋" panose="02010609060101010101" charset="-122"/>
              <a:ea typeface="仿宋" panose="02010609060101010101" charset="-122"/>
              <a:cs typeface="仿宋" panose="02010609060101010101" charset="-122"/>
            </a:endParaRPr>
          </a:p>
        </p:txBody>
      </p:sp>
    </p:spTree>
    <p:custDataLst>
      <p:tags r:id="rId2"/>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 name="图片 4"/>
          <p:cNvPicPr/>
          <p:nvPr>
            <p:custDataLst>
              <p:tags r:id="rId3"/>
            </p:custDataLst>
          </p:nvPr>
        </p:nvPicPr>
        <p:blipFill>
          <a:blip r:embed="rId2"/>
          <a:stretch>
            <a:fillRect/>
          </a:stretch>
        </p:blipFill>
        <p:spPr>
          <a:xfrm>
            <a:off x="0" y="0"/>
            <a:ext cx="12192000" cy="6858000"/>
          </a:xfrm>
          <a:prstGeom prst="rect">
            <a:avLst/>
          </a:prstGeom>
        </p:spPr>
      </p:pic>
      <p:sp>
        <p:nvSpPr>
          <p:cNvPr id="6" name="矩形 5"/>
          <p:cNvSpPr/>
          <p:nvPr>
            <p:custDataLst>
              <p:tags r:id="rId4"/>
            </p:custDataLst>
          </p:nvPr>
        </p:nvSpPr>
        <p:spPr>
          <a:xfrm>
            <a:off x="252095" y="1598930"/>
            <a:ext cx="11687810" cy="4853940"/>
          </a:xfrm>
          <a:prstGeom prst="rect">
            <a:avLst/>
          </a:prstGeom>
          <a:solidFill>
            <a:schemeClr val="bg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lt1"/>
              </a:solidFill>
              <a:latin typeface="Arial" panose="020b0604020202020204" pitchFamily="34" charset="0"/>
              <a:ea typeface="微软雅黑" panose="020b0503020204020204" pitchFamily="34" charset="-122"/>
            </a:endParaRPr>
          </a:p>
        </p:txBody>
      </p:sp>
      <p:sp>
        <p:nvSpPr>
          <p:cNvPr id="3" name="矩形 2"/>
          <p:cNvSpPr/>
          <p:nvPr/>
        </p:nvSpPr>
        <p:spPr>
          <a:xfrm>
            <a:off x="836295" y="1868805"/>
            <a:ext cx="6010910" cy="2676525"/>
          </a:xfrm>
          <a:prstGeom prst="rect">
            <a:avLst/>
          </a:prstGeom>
          <a:solidFill>
            <a:schemeClr val="bg1">
              <a:lumMod val="95000"/>
            </a:schemeClr>
          </a:solidFill>
          <a:ln>
            <a:noFill/>
          </a:ln>
        </p:spPr>
        <p:txBody>
          <a:bodyPr wrap="square" rtlCol="0" anchor="t">
            <a:spAutoFit/>
          </a:bodyPr>
          <a:lstStyle/>
          <a:p>
            <a:pPr algn="l"/>
            <a:r>
              <a:rPr lang="zh-CN" altLang="en-US" sz="4800">
                <a:effectLst/>
                <a:latin typeface="+mn-ea"/>
                <a:cs typeface="+mn-ea"/>
                <a:sym typeface="+mn-ea"/>
              </a:rPr>
              <a:t>三、片段作文示例</a:t>
            </a:r>
            <a:endParaRPr lang="zh-CN" altLang="en-US" sz="6600">
              <a:effectLst/>
              <a:latin typeface="+mn-ea"/>
              <a:cs typeface="+mn-ea"/>
              <a:sym typeface="+mn-ea"/>
            </a:endParaRPr>
          </a:p>
          <a:p>
            <a:pPr algn="l">
              <a:lnSpc>
                <a:spcPct val="150000"/>
              </a:lnSpc>
            </a:pPr>
            <a:r>
              <a:rPr lang="en-US" altLang="zh-CN" sz="4000">
                <a:solidFill>
                  <a:srgbClr val="002060"/>
                </a:solidFill>
                <a:effectLst/>
                <a:latin typeface="+mn-ea"/>
                <a:cs typeface="+mn-ea"/>
                <a:sym typeface="+mn-ea"/>
              </a:rPr>
              <a:t>1</a:t>
            </a:r>
            <a:r>
              <a:rPr lang="zh-CN" altLang="en-US" sz="4000">
                <a:solidFill>
                  <a:srgbClr val="002060"/>
                </a:solidFill>
                <a:effectLst/>
                <a:latin typeface="+mn-ea"/>
                <a:cs typeface="+mn-ea"/>
                <a:sym typeface="+mn-ea"/>
              </a:rPr>
              <a:t>、纵向对比</a:t>
            </a:r>
            <a:endParaRPr lang="zh-CN" altLang="en-US" sz="4000">
              <a:solidFill>
                <a:srgbClr val="002060"/>
              </a:solidFill>
              <a:effectLst/>
              <a:latin typeface="+mn-ea"/>
              <a:cs typeface="+mn-ea"/>
            </a:endParaRPr>
          </a:p>
          <a:p>
            <a:pPr algn="l">
              <a:lnSpc>
                <a:spcPct val="150000"/>
              </a:lnSpc>
            </a:pPr>
            <a:r>
              <a:rPr lang="en-US" altLang="zh-CN" sz="4000">
                <a:solidFill>
                  <a:srgbClr val="002060"/>
                </a:solidFill>
                <a:effectLst/>
                <a:latin typeface="+mn-ea"/>
                <a:cs typeface="+mn-ea"/>
                <a:sym typeface="+mn-ea"/>
              </a:rPr>
              <a:t>2</a:t>
            </a:r>
            <a:r>
              <a:rPr lang="zh-CN" altLang="en-US" sz="4000">
                <a:solidFill>
                  <a:srgbClr val="002060"/>
                </a:solidFill>
                <a:effectLst/>
                <a:latin typeface="+mn-ea"/>
                <a:cs typeface="+mn-ea"/>
                <a:sym typeface="+mn-ea"/>
              </a:rPr>
              <a:t>、横向对比</a:t>
            </a:r>
            <a:endParaRPr lang="zh-CN" altLang="en-US" sz="4000">
              <a:solidFill>
                <a:srgbClr val="002060"/>
              </a:solidFill>
              <a:effectLst/>
              <a:latin typeface="+mn-ea"/>
              <a:cs typeface="+mn-ea"/>
              <a:sym typeface="+mn-ea"/>
            </a:endParaRPr>
          </a:p>
        </p:txBody>
      </p:sp>
      <p:pic>
        <p:nvPicPr>
          <p:cNvPr id="11" name="图片 10"/>
          <p:cNvPicPr>
            <a:picLocks noChangeAspect="1"/>
          </p:cNvPicPr>
          <p:nvPr/>
        </p:nvPicPr>
        <p:blipFill>
          <a:blip r:embed="rId5">
            <a:alphaModFix amt="60000"/>
          </a:blip>
          <a:stretch>
            <a:fillRect/>
          </a:stretch>
        </p:blipFill>
        <p:spPr>
          <a:xfrm>
            <a:off x="3928110" y="299720"/>
            <a:ext cx="1076325" cy="523875"/>
          </a:xfrm>
          <a:prstGeom prst="rect">
            <a:avLst/>
          </a:prstGeom>
        </p:spPr>
      </p:pic>
      <p:pic>
        <p:nvPicPr>
          <p:cNvPr id="14" name="图片 13"/>
          <p:cNvPicPr>
            <a:picLocks noChangeAspect="1"/>
          </p:cNvPicPr>
          <p:nvPr/>
        </p:nvPicPr>
        <p:blipFill>
          <a:blip r:embed="rId6"/>
          <a:stretch>
            <a:fillRect/>
          </a:stretch>
        </p:blipFill>
        <p:spPr>
          <a:xfrm>
            <a:off x="9300210" y="1851025"/>
            <a:ext cx="2639695" cy="3548380"/>
          </a:xfrm>
          <a:prstGeom prst="rect">
            <a:avLst/>
          </a:prstGeom>
        </p:spPr>
      </p:pic>
      <p:pic>
        <p:nvPicPr>
          <p:cNvPr id="15" name="图片 14"/>
          <p:cNvPicPr>
            <a:picLocks noChangeAspect="1"/>
          </p:cNvPicPr>
          <p:nvPr/>
        </p:nvPicPr>
        <p:blipFill>
          <a:blip r:embed="rId6"/>
          <a:stretch>
            <a:fillRect/>
          </a:stretch>
        </p:blipFill>
        <p:spPr>
          <a:xfrm>
            <a:off x="7402830" y="2510155"/>
            <a:ext cx="1513840" cy="2035175"/>
          </a:xfrm>
          <a:prstGeom prst="rect">
            <a:avLst/>
          </a:prstGeom>
        </p:spPr>
      </p:pic>
    </p:spTree>
    <p:custDataLst>
      <p:tags r:id="rId7"/>
    </p:custDataLst>
  </p:cSld>
  <p:clrMapOvr>
    <a:masterClrMapping/>
  </p:clrMapOvr>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5.xml><?xml version="1.0" encoding="utf-8"?>
<p:tagLst xmlns:p="http://schemas.openxmlformats.org/presentationml/2006/main">
  <p:tag name="KSO_WM_BEAUTIFY_FLAG" val="#wm#"/>
  <p:tag name="KSO_WM_SLIDE_BACKGROUND_TYPE" val="general"/>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2*i*1"/>
  <p:tag name="KSO_WM_UNIT_INDEX" val="1"/>
  <p:tag name="KSO_WM_UNIT_LAYERLEVEL" val="1"/>
  <p:tag name="KSO_WM_UNIT_SUBTYPE" val="h"/>
  <p:tag name="KSO_WM_UNIT_TYPE" val="i"/>
</p:tagLst>
</file>

<file path=ppt/tags/tag14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1.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5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5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8.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
  <p:tag name="KSO_WM_UNIT_LAYERLEVEL" val="1"/>
</p:tagLst>
</file>

<file path=ppt/tags/tag159.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2"/>
  <p:tag name="KSO_WM_UNIT_INDEX" val="2"/>
  <p:tag name="KSO_WM_UNIT_LAYERLEVEL" val="1"/>
  <p:tag name="KSO_WM_UNIT_SUBTYPE" val="h"/>
  <p:tag name="KSO_WM_UNIT_TYPE" val="i"/>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6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6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8.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
  <p:tag name="KSO_WM_UNIT_LAYERLEVEL" val="1"/>
</p:tagLst>
</file>

<file path=ppt/tags/tag169.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2"/>
  <p:tag name="KSO_WM_UNIT_INDEX" val="2"/>
  <p:tag name="KSO_WM_UNIT_LAYERLEVEL" val="1"/>
  <p:tag name="KSO_WM_UNIT_SUBTYPE" val="h"/>
  <p:tag name="KSO_WM_UNIT_TYPE" val="i"/>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2"/>
  <p:tag name="KSO_WM_UNIT_INDEX" val="2"/>
  <p:tag name="KSO_WM_UNIT_LAYERLEVEL" val="1"/>
  <p:tag name="KSO_WM_UNIT_SUBTYPE" val="h"/>
  <p:tag name="KSO_WM_UNIT_TYPE" val="i"/>
</p:tagLst>
</file>

<file path=ppt/tags/tag1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
  <p:tag name="KSO_WM_UNIT_LAYERLEVEL" val="1"/>
</p:tagLst>
</file>

<file path=ppt/tags/tag1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SUBTYPE" val="h"/>
  <p:tag name="KSO_WM_UNIT_TYPE" val="i"/>
</p:tagLst>
</file>

<file path=ppt/tags/tag19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0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3.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0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0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1.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2.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_0**"/>
  <p:tag name="KSO_WM_UNIT_LAYERLEVEL" val="1"/>
</p:tagLst>
</file>

<file path=ppt/tags/tag2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16.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375"/>
  <p:tag name="KSO_WM_TEMPLATE_MASTER_THUMB_INDEX" val="12"/>
  <p:tag name="KSO_WM_TEMPLATE_MASTER_TYPE" val="1"/>
  <p:tag name="KSO_WM_TEMPLATE_SUBCATEGORY" val="0"/>
  <p:tag name="KSO_WM_TEMPLATE_THUMBS_INDEX" val="1、4、7、9、12、15、16、18、19、20、21、24、28、32、35、36、37"/>
</p:tagLst>
</file>

<file path=ppt/tags/tag217.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1"/>
  <p:tag name="KSO_WM_UNIT_INDEX" val="1"/>
  <p:tag name="KSO_WM_UNIT_LAYERLEVEL" val="1"/>
  <p:tag name="KSO_WM_UNIT_TYPE" val="i"/>
</p:tagLst>
</file>

<file path=ppt/tags/tag218.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3"/>
  <p:tag name="KSO_WM_UNIT_INDEX" val="3"/>
  <p:tag name="KSO_WM_UNIT_LAYERLEVEL" val="1"/>
  <p:tag name="KSO_WM_UNIT_TYPE" val="i"/>
</p:tagLst>
</file>

<file path=ppt/tags/tag219.xml><?xml version="1.0" encoding="utf-8"?>
<p:tagLst xmlns:p="http://schemas.openxmlformats.org/presentationml/2006/main">
  <p:tag name="KSO_WM_BEAUTIFY_FLAG" val="#wm#"/>
  <p:tag name="KSO_WM_SLIDE_BACKGROUND_TYPE" val="belt"/>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7*i*4"/>
  <p:tag name="KSO_WM_UNIT_INDEX" val="4"/>
  <p:tag name="KSO_WM_UNIT_LAYERLEVEL" val="1"/>
  <p:tag name="KSO_WM_UNIT_TYPE" val="i"/>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20.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a*1"/>
  <p:tag name="KSO_WM_UNIT_INDEX" val="1"/>
  <p:tag name="KSO_WM_UNIT_ISCONTENTSTITLE" val="0"/>
  <p:tag name="KSO_WM_UNIT_ISNUMDGMTITLE" val="0"/>
  <p:tag name="KSO_WM_UNIT_LAYERLEVEL" val="1"/>
  <p:tag name="KSO_WM_UNIT_NOCLEAR" val="0"/>
  <p:tag name="KSO_WM_UNIT_PRESET_TEXT" val="简约工作汇报"/>
  <p:tag name="KSO_WM_UNIT_TYPE" val="a"/>
  <p:tag name="KSO_WM_UNIT_VALUE" val="8"/>
</p:tagLst>
</file>

<file path=ppt/tags/tag221.xml><?xml version="1.0" encoding="utf-8"?>
<p:tagLst xmlns:p="http://schemas.openxmlformats.org/presentationml/2006/main">
  <p:tag name="KSO_WM_BEAUTIFY_FLAG" val="#wm#"/>
  <p:tag name="KSO_WM_SLIDE_BACKGROUND" val="[&quot;general&quot;,&quot;belt&quot;]"/>
  <p:tag name="KSO_WM_SLIDE_ID" val="custom20205375_17"/>
  <p:tag name="KSO_WM_SLIDE_INDEX" val="17"/>
  <p:tag name="KSO_WM_SLIDE_ITEM_CNT" val="0"/>
  <p:tag name="KSO_WM_SLIDE_LAYOUT" val="f_g_i"/>
  <p:tag name="KSO_WM_SLIDE_LAYOUT_CNT" val="1_1_1"/>
  <p:tag name="KSO_WM_SLIDE_LAYOUT_INFO" val="{&quot;direction&quot;:0,&quot;horizontalAlign&quot;:-1,&quot;verticalAlign&quot;:-1,&quot;type&quot;:0,&quot;diagramDirection&quot;:0,&quot;canSetOverLayout&quot;:0,&quot;isOverLayout&quot;:0,&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belt&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ure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2.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6*i*1"/>
  <p:tag name="KSO_WM_UNIT_INDEX" val="1"/>
  <p:tag name="KSO_WM_UNIT_LAYERLEVEL" val="1"/>
  <p:tag name="KSO_WM_UNIT_TYPE" val="i"/>
</p:tagLst>
</file>

<file path=ppt/tags/tag223.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16*i*2"/>
  <p:tag name="KSO_WM_UNIT_INDEX" val="2"/>
  <p:tag name="KSO_WM_UNIT_LAYERLEVEL" val="1"/>
  <p:tag name="KSO_WM_UNIT_SUBTYPE" val="h"/>
  <p:tag name="KSO_WM_UNIT_TYPE" val="i"/>
</p:tagLst>
</file>

<file path=ppt/tags/tag224.xml><?xml version="1.0" encoding="utf-8"?>
<p:tagLst xmlns:p="http://schemas.openxmlformats.org/presentationml/2006/main">
  <p:tag name="KSO_WM_BEAUTIFY_FLAG" val="#wm#"/>
  <p:tag name="KSO_WM_TAG_VERSION" val="1.0"/>
  <p:tag name="KSO_WM_TEMPLATE_CATEGORY" val="custom"/>
  <p:tag name="KSO_WM_TEMPLATE_INDEX" val="20205375"/>
  <p:tag name="KSO_WM_UNIT_BLOCK" val="0"/>
  <p:tag name="KSO_WM_UNIT_COMPATIBLE" val="0"/>
  <p:tag name="KSO_WM_UNIT_DIAGRAM_ISNUMVISUAL" val="0"/>
  <p:tag name="KSO_WM_UNIT_DIAGRAM_ISREFERUNIT" val="0"/>
  <p:tag name="KSO_WM_UNIT_HIGHLIGHT" val="0"/>
  <p:tag name="KSO_WM_UNIT_ID" val="custom20205375_16*f*1"/>
  <p:tag name="KSO_WM_UNIT_INDEX" val="1"/>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3;您的正文已经简明扼要，字字珠玑，但信息却错综复杂，需要用更多的文字来表述；但请您尽可能提炼思想的精髓，否则容易造成观者的阅读压力，适得其反。"/>
  <p:tag name="KSO_WM_UNIT_SUBTYPE" val="a"/>
  <p:tag name="KSO_WM_UNIT_TYPE" val="f"/>
  <p:tag name="KSO_WM_UNIT_VALUE" val="230"/>
</p:tagLst>
</file>

<file path=ppt/tags/tag225.xml><?xml version="1.0" encoding="utf-8"?>
<p:tagLst xmlns:p="http://schemas.openxmlformats.org/presentationml/2006/main">
  <p:tag name="KSO_WM_BEAUTIFY_FLAG" val="#wm#"/>
  <p:tag name="KSO_WM_SLIDE_BACKGROUND" val="[&quot;general&quot;,&quot;frame&quot;]"/>
  <p:tag name="KSO_WM_SLIDE_ID" val="custom20205375_16"/>
  <p:tag name="KSO_WM_SLIDE_INDEX" val="16"/>
  <p:tag name="KSO_WM_SLIDE_ITEM_CNT" val="0"/>
  <p:tag name="KSO_WM_SLIDE_LAYOUT" val="a_d_f_i"/>
  <p:tag name="KSO_WM_SLIDE_LAYOUT_CNT" val="1_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6.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6*i*1"/>
  <p:tag name="KSO_WM_UNIT_INDEX" val="1"/>
  <p:tag name="KSO_WM_UNIT_LAYERLEVEL" val="1"/>
  <p:tag name="KSO_WM_UNIT_TYPE" val="i"/>
</p:tagLst>
</file>

<file path=ppt/tags/tag227.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16*i*2"/>
  <p:tag name="KSO_WM_UNIT_INDEX" val="2"/>
  <p:tag name="KSO_WM_UNIT_LAYERLEVEL" val="1"/>
  <p:tag name="KSO_WM_UNIT_SUBTYPE" val="h"/>
  <p:tag name="KSO_WM_UNIT_TYPE" val="i"/>
</p:tagLst>
</file>

<file path=ppt/tags/tag228.xml><?xml version="1.0" encoding="utf-8"?>
<p:tagLst xmlns:p="http://schemas.openxmlformats.org/presentationml/2006/main">
  <p:tag name="KSO_WM_BEAUTIFY_FLAG" val="#wm#"/>
  <p:tag name="KSO_WM_SLIDE_BACKGROUND" val="[&quot;general&quot;,&quot;frame&quot;]"/>
  <p:tag name="KSO_WM_SLIDE_ID" val="custom20205375_16"/>
  <p:tag name="KSO_WM_SLIDE_INDEX" val="16"/>
  <p:tag name="KSO_WM_SLIDE_ITEM_CNT" val="0"/>
  <p:tag name="KSO_WM_SLIDE_LAYOUT" val="a_d_f_i"/>
  <p:tag name="KSO_WM_SLIDE_LAYOUT_CNT" val="1_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29.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6*i*1"/>
  <p:tag name="KSO_WM_UNIT_INDEX" val="1"/>
  <p:tag name="KSO_WM_UNIT_LAYERLEVEL" val="1"/>
  <p:tag name="KSO_WM_UNIT_TYPE" val="i"/>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0.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16*i*2"/>
  <p:tag name="KSO_WM_UNIT_INDEX" val="2"/>
  <p:tag name="KSO_WM_UNIT_LAYERLEVEL" val="1"/>
  <p:tag name="KSO_WM_UNIT_SUBTYPE" val="h"/>
  <p:tag name="KSO_WM_UNIT_TYPE" val="i"/>
</p:tagLst>
</file>

<file path=ppt/tags/tag231.xml><?xml version="1.0" encoding="utf-8"?>
<p:tagLst xmlns:p="http://schemas.openxmlformats.org/presentationml/2006/main">
  <p:tag name="KSO_WM_BEAUTIFY_FLAG" val="#wm#"/>
  <p:tag name="KSO_WM_SLIDE_BACKGROUND" val="[&quot;general&quot;,&quot;frame&quot;]"/>
  <p:tag name="KSO_WM_SLIDE_ID" val="custom20205375_16"/>
  <p:tag name="KSO_WM_SLIDE_INDEX" val="16"/>
  <p:tag name="KSO_WM_SLIDE_ITEM_CNT" val="0"/>
  <p:tag name="KSO_WM_SLIDE_LAYOUT" val="a_d_f_i"/>
  <p:tag name="KSO_WM_SLIDE_LAYOUT_CNT" val="1_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32.xml><?xml version="1.0" encoding="utf-8"?>
<p:tagLst xmlns:p="http://schemas.openxmlformats.org/presentationml/2006/main">
  <p:tag name="KSO_WM_BEAUTIFY_FLAG" val="#wm#"/>
  <p:tag name="KSO_WM_TEMPLATE_CATEGORY" val="custom"/>
  <p:tag name="KSO_WM_TEMPLATE_INDEX" val="20205375"/>
</p:tagLst>
</file>

<file path=ppt/tags/tag233.xml><?xml version="1.0" encoding="utf-8"?>
<p:tagLst xmlns:p="http://schemas.openxmlformats.org/presentationml/2006/main">
  <p:tag name="KSO_WM_BEAUTIFY_FLAG" val="#wm#"/>
  <p:tag name="KSO_WM_TEMPLATE_CATEGORY" val="custom"/>
  <p:tag name="KSO_WM_TEMPLATE_INDEX" val="20205375"/>
</p:tagLst>
</file>

<file path=ppt/tags/tag234.xml><?xml version="1.0" encoding="utf-8"?>
<p:tagLst xmlns:p="http://schemas.openxmlformats.org/presentationml/2006/main">
  <p:tag name="KSO_WM_BEAUTIFY_FLAG" val="#wm#"/>
  <p:tag name="KSO_WM_TEMPLATE_CATEGORY" val="custom"/>
  <p:tag name="KSO_WM_TEMPLATE_INDEX" val="20205375"/>
</p:tagLst>
</file>

<file path=ppt/tags/tag235.xml><?xml version="1.0" encoding="utf-8"?>
<p:tagLst xmlns:p="http://schemas.openxmlformats.org/presentationml/2006/main">
  <p:tag name="KSO_WM_BEAUTIFY_FLAG" val="#wm#"/>
  <p:tag name="KSO_WM_TEMPLATE_CATEGORY" val="custom"/>
  <p:tag name="KSO_WM_TEMPLATE_INDEX" val="20205375"/>
</p:tagLst>
</file>

<file path=ppt/tags/tag236.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16*i*1"/>
  <p:tag name="KSO_WM_UNIT_INDEX" val="1"/>
  <p:tag name="KSO_WM_UNIT_LAYERLEVEL" val="1"/>
  <p:tag name="KSO_WM_UNIT_TYPE" val="i"/>
</p:tagLst>
</file>

<file path=ppt/tags/tag237.xml><?xml version="1.0" encoding="utf-8"?>
<p:tagLst xmlns:p="http://schemas.openxmlformats.org/presentationml/2006/main">
  <p:tag name="KSO_WM_BEAUTIFY_FLAG" val="#wm#"/>
  <p:tag name="KSO_WM_SLIDE_BACKGROUND_TYPE" val="frame"/>
  <p:tag name="KSO_WM_TAG_VERSION" val="1.0"/>
  <p:tag name="KSO_WM_TEMPLATE_CATEGORY" val="custom"/>
  <p:tag name="KSO_WM_TEMPLATE_INDEX" val="20205375"/>
  <p:tag name="KSO_WM_UNIT_BK_DARK_LIGHT" val="2"/>
  <p:tag name="KSO_WM_UNIT_COMPATIBLE" val="0"/>
  <p:tag name="KSO_WM_UNIT_DIAGRAM_ISNUMVISUAL" val="0"/>
  <p:tag name="KSO_WM_UNIT_DIAGRAM_ISREFERUNIT" val="0"/>
  <p:tag name="KSO_WM_UNIT_HIGHLIGHT" val="0"/>
  <p:tag name="KSO_WM_UNIT_ID" val="custom20205375_16*i*2"/>
  <p:tag name="KSO_WM_UNIT_INDEX" val="2"/>
  <p:tag name="KSO_WM_UNIT_LAYERLEVEL" val="1"/>
  <p:tag name="KSO_WM_UNIT_SUBTYPE" val="h"/>
  <p:tag name="KSO_WM_UNIT_TYPE" val="i"/>
</p:tagLst>
</file>

<file path=ppt/tags/tag238.xml><?xml version="1.0" encoding="utf-8"?>
<p:tagLst xmlns:p="http://schemas.openxmlformats.org/presentationml/2006/main">
  <p:tag name="KSO_WM_BEAUTIFY_FLAG" val="#wm#"/>
  <p:tag name="KSO_WM_SLIDE_BACKGROUND" val="[&quot;general&quot;,&quot;frame&quot;]"/>
  <p:tag name="KSO_WM_SLIDE_ID" val="custom20205375_16"/>
  <p:tag name="KSO_WM_SLIDE_INDEX" val="16"/>
  <p:tag name="KSO_WM_SLIDE_ITEM_CNT" val="0"/>
  <p:tag name="KSO_WM_SLIDE_LAYOUT" val="a_d_f_i"/>
  <p:tag name="KSO_WM_SLIDE_LAYOUT_CNT" val="1_1_1_1"/>
  <p:tag name="KSO_WM_SLIDE_LAYOUT_INFO" val="{&quot;direction&quot;:0,&quot;horizontalAlign&quot;:-1,&quot;verticalAlign&quot;:-1,&quot;type&quot;:0,&quot;diagramDirection&quot;:0,&quot;canSetOverLayout&quot;:0,&quot;isOverLayout&quot;:0,&quot;margin&quot;:{&quot;left&quot;:1.69,&quot;top&quot;:1.69,&quot;right&quot;:1.69,&quot;bottom&quot;:1.69},&quot;edge&quot;:{&quot;left&quot;:true,&quot;top&quot;:true,&quot;right&quot;:true,&quot;bottom&quot;:true},&quot;backgroundInfo&quot;:[{&quot;type&quot;:&quot;general&quot;,&quot;left&quot;:0.0,&quot;top&quot;:0.0,&quot;right&quot;:0.0,&quot;bottom&quot;:0.0,&quot;leftAbs&quot;:false,&quot;topAbs&quot;:false,&quot;rightAbs&quot;:false,&quot;bottomAbs&quot;:false},{&quot;type&quot;:&quot;frame&quot;,&quot;left&quot;:0.0,&quot;top&quot;:0.0,&quot;right&quot;:0.0,&quot;bottom&quot;:0.0,&quot;leftAbs&quot;:false,&quot;topAbs&quot;:false,&quot;rightAbs&quot;:false,&quot;bottomAbs&quot;:false}]}"/>
  <p:tag name="KSO_WM_SLIDE_POSITION" val="0*0"/>
  <p:tag name="KSO_WM_SLIDE_RATIO" val="1.777778"/>
  <p:tag name="KSO_WM_SLIDE_SIZE" val="960*540"/>
  <p:tag name="KSO_WM_SLIDE_SUBTYPE" val="picTxt"/>
  <p:tag name="KSO_WM_SLIDE_TYPE" val="text"/>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39.xml><?xml version="1.0" encoding="utf-8"?>
<p:tagLst xmlns:p="http://schemas.openxmlformats.org/presentationml/2006/main">
  <p:tag name="KSO_WM_BEAUTIFY_FLAG" val="#wm#"/>
  <p:tag name="KSO_WM_TEMPLATE_CATEGORY" val="custom"/>
  <p:tag name="KSO_WM_TEMPLATE_INDEX" val="20205375"/>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0.xml><?xml version="1.0" encoding="utf-8"?>
<p:tagLst xmlns:p="http://schemas.openxmlformats.org/presentationml/2006/main">
  <p:tag name="KSO_WM_BEAUTIFY_FLAG" val="#wm#"/>
  <p:tag name="KSO_WM_TEMPLATE_CATEGORY" val="custom"/>
  <p:tag name="KSO_WM_TEMPLATE_INDEX" val="20205375"/>
</p:tagLst>
</file>

<file path=ppt/tags/tag241.xml><?xml version="1.0" encoding="utf-8"?>
<p:tagLst xmlns:p="http://schemas.openxmlformats.org/presentationml/2006/main">
  <p:tag name="KSO_WM_BEAUTIFY_FLAG" val="#wm#"/>
  <p:tag name="KSO_WM_TEMPLATE_CATEGORY" val="custom"/>
  <p:tag name="KSO_WM_TEMPLATE_INDEX" val="20205375"/>
</p:tagLst>
</file>

<file path=ppt/tags/tag242.xml><?xml version="1.0" encoding="utf-8"?>
<p:tagLst xmlns:p="http://schemas.openxmlformats.org/presentationml/2006/main">
  <p:tag name="KSO_WM_BEAUTIFY_FLAG" val="#wm#"/>
  <p:tag name="KSO_WM_TEMPLATE_CATEGORY" val="custom"/>
  <p:tag name="KSO_WM_TEMPLATE_INDEX" val="20205375"/>
</p:tagLst>
</file>

<file path=ppt/tags/tag243.xml><?xml version="1.0" encoding="utf-8"?>
<p:tagLst xmlns:p="http://schemas.openxmlformats.org/presentationml/2006/main">
  <p:tag name="KSO_WM_BEAUTIFY_FLAG" val="#wm#"/>
  <p:tag name="KSO_WM_TEMPLATE_CATEGORY" val="custom"/>
  <p:tag name="KSO_WM_TEMPLATE_INDEX" val="20205375"/>
</p:tagLst>
</file>

<file path=ppt/tags/tag244.xml><?xml version="1.0" encoding="utf-8"?>
<p:tagLst xmlns:p="http://schemas.openxmlformats.org/presentationml/2006/main">
  <p:tag name="KSO_WM_BEAUTIFY_FLAG" val="#wm#"/>
  <p:tag name="KSO_WM_TEMPLATE_CATEGORY" val="custom"/>
  <p:tag name="KSO_WM_TEMPLATE_INDEX" val="20200990"/>
</p:tagLst>
</file>

<file path=ppt/tags/tag245.xml><?xml version="1.0" encoding="utf-8"?>
<p:tagLst xmlns:p="http://schemas.openxmlformats.org/presentationml/2006/main">
  <p:tag name="KSO_WM_BEAUTIFY_FLAG" val="#wm#"/>
  <p:tag name="KSO_WM_TEMPLATE_CATEGORY" val="custom"/>
  <p:tag name="KSO_WM_TEMPLATE_INDEX" val="20200990"/>
</p:tagLst>
</file>

<file path=ppt/tags/tag246.xml><?xml version="1.0" encoding="utf-8"?>
<p:tagLst xmlns:p="http://schemas.openxmlformats.org/presentationml/2006/main">
  <p:tag name="KSO_WM_BEAUTIFY_FLAG" val="#wm#"/>
  <p:tag name="KSO_WM_TEMPLATE_CATEGORY" val="custom"/>
  <p:tag name="KSO_WM_TEMPLATE_INDEX" val="20200990"/>
</p:tagLst>
</file>

<file path=ppt/tags/tag247.xml><?xml version="1.0" encoding="utf-8"?>
<p:tagLst xmlns:p="http://schemas.openxmlformats.org/presentationml/2006/main">
  <p:tag name="KSO_WM_BEAUTIFY_FLAG" val="#wm#"/>
  <p:tag name="KSO_WM_TEMPLATE_CATEGORY" val="custom"/>
  <p:tag name="KSO_WM_TEMPLATE_INDEX" val="20200990"/>
</p:tagLst>
</file>

<file path=ppt/tags/tag248.xml><?xml version="1.0" encoding="utf-8"?>
<p:tagLst xmlns:p="http://schemas.openxmlformats.org/presentationml/2006/main">
  <p:tag name="KSO_WM_BEAUTIFY_FLAG" val="#wm#"/>
  <p:tag name="KSO_WM_TEMPLATE_CATEGORY" val="custom"/>
  <p:tag name="KSO_WM_TEMPLATE_INDEX" val="20200990"/>
</p:tagLst>
</file>

<file path=ppt/tags/tag249.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b*1"/>
  <p:tag name="KSO_WM_UNIT_INDEX" val="1"/>
  <p:tag name="KSO_WM_UNIT_ISCONTENTSTITLE" val="0"/>
  <p:tag name="KSO_WM_UNIT_ISNUMDGMTITLE" val="0"/>
  <p:tag name="KSO_WM_UNIT_LAYERLEVEL" val="1"/>
  <p:tag name="KSO_WM_UNIT_NOCLEAR" val="0"/>
  <p:tag name="KSO_WM_UNIT_PRESET_TEXT" val="单击此处添加副标题"/>
  <p:tag name="KSO_WM_UNIT_TYPE" val="b"/>
  <p:tag name="KSO_WM_UNIT_VALUE" val="25"/>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TAG_VERSION" val="1.0"/>
  <p:tag name="KSO_WM_TEMPLATE_CATEGORY" val="custom"/>
  <p:tag name="KSO_WM_TEMPLATE_INDEX" val="20205375"/>
  <p:tag name="KSO_WM_UNIT_COMPATIBLE" val="0"/>
  <p:tag name="KSO_WM_UNIT_DIAGRAM_ISNUMVISUAL" val="0"/>
  <p:tag name="KSO_WM_UNIT_DIAGRAM_ISREFERUNIT" val="0"/>
  <p:tag name="KSO_WM_UNIT_HIGHLIGHT" val="0"/>
  <p:tag name="KSO_WM_UNIT_ID" val="custom20205375_37*a*1"/>
  <p:tag name="KSO_WM_UNIT_INDEX" val="1"/>
  <p:tag name="KSO_WM_UNIT_ISCONTENTSTITLE" val="0"/>
  <p:tag name="KSO_WM_UNIT_ISNUMDGMTITLE" val="0"/>
  <p:tag name="KSO_WM_UNIT_LAYERLEVEL" val="1"/>
  <p:tag name="KSO_WM_UNIT_NOCLEAR" val="1"/>
  <p:tag name="KSO_WM_UNIT_PRESET_TEXT" val="THANKS"/>
  <p:tag name="KSO_WM_UNIT_TYPE" val="a"/>
  <p:tag name="KSO_WM_UNIT_VALUE" val="6"/>
</p:tagLst>
</file>

<file path=ppt/tags/tag251.xml><?xml version="1.0" encoding="utf-8"?>
<p:tagLst xmlns:p="http://schemas.openxmlformats.org/presentationml/2006/main">
  <p:tag name="KSO_WM_BEAUTIFY_FLAG" val="#wm#"/>
  <p:tag name="KSO_WM_SLIDE_ID" val="custom20205375_37"/>
  <p:tag name="KSO_WM_SLIDE_INDEX" val="37"/>
  <p:tag name="KSO_WM_SLIDE_ITEM_CNT" val="0"/>
  <p:tag name="KSO_WM_SLIDE_LAYOUT" val="a_b"/>
  <p:tag name="KSO_WM_SLIDE_LAYOUT_CNT" val="1_1"/>
  <p:tag name="KSO_WM_SLIDE_SUBTYPE" val="pureTxt"/>
  <p:tag name="KSO_WM_SLIDE_TYPE" val="endPage"/>
  <p:tag name="KSO_WM_TAG_VERSION" val="1.0"/>
  <p:tag name="KSO_WM_TEMPLATE_CATEGORY" val="custom"/>
  <p:tag name="KSO_WM_TEMPLATE_COLOR_TYPE" val="1"/>
  <p:tag name="KSO_WM_TEMPLATE_INDEX" val="20205375"/>
  <p:tag name="KSO_WM_TEMPLATE_MASTER_TYPE" val="1"/>
  <p:tag name="KSO_WM_TEMPLATE_SUBCATEGORY" val="0"/>
</p:tagLst>
</file>

<file path=ppt/tags/tag252.xml><?xml version="1.0" encoding="utf-8"?>
<p:tagLst xmlns:p="http://schemas.openxmlformats.org/presentationml/2006/main">
  <p:tag name="AS_OS" val="Unix 3.10 unknown"/>
  <p:tag name="AS_RELEASE_DATE" val="2020.11.30"/>
  <p:tag name="AS_TITLE" val="Aspose.Slides for Java"/>
  <p:tag name="AS_VERSION" val="20.1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heme/theme1.xml><?xml version="1.0" encoding="utf-8"?>
<a:theme xmlns:r="http://schemas.openxmlformats.org/officeDocument/2006/relationships"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030307">
      <a:dk1>
        <a:sysClr val="windowText" lastClr="000000"/>
      </a:dk1>
      <a:lt1>
        <a:sysClr val="window" lastClr="FFFFFF"/>
      </a:lt1>
      <a:dk2>
        <a:srgbClr val="F9FBFB"/>
      </a:dk2>
      <a:lt2>
        <a:srgbClr val="FFFFFF"/>
      </a:lt2>
      <a:accent1>
        <a:srgbClr val="B4C7CE"/>
      </a:accent1>
      <a:accent2>
        <a:srgbClr val="BCC8CC"/>
      </a:accent2>
      <a:accent3>
        <a:srgbClr val="C4C9CA"/>
      </a:accent3>
      <a:accent4>
        <a:srgbClr val="CDC9C9"/>
      </a:accent4>
      <a:accent5>
        <a:srgbClr val="D5CAC7"/>
      </a:accent5>
      <a:accent6>
        <a:srgbClr val="DDCBC5"/>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44</Paragraphs>
  <Slides>20</Slides>
  <Notes>1</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20</vt:i4>
      </vt:variant>
    </vt:vector>
  </HeadingPairs>
  <TitlesOfParts>
    <vt:vector baseType="lpstr" size="31">
      <vt:lpstr>Arial</vt:lpstr>
      <vt:lpstr>微软雅黑</vt:lpstr>
      <vt:lpstr>Wingdings</vt:lpstr>
      <vt:lpstr>汉仪旗黑-85S</vt:lpstr>
      <vt:lpstr>Calibri Light</vt:lpstr>
      <vt:lpstr>Calibri</vt:lpstr>
      <vt:lpstr>楷体</vt:lpstr>
      <vt:lpstr>华文楷体</vt:lpstr>
      <vt:lpstr>宋体</vt:lpstr>
      <vt:lpstr>仿宋</vt:lpstr>
      <vt:lpstr>Office 主题​​</vt:lpstr>
      <vt:lpstr>PowerPoint Presentation</vt:lpstr>
      <vt:lpstr>PowerPoint Presentation</vt:lpstr>
      <vt:lpstr>PowerPoint Presentation</vt:lpstr>
      <vt:lpstr>PowerPoint Presentation</vt:lpstr>
      <vt:lpstr>一是要有明确的目的，要根据文章中心的需要确定是否运用对比论证。进行对比要阐述的道理是什么，一定要心中有数。</vt:lpstr>
      <vt:lpstr>二是寻求适当的对比材料。用作对比的事物必须有明确、统一的对比点。如果两种事物间缺乏一定的可比性，就缺少了对比的依据，也就达不到有效论证的目的。</vt:lpstr>
      <vt:lpstr>三是要有相同的对比量。如果论述时从正面讲了两个方面，那么用来对照的部分一般也应该从反面讲两个方面。这样不仅对比相应均衡，而且能使文章眉目更为清楚。</vt:lpstr>
      <vt:lpstr>四是对比之后要进行适当的分析议论，把蕴含其中的事理简明扼要地揭示出来。比是基础，议是升华。因此，对比后要旗帜鲜明地作出评价或得出结论，不能含糊其辞、模棱两可。</vt:lpstr>
      <vt:lpstr>PowerPoint Presentation</vt:lpstr>
      <vt:lpstr>PowerPoint Presentation</vt:lpstr>
      <vt:lpstr>PowerPoint Presentation</vt:lpstr>
      <vt:lpstr>PowerPoint Presentation</vt:lpstr>
      <vt:lpstr>PowerPoint Presentation</vt:lpstr>
      <vt:lpstr>PowerPoint Presentation</vt:lpstr>
      <vt:lpstr>补充：时评中的对比论证</vt:lpstr>
      <vt:lpstr>PowerPoint Presentation</vt:lpstr>
      <vt:lpstr>PowerPoint Presentation</vt:lpstr>
      <vt:lpstr>PowerPoint Presentation</vt:lpstr>
      <vt:lpstr>PowerPoint Presentation</vt:lpstr>
      <vt:lpstr>THANKS</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2021-11-15T09:35:34.817</cp:lastPrinted>
  <dcterms:created xsi:type="dcterms:W3CDTF">2021-11-15T09:35:34Z</dcterms:created>
  <dcterms:modified xsi:type="dcterms:W3CDTF">2021-11-15T01:35:37Z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