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heme/theme3.xml" ContentType="application/vnd.openxmlformats-officedocument.theme+xml"/>
  <Override PartName="/ppt/notesSlides/notesSlide1.xml" ContentType="application/vnd.openxmlformats-officedocument.presentationml.notesSlide+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55" r:id="rId2"/>
  </p:sldMasterIdLst>
  <p:notesMasterIdLst>
    <p:notesMasterId r:id="rId29"/>
  </p:notesMasterIdLst>
  <p:sldIdLst>
    <p:sldId id="3172" r:id="rId3"/>
    <p:sldId id="3185" r:id="rId4"/>
    <p:sldId id="3193" r:id="rId5"/>
    <p:sldId id="3183" r:id="rId6"/>
    <p:sldId id="3187" r:id="rId7"/>
    <p:sldId id="3189" r:id="rId8"/>
    <p:sldId id="3190" r:id="rId9"/>
    <p:sldId id="3191" r:id="rId10"/>
    <p:sldId id="3194" r:id="rId11"/>
    <p:sldId id="3202" r:id="rId12"/>
    <p:sldId id="3204" r:id="rId13"/>
    <p:sldId id="3205" r:id="rId14"/>
    <p:sldId id="3207" r:id="rId15"/>
    <p:sldId id="3209" r:id="rId16"/>
    <p:sldId id="3212" r:id="rId17"/>
    <p:sldId id="3213" r:id="rId18"/>
    <p:sldId id="3214" r:id="rId19"/>
    <p:sldId id="3215" r:id="rId20"/>
    <p:sldId id="3217" r:id="rId21"/>
    <p:sldId id="3218" r:id="rId22"/>
    <p:sldId id="3219" r:id="rId23"/>
    <p:sldId id="3220" r:id="rId24"/>
    <p:sldId id="3222" r:id="rId25"/>
    <p:sldId id="3225" r:id="rId26"/>
    <p:sldId id="3226" r:id="rId27"/>
    <p:sldId id="3228" r:id="rId28"/>
  </p:sldIdLst>
  <p:sldSz cx="12858750" cy="7232650"/>
  <p:notesSz cx="6858000" cy="9144000"/>
  <p:custDataLst>
    <p:tags r:id="rId30"/>
  </p:custDataLst>
  <p:defaultTex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640080" indent="-182880" algn="l" rtl="0" fontAlgn="base">
      <a:spcBef>
        <a:spcPct val="0"/>
      </a:spcBef>
      <a:spcAft>
        <a:spcPct val="0"/>
      </a:spcAft>
      <a:defRPr kern="1200">
        <a:solidFill>
          <a:schemeClr val="tx1"/>
        </a:solidFill>
        <a:latin typeface="Calibri" pitchFamily="34" charset="0"/>
        <a:ea typeface="宋体" pitchFamily="2" charset="-122"/>
        <a:cs typeface="+mn-cs"/>
      </a:defRPr>
    </a:lvl2pPr>
    <a:lvl3pPr marL="1282700" indent="-368300" algn="l" rtl="0" fontAlgn="base">
      <a:spcBef>
        <a:spcPct val="0"/>
      </a:spcBef>
      <a:spcAft>
        <a:spcPct val="0"/>
      </a:spcAft>
      <a:defRPr kern="1200">
        <a:solidFill>
          <a:schemeClr val="tx1"/>
        </a:solidFill>
        <a:latin typeface="Calibri" pitchFamily="34" charset="0"/>
        <a:ea typeface="宋体" pitchFamily="2" charset="-122"/>
        <a:cs typeface="+mn-cs"/>
      </a:defRPr>
    </a:lvl3pPr>
    <a:lvl4pPr marL="1925955" indent="-554355" algn="l" rtl="0" fontAlgn="base">
      <a:spcBef>
        <a:spcPct val="0"/>
      </a:spcBef>
      <a:spcAft>
        <a:spcPct val="0"/>
      </a:spcAft>
      <a:defRPr kern="1200">
        <a:solidFill>
          <a:schemeClr val="tx1"/>
        </a:solidFill>
        <a:latin typeface="Calibri" pitchFamily="34" charset="0"/>
        <a:ea typeface="宋体" pitchFamily="2" charset="-122"/>
        <a:cs typeface="+mn-cs"/>
      </a:defRPr>
    </a:lvl4pPr>
    <a:lvl5pPr marL="2568575" indent="-739775"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331" autoAdjust="0"/>
    <p:restoredTop sz="92986" autoAdjust="0"/>
  </p:normalViewPr>
  <p:slideViewPr>
    <p:cSldViewPr>
      <p:cViewPr>
        <p:scale>
          <a:sx n="85" d="100"/>
          <a:sy n="85" d="100"/>
        </p:scale>
        <p:origin x="-72" y="-72"/>
      </p:cViewPr>
      <p:guideLst>
        <p:guide orient="horz" pos="404"/>
        <p:guide orient="horz" pos="4172"/>
        <p:guide pos="4050"/>
        <p:guide pos="528"/>
        <p:guide pos="7588"/>
      </p:guideLst>
    </p:cSldViewPr>
  </p:slideViewPr>
  <p:outlineViewPr>
    <p:cViewPr>
      <p:scale>
        <a:sx n="100" d="100"/>
        <a:sy n="100" d="100"/>
      </p:scale>
      <p:origin x="0" y="-14412"/>
    </p:cViewPr>
  </p:outlineViewPr>
  <p:notesTextViewPr>
    <p:cViewPr>
      <p:scale>
        <a:sx n="1" d="1"/>
        <a:sy n="1" d="1"/>
      </p:scale>
      <p:origin x="0" y="0"/>
    </p:cViewPr>
  </p:notesTextViewPr>
  <p:sorterViewPr>
    <p:cViewPr varScale="1">
      <p:scale>
        <a:sx n="1" d="1"/>
        <a:sy n="1" d="1"/>
      </p:scale>
      <p:origin x="0" y="0"/>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commentAuthors" Target="commentAuthor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tags" Target="tags/tag1.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t>2020-12-16</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fld id="{418F03C3-53C1-4F10-8DAF-D1F318E96C6E}" type="slidenum">
              <a:rPr lang="zh-CN" altLang="en-US"/>
              <a:t>‹#›</a:t>
            </a:fld>
            <a:endParaRPr lang="zh-CN" altLang="en-US"/>
          </a:p>
        </p:txBody>
      </p:sp>
    </p:spTree>
    <p:extLst>
      <p:ext uri="{BB962C8B-B14F-4D97-AF65-F5344CB8AC3E}">
        <p14:creationId xmlns:p14="http://schemas.microsoft.com/office/powerpoint/2010/main" val="381967436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930" algn="l" rtl="0" eaLnBrk="0" fontAlgn="base" hangingPunct="0">
      <a:spcBef>
        <a:spcPct val="30000"/>
      </a:spcBef>
      <a:spcAft>
        <a:spcPct val="0"/>
      </a:spcAft>
      <a:defRPr sz="1300" kern="1200">
        <a:solidFill>
          <a:schemeClr val="tx1"/>
        </a:solidFill>
        <a:latin typeface="+mn-lt"/>
        <a:ea typeface="+mn-ea"/>
        <a:cs typeface="+mn-cs"/>
      </a:defRPr>
    </a:lvl2pPr>
    <a:lvl3pPr marL="913130" algn="l" rtl="0" eaLnBrk="0" fontAlgn="base" hangingPunct="0">
      <a:spcBef>
        <a:spcPct val="30000"/>
      </a:spcBef>
      <a:spcAft>
        <a:spcPct val="0"/>
      </a:spcAft>
      <a:defRPr sz="1300" kern="1200">
        <a:solidFill>
          <a:schemeClr val="tx1"/>
        </a:solidFill>
        <a:latin typeface="+mn-lt"/>
        <a:ea typeface="+mn-ea"/>
        <a:cs typeface="+mn-cs"/>
      </a:defRPr>
    </a:lvl3pPr>
    <a:lvl4pPr marL="1370330" algn="l" rtl="0" eaLnBrk="0" fontAlgn="base" hangingPunct="0">
      <a:spcBef>
        <a:spcPct val="30000"/>
      </a:spcBef>
      <a:spcAft>
        <a:spcPct val="0"/>
      </a:spcAft>
      <a:defRPr sz="1300" kern="1200">
        <a:solidFill>
          <a:schemeClr val="tx1"/>
        </a:solidFill>
        <a:latin typeface="+mn-lt"/>
        <a:ea typeface="+mn-ea"/>
        <a:cs typeface="+mn-cs"/>
      </a:defRPr>
    </a:lvl4pPr>
    <a:lvl5pPr marL="1827530" algn="l" rtl="0" eaLnBrk="0" fontAlgn="base" hangingPunct="0">
      <a:spcBef>
        <a:spcPct val="30000"/>
      </a:spcBef>
      <a:spcAft>
        <a:spcPct val="0"/>
      </a:spcAft>
      <a:defRPr sz="1300" kern="1200">
        <a:solidFill>
          <a:schemeClr val="tx1"/>
        </a:solidFill>
        <a:latin typeface="+mn-lt"/>
        <a:ea typeface="+mn-ea"/>
        <a:cs typeface="+mn-cs"/>
      </a:defRPr>
    </a:lvl5pPr>
    <a:lvl6pPr marL="2285365" algn="l" defTabSz="913765" rtl="0" eaLnBrk="1" latinLnBrk="0" hangingPunct="1">
      <a:defRPr sz="1300" kern="1200">
        <a:solidFill>
          <a:schemeClr val="tx1"/>
        </a:solidFill>
        <a:latin typeface="+mn-lt"/>
        <a:ea typeface="+mn-ea"/>
        <a:cs typeface="+mn-cs"/>
      </a:defRPr>
    </a:lvl6pPr>
    <a:lvl7pPr marL="2742565" algn="l" defTabSz="913765" rtl="0" eaLnBrk="1" latinLnBrk="0" hangingPunct="1">
      <a:defRPr sz="1300" kern="1200">
        <a:solidFill>
          <a:schemeClr val="tx1"/>
        </a:solidFill>
        <a:latin typeface="+mn-lt"/>
        <a:ea typeface="+mn-ea"/>
        <a:cs typeface="+mn-cs"/>
      </a:defRPr>
    </a:lvl7pPr>
    <a:lvl8pPr marL="3199765" algn="l" defTabSz="913765" rtl="0" eaLnBrk="1" latinLnBrk="0" hangingPunct="1">
      <a:defRPr sz="1300" kern="1200">
        <a:solidFill>
          <a:schemeClr val="tx1"/>
        </a:solidFill>
        <a:latin typeface="+mn-lt"/>
        <a:ea typeface="+mn-ea"/>
        <a:cs typeface="+mn-cs"/>
      </a:defRPr>
    </a:lvl8pPr>
    <a:lvl9pPr marL="3656965" algn="l" defTabSz="913765"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26.xml"/><Relationship Id="rId7" Type="http://schemas.openxmlformats.org/officeDocument/2006/relationships/slideMaster" Target="../slideMasters/slideMaster2.xml"/><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tags" Target="../tags/tag27.xml"/></Relationships>
</file>

<file path=ppt/slideLayouts/_rels/slideLayout11.xml.rels><?xml version="1.0" encoding="UTF-8" standalone="yes"?>
<Relationships xmlns="http://schemas.openxmlformats.org/package/2006/relationships"><Relationship Id="rId8" Type="http://schemas.openxmlformats.org/officeDocument/2006/relationships/tags" Target="../tags/tag37.xml"/><Relationship Id="rId3" Type="http://schemas.openxmlformats.org/officeDocument/2006/relationships/tags" Target="../tags/tag32.xml"/><Relationship Id="rId7" Type="http://schemas.openxmlformats.org/officeDocument/2006/relationships/tags" Target="../tags/tag36.xml"/><Relationship Id="rId2" Type="http://schemas.openxmlformats.org/officeDocument/2006/relationships/tags" Target="../tags/tag31.xml"/><Relationship Id="rId1" Type="http://schemas.openxmlformats.org/officeDocument/2006/relationships/tags" Target="../tags/tag30.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9"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tags" Target="../tags/tag40.xml"/><Relationship Id="rId2" Type="http://schemas.openxmlformats.org/officeDocument/2006/relationships/tags" Target="../tags/tag39.xml"/><Relationship Id="rId1" Type="http://schemas.openxmlformats.org/officeDocument/2006/relationships/tags" Target="../tags/tag38.xml"/><Relationship Id="rId5" Type="http://schemas.openxmlformats.org/officeDocument/2006/relationships/slideMaster" Target="../slideMasters/slideMaster2.xml"/><Relationship Id="rId4" Type="http://schemas.openxmlformats.org/officeDocument/2006/relationships/tags" Target="../tags/tag41.xml"/></Relationships>
</file>

<file path=ppt/slideLayouts/_rels/slideLayout13.xml.rels><?xml version="1.0" encoding="UTF-8" standalone="yes"?>
<Relationships xmlns="http://schemas.openxmlformats.org/package/2006/relationships"><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tags" Target="../tags/tag42.xml"/><Relationship Id="rId4"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tags" Target="../tags/tag47.xml"/><Relationship Id="rId7" Type="http://schemas.openxmlformats.org/officeDocument/2006/relationships/slideMaster" Target="../slideMasters/slideMaster2.xml"/><Relationship Id="rId2" Type="http://schemas.openxmlformats.org/officeDocument/2006/relationships/tags" Target="../tags/tag46.xml"/><Relationship Id="rId1" Type="http://schemas.openxmlformats.org/officeDocument/2006/relationships/tags" Target="../tags/tag45.xml"/><Relationship Id="rId6" Type="http://schemas.openxmlformats.org/officeDocument/2006/relationships/tags" Target="../tags/tag50.xml"/><Relationship Id="rId5" Type="http://schemas.openxmlformats.org/officeDocument/2006/relationships/tags" Target="../tags/tag49.xml"/><Relationship Id="rId4" Type="http://schemas.openxmlformats.org/officeDocument/2006/relationships/tags" Target="../tags/tag48.xml"/></Relationships>
</file>

<file path=ppt/slideLayouts/_rels/slideLayout15.xml.rels><?xml version="1.0" encoding="UTF-8" standalone="yes"?>
<Relationships xmlns="http://schemas.openxmlformats.org/package/2006/relationships"><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tags" Target="../tags/tag51.xml"/><Relationship Id="rId6" Type="http://schemas.openxmlformats.org/officeDocument/2006/relationships/slideMaster" Target="../slideMasters/slideMaster2.xml"/><Relationship Id="rId5" Type="http://schemas.openxmlformats.org/officeDocument/2006/relationships/tags" Target="../tags/tag55.xml"/><Relationship Id="rId4" Type="http://schemas.openxmlformats.org/officeDocument/2006/relationships/tags" Target="../tags/tag54.xml"/></Relationships>
</file>

<file path=ppt/slideLayouts/_rels/slideLayout16.xml.rels><?xml version="1.0" encoding="UTF-8" standalone="yes"?>
<Relationships xmlns="http://schemas.openxmlformats.org/package/2006/relationships"><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tags" Target="../tags/tag56.xml"/><Relationship Id="rId5" Type="http://schemas.openxmlformats.org/officeDocument/2006/relationships/slideMaster" Target="../slideMasters/slideMaster2.xml"/><Relationship Id="rId4" Type="http://schemas.openxmlformats.org/officeDocument/2006/relationships/tags" Target="../tags/tag59.xml"/></Relationships>
</file>

<file path=ppt/slideLayouts/_rels/slideLayout17.xml.rels><?xml version="1.0" encoding="UTF-8" standalone="yes"?>
<Relationships xmlns="http://schemas.openxmlformats.org/package/2006/relationships"><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tags" Target="../tags/tag60.xml"/><Relationship Id="rId5" Type="http://schemas.openxmlformats.org/officeDocument/2006/relationships/slideMaster" Target="../slideMasters/slideMaster2.xml"/><Relationship Id="rId4" Type="http://schemas.openxmlformats.org/officeDocument/2006/relationships/tags" Target="../tags/tag63.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66.xml"/><Relationship Id="rId2" Type="http://schemas.openxmlformats.org/officeDocument/2006/relationships/tags" Target="../tags/tag65.xml"/><Relationship Id="rId1" Type="http://schemas.openxmlformats.org/officeDocument/2006/relationships/tags" Target="../tags/tag64.xml"/><Relationship Id="rId5" Type="http://schemas.openxmlformats.org/officeDocument/2006/relationships/slideMaster" Target="../slideMasters/slideMaster2.xml"/><Relationship Id="rId4" Type="http://schemas.openxmlformats.org/officeDocument/2006/relationships/tags" Target="../tags/tag67.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70.xml"/><Relationship Id="rId7" Type="http://schemas.openxmlformats.org/officeDocument/2006/relationships/slideMaster" Target="../slideMasters/slideMaster2.xml"/><Relationship Id="rId2" Type="http://schemas.openxmlformats.org/officeDocument/2006/relationships/tags" Target="../tags/tag69.xml"/><Relationship Id="rId1" Type="http://schemas.openxmlformats.org/officeDocument/2006/relationships/tags" Target="../tags/tag68.xml"/><Relationship Id="rId6" Type="http://schemas.openxmlformats.org/officeDocument/2006/relationships/tags" Target="../tags/tag73.xml"/><Relationship Id="rId5" Type="http://schemas.openxmlformats.org/officeDocument/2006/relationships/tags" Target="../tags/tag72.xml"/><Relationship Id="rId4" Type="http://schemas.openxmlformats.org/officeDocument/2006/relationships/tags" Target="../tags/tag7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76.xml"/><Relationship Id="rId7" Type="http://schemas.openxmlformats.org/officeDocument/2006/relationships/tags" Target="../tags/tag80.xml"/><Relationship Id="rId2" Type="http://schemas.openxmlformats.org/officeDocument/2006/relationships/tags" Target="../tags/tag75.xml"/><Relationship Id="rId1" Type="http://schemas.openxmlformats.org/officeDocument/2006/relationships/tags" Target="../tags/tag74.xml"/><Relationship Id="rId6" Type="http://schemas.openxmlformats.org/officeDocument/2006/relationships/tags" Target="../tags/tag79.xml"/><Relationship Id="rId5" Type="http://schemas.openxmlformats.org/officeDocument/2006/relationships/tags" Target="../tags/tag78.xml"/><Relationship Id="rId4" Type="http://schemas.openxmlformats.org/officeDocument/2006/relationships/tags" Target="../tags/tag77.xml"/></Relationships>
</file>

<file path=ppt/slideLayouts/_rels/slideLayout21.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83.xml"/><Relationship Id="rId7" Type="http://schemas.openxmlformats.org/officeDocument/2006/relationships/tags" Target="../tags/tag87.xml"/><Relationship Id="rId2" Type="http://schemas.openxmlformats.org/officeDocument/2006/relationships/tags" Target="../tags/tag82.xml"/><Relationship Id="rId1" Type="http://schemas.openxmlformats.org/officeDocument/2006/relationships/tags" Target="../tags/tag81.xml"/><Relationship Id="rId6" Type="http://schemas.openxmlformats.org/officeDocument/2006/relationships/tags" Target="../tags/tag86.xml"/><Relationship Id="rId5" Type="http://schemas.openxmlformats.org/officeDocument/2006/relationships/tags" Target="../tags/tag85.xml"/><Relationship Id="rId4" Type="http://schemas.openxmlformats.org/officeDocument/2006/relationships/tags" Target="../tags/tag84.xml"/></Relationships>
</file>

<file path=ppt/slideLayouts/_rels/slideLayout22.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90.xml"/><Relationship Id="rId7" Type="http://schemas.openxmlformats.org/officeDocument/2006/relationships/tags" Target="../tags/tag94.xml"/><Relationship Id="rId2" Type="http://schemas.openxmlformats.org/officeDocument/2006/relationships/tags" Target="../tags/tag89.xml"/><Relationship Id="rId1" Type="http://schemas.openxmlformats.org/officeDocument/2006/relationships/tags" Target="../tags/tag88.xml"/><Relationship Id="rId6" Type="http://schemas.openxmlformats.org/officeDocument/2006/relationships/tags" Target="../tags/tag93.xml"/><Relationship Id="rId5" Type="http://schemas.openxmlformats.org/officeDocument/2006/relationships/tags" Target="../tags/tag92.xml"/><Relationship Id="rId4" Type="http://schemas.openxmlformats.org/officeDocument/2006/relationships/tags" Target="../tags/tag91.xml"/></Relationships>
</file>

<file path=ppt/slideLayouts/_rels/slideLayout23.xml.rels><?xml version="1.0" encoding="UTF-8" standalone="yes"?>
<Relationships xmlns="http://schemas.openxmlformats.org/package/2006/relationships"><Relationship Id="rId8" Type="http://schemas.openxmlformats.org/officeDocument/2006/relationships/tags" Target="../tags/tag102.xml"/><Relationship Id="rId3" Type="http://schemas.openxmlformats.org/officeDocument/2006/relationships/tags" Target="../tags/tag97.xml"/><Relationship Id="rId7" Type="http://schemas.openxmlformats.org/officeDocument/2006/relationships/tags" Target="../tags/tag101.xml"/><Relationship Id="rId2" Type="http://schemas.openxmlformats.org/officeDocument/2006/relationships/tags" Target="../tags/tag96.xml"/><Relationship Id="rId1" Type="http://schemas.openxmlformats.org/officeDocument/2006/relationships/tags" Target="../tags/tag95.xml"/><Relationship Id="rId6" Type="http://schemas.openxmlformats.org/officeDocument/2006/relationships/tags" Target="../tags/tag100.xml"/><Relationship Id="rId5" Type="http://schemas.openxmlformats.org/officeDocument/2006/relationships/tags" Target="../tags/tag99.xml"/><Relationship Id="rId10" Type="http://schemas.openxmlformats.org/officeDocument/2006/relationships/slideMaster" Target="../slideMasters/slideMaster2.xml"/><Relationship Id="rId4" Type="http://schemas.openxmlformats.org/officeDocument/2006/relationships/tags" Target="../tags/tag98.xml"/><Relationship Id="rId9" Type="http://schemas.openxmlformats.org/officeDocument/2006/relationships/tags" Target="../tags/tag103.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106.xml"/><Relationship Id="rId7" Type="http://schemas.openxmlformats.org/officeDocument/2006/relationships/slideMaster" Target="../slideMasters/slideMaster2.xml"/><Relationship Id="rId2" Type="http://schemas.openxmlformats.org/officeDocument/2006/relationships/tags" Target="../tags/tag105.xml"/><Relationship Id="rId1" Type="http://schemas.openxmlformats.org/officeDocument/2006/relationships/tags" Target="../tags/tag104.xml"/><Relationship Id="rId6" Type="http://schemas.openxmlformats.org/officeDocument/2006/relationships/tags" Target="../tags/tag109.xml"/><Relationship Id="rId5" Type="http://schemas.openxmlformats.org/officeDocument/2006/relationships/tags" Target="../tags/tag108.xml"/><Relationship Id="rId4" Type="http://schemas.openxmlformats.org/officeDocument/2006/relationships/tags" Target="../tags/tag10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slideMaster" Target="../slideMasters/slideMaster2.xml"/><Relationship Id="rId5" Type="http://schemas.openxmlformats.org/officeDocument/2006/relationships/tags" Target="../tags/tag13.xml"/><Relationship Id="rId4" Type="http://schemas.openxmlformats.org/officeDocument/2006/relationships/tags" Target="../tags/tag12.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slideMaster" Target="../slideMasters/slideMaster2.xml"/><Relationship Id="rId5" Type="http://schemas.openxmlformats.org/officeDocument/2006/relationships/tags" Target="../tags/tag18.xml"/><Relationship Id="rId4" Type="http://schemas.openxmlformats.org/officeDocument/2006/relationships/tags" Target="../tags/tag17.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slideMaster" Target="../slideMasters/slideMaster2.xml"/><Relationship Id="rId5" Type="http://schemas.openxmlformats.org/officeDocument/2006/relationships/tags" Target="../tags/tag23.xml"/><Relationship Id="rId4" Type="http://schemas.openxmlformats.org/officeDocument/2006/relationships/tags" Target="../tags/tag2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cSld name="空白">
    <p:bg>
      <p:bgRef idx="1001">
        <a:schemeClr val="bg1"/>
      </p:bgRef>
    </p:bg>
    <p:spTree>
      <p:nvGrpSpPr>
        <p:cNvPr id="1" name=""/>
        <p:cNvGrpSpPr/>
        <p:nvPr/>
      </p:nvGrpSpPr>
      <p:grpSpPr>
        <a:xfrm>
          <a:off x="0" y="0"/>
          <a:ext cx="0" cy="0"/>
          <a:chOff x="0" y="0"/>
          <a:chExt cx="0" cy="0"/>
        </a:xfrm>
      </p:grpSpPr>
      <p:sp>
        <p:nvSpPr>
          <p:cNvPr id="2" name="日期占位符 3"/>
          <p:cNvSpPr>
            <a:spLocks noGrp="1"/>
          </p:cNvSpPr>
          <p:nvPr>
            <p:ph type="dt" sz="half" idx="10"/>
          </p:nvPr>
        </p:nvSpPr>
        <p:spPr>
          <a:xfrm>
            <a:off x="643018" y="6704013"/>
            <a:ext cx="3000745" cy="385762"/>
          </a:xfrm>
          <a:prstGeom prst="rect">
            <a:avLst/>
          </a:prstGeom>
        </p:spPr>
        <p:txBody>
          <a:bodyPr/>
          <a:lstStyle>
            <a:lvl1pPr>
              <a:defRPr/>
            </a:lvl1pPr>
          </a:lstStyle>
          <a:p>
            <a:pPr>
              <a:defRPr/>
            </a:pPr>
            <a:fld id="{ECE45C20-9DC3-4C93-855F-0906F529D9E0}" type="datetimeFigureOut">
              <a:rPr lang="zh-CN" altLang="en-US"/>
              <a:t>2020-12-16</a:t>
            </a:fld>
            <a:endParaRPr lang="zh-CN" altLang="en-US"/>
          </a:p>
        </p:txBody>
      </p:sp>
      <p:sp>
        <p:nvSpPr>
          <p:cNvPr id="3" name="页脚占位符 4"/>
          <p:cNvSpPr>
            <a:spLocks noGrp="1"/>
          </p:cNvSpPr>
          <p:nvPr>
            <p:ph type="ftr" sz="quarter" idx="11"/>
          </p:nvPr>
        </p:nvSpPr>
        <p:spPr>
          <a:xfrm>
            <a:off x="4393156" y="6704013"/>
            <a:ext cx="4072440" cy="385762"/>
          </a:xfrm>
          <a:prstGeom prst="rect">
            <a:avLst/>
          </a:prstGeom>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a:xfrm>
            <a:off x="9214988" y="6704013"/>
            <a:ext cx="3000745" cy="385762"/>
          </a:xfrm>
          <a:prstGeom prst="rect">
            <a:avLst/>
          </a:prstGeom>
        </p:spPr>
        <p:txBody>
          <a:bodyPr/>
          <a:lstStyle>
            <a:lvl1pPr>
              <a:defRPr/>
            </a:lvl1pPr>
          </a:lstStyle>
          <a:p>
            <a:fld id="{438595A7-F137-4A1C-94F3-17BF434764D1}" type="slidenum">
              <a:rPr lang="zh-CN" altLang="en-US"/>
              <a:t>‹#›</a:t>
            </a:fld>
            <a:endParaRPr lang="zh-CN" altLang="en-US"/>
          </a:p>
        </p:txBody>
      </p:sp>
    </p:spTree>
  </p:cSld>
  <p:clrMapOvr>
    <a:overrideClrMapping bg1="lt1" tx1="dk1" bg2="lt2" tx2="dk2" accent1="accent1" accent2="accent2" accent3="accent3" accent4="accent4" accent5="accent5" accent6="accent6" hlink="hlink" folHlink="folHlink"/>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06830" y="467448"/>
            <a:ext cx="11445091" cy="466108"/>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530" b="1" i="0" u="none" strike="noStrike" kern="1200" cap="none" spc="200" normalizeH="0" baseline="0" noProof="1">
                <a:solidFill>
                  <a:schemeClr val="tx1"/>
                </a:solidFill>
                <a:uFillTx/>
                <a:latin typeface="微软雅黑" panose="020B0503020204020204" charset="-122"/>
                <a:ea typeface="微软雅黑"/>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706881" y="1004543"/>
            <a:ext cx="5571864" cy="5683301"/>
          </a:xfrm>
        </p:spPr>
        <p:txBody>
          <a:bodyPr vert="horz" lIns="101600" tIns="0" rIns="82550" bIns="0" rtlCol="0">
            <a:noAutofit/>
          </a:bodyPr>
          <a:lstStyle>
            <a:lvl1pPr marL="241300" marR="0" lvl="0" indent="-241300" algn="l" defTabSz="914400" rtl="0" eaLnBrk="1" fontAlgn="auto" latinLnBrk="0" hangingPunct="1">
              <a:lnSpc>
                <a:spcPct val="130000"/>
              </a:lnSpc>
              <a:spcBef>
                <a:spcPct val="0"/>
              </a:spcBef>
              <a:spcAft>
                <a:spcPts val="1000"/>
              </a:spcAft>
              <a:buFont typeface="Arial" pitchFamily="34" charset="0"/>
              <a:buChar char="•"/>
              <a:defRPr kumimoji="0" lang="zh-CN" altLang="en-US" sz="1685" b="0" i="0" u="none" strike="noStrike" kern="1200" cap="none" spc="150" normalizeH="0" baseline="0" noProof="1">
                <a:solidFill>
                  <a:schemeClr val="tx1"/>
                </a:solidFill>
                <a:uFillTx/>
                <a:latin typeface="微软雅黑" panose="020B0503020204020204" charset="-122"/>
                <a:ea typeface="微软雅黑"/>
                <a:cs typeface="+mn-cs"/>
                <a:sym typeface="+mn-ea"/>
              </a:defRPr>
            </a:lvl1pPr>
            <a:lvl2pPr marL="723265" marR="0" lvl="1" indent="-2413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685" b="0" i="0" u="none" strike="noStrike" kern="1200" cap="none" spc="150" normalizeH="0" baseline="0" noProof="1">
                <a:solidFill>
                  <a:schemeClr val="tx1"/>
                </a:solidFill>
                <a:uFillTx/>
                <a:latin typeface="微软雅黑" panose="020B0503020204020204" charset="-122"/>
                <a:ea typeface="微软雅黑"/>
                <a:cs typeface="+mn-cs"/>
                <a:sym typeface="+mn-ea"/>
              </a:defRPr>
            </a:lvl2pPr>
            <a:lvl3pPr marL="1205230" marR="0" lvl="2" indent="-241300" algn="l" defTabSz="914400" rtl="0" eaLnBrk="1" fontAlgn="auto" latinLnBrk="0" hangingPunct="1">
              <a:lnSpc>
                <a:spcPct val="130000"/>
              </a:lnSpc>
              <a:spcBef>
                <a:spcPct val="0"/>
              </a:spcBef>
              <a:spcAft>
                <a:spcPts val="1000"/>
              </a:spcAft>
              <a:buFont typeface="Arial" pitchFamily="34" charset="0"/>
              <a:buChar char="•"/>
              <a:defRPr kumimoji="0" lang="zh-CN" altLang="en-US" sz="1685" b="0" i="0" u="none" strike="noStrike" kern="1200" cap="none" spc="150" normalizeH="0" baseline="0" noProof="1">
                <a:solidFill>
                  <a:schemeClr val="tx1"/>
                </a:solidFill>
                <a:uFillTx/>
                <a:latin typeface="微软雅黑" panose="020B0503020204020204" charset="-122"/>
                <a:ea typeface="微软雅黑"/>
                <a:cs typeface="+mn-cs"/>
                <a:sym typeface="+mn-ea"/>
              </a:defRPr>
            </a:lvl3pPr>
            <a:lvl4pPr marL="1687830" marR="0" lvl="3" indent="-241300" algn="l" defTabSz="914400" rtl="0" eaLnBrk="1" fontAlgn="auto" latinLnBrk="0" hangingPunct="1">
              <a:lnSpc>
                <a:spcPct val="130000"/>
              </a:lnSpc>
              <a:spcBef>
                <a:spcPct val="0"/>
              </a:spcBef>
              <a:spcAft>
                <a:spcPts val="1000"/>
              </a:spcAft>
              <a:buFont typeface="Arial" pitchFamily="34" charset="0"/>
              <a:buChar char="•"/>
              <a:defRPr kumimoji="0" lang="zh-CN" altLang="en-US" sz="1685" b="0" i="0" u="none" strike="noStrike" kern="1200" cap="none" spc="150" normalizeH="0" baseline="0" noProof="1">
                <a:solidFill>
                  <a:schemeClr val="tx1"/>
                </a:solidFill>
                <a:uFillTx/>
                <a:latin typeface="微软雅黑" panose="020B0503020204020204" charset="-122"/>
                <a:ea typeface="微软雅黑"/>
                <a:cs typeface="+mn-cs"/>
                <a:sym typeface="+mn-ea"/>
              </a:defRPr>
            </a:lvl4pPr>
            <a:lvl5pPr marL="2169795" marR="0" lvl="4" indent="-241300" algn="l" defTabSz="914400" rtl="0" eaLnBrk="1" fontAlgn="auto" latinLnBrk="0" hangingPunct="1">
              <a:lnSpc>
                <a:spcPct val="130000"/>
              </a:lnSpc>
              <a:spcBef>
                <a:spcPct val="0"/>
              </a:spcBef>
              <a:spcAft>
                <a:spcPts val="1000"/>
              </a:spcAft>
              <a:buFont typeface="Arial" pitchFamily="34" charset="0"/>
              <a:buChar char="•"/>
              <a:defRPr kumimoji="0" lang="zh-CN" altLang="en-US" sz="1685" b="0" i="0" u="none" strike="noStrike" kern="1200" cap="none" spc="150" normalizeH="0" baseline="0" noProof="1">
                <a:solidFill>
                  <a:schemeClr val="tx1"/>
                </a:solidFill>
                <a:uFillTx/>
                <a:latin typeface="微软雅黑" panose="020B0503020204020204" charset="-122"/>
                <a:ea typeface="微软雅黑"/>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580057" y="1004543"/>
            <a:ext cx="5571864" cy="5683301"/>
          </a:xfrm>
        </p:spPr>
        <p:txBody>
          <a:bodyPr>
            <a:noAutofit/>
          </a:bodyPr>
          <a:lstStyle>
            <a:lvl1pPr>
              <a:defRPr sz="1685">
                <a:latin typeface="微软雅黑" panose="020B0503020204020204" charset="-122"/>
                <a:ea typeface="微软雅黑"/>
              </a:defRPr>
            </a:lvl1pPr>
            <a:lvl2pPr>
              <a:defRPr sz="1685">
                <a:latin typeface="微软雅黑" panose="020B0503020204020204" charset="-122"/>
                <a:ea typeface="微软雅黑"/>
              </a:defRPr>
            </a:lvl2pPr>
            <a:lvl3pPr>
              <a:defRPr sz="1685">
                <a:latin typeface="微软雅黑" panose="020B0503020204020204" charset="-122"/>
                <a:ea typeface="微软雅黑"/>
              </a:defRPr>
            </a:lvl3pPr>
            <a:lvl4pPr>
              <a:defRPr sz="1685">
                <a:latin typeface="微软雅黑" panose="020B0503020204020204" charset="-122"/>
                <a:ea typeface="微软雅黑"/>
              </a:defRPr>
            </a:lvl4pPr>
            <a:lvl5pPr>
              <a:defRPr sz="1685">
                <a:latin typeface="微软雅黑" panose="020B0503020204020204" charset="-122"/>
                <a:ea typeface="微软雅黑"/>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2020-12-16</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06830" y="467448"/>
            <a:ext cx="11445091" cy="466108"/>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530" b="1" i="0" u="none" strike="noStrike" kern="1200" cap="none" spc="200" normalizeH="0" baseline="0" noProof="1">
                <a:solidFill>
                  <a:schemeClr val="tx1"/>
                </a:solidFill>
                <a:uFillTx/>
                <a:latin typeface="微软雅黑" panose="020B0503020204020204" charset="-122"/>
                <a:ea typeface="微软雅黑"/>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706881" y="1004543"/>
            <a:ext cx="5571864" cy="401817"/>
          </a:xfrm>
        </p:spPr>
        <p:txBody>
          <a:bodyPr lIns="101600" tIns="38100" rIns="76200" bIns="38100" anchor="t" anchorCtr="0">
            <a:noAutofit/>
          </a:bodyPr>
          <a:lstStyle>
            <a:lvl1pPr marL="0" indent="0" eaLnBrk="1" fontAlgn="auto" latinLnBrk="0" hangingPunct="1">
              <a:lnSpc>
                <a:spcPct val="100000"/>
              </a:lnSpc>
              <a:spcAft>
                <a:spcPct val="0"/>
              </a:spcAft>
              <a:buNone/>
              <a:defRPr sz="2110" b="0" u="none" strike="noStrike" kern="1200" cap="none" spc="200" normalizeH="0" baseline="0">
                <a:solidFill>
                  <a:schemeClr val="tx1"/>
                </a:solidFill>
                <a:uFillTx/>
                <a:latin typeface="微软雅黑" panose="020B0503020204020204" charset="-122"/>
                <a:ea typeface="微软雅黑"/>
              </a:defRPr>
            </a:lvl1pPr>
            <a:lvl2pPr marL="481965" indent="0">
              <a:buNone/>
              <a:defRPr sz="2110" b="1"/>
            </a:lvl2pPr>
            <a:lvl3pPr marL="964565" indent="0">
              <a:buNone/>
              <a:defRPr sz="1900" b="1"/>
            </a:lvl3pPr>
            <a:lvl4pPr marL="1446530" indent="0">
              <a:buNone/>
              <a:defRPr sz="1685" b="1"/>
            </a:lvl4pPr>
            <a:lvl5pPr marL="1928495" indent="0">
              <a:buNone/>
              <a:defRPr sz="1685" b="1"/>
            </a:lvl5pPr>
            <a:lvl6pPr marL="2411095" indent="0">
              <a:buNone/>
              <a:defRPr sz="1685" b="1"/>
            </a:lvl6pPr>
            <a:lvl7pPr marL="2893060" indent="0">
              <a:buNone/>
              <a:defRPr sz="1685" b="1"/>
            </a:lvl7pPr>
            <a:lvl8pPr marL="3375025" indent="0">
              <a:buNone/>
              <a:defRPr sz="1685" b="1"/>
            </a:lvl8pPr>
            <a:lvl9pPr marL="3857625" indent="0">
              <a:buNone/>
              <a:defRPr sz="1685"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706876" y="1483363"/>
            <a:ext cx="5571819" cy="5204336"/>
          </a:xfrm>
        </p:spPr>
        <p:txBody>
          <a:bodyPr vert="horz" lIns="101600" tIns="0" rIns="82550" bIns="0" rtlCol="0">
            <a:noAutofit/>
          </a:bodyPr>
          <a:lstStyle>
            <a:lvl1pPr marL="241300" marR="0" lvl="0" indent="-241300" algn="l" defTabSz="914400" rtl="0" eaLnBrk="1" fontAlgn="auto" latinLnBrk="0" hangingPunct="1">
              <a:lnSpc>
                <a:spcPct val="130000"/>
              </a:lnSpc>
              <a:spcBef>
                <a:spcPct val="0"/>
              </a:spcBef>
              <a:spcAft>
                <a:spcPts val="1000"/>
              </a:spcAft>
              <a:buFont typeface="Arial" pitchFamily="34" charset="0"/>
              <a:buChar char="•"/>
              <a:defRPr kumimoji="0" lang="zh-CN" altLang="en-US" sz="1685" b="0" i="0" u="none" strike="noStrike" kern="1200" cap="none" spc="150" normalizeH="0" baseline="0" noProof="1">
                <a:solidFill>
                  <a:schemeClr val="tx1"/>
                </a:solidFill>
                <a:uFillTx/>
                <a:latin typeface="微软雅黑" panose="020B0503020204020204" charset="-122"/>
                <a:ea typeface="微软雅黑"/>
                <a:cs typeface="+mn-cs"/>
                <a:sym typeface="+mn-ea"/>
              </a:defRPr>
            </a:lvl1pPr>
            <a:lvl2pPr marL="723265" marR="0" lvl="1" indent="-2413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685" b="0" i="0" u="none" strike="noStrike" kern="1200" cap="none" spc="150" normalizeH="0" baseline="0" noProof="1">
                <a:solidFill>
                  <a:schemeClr val="tx1"/>
                </a:solidFill>
                <a:uFillTx/>
                <a:latin typeface="微软雅黑" panose="020B0503020204020204" charset="-122"/>
                <a:ea typeface="微软雅黑"/>
                <a:cs typeface="+mn-cs"/>
                <a:sym typeface="+mn-ea"/>
              </a:defRPr>
            </a:lvl2pPr>
            <a:lvl3pPr marL="1205230" marR="0" lvl="2" indent="-241300" algn="l" defTabSz="914400" rtl="0" eaLnBrk="1" fontAlgn="auto" latinLnBrk="0" hangingPunct="1">
              <a:lnSpc>
                <a:spcPct val="130000"/>
              </a:lnSpc>
              <a:spcBef>
                <a:spcPct val="0"/>
              </a:spcBef>
              <a:spcAft>
                <a:spcPts val="1000"/>
              </a:spcAft>
              <a:buFont typeface="Arial" pitchFamily="34" charset="0"/>
              <a:buChar char="•"/>
              <a:defRPr kumimoji="0" lang="zh-CN" altLang="en-US" sz="1685" b="0" i="0" u="none" strike="noStrike" kern="1200" cap="none" spc="150" normalizeH="0" baseline="0" noProof="1">
                <a:solidFill>
                  <a:schemeClr val="tx1"/>
                </a:solidFill>
                <a:uFillTx/>
                <a:latin typeface="微软雅黑" panose="020B0503020204020204" charset="-122"/>
                <a:ea typeface="微软雅黑"/>
                <a:cs typeface="+mn-cs"/>
                <a:sym typeface="+mn-ea"/>
              </a:defRPr>
            </a:lvl3pPr>
            <a:lvl4pPr marL="1687830" marR="0" lvl="3" indent="-241300" algn="l" defTabSz="914400" rtl="0" eaLnBrk="1" fontAlgn="auto" latinLnBrk="0" hangingPunct="1">
              <a:lnSpc>
                <a:spcPct val="130000"/>
              </a:lnSpc>
              <a:spcBef>
                <a:spcPct val="0"/>
              </a:spcBef>
              <a:spcAft>
                <a:spcPts val="1000"/>
              </a:spcAft>
              <a:buFont typeface="Arial" pitchFamily="34" charset="0"/>
              <a:buChar char="•"/>
              <a:defRPr kumimoji="0" lang="zh-CN" altLang="en-US" sz="1685" b="0" i="0" u="none" strike="noStrike" kern="1200" cap="none" spc="150" normalizeH="0" baseline="0" noProof="1">
                <a:solidFill>
                  <a:schemeClr val="tx1"/>
                </a:solidFill>
                <a:uFillTx/>
                <a:latin typeface="微软雅黑" panose="020B0503020204020204" charset="-122"/>
                <a:ea typeface="微软雅黑"/>
                <a:cs typeface="+mn-cs"/>
                <a:sym typeface="+mn-ea"/>
              </a:defRPr>
            </a:lvl4pPr>
            <a:lvl5pPr marL="2169795" marR="0" lvl="4" indent="-241300" algn="l" defTabSz="914400" rtl="0" eaLnBrk="1" fontAlgn="auto" latinLnBrk="0" hangingPunct="1">
              <a:lnSpc>
                <a:spcPct val="130000"/>
              </a:lnSpc>
              <a:spcBef>
                <a:spcPct val="0"/>
              </a:spcBef>
              <a:spcAft>
                <a:spcPts val="1000"/>
              </a:spcAft>
              <a:buFont typeface="Arial" pitchFamily="34" charset="0"/>
              <a:buChar char="•"/>
              <a:defRPr kumimoji="0" lang="zh-CN" altLang="en-US" sz="1685" b="0" i="0" u="none" strike="noStrike" kern="1200" cap="none" spc="150" normalizeH="0" baseline="0" noProof="1">
                <a:solidFill>
                  <a:schemeClr val="tx1"/>
                </a:solidFill>
                <a:uFillTx/>
                <a:latin typeface="微软雅黑" panose="020B0503020204020204" charset="-122"/>
                <a:ea typeface="微软雅黑"/>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576759" y="1004543"/>
            <a:ext cx="5571864" cy="401817"/>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itchFamily="34" charset="0"/>
              <a:buNone/>
              <a:defRPr kumimoji="0" lang="zh-CN" altLang="en-US" sz="2110" b="0" i="0" u="none" strike="noStrike" kern="1200" cap="none" spc="200" normalizeH="0" baseline="0" noProof="1">
                <a:solidFill>
                  <a:schemeClr val="tx1"/>
                </a:solidFill>
                <a:uFillTx/>
                <a:latin typeface="微软雅黑" panose="020B0503020204020204" charset="-122"/>
                <a:ea typeface="微软雅黑"/>
                <a:cs typeface="+mn-cs"/>
                <a:sym typeface="+mn-ea"/>
              </a:defRPr>
            </a:lvl1pPr>
            <a:lvl2pPr marL="481965" indent="0">
              <a:buNone/>
              <a:defRPr sz="2110" b="1"/>
            </a:lvl2pPr>
            <a:lvl3pPr marL="964565" indent="0">
              <a:buNone/>
              <a:defRPr sz="1900" b="1"/>
            </a:lvl3pPr>
            <a:lvl4pPr marL="1446530" indent="0">
              <a:buNone/>
              <a:defRPr sz="1685" b="1"/>
            </a:lvl4pPr>
            <a:lvl5pPr marL="1928495" indent="0">
              <a:buNone/>
              <a:defRPr sz="1685" b="1"/>
            </a:lvl5pPr>
            <a:lvl6pPr marL="2411095" indent="0">
              <a:buNone/>
              <a:defRPr sz="1685" b="1"/>
            </a:lvl6pPr>
            <a:lvl7pPr marL="2893060" indent="0">
              <a:buNone/>
              <a:defRPr sz="1685" b="1"/>
            </a:lvl7pPr>
            <a:lvl8pPr marL="3375025" indent="0">
              <a:buNone/>
              <a:defRPr sz="1685" b="1"/>
            </a:lvl8pPr>
            <a:lvl9pPr marL="3857625" indent="0">
              <a:buNone/>
              <a:defRPr sz="1685"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576759" y="1483363"/>
            <a:ext cx="5571864" cy="5204336"/>
          </a:xfrm>
        </p:spPr>
        <p:txBody>
          <a:bodyPr vert="horz" lIns="101600" tIns="0" rIns="82550" bIns="0" rtlCol="0">
            <a:noAutofit/>
          </a:bodyPr>
          <a:lstStyle>
            <a:lvl1pPr marL="241300" marR="0" lvl="0" indent="-241300" algn="l" defTabSz="914400" rtl="0" eaLnBrk="1" fontAlgn="auto" latinLnBrk="0" hangingPunct="1">
              <a:lnSpc>
                <a:spcPct val="130000"/>
              </a:lnSpc>
              <a:spcBef>
                <a:spcPct val="0"/>
              </a:spcBef>
              <a:spcAft>
                <a:spcPts val="1000"/>
              </a:spcAft>
              <a:buFont typeface="Arial" pitchFamily="34" charset="0"/>
              <a:buChar char="•"/>
              <a:defRPr kumimoji="0" lang="zh-CN" altLang="en-US" sz="1685" b="0" i="0" u="none" strike="noStrike" kern="1200" cap="none" spc="150" normalizeH="0" baseline="0" noProof="1">
                <a:solidFill>
                  <a:schemeClr val="tx1"/>
                </a:solidFill>
                <a:uFillTx/>
                <a:latin typeface="微软雅黑" panose="020B0503020204020204" charset="-122"/>
                <a:ea typeface="微软雅黑"/>
                <a:cs typeface="+mn-cs"/>
                <a:sym typeface="+mn-ea"/>
              </a:defRPr>
            </a:lvl1pPr>
            <a:lvl2pPr marL="723265" marR="0" lvl="1" indent="-2413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685" b="0" i="0" u="none" strike="noStrike" kern="1200" cap="none" spc="150" normalizeH="0" baseline="0" noProof="1">
                <a:solidFill>
                  <a:schemeClr val="tx1"/>
                </a:solidFill>
                <a:uFillTx/>
                <a:latin typeface="微软雅黑" panose="020B0503020204020204" charset="-122"/>
                <a:ea typeface="微软雅黑"/>
                <a:cs typeface="+mn-cs"/>
                <a:sym typeface="+mn-ea"/>
              </a:defRPr>
            </a:lvl2pPr>
            <a:lvl3pPr marL="1205230" marR="0" lvl="2" indent="-241300" algn="l" defTabSz="914400" rtl="0" eaLnBrk="1" fontAlgn="auto" latinLnBrk="0" hangingPunct="1">
              <a:lnSpc>
                <a:spcPct val="130000"/>
              </a:lnSpc>
              <a:spcBef>
                <a:spcPct val="0"/>
              </a:spcBef>
              <a:spcAft>
                <a:spcPts val="1000"/>
              </a:spcAft>
              <a:buFont typeface="Arial" pitchFamily="34" charset="0"/>
              <a:buChar char="•"/>
              <a:defRPr kumimoji="0" lang="zh-CN" altLang="en-US" sz="1685" b="0" i="0" u="none" strike="noStrike" kern="1200" cap="none" spc="150" normalizeH="0" baseline="0" noProof="1">
                <a:solidFill>
                  <a:schemeClr val="tx1"/>
                </a:solidFill>
                <a:uFillTx/>
                <a:latin typeface="微软雅黑" panose="020B0503020204020204" charset="-122"/>
                <a:ea typeface="微软雅黑"/>
                <a:cs typeface="+mn-cs"/>
                <a:sym typeface="+mn-ea"/>
              </a:defRPr>
            </a:lvl3pPr>
            <a:lvl4pPr marL="1687830" marR="0" lvl="3" indent="-241300" algn="l" defTabSz="914400" rtl="0" eaLnBrk="1" fontAlgn="auto" latinLnBrk="0" hangingPunct="1">
              <a:lnSpc>
                <a:spcPct val="130000"/>
              </a:lnSpc>
              <a:spcBef>
                <a:spcPct val="0"/>
              </a:spcBef>
              <a:spcAft>
                <a:spcPts val="1000"/>
              </a:spcAft>
              <a:buFont typeface="Arial" pitchFamily="34" charset="0"/>
              <a:buChar char="•"/>
              <a:defRPr kumimoji="0" lang="zh-CN" altLang="en-US" sz="1685" b="0" i="0" u="none" strike="noStrike" kern="1200" cap="none" spc="150" normalizeH="0" baseline="0" noProof="1">
                <a:solidFill>
                  <a:schemeClr val="tx1"/>
                </a:solidFill>
                <a:uFillTx/>
                <a:latin typeface="微软雅黑" panose="020B0503020204020204" charset="-122"/>
                <a:ea typeface="微软雅黑"/>
                <a:cs typeface="+mn-cs"/>
                <a:sym typeface="+mn-ea"/>
              </a:defRPr>
            </a:lvl4pPr>
            <a:lvl5pPr marL="2169795" marR="0" lvl="4" indent="-241300" algn="l" defTabSz="914400" rtl="0" eaLnBrk="1" fontAlgn="auto" latinLnBrk="0" hangingPunct="1">
              <a:lnSpc>
                <a:spcPct val="130000"/>
              </a:lnSpc>
              <a:spcBef>
                <a:spcPct val="0"/>
              </a:spcBef>
              <a:spcAft>
                <a:spcPts val="1000"/>
              </a:spcAft>
              <a:buFont typeface="Arial" pitchFamily="34" charset="0"/>
              <a:buChar char="•"/>
              <a:defRPr kumimoji="0" lang="zh-CN" altLang="en-US" sz="1685" b="0" i="0" u="none" strike="noStrike" kern="1200" cap="none" spc="150" normalizeH="0" baseline="0" noProof="1">
                <a:solidFill>
                  <a:schemeClr val="tx1"/>
                </a:solidFill>
                <a:uFillTx/>
                <a:latin typeface="微软雅黑" panose="020B0503020204020204" charset="-122"/>
                <a:ea typeface="微软雅黑"/>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2020-12-16</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530" b="1" i="0" u="none" strike="noStrike" kern="1200" cap="none" spc="200" normalizeH="0" baseline="0" noProof="1">
                <a:solidFill>
                  <a:schemeClr val="tx1"/>
                </a:solidFill>
                <a:uFillTx/>
                <a:latin typeface="微软雅黑" panose="020B0503020204020204" charset="-122"/>
                <a:ea typeface="微软雅黑"/>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2020-12-16</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2020-12-16</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06881" y="467448"/>
            <a:ext cx="11445091" cy="466108"/>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530" b="1" i="0" u="none" strike="noStrike" kern="1200" cap="none" spc="200" normalizeH="0" baseline="0" noProof="1">
                <a:solidFill>
                  <a:schemeClr val="tx1"/>
                </a:solidFill>
                <a:uFillTx/>
                <a:latin typeface="微软雅黑" panose="020B0503020204020204" charset="-122"/>
                <a:ea typeface="微软雅黑"/>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2"/>
            </p:custDataLst>
          </p:nvPr>
        </p:nvSpPr>
        <p:spPr>
          <a:xfrm>
            <a:off x="706881" y="1004543"/>
            <a:ext cx="5571864" cy="5683301"/>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itchFamily="34" charset="0"/>
              <a:buNone/>
              <a:defRPr kumimoji="0" lang="zh-CN" altLang="en-US" sz="1685" b="0" i="0" u="none" strike="noStrike" kern="1200" cap="none" spc="150" normalizeH="0" baseline="0" noProof="1">
                <a:solidFill>
                  <a:schemeClr val="tx1"/>
                </a:solidFill>
                <a:uFillTx/>
                <a:latin typeface="微软雅黑" panose="020B0503020204020204" charset="-122"/>
                <a:ea typeface="微软雅黑"/>
                <a:cs typeface="+mn-cs"/>
                <a:sym typeface="+mn-ea"/>
              </a:defRPr>
            </a:lvl1pPr>
            <a:lvl2pPr marL="723265" marR="0" lvl="1" indent="-2413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685" b="0" i="0" u="none" strike="noStrike" kern="1200" cap="none" spc="150" normalizeH="0" baseline="0" noProof="1">
                <a:solidFill>
                  <a:schemeClr val="tx1"/>
                </a:solidFill>
                <a:uFillTx/>
                <a:latin typeface="+mn-lt"/>
                <a:ea typeface="+mn-ea"/>
                <a:cs typeface="+mn-cs"/>
                <a:sym typeface="+mn-ea"/>
              </a:defRPr>
            </a:lvl2pPr>
            <a:lvl3pPr marL="1205230" marR="0" lvl="2" indent="-241300" algn="l" defTabSz="914400" rtl="0" eaLnBrk="1" fontAlgn="auto" latinLnBrk="0" hangingPunct="1">
              <a:lnSpc>
                <a:spcPct val="130000"/>
              </a:lnSpc>
              <a:spcBef>
                <a:spcPct val="0"/>
              </a:spcBef>
              <a:spcAft>
                <a:spcPts val="1000"/>
              </a:spcAft>
              <a:buFont typeface="Arial" pitchFamily="34" charset="0"/>
              <a:buChar char="•"/>
              <a:defRPr kumimoji="0" lang="zh-CN" altLang="en-US" sz="1685" b="0" i="0" u="none" strike="noStrike" kern="1200" cap="none" spc="150" normalizeH="0" baseline="0" noProof="1">
                <a:solidFill>
                  <a:schemeClr val="tx1"/>
                </a:solidFill>
                <a:uFillTx/>
                <a:latin typeface="+mn-lt"/>
                <a:ea typeface="+mn-ea"/>
                <a:cs typeface="+mn-cs"/>
                <a:sym typeface="+mn-ea"/>
              </a:defRPr>
            </a:lvl3pPr>
            <a:lvl4pPr marL="1687830" marR="0" lvl="3" indent="-241300" algn="l" defTabSz="914400" rtl="0" eaLnBrk="1" fontAlgn="auto" latinLnBrk="0" hangingPunct="1">
              <a:lnSpc>
                <a:spcPct val="130000"/>
              </a:lnSpc>
              <a:spcBef>
                <a:spcPct val="0"/>
              </a:spcBef>
              <a:spcAft>
                <a:spcPts val="1000"/>
              </a:spcAft>
              <a:buFont typeface="Arial" pitchFamily="34" charset="0"/>
              <a:buChar char="•"/>
              <a:defRPr kumimoji="0" lang="zh-CN" altLang="en-US" sz="1685" b="0" i="0" u="none" strike="noStrike" kern="1200" cap="none" spc="150" normalizeH="0" baseline="0" noProof="1">
                <a:solidFill>
                  <a:schemeClr val="tx1"/>
                </a:solidFill>
                <a:uFillTx/>
                <a:latin typeface="+mn-lt"/>
                <a:ea typeface="+mn-ea"/>
                <a:cs typeface="+mn-cs"/>
                <a:sym typeface="+mn-ea"/>
              </a:defRPr>
            </a:lvl4pPr>
            <a:lvl5pPr marL="2169795" marR="0" lvl="4" indent="-241300" algn="l" defTabSz="914400" rtl="0" eaLnBrk="1" fontAlgn="auto" latinLnBrk="0" hangingPunct="1">
              <a:lnSpc>
                <a:spcPct val="130000"/>
              </a:lnSpc>
              <a:spcBef>
                <a:spcPct val="0"/>
              </a:spcBef>
              <a:spcAft>
                <a:spcPts val="1000"/>
              </a:spcAft>
              <a:buFont typeface="Arial" pitchFamily="34" charset="0"/>
              <a:buChar char="•"/>
              <a:defRPr kumimoji="0" lang="zh-CN" altLang="en-US" sz="1685"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3"/>
            </p:custDataLst>
          </p:nvPr>
        </p:nvSpPr>
        <p:spPr>
          <a:xfrm>
            <a:off x="6580108" y="1004543"/>
            <a:ext cx="5571864" cy="5683301"/>
          </a:xfrm>
        </p:spPr>
        <p:txBody>
          <a:bodyPr vert="horz" lIns="101600" tIns="0" rIns="82550" bIns="0" rtlCol="0">
            <a:normAutofit/>
          </a:bodyPr>
          <a:lstStyle>
            <a:lvl1pPr marL="241300" marR="0" lvl="0" indent="-241300" algn="l" defTabSz="914400" rtl="0" eaLnBrk="1" fontAlgn="auto" latinLnBrk="0" hangingPunct="1">
              <a:lnSpc>
                <a:spcPct val="130000"/>
              </a:lnSpc>
              <a:spcBef>
                <a:spcPct val="0"/>
              </a:spcBef>
              <a:spcAft>
                <a:spcPts val="1000"/>
              </a:spcAft>
              <a:buFont typeface="Arial" pitchFamily="34" charset="0"/>
              <a:buChar char="•"/>
              <a:defRPr kumimoji="0" lang="zh-CN" altLang="en-US" sz="1685" b="0" i="0" u="none" strike="noStrike" kern="1200" cap="none" spc="150" normalizeH="0" baseline="0" noProof="1">
                <a:solidFill>
                  <a:schemeClr val="tx1"/>
                </a:solidFill>
                <a:uFillTx/>
                <a:latin typeface="微软雅黑" panose="020B0503020204020204" charset="-122"/>
                <a:ea typeface="微软雅黑"/>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t>2020-12-16</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t>‹#›</a:t>
            </a:fld>
            <a:endParaRPr lang="zh-CN" altLang="en-US"/>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custDataLst>
              <p:tags r:id="rId1"/>
            </p:custDataLst>
          </p:nvPr>
        </p:nvSpPr>
        <p:spPr>
          <a:xfrm>
            <a:off x="11148985" y="1004543"/>
            <a:ext cx="1002936" cy="5683301"/>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530" b="1" i="0" u="none" strike="noStrike" kern="1200" cap="none" spc="200" normalizeH="0" baseline="0" noProof="1">
                <a:solidFill>
                  <a:schemeClr val="tx1"/>
                </a:solidFill>
                <a:uFillTx/>
                <a:latin typeface="微软雅黑" panose="020B0503020204020204" charset="-122"/>
                <a:ea typeface="微软雅黑"/>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2"/>
            </p:custDataLst>
          </p:nvPr>
        </p:nvSpPr>
        <p:spPr>
          <a:xfrm>
            <a:off x="706876" y="1004535"/>
            <a:ext cx="10365007" cy="5683301"/>
          </a:xfrm>
        </p:spPr>
        <p:txBody>
          <a:bodyPr vert="eaVert"/>
          <a:lstStyle>
            <a:lvl1pPr indent="0" eaLnBrk="1" fontAlgn="auto" latinLnBrk="0" hangingPunct="1">
              <a:defRPr>
                <a:latin typeface="微软雅黑" panose="020B0503020204020204" charset="-122"/>
                <a:ea typeface="微软雅黑"/>
              </a:defRPr>
            </a:lvl1pPr>
            <a:lvl2pPr indent="0" eaLnBrk="1" fontAlgn="auto" latinLnBrk="0" hangingPunct="1">
              <a:defRPr>
                <a:latin typeface="微软雅黑" panose="020B0503020204020204" charset="-122"/>
                <a:ea typeface="微软雅黑"/>
              </a:defRPr>
            </a:lvl2pPr>
            <a:lvl3pPr indent="0" eaLnBrk="1" fontAlgn="auto" latinLnBrk="0" hangingPunct="1">
              <a:defRPr>
                <a:latin typeface="微软雅黑" panose="020B0503020204020204" charset="-122"/>
                <a:ea typeface="微软雅黑"/>
              </a:defRPr>
            </a:lvl3pPr>
            <a:lvl4pPr indent="0" eaLnBrk="1" fontAlgn="auto" latinLnBrk="0" hangingPunct="1">
              <a:defRPr>
                <a:latin typeface="微软雅黑" panose="020B0503020204020204" charset="-122"/>
                <a:ea typeface="微软雅黑"/>
              </a:defRPr>
            </a:lvl4pPr>
            <a:lvl5pPr indent="0" eaLnBrk="1" fontAlgn="auto" latinLnBrk="0" hangingPunct="1">
              <a:defRPr>
                <a:latin typeface="微软雅黑" panose="020B0503020204020204" charset="-122"/>
                <a:ea typeface="微软雅黑"/>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2020-12-16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2020-12-16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706881" y="1004543"/>
            <a:ext cx="11445091" cy="568330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706830" y="2729678"/>
            <a:ext cx="11445091" cy="948288"/>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695" b="1" i="0" u="none" strike="noStrike" kern="1200" cap="none" spc="600" normalizeH="0" baseline="0" noProof="1">
                <a:solidFill>
                  <a:schemeClr val="tx1"/>
                </a:solidFill>
                <a:uFillTx/>
                <a:latin typeface="微软雅黑" panose="020B0503020204020204" charset="-122"/>
                <a:ea typeface="微软雅黑"/>
                <a:cs typeface="+mj-cs"/>
                <a:sym typeface="+mn-ea"/>
              </a:defRPr>
            </a:lvl1pPr>
          </a:lstStyle>
          <a:p>
            <a:pPr lvl="0"/>
            <a:r>
              <a:rPr>
                <a:sym typeface="+mn-ea"/>
              </a:rPr>
              <a:t>单击此处编辑标题</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2020-12-16</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lvl1pPr>
              <a:defRPr baseline="0">
                <a:latin typeface="Arial" pitchFamily="34" charset="0"/>
                <a:ea typeface="微软雅黑"/>
              </a:defRPr>
            </a:lvl1pPr>
          </a:lstStyle>
          <a:p>
            <a:r>
              <a:rPr lang="zh-CN" altLang="en-US"/>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2020-12-16</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309148" y="320818"/>
            <a:ext cx="12240453" cy="6591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p>
        </p:txBody>
      </p:sp>
      <p:sp>
        <p:nvSpPr>
          <p:cNvPr id="2" name="标题 1"/>
          <p:cNvSpPr>
            <a:spLocks noGrp="1"/>
          </p:cNvSpPr>
          <p:nvPr>
            <p:ph type="title" hasCustomPrompt="1"/>
            <p:custDataLst>
              <p:tags r:id="rId2"/>
            </p:custDataLst>
          </p:nvPr>
        </p:nvSpPr>
        <p:spPr>
          <a:xfrm>
            <a:off x="1351966" y="1317443"/>
            <a:ext cx="10152287" cy="763130"/>
          </a:xfrm>
        </p:spPr>
        <p:txBody>
          <a:bodyPr anchor="ctr"/>
          <a:lstStyle>
            <a:lvl1pPr>
              <a:defRPr sz="3375" baseline="0">
                <a:solidFill>
                  <a:schemeClr val="tx1"/>
                </a:solidFill>
                <a:latin typeface="Arial" pitchFamily="34" charset="0"/>
                <a:ea typeface="微软雅黑"/>
              </a:defRPr>
            </a:lvl1pPr>
          </a:lstStyle>
          <a:p>
            <a:r>
              <a:rPr lang="zh-CN" altLang="en-US"/>
              <a:t>单击此处编辑标题</a:t>
            </a:r>
          </a:p>
        </p:txBody>
      </p:sp>
      <p:sp>
        <p:nvSpPr>
          <p:cNvPr id="7" name="内容占位符 6"/>
          <p:cNvSpPr>
            <a:spLocks noGrp="1"/>
          </p:cNvSpPr>
          <p:nvPr>
            <p:ph sz="quarter" idx="13"/>
            <p:custDataLst>
              <p:tags r:id="rId3"/>
            </p:custDataLst>
          </p:nvPr>
        </p:nvSpPr>
        <p:spPr>
          <a:xfrm>
            <a:off x="1351453" y="2281797"/>
            <a:ext cx="10152498" cy="3633410"/>
          </a:xfrm>
        </p:spPr>
        <p:txBody>
          <a:bodyPr/>
          <a:lstStyle>
            <a:lvl1pPr>
              <a:defRPr baseline="0">
                <a:solidFill>
                  <a:schemeClr val="tx1"/>
                </a:solidFill>
                <a:latin typeface="Arial" pitchFamily="34" charset="0"/>
                <a:ea typeface="微软雅黑"/>
              </a:defRPr>
            </a:lvl1pPr>
            <a:lvl2pPr>
              <a:defRPr baseline="0">
                <a:solidFill>
                  <a:schemeClr val="tx1"/>
                </a:solidFill>
                <a:latin typeface="Arial" pitchFamily="34" charset="0"/>
                <a:ea typeface="微软雅黑"/>
              </a:defRPr>
            </a:lvl2pPr>
            <a:lvl3pPr>
              <a:defRPr baseline="0">
                <a:solidFill>
                  <a:schemeClr val="tx1"/>
                </a:solidFill>
                <a:latin typeface="Arial" pitchFamily="34" charset="0"/>
                <a:ea typeface="微软雅黑"/>
              </a:defRPr>
            </a:lvl3pPr>
            <a:lvl4pPr>
              <a:defRPr baseline="0">
                <a:solidFill>
                  <a:schemeClr val="tx1"/>
                </a:solidFill>
                <a:latin typeface="Arial" pitchFamily="34" charset="0"/>
                <a:ea typeface="微软雅黑"/>
              </a:defRPr>
            </a:lvl4pPr>
            <a:lvl5pPr>
              <a:defRPr baseline="0">
                <a:solidFill>
                  <a:schemeClr val="tx1"/>
                </a:solidFill>
                <a:latin typeface="Arial" pitchFamily="34" charset="0"/>
                <a:ea typeface="微软雅黑"/>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2020-12-16</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186699" y="162529"/>
            <a:ext cx="11090672" cy="519937"/>
          </a:xfrm>
        </p:spPr>
        <p:txBody>
          <a:bodyPr>
            <a:noAutofit/>
          </a:bodyPr>
          <a:lstStyle>
            <a:lvl1pPr>
              <a:defRPr sz="2955" b="1">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gradFill>
              </a:defRPr>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84039" y="6703595"/>
            <a:ext cx="2893219" cy="385072"/>
          </a:xfrm>
        </p:spPr>
        <p:txBody>
          <a:bodyPr/>
          <a:lstStyle/>
          <a:p>
            <a:fld id="{D997B5FA-0921-464F-AAE1-844C04324D75}" type="datetimeFigureOut">
              <a:rPr lang="zh-CN" altLang="en-US" smtClean="0"/>
              <a:t>2020-12-16</a:t>
            </a:fld>
            <a:endParaRPr lang="zh-CN" altLang="en-US"/>
          </a:p>
        </p:txBody>
      </p:sp>
      <p:sp>
        <p:nvSpPr>
          <p:cNvPr id="4" name="页脚占位符 3"/>
          <p:cNvSpPr>
            <a:spLocks noGrp="1"/>
          </p:cNvSpPr>
          <p:nvPr>
            <p:ph type="ftr" sz="quarter" idx="11"/>
          </p:nvPr>
        </p:nvSpPr>
        <p:spPr>
          <a:xfrm>
            <a:off x="4259461" y="6703595"/>
            <a:ext cx="4339828" cy="385072"/>
          </a:xfrm>
        </p:spPr>
        <p:txBody>
          <a:bodyPr/>
          <a:lstStyle/>
          <a:p>
            <a:endParaRPr lang="zh-CN" altLang="en-US"/>
          </a:p>
        </p:txBody>
      </p:sp>
      <p:sp>
        <p:nvSpPr>
          <p:cNvPr id="5" name="灯片编号占位符 4"/>
          <p:cNvSpPr>
            <a:spLocks noGrp="1"/>
          </p:cNvSpPr>
          <p:nvPr>
            <p:ph type="sldNum" sz="quarter" idx="12"/>
          </p:nvPr>
        </p:nvSpPr>
        <p:spPr>
          <a:xfrm>
            <a:off x="9081492" y="6703595"/>
            <a:ext cx="2893219" cy="385072"/>
          </a:xfrm>
        </p:spPr>
        <p:txBody>
          <a:bodyPr/>
          <a:lstStyle/>
          <a:p>
            <a:fld id="{565CE74E-AB26-4998-AD42-012C4C1AD076}" type="slidenum">
              <a:rPr lang="zh-CN" altLang="en-US" smtClean="0"/>
              <a:t>‹#›</a:t>
            </a:fld>
            <a:endParaRPr lang="zh-CN" altLang="en-US"/>
          </a:p>
        </p:txBody>
      </p:sp>
      <p:sp>
        <p:nvSpPr>
          <p:cNvPr id="6" name="矩形 5"/>
          <p:cNvSpPr/>
          <p:nvPr userDrawn="1"/>
        </p:nvSpPr>
        <p:spPr>
          <a:xfrm>
            <a:off x="0" y="682466"/>
            <a:ext cx="12858750" cy="65501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353" y="0"/>
            <a:ext cx="5086964" cy="7241356"/>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900">
              <a:sym typeface="+mn-ea"/>
            </a:endParaRPr>
          </a:p>
        </p:txBody>
      </p:sp>
      <p:sp>
        <p:nvSpPr>
          <p:cNvPr id="2" name="标题 1"/>
          <p:cNvSpPr>
            <a:spLocks noGrp="1"/>
          </p:cNvSpPr>
          <p:nvPr>
            <p:ph type="title" hasCustomPrompt="1"/>
            <p:custDataLst>
              <p:tags r:id="rId2"/>
            </p:custDataLst>
          </p:nvPr>
        </p:nvSpPr>
        <p:spPr>
          <a:xfrm>
            <a:off x="615413" y="812487"/>
            <a:ext cx="4176333" cy="930183"/>
          </a:xfrm>
        </p:spPr>
        <p:txBody>
          <a:bodyPr anchor="ctr"/>
          <a:lstStyle>
            <a:lvl1pPr>
              <a:defRPr sz="3795" baseline="0">
                <a:solidFill>
                  <a:schemeClr val="tx1"/>
                </a:solidFill>
                <a:latin typeface="Arial" pitchFamily="34" charset="0"/>
                <a:ea typeface="微软雅黑"/>
              </a:defRPr>
            </a:lvl1pPr>
          </a:lstStyle>
          <a:p>
            <a:r>
              <a:rPr lang="zh-CN" altLang="en-US"/>
              <a:t>单击编辑标题</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2020-12-16</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6"/>
            </p:custDataLst>
          </p:nvPr>
        </p:nvSpPr>
        <p:spPr>
          <a:xfrm>
            <a:off x="619209" y="1860367"/>
            <a:ext cx="4172537" cy="4316810"/>
          </a:xfrm>
        </p:spPr>
        <p:txBody>
          <a:bodyPr/>
          <a:lstStyle>
            <a:lvl1pPr>
              <a:defRPr baseline="0">
                <a:solidFill>
                  <a:schemeClr val="tx1"/>
                </a:solidFill>
                <a:latin typeface="Arial" pitchFamily="34" charset="0"/>
                <a:ea typeface="微软雅黑"/>
              </a:defRPr>
            </a:lvl1pPr>
            <a:lvl2pPr>
              <a:defRPr baseline="0">
                <a:solidFill>
                  <a:schemeClr val="tx1"/>
                </a:solidFill>
                <a:latin typeface="Arial" pitchFamily="34" charset="0"/>
                <a:ea typeface="微软雅黑"/>
              </a:defRPr>
            </a:lvl2pPr>
            <a:lvl3pPr>
              <a:defRPr baseline="0">
                <a:solidFill>
                  <a:schemeClr val="tx1"/>
                </a:solidFill>
                <a:latin typeface="Arial" pitchFamily="34" charset="0"/>
                <a:ea typeface="微软雅黑"/>
              </a:defRPr>
            </a:lvl3pPr>
            <a:lvl4pPr>
              <a:defRPr baseline="0">
                <a:solidFill>
                  <a:schemeClr val="tx1"/>
                </a:solidFill>
                <a:latin typeface="Arial" pitchFamily="34" charset="0"/>
                <a:ea typeface="微软雅黑"/>
              </a:defRPr>
            </a:lvl4pPr>
            <a:lvl5pPr>
              <a:defRPr baseline="0">
                <a:solidFill>
                  <a:schemeClr val="tx1"/>
                </a:solidFill>
                <a:latin typeface="Arial" pitchFamily="34" charset="0"/>
                <a:ea typeface="微软雅黑"/>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7"/>
            </p:custDataLst>
          </p:nvPr>
        </p:nvSpPr>
        <p:spPr>
          <a:xfrm>
            <a:off x="5380229" y="811999"/>
            <a:ext cx="6834000" cy="5365889"/>
          </a:xfrm>
        </p:spPr>
        <p:txBody>
          <a:bodyPr/>
          <a:lstStyle>
            <a:lvl1pPr>
              <a:defRPr baseline="0">
                <a:solidFill>
                  <a:schemeClr val="tx1"/>
                </a:solidFill>
                <a:latin typeface="Arial" pitchFamily="34" charset="0"/>
                <a:ea typeface="微软雅黑"/>
              </a:defRPr>
            </a:lvl1pPr>
            <a:lvl2pPr>
              <a:defRPr baseline="0">
                <a:solidFill>
                  <a:schemeClr val="tx1"/>
                </a:solidFill>
                <a:latin typeface="Arial" pitchFamily="34" charset="0"/>
                <a:ea typeface="微软雅黑"/>
              </a:defRPr>
            </a:lvl2pPr>
            <a:lvl3pPr>
              <a:defRPr baseline="0">
                <a:solidFill>
                  <a:schemeClr val="tx1"/>
                </a:solidFill>
                <a:latin typeface="Arial" pitchFamily="34" charset="0"/>
                <a:ea typeface="微软雅黑"/>
              </a:defRPr>
            </a:lvl3pPr>
            <a:lvl4pPr>
              <a:defRPr baseline="0">
                <a:solidFill>
                  <a:schemeClr val="tx1"/>
                </a:solidFill>
                <a:latin typeface="Arial" pitchFamily="34" charset="0"/>
                <a:ea typeface="微软雅黑"/>
              </a:defRPr>
            </a:lvl4pPr>
            <a:lvl5pPr>
              <a:defRPr baseline="0">
                <a:solidFill>
                  <a:schemeClr val="tx1"/>
                </a:solidFill>
                <a:latin typeface="Arial" pitchFamily="34" charset="0"/>
                <a:ea typeface="微软雅黑"/>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353" y="0"/>
            <a:ext cx="12858044" cy="280953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900">
              <a:sym typeface="+mn-ea"/>
            </a:endParaRPr>
          </a:p>
        </p:txBody>
      </p:sp>
      <p:sp>
        <p:nvSpPr>
          <p:cNvPr id="2" name="标题 1"/>
          <p:cNvSpPr>
            <a:spLocks noGrp="1"/>
          </p:cNvSpPr>
          <p:nvPr>
            <p:ph type="title"/>
            <p:custDataLst>
              <p:tags r:id="rId2"/>
            </p:custDataLst>
          </p:nvPr>
        </p:nvSpPr>
        <p:spPr>
          <a:xfrm>
            <a:off x="645786" y="823877"/>
            <a:ext cx="11576037" cy="660620"/>
          </a:xfrm>
        </p:spPr>
        <p:txBody>
          <a:bodyPr anchor="ctr"/>
          <a:lstStyle>
            <a:lvl1pPr algn="ctr">
              <a:defRPr sz="3795" baseline="0">
                <a:solidFill>
                  <a:schemeClr val="tx1"/>
                </a:solidFill>
                <a:latin typeface="Arial" pitchFamily="34" charset="0"/>
                <a:ea typeface="微软雅黑"/>
              </a:defRPr>
            </a:lvl1p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2020-12-16</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6"/>
            </p:custDataLst>
          </p:nvPr>
        </p:nvSpPr>
        <p:spPr>
          <a:xfrm>
            <a:off x="645786" y="1750263"/>
            <a:ext cx="11575588" cy="873233"/>
          </a:xfrm>
        </p:spPr>
        <p:txBody>
          <a:bodyPr/>
          <a:lstStyle>
            <a:lvl1pPr algn="ctr">
              <a:defRPr baseline="0">
                <a:solidFill>
                  <a:schemeClr val="tx1"/>
                </a:solidFill>
                <a:latin typeface="Arial" pitchFamily="34" charset="0"/>
                <a:ea typeface="微软雅黑"/>
              </a:defRPr>
            </a:lvl1pPr>
          </a:lstStyle>
          <a:p>
            <a:pPr lvl="0"/>
            <a:r>
              <a:rPr lang="zh-CN" altLang="en-US"/>
              <a:t>单击此处编辑母版文本样式</a:t>
            </a:r>
          </a:p>
        </p:txBody>
      </p:sp>
      <p:sp>
        <p:nvSpPr>
          <p:cNvPr id="9" name="内容占位符 8"/>
          <p:cNvSpPr>
            <a:spLocks noGrp="1"/>
          </p:cNvSpPr>
          <p:nvPr>
            <p:ph sz="quarter" idx="14"/>
            <p:custDataLst>
              <p:tags r:id="rId7"/>
            </p:custDataLst>
          </p:nvPr>
        </p:nvSpPr>
        <p:spPr>
          <a:xfrm>
            <a:off x="646603" y="2961400"/>
            <a:ext cx="11564647" cy="3618223"/>
          </a:xfrm>
        </p:spPr>
        <p:txBody>
          <a:bodyPr/>
          <a:lstStyle>
            <a:lvl1pPr>
              <a:defRPr baseline="0">
                <a:solidFill>
                  <a:schemeClr val="tx1"/>
                </a:solidFill>
                <a:latin typeface="Arial" pitchFamily="34" charset="0"/>
                <a:ea typeface="微软雅黑"/>
              </a:defRPr>
            </a:lvl1pPr>
            <a:lvl2pPr>
              <a:defRPr baseline="0">
                <a:solidFill>
                  <a:schemeClr val="tx1"/>
                </a:solidFill>
                <a:latin typeface="Arial" pitchFamily="34" charset="0"/>
                <a:ea typeface="微软雅黑"/>
              </a:defRPr>
            </a:lvl2pPr>
            <a:lvl3pPr>
              <a:defRPr baseline="0">
                <a:solidFill>
                  <a:schemeClr val="tx1"/>
                </a:solidFill>
                <a:latin typeface="Arial" pitchFamily="34" charset="0"/>
                <a:ea typeface="微软雅黑"/>
              </a:defRPr>
            </a:lvl3pPr>
            <a:lvl4pPr>
              <a:defRPr baseline="0">
                <a:solidFill>
                  <a:schemeClr val="tx1"/>
                </a:solidFill>
                <a:latin typeface="Arial" pitchFamily="34" charset="0"/>
                <a:ea typeface="微软雅黑"/>
              </a:defRPr>
            </a:lvl4pPr>
            <a:lvl5pPr>
              <a:defRPr baseline="0">
                <a:solidFill>
                  <a:schemeClr val="tx1"/>
                </a:solidFill>
                <a:latin typeface="Arial" pitchFamily="34" charset="0"/>
                <a:ea typeface="微软雅黑"/>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353" y="5303944"/>
            <a:ext cx="12858044" cy="1928706"/>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900">
              <a:sym typeface="+mn-ea"/>
            </a:endParaRPr>
          </a:p>
        </p:txBody>
      </p:sp>
      <p:sp>
        <p:nvSpPr>
          <p:cNvPr id="2" name="标题 1"/>
          <p:cNvSpPr>
            <a:spLocks noGrp="1"/>
          </p:cNvSpPr>
          <p:nvPr>
            <p:ph type="title"/>
            <p:custDataLst>
              <p:tags r:id="rId2"/>
            </p:custDataLst>
          </p:nvPr>
        </p:nvSpPr>
        <p:spPr>
          <a:xfrm>
            <a:off x="638193" y="706180"/>
            <a:ext cx="11576037" cy="596077"/>
          </a:xfrm>
        </p:spPr>
        <p:txBody>
          <a:bodyPr anchor="ctr"/>
          <a:lstStyle>
            <a:lvl1pPr algn="ctr">
              <a:defRPr sz="3375" baseline="0">
                <a:solidFill>
                  <a:schemeClr val="tx1"/>
                </a:solidFill>
                <a:latin typeface="Arial" pitchFamily="34" charset="0"/>
                <a:ea typeface="微软雅黑"/>
              </a:defRPr>
            </a:lvl1p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2020-12-16</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6"/>
            </p:custDataLst>
          </p:nvPr>
        </p:nvSpPr>
        <p:spPr>
          <a:xfrm>
            <a:off x="638232" y="1773043"/>
            <a:ext cx="11591223" cy="3386627"/>
          </a:xfrm>
        </p:spPr>
        <p:txBody>
          <a:bodyPr/>
          <a:lstStyle>
            <a:lvl1pPr>
              <a:defRPr baseline="0">
                <a:solidFill>
                  <a:schemeClr val="tx1"/>
                </a:solidFill>
                <a:latin typeface="Arial" pitchFamily="34" charset="0"/>
                <a:ea typeface="微软雅黑"/>
              </a:defRPr>
            </a:lvl1pPr>
            <a:lvl2pPr>
              <a:defRPr baseline="0">
                <a:solidFill>
                  <a:schemeClr val="tx1"/>
                </a:solidFill>
                <a:latin typeface="Arial" pitchFamily="34" charset="0"/>
                <a:ea typeface="微软雅黑"/>
              </a:defRPr>
            </a:lvl2pPr>
            <a:lvl3pPr>
              <a:defRPr baseline="0">
                <a:solidFill>
                  <a:schemeClr val="tx1"/>
                </a:solidFill>
                <a:latin typeface="Arial" pitchFamily="34" charset="0"/>
                <a:ea typeface="微软雅黑"/>
              </a:defRPr>
            </a:lvl3pPr>
            <a:lvl4pPr>
              <a:defRPr baseline="0">
                <a:solidFill>
                  <a:schemeClr val="tx1"/>
                </a:solidFill>
                <a:latin typeface="Arial" pitchFamily="34" charset="0"/>
                <a:ea typeface="微软雅黑"/>
              </a:defRPr>
            </a:lvl4pPr>
            <a:lvl5pPr>
              <a:defRPr baseline="0">
                <a:solidFill>
                  <a:schemeClr val="tx1"/>
                </a:solidFill>
                <a:latin typeface="Arial" pitchFamily="34" charset="0"/>
                <a:ea typeface="微软雅黑"/>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7"/>
            </p:custDataLst>
          </p:nvPr>
        </p:nvSpPr>
        <p:spPr>
          <a:xfrm>
            <a:off x="626803" y="5463403"/>
            <a:ext cx="11602613" cy="1066863"/>
          </a:xfrm>
        </p:spPr>
        <p:txBody>
          <a:bodyPr/>
          <a:lstStyle>
            <a:lvl1pPr>
              <a:defRPr baseline="0">
                <a:solidFill>
                  <a:schemeClr val="tx1"/>
                </a:solidFill>
                <a:latin typeface="Arial" pitchFamily="34" charset="0"/>
                <a:ea typeface="微软雅黑"/>
              </a:defRPr>
            </a:lvl1pPr>
          </a:lstStyle>
          <a:p>
            <a:pPr lvl="0"/>
            <a:r>
              <a:rPr lang="zh-CN" altLang="en-US"/>
              <a:t>单击此处编辑母版文本样式</a:t>
            </a:r>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353" y="0"/>
            <a:ext cx="12858044" cy="9643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900">
              <a:sym typeface="+mn-ea"/>
            </a:endParaRPr>
          </a:p>
        </p:txBody>
      </p:sp>
      <p:sp>
        <p:nvSpPr>
          <p:cNvPr id="2" name="标题 1"/>
          <p:cNvSpPr>
            <a:spLocks noGrp="1"/>
          </p:cNvSpPr>
          <p:nvPr>
            <p:ph type="title"/>
            <p:custDataLst>
              <p:tags r:id="rId2"/>
            </p:custDataLst>
          </p:nvPr>
        </p:nvSpPr>
        <p:spPr>
          <a:xfrm>
            <a:off x="611616" y="250580"/>
            <a:ext cx="11640580" cy="466108"/>
          </a:xfrm>
        </p:spPr>
        <p:txBody>
          <a:bodyPr/>
          <a:lstStyle>
            <a:lvl1pPr>
              <a:defRPr baseline="0">
                <a:solidFill>
                  <a:schemeClr val="tx1"/>
                </a:solidFill>
                <a:latin typeface="Arial" pitchFamily="34" charset="0"/>
                <a:ea typeface="微软雅黑"/>
              </a:defRPr>
            </a:lvl1p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2020-12-16</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6"/>
            </p:custDataLst>
          </p:nvPr>
        </p:nvSpPr>
        <p:spPr>
          <a:xfrm>
            <a:off x="611616" y="1754060"/>
            <a:ext cx="5634253" cy="3052520"/>
          </a:xfrm>
        </p:spPr>
        <p:txBody>
          <a:bodyPr/>
          <a:lstStyle>
            <a:lvl1pPr>
              <a:defRPr baseline="0">
                <a:solidFill>
                  <a:schemeClr val="tx1"/>
                </a:solidFill>
                <a:latin typeface="Arial" pitchFamily="34" charset="0"/>
                <a:ea typeface="微软雅黑"/>
              </a:defRPr>
            </a:lvl1pPr>
            <a:lvl2pPr>
              <a:defRPr baseline="0">
                <a:solidFill>
                  <a:schemeClr val="tx1"/>
                </a:solidFill>
                <a:latin typeface="Arial" pitchFamily="34" charset="0"/>
                <a:ea typeface="微软雅黑"/>
              </a:defRPr>
            </a:lvl2pPr>
            <a:lvl3pPr>
              <a:defRPr baseline="0">
                <a:solidFill>
                  <a:schemeClr val="tx1"/>
                </a:solidFill>
                <a:latin typeface="Arial" pitchFamily="34" charset="0"/>
                <a:ea typeface="微软雅黑"/>
              </a:defRPr>
            </a:lvl3pPr>
            <a:lvl4pPr>
              <a:defRPr baseline="0">
                <a:solidFill>
                  <a:schemeClr val="tx1"/>
                </a:solidFill>
                <a:latin typeface="Arial" pitchFamily="34" charset="0"/>
                <a:ea typeface="微软雅黑"/>
              </a:defRPr>
            </a:lvl4pPr>
            <a:lvl5pPr>
              <a:defRPr baseline="0">
                <a:solidFill>
                  <a:schemeClr val="tx1"/>
                </a:solidFill>
                <a:latin typeface="Arial" pitchFamily="34" charset="0"/>
                <a:ea typeface="微软雅黑"/>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7"/>
            </p:custDataLst>
          </p:nvPr>
        </p:nvSpPr>
        <p:spPr>
          <a:xfrm>
            <a:off x="6583773" y="1754060"/>
            <a:ext cx="5660830" cy="3052520"/>
          </a:xfrm>
        </p:spPr>
        <p:txBody>
          <a:bodyPr/>
          <a:lstStyle>
            <a:lvl1pPr>
              <a:defRPr baseline="0">
                <a:solidFill>
                  <a:schemeClr val="tx1"/>
                </a:solidFill>
                <a:latin typeface="Arial" pitchFamily="34" charset="0"/>
                <a:ea typeface="微软雅黑"/>
              </a:defRPr>
            </a:lvl1pPr>
            <a:lvl2pPr>
              <a:defRPr baseline="0">
                <a:solidFill>
                  <a:schemeClr val="tx1"/>
                </a:solidFill>
                <a:latin typeface="Arial" pitchFamily="34" charset="0"/>
                <a:ea typeface="微软雅黑"/>
              </a:defRPr>
            </a:lvl2pPr>
            <a:lvl3pPr>
              <a:defRPr baseline="0">
                <a:solidFill>
                  <a:schemeClr val="tx1"/>
                </a:solidFill>
                <a:latin typeface="Arial" pitchFamily="34" charset="0"/>
                <a:ea typeface="微软雅黑"/>
              </a:defRPr>
            </a:lvl3pPr>
            <a:lvl4pPr>
              <a:defRPr baseline="0">
                <a:solidFill>
                  <a:schemeClr val="tx1"/>
                </a:solidFill>
                <a:latin typeface="Arial" pitchFamily="34" charset="0"/>
                <a:ea typeface="微软雅黑"/>
              </a:defRPr>
            </a:lvl4pPr>
            <a:lvl5pPr>
              <a:defRPr baseline="0">
                <a:solidFill>
                  <a:schemeClr val="tx1"/>
                </a:solidFill>
                <a:latin typeface="Arial" pitchFamily="34" charset="0"/>
                <a:ea typeface="微软雅黑"/>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8"/>
            </p:custDataLst>
          </p:nvPr>
        </p:nvSpPr>
        <p:spPr>
          <a:xfrm>
            <a:off x="604023" y="5079940"/>
            <a:ext cx="5634253" cy="823877"/>
          </a:xfrm>
        </p:spPr>
        <p:txBody>
          <a:bodyPr/>
          <a:lstStyle>
            <a:lvl1pPr>
              <a:defRPr baseline="0">
                <a:solidFill>
                  <a:schemeClr val="tx1"/>
                </a:solidFill>
                <a:latin typeface="Arial" pitchFamily="34" charset="0"/>
                <a:ea typeface="微软雅黑"/>
              </a:defRPr>
            </a:lvl1pPr>
          </a:lstStyle>
          <a:p>
            <a:pPr lvl="0"/>
            <a:r>
              <a:rPr lang="zh-CN" altLang="en-US"/>
              <a:t>单击此处编辑母版文本样式</a:t>
            </a:r>
          </a:p>
        </p:txBody>
      </p:sp>
      <p:sp>
        <p:nvSpPr>
          <p:cNvPr id="13" name="文本占位符 12"/>
          <p:cNvSpPr>
            <a:spLocks noGrp="1"/>
          </p:cNvSpPr>
          <p:nvPr>
            <p:ph type="body" sz="quarter" idx="16"/>
            <p:custDataLst>
              <p:tags r:id="rId9"/>
            </p:custDataLst>
          </p:nvPr>
        </p:nvSpPr>
        <p:spPr>
          <a:xfrm>
            <a:off x="6595163" y="5076143"/>
            <a:ext cx="5660830" cy="823877"/>
          </a:xfrm>
        </p:spPr>
        <p:txBody>
          <a:bodyPr/>
          <a:lstStyle>
            <a:lvl1pPr>
              <a:defRPr baseline="0">
                <a:solidFill>
                  <a:schemeClr val="tx1"/>
                </a:solidFill>
                <a:latin typeface="Arial" pitchFamily="34" charset="0"/>
                <a:ea typeface="微软雅黑"/>
              </a:defRPr>
            </a:lvl1pPr>
          </a:lstStyle>
          <a:p>
            <a:pPr lvl="0"/>
            <a:r>
              <a:rPr lang="zh-CN" altLang="en-US"/>
              <a:t>单击此处编辑母版文本样式</a:t>
            </a:r>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353" y="1011626"/>
            <a:ext cx="12858044" cy="52093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900">
              <a:sym typeface="+mn-ea"/>
            </a:endParaRPr>
          </a:p>
        </p:txBody>
      </p:sp>
      <p:sp>
        <p:nvSpPr>
          <p:cNvPr id="2" name="标题 1"/>
          <p:cNvSpPr>
            <a:spLocks noGrp="1"/>
          </p:cNvSpPr>
          <p:nvPr>
            <p:ph type="title" hasCustomPrompt="1"/>
            <p:custDataLst>
              <p:tags r:id="rId2"/>
            </p:custDataLst>
          </p:nvPr>
        </p:nvSpPr>
        <p:spPr>
          <a:xfrm>
            <a:off x="1606343" y="1412360"/>
            <a:ext cx="9643533" cy="2517190"/>
          </a:xfrm>
        </p:spPr>
        <p:txBody>
          <a:bodyPr anchor="b"/>
          <a:lstStyle>
            <a:lvl1pPr algn="ctr">
              <a:defRPr sz="6330" baseline="0">
                <a:solidFill>
                  <a:schemeClr val="tx1"/>
                </a:solidFill>
                <a:latin typeface="Arial" pitchFamily="34" charset="0"/>
                <a:ea typeface="微软雅黑"/>
              </a:defRPr>
            </a:lvl1pPr>
          </a:lstStyle>
          <a:p>
            <a:r>
              <a:rPr lang="zh-CN" altLang="en-US"/>
              <a:t>单击此处编辑标题</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2020-12-16</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6"/>
            </p:custDataLst>
          </p:nvPr>
        </p:nvSpPr>
        <p:spPr>
          <a:xfrm>
            <a:off x="1605935" y="4073823"/>
            <a:ext cx="9643533" cy="1746467"/>
          </a:xfrm>
        </p:spPr>
        <p:txBody>
          <a:bodyPr/>
          <a:lstStyle>
            <a:lvl1pPr algn="ctr">
              <a:defRPr baseline="0">
                <a:solidFill>
                  <a:schemeClr val="tx1"/>
                </a:solidFill>
                <a:latin typeface="Arial" pitchFamily="34" charset="0"/>
                <a:ea typeface="微软雅黑"/>
              </a:defRPr>
            </a:lvl1pPr>
          </a:lstStyle>
          <a:p>
            <a:pPr lvl="0"/>
            <a:r>
              <a:rPr lang="zh-CN" altLang="en-US"/>
              <a:t>单击此处编辑母版文本样式</a:t>
            </a: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84039" y="385072"/>
            <a:ext cx="11090672" cy="1397978"/>
          </a:xfrm>
        </p:spPr>
        <p:txBody>
          <a:bodyPr/>
          <a:lstStyle/>
          <a:p>
            <a:r>
              <a:rPr lang="zh-CN" altLang="en-US"/>
              <a:t>单击此处编辑母版标题样式</a:t>
            </a:r>
          </a:p>
        </p:txBody>
      </p:sp>
      <p:sp>
        <p:nvSpPr>
          <p:cNvPr id="3" name="内容占位符 2"/>
          <p:cNvSpPr>
            <a:spLocks noGrp="1"/>
          </p:cNvSpPr>
          <p:nvPr>
            <p:ph idx="1" hasCustomPrompt="1"/>
          </p:nvPr>
        </p:nvSpPr>
        <p:spPr>
          <a:xfrm>
            <a:off x="884039" y="1925358"/>
            <a:ext cx="11090672" cy="4589050"/>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84039" y="6703595"/>
            <a:ext cx="2893219" cy="385072"/>
          </a:xfrm>
        </p:spPr>
        <p:txBody>
          <a:bodyPr/>
          <a:lstStyle/>
          <a:p>
            <a:fld id="{904633C7-0C01-4672-8BF1-E8A9B0B93446}" type="datetimeFigureOut">
              <a:rPr lang="zh-CN" altLang="en-US" smtClean="0"/>
              <a:t>2020-12-16</a:t>
            </a:fld>
            <a:endParaRPr lang="zh-CN" altLang="en-US"/>
          </a:p>
        </p:txBody>
      </p:sp>
      <p:sp>
        <p:nvSpPr>
          <p:cNvPr id="5" name="页脚占位符 4"/>
          <p:cNvSpPr>
            <a:spLocks noGrp="1"/>
          </p:cNvSpPr>
          <p:nvPr>
            <p:ph type="ftr" sz="quarter" idx="11"/>
          </p:nvPr>
        </p:nvSpPr>
        <p:spPr>
          <a:xfrm>
            <a:off x="4259461" y="6703595"/>
            <a:ext cx="4339828" cy="385072"/>
          </a:xfrm>
        </p:spPr>
        <p:txBody>
          <a:bodyPr/>
          <a:lstStyle/>
          <a:p>
            <a:endParaRPr lang="zh-CN" altLang="en-US"/>
          </a:p>
        </p:txBody>
      </p:sp>
      <p:sp>
        <p:nvSpPr>
          <p:cNvPr id="6" name="灯片编号占位符 5"/>
          <p:cNvSpPr>
            <a:spLocks noGrp="1"/>
          </p:cNvSpPr>
          <p:nvPr>
            <p:ph type="sldNum" sz="quarter" idx="12"/>
          </p:nvPr>
        </p:nvSpPr>
        <p:spPr>
          <a:xfrm>
            <a:off x="9081492" y="6703595"/>
            <a:ext cx="2893219" cy="385072"/>
          </a:xfrm>
        </p:spPr>
        <p:txBody>
          <a:bodyPr/>
          <a:lstStyle/>
          <a:p>
            <a:fld id="{87587C7A-3ECE-48A3-822A-386751A1E136}"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84039" y="385072"/>
            <a:ext cx="11090672" cy="1397978"/>
          </a:xfrm>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xfrm>
            <a:off x="884039" y="6703595"/>
            <a:ext cx="2893219" cy="385072"/>
          </a:xfrm>
        </p:spPr>
        <p:txBody>
          <a:bodyPr/>
          <a:lstStyle>
            <a:lvl1pPr>
              <a:defRPr/>
            </a:lvl1pPr>
          </a:lstStyle>
          <a:p>
            <a:pPr>
              <a:defRPr/>
            </a:pPr>
            <a:fld id="{C8E707FB-9A4B-43C9-BEBC-5527A0815104}" type="datetime1">
              <a:rPr lang="zh-CN" altLang="en-US"/>
              <a:t>2020-12-16</a:t>
            </a:fld>
            <a:endParaRPr lang="zh-CN" altLang="en-US" sz="1800">
              <a:solidFill>
                <a:schemeClr val="tx1"/>
              </a:solidFill>
            </a:endParaRPr>
          </a:p>
        </p:txBody>
      </p:sp>
      <p:sp>
        <p:nvSpPr>
          <p:cNvPr id="4" name="页脚占位符 4"/>
          <p:cNvSpPr>
            <a:spLocks noGrp="1" noChangeArrowheads="1"/>
          </p:cNvSpPr>
          <p:nvPr>
            <p:ph type="ftr" sz="quarter" idx="11"/>
          </p:nvPr>
        </p:nvSpPr>
        <p:spPr>
          <a:xfrm>
            <a:off x="4259461" y="6703595"/>
            <a:ext cx="4339828" cy="385072"/>
          </a:xfrm>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a:xfrm>
            <a:off x="9081492" y="6703595"/>
            <a:ext cx="2893219" cy="385072"/>
          </a:xfrm>
        </p:spPr>
        <p:txBody>
          <a:bodyPr/>
          <a:lstStyle>
            <a:lvl1pPr>
              <a:defRPr/>
            </a:lvl1pPr>
          </a:lstStyle>
          <a:p>
            <a:pPr>
              <a:defRPr/>
            </a:pPr>
            <a:fld id="{D81D8D7C-BAC7-484D-8442-92C965557AA3}" type="slidenum">
              <a:rPr lang="zh-CN" altLang="en-US"/>
              <a:t>‹#›</a:t>
            </a:fld>
            <a:endParaRPr lang="zh-CN" altLang="en-US" sz="1800">
              <a:solidFill>
                <a:schemeClr val="tx1"/>
              </a:solidFill>
            </a:endParaRP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内容页_3">
    <p:spTree>
      <p:nvGrpSpPr>
        <p:cNvPr id="1" name=""/>
        <p:cNvGrpSpPr/>
        <p:nvPr/>
      </p:nvGrpSpPr>
      <p:grpSpPr>
        <a:xfrm>
          <a:off x="0" y="0"/>
          <a:ext cx="0" cy="0"/>
          <a:chOff x="0" y="0"/>
          <a:chExt cx="0" cy="0"/>
        </a:xfrm>
      </p:grpSpPr>
      <p:cxnSp>
        <p:nvCxnSpPr>
          <p:cNvPr id="7" name="直接连接符 6"/>
          <p:cNvCxnSpPr/>
          <p:nvPr userDrawn="1"/>
        </p:nvCxnSpPr>
        <p:spPr>
          <a:xfrm flipH="1">
            <a:off x="683121"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userDrawn="1"/>
        </p:nvCxnSpPr>
        <p:spPr>
          <a:xfrm flipH="1">
            <a:off x="1366242"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userDrawn="1"/>
        </p:nvCxnSpPr>
        <p:spPr>
          <a:xfrm flipH="1">
            <a:off x="2029271"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2692301"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userDrawn="1"/>
        </p:nvCxnSpPr>
        <p:spPr>
          <a:xfrm flipH="1">
            <a:off x="3355330"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userDrawn="1"/>
        </p:nvCxnSpPr>
        <p:spPr>
          <a:xfrm flipH="1">
            <a:off x="4018359"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flipH="1">
            <a:off x="4701480"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flipH="1">
            <a:off x="5424785"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userDrawn="1"/>
        </p:nvCxnSpPr>
        <p:spPr>
          <a:xfrm flipH="1">
            <a:off x="6127998"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userDrawn="1"/>
        </p:nvCxnSpPr>
        <p:spPr>
          <a:xfrm flipH="1">
            <a:off x="6811119"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userDrawn="1"/>
        </p:nvCxnSpPr>
        <p:spPr>
          <a:xfrm flipH="1">
            <a:off x="7474148"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userDrawn="1"/>
        </p:nvCxnSpPr>
        <p:spPr>
          <a:xfrm flipH="1">
            <a:off x="8137178"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userDrawn="1"/>
        </p:nvCxnSpPr>
        <p:spPr>
          <a:xfrm flipH="1">
            <a:off x="8800207"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userDrawn="1"/>
        </p:nvCxnSpPr>
        <p:spPr>
          <a:xfrm flipH="1">
            <a:off x="9463236"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flipH="1">
            <a:off x="10146357"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flipH="1">
            <a:off x="10869662"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flipH="1">
            <a:off x="11572875"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flipH="1">
            <a:off x="12235904"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userDrawn="1"/>
        </p:nvCxnSpPr>
        <p:spPr>
          <a:xfrm flipH="1" flipV="1">
            <a:off x="-442020" y="6528339"/>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userDrawn="1"/>
        </p:nvCxnSpPr>
        <p:spPr>
          <a:xfrm flipH="1" flipV="1">
            <a:off x="-442020" y="5743665"/>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userDrawn="1"/>
        </p:nvCxnSpPr>
        <p:spPr>
          <a:xfrm flipH="1" flipV="1">
            <a:off x="-442020" y="4956717"/>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userDrawn="1"/>
        </p:nvCxnSpPr>
        <p:spPr>
          <a:xfrm flipH="1" flipV="1">
            <a:off x="-442020" y="4190998"/>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userDrawn="1"/>
        </p:nvCxnSpPr>
        <p:spPr>
          <a:xfrm flipH="1" flipV="1">
            <a:off x="-442020" y="3406324"/>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userDrawn="1"/>
        </p:nvCxnSpPr>
        <p:spPr>
          <a:xfrm flipH="1" flipV="1">
            <a:off x="-442020" y="2619376"/>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userDrawn="1"/>
        </p:nvCxnSpPr>
        <p:spPr>
          <a:xfrm flipH="1" flipV="1">
            <a:off x="-442020" y="1874886"/>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userDrawn="1"/>
        </p:nvCxnSpPr>
        <p:spPr>
          <a:xfrm flipH="1" flipV="1">
            <a:off x="-442020" y="1090212"/>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userDrawn="1"/>
        </p:nvCxnSpPr>
        <p:spPr>
          <a:xfrm flipH="1" flipV="1">
            <a:off x="-442020" y="303264"/>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29" name="组合 28"/>
          <p:cNvGrpSpPr/>
          <p:nvPr userDrawn="1"/>
        </p:nvGrpSpPr>
        <p:grpSpPr>
          <a:xfrm>
            <a:off x="10639194" y="6386146"/>
            <a:ext cx="844151" cy="681171"/>
            <a:chOff x="10087532" y="6055345"/>
            <a:chExt cx="800380" cy="645886"/>
          </a:xfrm>
        </p:grpSpPr>
        <p:sp>
          <p:nvSpPr>
            <p:cNvPr id="30" name="椭圆 29"/>
            <p:cNvSpPr/>
            <p:nvPr/>
          </p:nvSpPr>
          <p:spPr>
            <a:xfrm>
              <a:off x="10087532" y="6055345"/>
              <a:ext cx="591536" cy="59153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31" name="椭圆 30"/>
            <p:cNvSpPr/>
            <p:nvPr/>
          </p:nvSpPr>
          <p:spPr>
            <a:xfrm>
              <a:off x="10470224" y="6283543"/>
              <a:ext cx="417688" cy="417688"/>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40" name="文本框 39"/>
            <p:cNvSpPr txBox="1"/>
            <p:nvPr/>
          </p:nvSpPr>
          <p:spPr>
            <a:xfrm>
              <a:off x="10145315" y="6166446"/>
              <a:ext cx="533753" cy="101154"/>
            </a:xfrm>
            <a:prstGeom prst="rect">
              <a:avLst/>
            </a:prstGeom>
            <a:noFill/>
          </p:spPr>
          <p:txBody>
            <a:bodyPr wrap="square" rtlCol="0">
              <a:spAutoFit/>
            </a:bodyPr>
            <a:lstStyle/>
            <a:p>
              <a:endParaRPr lang="zh-CN" altLang="en-US" sz="100"/>
            </a:p>
          </p:txBody>
        </p:sp>
      </p:gr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607344" y="1183677"/>
            <a:ext cx="9644063" cy="2518034"/>
          </a:xfrm>
        </p:spPr>
        <p:txBody>
          <a:bodyPr anchor="b"/>
          <a:lstStyle>
            <a:lvl1pPr algn="ctr">
              <a:defRPr sz="633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607344" y="3798816"/>
            <a:ext cx="9644063" cy="1746216"/>
          </a:xfrm>
        </p:spPr>
        <p:txBody>
          <a:bodyPr/>
          <a:lstStyle>
            <a:lvl1pPr marL="0" indent="0" algn="ctr">
              <a:buNone/>
              <a:defRPr sz="2530"/>
            </a:lvl1pPr>
            <a:lvl2pPr marL="481965" indent="0" algn="ctr">
              <a:buNone/>
              <a:defRPr sz="2110"/>
            </a:lvl2pPr>
            <a:lvl3pPr marL="964565" indent="0" algn="ctr">
              <a:buNone/>
              <a:defRPr sz="1900"/>
            </a:lvl3pPr>
            <a:lvl4pPr marL="1446530" indent="0" algn="ctr">
              <a:buNone/>
              <a:defRPr sz="1685"/>
            </a:lvl4pPr>
            <a:lvl5pPr marL="1928495" indent="0" algn="ctr">
              <a:buNone/>
              <a:defRPr sz="1685"/>
            </a:lvl5pPr>
            <a:lvl6pPr marL="2411095" indent="0" algn="ctr">
              <a:buNone/>
              <a:defRPr sz="1685"/>
            </a:lvl6pPr>
            <a:lvl7pPr marL="2893060" indent="0" algn="ctr">
              <a:buNone/>
              <a:defRPr sz="1685"/>
            </a:lvl7pPr>
            <a:lvl8pPr marL="3375025" indent="0" algn="ctr">
              <a:buNone/>
              <a:defRPr sz="1685"/>
            </a:lvl8pPr>
            <a:lvl9pPr marL="3857625" indent="0" algn="ctr">
              <a:buNone/>
              <a:defRPr sz="1685"/>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884039" y="6703595"/>
            <a:ext cx="2893219" cy="385072"/>
          </a:xfrm>
        </p:spPr>
        <p:txBody>
          <a:bodyPr/>
          <a:lstStyle/>
          <a:p>
            <a:fld id="{82F288E0-7875-42C4-84C8-98DBBD3BF4D2}" type="datetimeFigureOut">
              <a:rPr lang="zh-CN" altLang="en-US" smtClean="0"/>
              <a:t>2020-12-16</a:t>
            </a:fld>
            <a:endParaRPr lang="zh-CN" altLang="en-US"/>
          </a:p>
        </p:txBody>
      </p:sp>
      <p:sp>
        <p:nvSpPr>
          <p:cNvPr id="5" name="页脚占位符 4"/>
          <p:cNvSpPr>
            <a:spLocks noGrp="1"/>
          </p:cNvSpPr>
          <p:nvPr>
            <p:ph type="ftr" sz="quarter" idx="11"/>
          </p:nvPr>
        </p:nvSpPr>
        <p:spPr>
          <a:xfrm>
            <a:off x="4259461" y="6703595"/>
            <a:ext cx="4339828" cy="385072"/>
          </a:xfrm>
        </p:spPr>
        <p:txBody>
          <a:bodyPr/>
          <a:lstStyle/>
          <a:p>
            <a:endParaRPr lang="zh-CN" altLang="en-US"/>
          </a:p>
        </p:txBody>
      </p:sp>
      <p:sp>
        <p:nvSpPr>
          <p:cNvPr id="6" name="灯片编号占位符 5"/>
          <p:cNvSpPr>
            <a:spLocks noGrp="1"/>
          </p:cNvSpPr>
          <p:nvPr>
            <p:ph type="sldNum" sz="quarter" idx="12"/>
          </p:nvPr>
        </p:nvSpPr>
        <p:spPr>
          <a:xfrm>
            <a:off x="9081492" y="6703595"/>
            <a:ext cx="2893219" cy="385072"/>
          </a:xfrm>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706830" y="2729678"/>
            <a:ext cx="11445091" cy="948288"/>
          </a:xfrm>
        </p:spPr>
        <p:txBody>
          <a:bodyPr lIns="101600" tIns="38100" rIns="25400" bIns="38100" anchor="t" anchorCtr="0">
            <a:noAutofit/>
          </a:bodyPr>
          <a:lstStyle>
            <a:lvl1pPr algn="ctr">
              <a:defRPr sz="5695" spc="600"/>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706830" y="3760978"/>
            <a:ext cx="11445091" cy="1002936"/>
          </a:xfrm>
        </p:spPr>
        <p:txBody>
          <a:bodyPr lIns="101600" tIns="38100" rIns="76200" bIns="38100">
            <a:noAutofit/>
          </a:bodyPr>
          <a:lstStyle>
            <a:lvl1pPr marL="0" indent="0" algn="ctr" eaLnBrk="1" fontAlgn="auto" latinLnBrk="0" hangingPunct="1">
              <a:lnSpc>
                <a:spcPct val="100000"/>
              </a:lnSpc>
              <a:buNone/>
              <a:defRPr sz="2530" u="none" strike="noStrike" kern="1200" cap="none" spc="200" normalizeH="0" baseline="0">
                <a:solidFill>
                  <a:schemeClr val="tx1"/>
                </a:solidFill>
                <a:uFillTx/>
              </a:defRPr>
            </a:lvl1pPr>
            <a:lvl2pPr marL="481965" indent="0" algn="ctr">
              <a:buNone/>
              <a:defRPr sz="2110"/>
            </a:lvl2pPr>
            <a:lvl3pPr marL="964565" indent="0" algn="ctr">
              <a:buNone/>
              <a:defRPr sz="1900"/>
            </a:lvl3pPr>
            <a:lvl4pPr marL="1446530" indent="0" algn="ctr">
              <a:buNone/>
              <a:defRPr sz="1685"/>
            </a:lvl4pPr>
            <a:lvl5pPr marL="1928495" indent="0" algn="ctr">
              <a:buNone/>
              <a:defRPr sz="1685"/>
            </a:lvl5pPr>
            <a:lvl6pPr marL="2411095" indent="0" algn="ctr">
              <a:buNone/>
              <a:defRPr sz="1685"/>
            </a:lvl6pPr>
            <a:lvl7pPr marL="2893060" indent="0" algn="ctr">
              <a:buNone/>
              <a:defRPr sz="1685"/>
            </a:lvl7pPr>
            <a:lvl8pPr marL="3375025" indent="0" algn="ctr">
              <a:buNone/>
              <a:defRPr sz="1685"/>
            </a:lvl8pPr>
            <a:lvl9pPr marL="3857625" indent="0" algn="ctr">
              <a:buNone/>
              <a:defRPr sz="1685"/>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2020-12-16</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06830" y="467448"/>
            <a:ext cx="11445091" cy="466108"/>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530" b="1" i="0" u="none" strike="noStrike" kern="1200" cap="none" spc="200" normalizeH="0" baseline="0" noProof="1">
                <a:solidFill>
                  <a:schemeClr val="tx1"/>
                </a:solidFill>
                <a:uFillTx/>
                <a:latin typeface="微软雅黑" panose="020B0503020204020204" charset="-122"/>
                <a:ea typeface="微软雅黑"/>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706830" y="1004543"/>
            <a:ext cx="11445091" cy="5683301"/>
          </a:xfrm>
        </p:spPr>
        <p:txBody>
          <a:bodyPr vert="horz" lIns="101600" tIns="0" rIns="82550" bIns="0" rtlCol="0">
            <a:noAutofit/>
          </a:bodyPr>
          <a:lstStyle>
            <a:lvl1pPr marL="241300" marR="0" lvl="0" indent="-241300" algn="l" defTabSz="914400" rtl="0" eaLnBrk="1" fontAlgn="auto" latinLnBrk="0" hangingPunct="1">
              <a:lnSpc>
                <a:spcPct val="130000"/>
              </a:lnSpc>
              <a:spcBef>
                <a:spcPct val="0"/>
              </a:spcBef>
              <a:spcAft>
                <a:spcPts val="1000"/>
              </a:spcAft>
              <a:buFont typeface="Arial" pitchFamily="34" charset="0"/>
              <a:buChar char="•"/>
              <a:defRPr kumimoji="0" lang="zh-CN" altLang="en-US" sz="1685" b="0" i="0" u="none" strike="noStrike" kern="1200" cap="none" spc="150" normalizeH="0" baseline="0" noProof="1">
                <a:solidFill>
                  <a:schemeClr val="tx1"/>
                </a:solidFill>
                <a:uFillTx/>
                <a:latin typeface="微软雅黑" panose="020B0503020204020204" charset="-122"/>
                <a:ea typeface="微软雅黑"/>
                <a:cs typeface="+mn-cs"/>
                <a:sym typeface="+mn-ea"/>
              </a:defRPr>
            </a:lvl1pPr>
            <a:lvl2pPr marL="723265" marR="0" lvl="1" indent="-2413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685" b="0" i="0" u="none" strike="noStrike" kern="1200" cap="none" spc="150" normalizeH="0" baseline="0" noProof="1">
                <a:solidFill>
                  <a:schemeClr val="tx1"/>
                </a:solidFill>
                <a:uFillTx/>
                <a:latin typeface="微软雅黑" panose="020B0503020204020204" charset="-122"/>
                <a:ea typeface="微软雅黑"/>
                <a:cs typeface="+mn-cs"/>
                <a:sym typeface="+mn-ea"/>
              </a:defRPr>
            </a:lvl2pPr>
            <a:lvl3pPr marL="1205230" marR="0" lvl="2" indent="-241300" algn="l" defTabSz="914400" rtl="0" eaLnBrk="1" fontAlgn="auto" latinLnBrk="0" hangingPunct="1">
              <a:lnSpc>
                <a:spcPct val="130000"/>
              </a:lnSpc>
              <a:spcBef>
                <a:spcPct val="0"/>
              </a:spcBef>
              <a:spcAft>
                <a:spcPts val="1000"/>
              </a:spcAft>
              <a:buFont typeface="Arial" pitchFamily="34" charset="0"/>
              <a:buChar char="•"/>
              <a:defRPr kumimoji="0" lang="zh-CN" altLang="en-US" sz="1685" b="0" i="0" u="none" strike="noStrike" kern="1200" cap="none" spc="150" normalizeH="0" baseline="0" noProof="1">
                <a:solidFill>
                  <a:schemeClr val="tx1"/>
                </a:solidFill>
                <a:uFillTx/>
                <a:latin typeface="微软雅黑" panose="020B0503020204020204" charset="-122"/>
                <a:ea typeface="微软雅黑"/>
                <a:cs typeface="+mn-cs"/>
                <a:sym typeface="+mn-ea"/>
              </a:defRPr>
            </a:lvl3pPr>
            <a:lvl4pPr marL="1687830" marR="0" lvl="3" indent="-241300" algn="l" defTabSz="914400" rtl="0" eaLnBrk="1" fontAlgn="auto" latinLnBrk="0" hangingPunct="1">
              <a:lnSpc>
                <a:spcPct val="130000"/>
              </a:lnSpc>
              <a:spcBef>
                <a:spcPct val="0"/>
              </a:spcBef>
              <a:spcAft>
                <a:spcPts val="1000"/>
              </a:spcAft>
              <a:buFont typeface="Arial" pitchFamily="34" charset="0"/>
              <a:buChar char="•"/>
              <a:defRPr kumimoji="0" lang="zh-CN" altLang="en-US" sz="1685" b="0" i="0" u="none" strike="noStrike" kern="1200" cap="none" spc="150" normalizeH="0" baseline="0" noProof="1">
                <a:solidFill>
                  <a:schemeClr val="tx1"/>
                </a:solidFill>
                <a:uFillTx/>
                <a:latin typeface="微软雅黑" panose="020B0503020204020204" charset="-122"/>
                <a:ea typeface="微软雅黑"/>
                <a:cs typeface="+mn-cs"/>
                <a:sym typeface="+mn-ea"/>
              </a:defRPr>
            </a:lvl4pPr>
            <a:lvl5pPr marL="2169795" marR="0" lvl="4" indent="-241300" algn="l" defTabSz="914400" rtl="0" eaLnBrk="1" fontAlgn="auto" latinLnBrk="0" hangingPunct="1">
              <a:lnSpc>
                <a:spcPct val="130000"/>
              </a:lnSpc>
              <a:spcBef>
                <a:spcPct val="0"/>
              </a:spcBef>
              <a:spcAft>
                <a:spcPts val="1000"/>
              </a:spcAft>
              <a:buFont typeface="Arial" pitchFamily="34" charset="0"/>
              <a:buChar char="•"/>
              <a:defRPr kumimoji="0" lang="zh-CN" altLang="en-US" sz="1685" b="0" i="0" u="none" strike="noStrike" kern="1200" cap="none" spc="150" normalizeH="0" baseline="0" noProof="1">
                <a:solidFill>
                  <a:schemeClr val="tx1"/>
                </a:solidFill>
                <a:uFillTx/>
                <a:latin typeface="微软雅黑" panose="020B0503020204020204" charset="-122"/>
                <a:ea typeface="微软雅黑"/>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2020-12-16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06881" y="4016800"/>
            <a:ext cx="11445091" cy="658980"/>
          </a:xfrm>
        </p:spPr>
        <p:txBody>
          <a:bodyPr lIns="101600" tIns="38100" rIns="63500" bIns="38100" anchor="t" anchorCtr="0">
            <a:noAutofit/>
          </a:bodyPr>
          <a:lstStyle>
            <a:lvl1pPr>
              <a:defRPr sz="3795" u="none" strike="noStrike" kern="1200" cap="none" spc="300" normalizeH="0">
                <a:solidFill>
                  <a:schemeClr val="tx1"/>
                </a:solidFill>
                <a:uFillTx/>
                <a:latin typeface="微软雅黑" panose="020B0503020204020204" charset="-122"/>
                <a:ea typeface="微软雅黑"/>
              </a:defRPr>
            </a:lvl1pPr>
          </a:lstStyle>
          <a:p>
            <a:r>
              <a:rPr lang="zh-CN" altLang="en-US"/>
              <a:t>单击此处编辑母版标题样式</a:t>
            </a:r>
          </a:p>
        </p:txBody>
      </p:sp>
      <p:sp>
        <p:nvSpPr>
          <p:cNvPr id="3" name="文本占位符 2"/>
          <p:cNvSpPr>
            <a:spLocks noGrp="1"/>
          </p:cNvSpPr>
          <p:nvPr>
            <p:ph type="body" idx="1"/>
            <p:custDataLst>
              <p:tags r:id="rId2"/>
            </p:custDataLst>
          </p:nvPr>
        </p:nvSpPr>
        <p:spPr>
          <a:xfrm>
            <a:off x="706876" y="4758146"/>
            <a:ext cx="11445091" cy="1136875"/>
          </a:xfrm>
        </p:spPr>
        <p:txBody>
          <a:bodyPr lIns="101600" tIns="38100" rIns="76200" bIns="38100">
            <a:noAutofit/>
          </a:bodyPr>
          <a:lstStyle>
            <a:lvl1pPr marL="0" indent="0" eaLnBrk="1" fontAlgn="auto" latinLnBrk="0" hangingPunct="1">
              <a:buNone/>
              <a:defRPr kumimoji="0" lang="zh-CN" altLang="en-US" sz="1685" b="0" i="0" u="none" strike="noStrike" kern="1200" cap="none" spc="150" normalizeH="0" baseline="0" noProof="1">
                <a:solidFill>
                  <a:schemeClr val="tx1"/>
                </a:solidFill>
                <a:uFillTx/>
                <a:latin typeface="微软雅黑" panose="020B0503020204020204" charset="-122"/>
                <a:ea typeface="微软雅黑"/>
                <a:cs typeface="+mn-cs"/>
                <a:sym typeface="+mn-ea"/>
              </a:defRPr>
            </a:lvl1pPr>
            <a:lvl2pPr marL="481965" indent="0">
              <a:buNone/>
              <a:defRPr sz="2110">
                <a:solidFill>
                  <a:schemeClr val="tx1">
                    <a:tint val="75000"/>
                  </a:schemeClr>
                </a:solidFill>
              </a:defRPr>
            </a:lvl2pPr>
            <a:lvl3pPr marL="964565" indent="0">
              <a:buNone/>
              <a:defRPr sz="1900">
                <a:solidFill>
                  <a:schemeClr val="tx1">
                    <a:tint val="75000"/>
                  </a:schemeClr>
                </a:solidFill>
              </a:defRPr>
            </a:lvl3pPr>
            <a:lvl4pPr marL="1446530" indent="0">
              <a:buNone/>
              <a:defRPr sz="1685">
                <a:solidFill>
                  <a:schemeClr val="tx1">
                    <a:tint val="75000"/>
                  </a:schemeClr>
                </a:solidFill>
              </a:defRPr>
            </a:lvl4pPr>
            <a:lvl5pPr marL="1928495" indent="0">
              <a:buNone/>
              <a:defRPr sz="1685">
                <a:solidFill>
                  <a:schemeClr val="tx1">
                    <a:tint val="75000"/>
                  </a:schemeClr>
                </a:solidFill>
              </a:defRPr>
            </a:lvl5pPr>
            <a:lvl6pPr marL="2411095" indent="0">
              <a:buNone/>
              <a:defRPr sz="1685">
                <a:solidFill>
                  <a:schemeClr val="tx1">
                    <a:tint val="75000"/>
                  </a:schemeClr>
                </a:solidFill>
              </a:defRPr>
            </a:lvl6pPr>
            <a:lvl7pPr marL="2893060" indent="0">
              <a:buNone/>
              <a:defRPr sz="1685">
                <a:solidFill>
                  <a:schemeClr val="tx1">
                    <a:tint val="75000"/>
                  </a:schemeClr>
                </a:solidFill>
              </a:defRPr>
            </a:lvl7pPr>
            <a:lvl8pPr marL="3375025" indent="0">
              <a:buNone/>
              <a:defRPr sz="1685">
                <a:solidFill>
                  <a:schemeClr val="tx1">
                    <a:tint val="75000"/>
                  </a:schemeClr>
                </a:solidFill>
              </a:defRPr>
            </a:lvl8pPr>
            <a:lvl9pPr marL="3857625" indent="0">
              <a:buNone/>
              <a:defRPr sz="1685">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2020-12-16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slideLayout" Target="../slideLayouts/slideLayout19.xml"/><Relationship Id="rId18" Type="http://schemas.openxmlformats.org/officeDocument/2006/relationships/slideLayout" Target="../slideLayouts/slideLayout24.xml"/><Relationship Id="rId26" Type="http://schemas.openxmlformats.org/officeDocument/2006/relationships/tags" Target="../tags/tag8.xml"/><Relationship Id="rId3" Type="http://schemas.openxmlformats.org/officeDocument/2006/relationships/slideLayout" Target="../slideLayouts/slideLayout9.xml"/><Relationship Id="rId21" Type="http://schemas.openxmlformats.org/officeDocument/2006/relationships/tags" Target="../tags/tag3.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17" Type="http://schemas.openxmlformats.org/officeDocument/2006/relationships/slideLayout" Target="../slideLayouts/slideLayout23.xml"/><Relationship Id="rId25" Type="http://schemas.openxmlformats.org/officeDocument/2006/relationships/tags" Target="../tags/tag7.xml"/><Relationship Id="rId2" Type="http://schemas.openxmlformats.org/officeDocument/2006/relationships/slideLayout" Target="../slideLayouts/slideLayout8.xml"/><Relationship Id="rId16" Type="http://schemas.openxmlformats.org/officeDocument/2006/relationships/slideLayout" Target="../slideLayouts/slideLayout22.xml"/><Relationship Id="rId20" Type="http://schemas.openxmlformats.org/officeDocument/2006/relationships/tags" Target="../tags/tag2.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24" Type="http://schemas.openxmlformats.org/officeDocument/2006/relationships/tags" Target="../tags/tag6.xml"/><Relationship Id="rId5" Type="http://schemas.openxmlformats.org/officeDocument/2006/relationships/slideLayout" Target="../slideLayouts/slideLayout11.xml"/><Relationship Id="rId15" Type="http://schemas.openxmlformats.org/officeDocument/2006/relationships/slideLayout" Target="../slideLayouts/slideLayout21.xml"/><Relationship Id="rId23" Type="http://schemas.openxmlformats.org/officeDocument/2006/relationships/tags" Target="../tags/tag5.xml"/><Relationship Id="rId10" Type="http://schemas.openxmlformats.org/officeDocument/2006/relationships/slideLayout" Target="../slideLayouts/slideLayout16.xml"/><Relationship Id="rId19" Type="http://schemas.openxmlformats.org/officeDocument/2006/relationships/theme" Target="../theme/theme2.xml"/><Relationship Id="rId4" Type="http://schemas.openxmlformats.org/officeDocument/2006/relationships/slideLayout" Target="../slideLayouts/slideLayout10.xml"/><Relationship Id="rId9" Type="http://schemas.openxmlformats.org/officeDocument/2006/relationships/slideLayout" Target="../slideLayouts/slideLayout15.xml"/><Relationship Id="rId14" Type="http://schemas.openxmlformats.org/officeDocument/2006/relationships/slideLayout" Target="../slideLayouts/slideLayout20.xml"/><Relationship Id="rId22" Type="http://schemas.openxmlformats.org/officeDocument/2006/relationships/tags" Target="../tags/tag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706830" y="467443"/>
            <a:ext cx="11445091" cy="466108"/>
          </a:xfrm>
          <a:prstGeom prst="rect">
            <a:avLst/>
          </a:prstGeom>
        </p:spPr>
        <p:txBody>
          <a:bodyPr vert="horz" wrap="square" lIns="101600" tIns="38100" rIns="76200" bIns="38100" rtlCol="0" anchor="t" anchorCtr="0">
            <a:normAutofit/>
          </a:bodyPr>
          <a:lstStyle/>
          <a:p>
            <a:r>
              <a:rPr lang="zh-CN" altLang="en-US"/>
              <a:t>单击此处编辑母版标题样式</a:t>
            </a:r>
          </a:p>
        </p:txBody>
      </p:sp>
      <p:sp>
        <p:nvSpPr>
          <p:cNvPr id="3" name="文本占位符 2"/>
          <p:cNvSpPr>
            <a:spLocks noGrp="1"/>
          </p:cNvSpPr>
          <p:nvPr>
            <p:ph type="body" idx="1"/>
            <p:custDataLst>
              <p:tags r:id="rId21"/>
            </p:custDataLst>
          </p:nvPr>
        </p:nvSpPr>
        <p:spPr>
          <a:xfrm>
            <a:off x="706830" y="1004543"/>
            <a:ext cx="11445091" cy="5683301"/>
          </a:xfrm>
          <a:prstGeom prst="rect">
            <a:avLst/>
          </a:prstGeom>
        </p:spPr>
        <p:txBody>
          <a:bodyPr vert="horz" wrap="square"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2"/>
            </p:custDataLst>
          </p:nvPr>
        </p:nvSpPr>
        <p:spPr>
          <a:xfrm>
            <a:off x="928155" y="6696722"/>
            <a:ext cx="2847500" cy="334107"/>
          </a:xfrm>
          <a:prstGeom prst="rect">
            <a:avLst/>
          </a:prstGeom>
        </p:spPr>
        <p:txBody>
          <a:bodyPr vert="horz" wrap="square" lIns="91440" tIns="45720" rIns="91440" bIns="45720" rtlCol="0" anchor="ctr">
            <a:normAutofit/>
          </a:bodyPr>
          <a:lstStyle>
            <a:lvl1pPr algn="l">
              <a:defRPr sz="1265">
                <a:solidFill>
                  <a:schemeClr val="tx1">
                    <a:tint val="75000"/>
                  </a:schemeClr>
                </a:solidFill>
              </a:defRPr>
            </a:lvl1pPr>
          </a:lstStyle>
          <a:p>
            <a:fld id="{760FBDFE-C587-4B4C-A407-44438C67B59E}" type="datetimeFigureOut">
              <a:rPr lang="zh-CN" altLang="en-US" smtClean="0"/>
              <a:t>2020-12-16</a:t>
            </a:fld>
            <a:endParaRPr lang="zh-CN" altLang="en-US"/>
          </a:p>
        </p:txBody>
      </p:sp>
      <p:sp>
        <p:nvSpPr>
          <p:cNvPr id="5" name="页脚占位符 4"/>
          <p:cNvSpPr>
            <a:spLocks noGrp="1"/>
          </p:cNvSpPr>
          <p:nvPr>
            <p:ph type="ftr" sz="quarter" idx="3"/>
            <p:custDataLst>
              <p:tags r:id="rId23"/>
            </p:custDataLst>
          </p:nvPr>
        </p:nvSpPr>
        <p:spPr>
          <a:xfrm>
            <a:off x="4341208" y="6696722"/>
            <a:ext cx="4176333" cy="334107"/>
          </a:xfrm>
          <a:prstGeom prst="rect">
            <a:avLst/>
          </a:prstGeom>
        </p:spPr>
        <p:txBody>
          <a:bodyPr vert="horz" wrap="square" lIns="91440" tIns="45720" rIns="91440" bIns="45720" rtlCol="0" anchor="ctr">
            <a:normAutofit/>
          </a:bodyPr>
          <a:lstStyle>
            <a:lvl1pPr algn="ctr">
              <a:defRPr sz="1265">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4"/>
            </p:custDataLst>
          </p:nvPr>
        </p:nvSpPr>
        <p:spPr>
          <a:xfrm>
            <a:off x="9081347" y="6696722"/>
            <a:ext cx="2847500" cy="334107"/>
          </a:xfrm>
          <a:prstGeom prst="rect">
            <a:avLst/>
          </a:prstGeom>
        </p:spPr>
        <p:txBody>
          <a:bodyPr vert="horz" wrap="square" lIns="91440" tIns="45720" rIns="91440" bIns="45720" rtlCol="0" anchor="ctr">
            <a:normAutofit/>
          </a:bodyPr>
          <a:lstStyle>
            <a:lvl1pPr algn="r">
              <a:defRPr sz="1265">
                <a:solidFill>
                  <a:schemeClr val="tx1">
                    <a:tint val="75000"/>
                  </a:schemeClr>
                </a:solidFill>
              </a:defRPr>
            </a:lvl1pPr>
          </a:lstStyle>
          <a:p>
            <a:fld id="{49AE70B2-8BF9-45C0-BB95-33D1B9D3A854}" type="slidenum">
              <a:rPr lang="zh-CN" altLang="en-US" smtClean="0"/>
              <a:t>‹#›</a:t>
            </a:fld>
            <a:endParaRPr lang="zh-CN" altLang="en-US"/>
          </a:p>
        </p:txBody>
      </p:sp>
      <p:sp>
        <p:nvSpPr>
          <p:cNvPr id="7" name="KSO_TEMPLATE" hidden="1"/>
          <p:cNvSpPr/>
          <p:nvPr userDrawn="1">
            <p:custDataLst>
              <p:tags r:id="rId25"/>
            </p:custDataLst>
          </p:nvPr>
        </p:nvSpPr>
        <p:spPr>
          <a:xfrm flipH="1">
            <a:off x="353"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p>
            <a:pPr algn="ctr"/>
            <a:endParaRPr lang="zh-CN" altLang="en-US" sz="1900">
              <a:solidFill>
                <a:schemeClr val="lt1"/>
              </a:solidFill>
            </a:endParaRPr>
          </a:p>
        </p:txBody>
      </p:sp>
      <p:sp>
        <p:nvSpPr>
          <p:cNvPr id="8" name="KSO_TEMPLATE" hidden="1"/>
          <p:cNvSpPr/>
          <p:nvPr userDrawn="1">
            <p:custDataLst>
              <p:tags r:id="rId26"/>
            </p:custDataLst>
          </p:nvPr>
        </p:nvSpPr>
        <p:spPr>
          <a:xfrm flipH="1">
            <a:off x="353"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 id="2147483662" r:id="rId7"/>
    <p:sldLayoutId id="2147483663" r:id="rId8"/>
    <p:sldLayoutId id="2147483664" r:id="rId9"/>
    <p:sldLayoutId id="2147483665" r:id="rId10"/>
    <p:sldLayoutId id="2147483666" r:id="rId11"/>
    <p:sldLayoutId id="2147483667" r:id="rId12"/>
    <p:sldLayoutId id="2147483668" r:id="rId13"/>
    <p:sldLayoutId id="2147483669" r:id="rId14"/>
    <p:sldLayoutId id="2147483670" r:id="rId15"/>
    <p:sldLayoutId id="2147483671" r:id="rId16"/>
    <p:sldLayoutId id="2147483672" r:id="rId17"/>
    <p:sldLayoutId id="2147483673" r:id="rId18"/>
  </p:sldLayoutIdLst>
  <p:transition/>
  <p:txStyles>
    <p:titleStyle>
      <a:lvl1pPr algn="l" defTabSz="964565" rtl="0" eaLnBrk="1" fontAlgn="auto" latinLnBrk="0" hangingPunct="1">
        <a:lnSpc>
          <a:spcPct val="100000"/>
        </a:lnSpc>
        <a:spcBef>
          <a:spcPct val="0"/>
        </a:spcBef>
        <a:buNone/>
        <a:defRPr sz="2530" b="1" u="none" strike="noStrike" kern="1200" cap="none" spc="200" normalizeH="0">
          <a:solidFill>
            <a:schemeClr val="tx1"/>
          </a:solidFill>
          <a:uFillTx/>
          <a:latin typeface="微软雅黑" panose="020B0503020204020204" charset="-122"/>
          <a:ea typeface="微软雅黑"/>
          <a:cs typeface="+mj-cs"/>
        </a:defRPr>
      </a:lvl1pPr>
    </p:titleStyle>
    <p:bodyStyle>
      <a:lvl1pPr marL="241300" indent="-241300" algn="l" defTabSz="964565" rtl="0" eaLnBrk="1" fontAlgn="auto" latinLnBrk="0" hangingPunct="1">
        <a:lnSpc>
          <a:spcPct val="130000"/>
        </a:lnSpc>
        <a:spcBef>
          <a:spcPct val="0"/>
        </a:spcBef>
        <a:spcAft>
          <a:spcPts val="1000"/>
        </a:spcAft>
        <a:buFont typeface="Arial" pitchFamily="34" charset="0"/>
        <a:buChar char="•"/>
        <a:defRPr sz="1685" u="none" strike="noStrike" kern="1200" cap="none" spc="150" normalizeH="0" baseline="0">
          <a:solidFill>
            <a:schemeClr val="tx1"/>
          </a:solidFill>
          <a:uFillTx/>
          <a:latin typeface="微软雅黑" panose="020B0503020204020204" charset="-122"/>
          <a:ea typeface="微软雅黑"/>
          <a:cs typeface="+mn-cs"/>
        </a:defRPr>
      </a:lvl1pPr>
      <a:lvl2pPr marL="723265" indent="-241300" algn="l" defTabSz="964565" rtl="0" eaLnBrk="1" fontAlgn="auto" latinLnBrk="0" hangingPunct="1">
        <a:lnSpc>
          <a:spcPct val="130000"/>
        </a:lnSpc>
        <a:spcBef>
          <a:spcPct val="0"/>
        </a:spcBef>
        <a:spcAft>
          <a:spcPts val="1000"/>
        </a:spcAft>
        <a:buFont typeface="Arial" pitchFamily="34" charset="0"/>
        <a:buChar char="•"/>
        <a:tabLst>
          <a:tab pos="1697355" algn="l"/>
        </a:tabLst>
        <a:defRPr sz="1685" u="none" strike="noStrike" kern="1200" cap="none" spc="150" normalizeH="0" baseline="0">
          <a:solidFill>
            <a:schemeClr val="tx1"/>
          </a:solidFill>
          <a:uFillTx/>
          <a:latin typeface="微软雅黑" panose="020B0503020204020204" charset="-122"/>
          <a:ea typeface="微软雅黑"/>
          <a:cs typeface="+mn-cs"/>
        </a:defRPr>
      </a:lvl2pPr>
      <a:lvl3pPr marL="1205230" indent="-241300" algn="l" defTabSz="964565" rtl="0" eaLnBrk="1" fontAlgn="auto" latinLnBrk="0" hangingPunct="1">
        <a:lnSpc>
          <a:spcPct val="130000"/>
        </a:lnSpc>
        <a:spcBef>
          <a:spcPct val="0"/>
        </a:spcBef>
        <a:spcAft>
          <a:spcPts val="1000"/>
        </a:spcAft>
        <a:buFont typeface="Arial" pitchFamily="34" charset="0"/>
        <a:buChar char="•"/>
        <a:defRPr sz="1685" u="none" strike="noStrike" kern="1200" cap="none" spc="150" normalizeH="0" baseline="0">
          <a:solidFill>
            <a:schemeClr val="tx1"/>
          </a:solidFill>
          <a:uFillTx/>
          <a:latin typeface="微软雅黑" panose="020B0503020204020204" charset="-122"/>
          <a:ea typeface="微软雅黑"/>
          <a:cs typeface="+mn-cs"/>
        </a:defRPr>
      </a:lvl3pPr>
      <a:lvl4pPr marL="1687830" indent="-241300" algn="l" defTabSz="964565" rtl="0" eaLnBrk="1" fontAlgn="auto" latinLnBrk="0" hangingPunct="1">
        <a:lnSpc>
          <a:spcPct val="130000"/>
        </a:lnSpc>
        <a:spcBef>
          <a:spcPct val="0"/>
        </a:spcBef>
        <a:spcAft>
          <a:spcPts val="1000"/>
        </a:spcAft>
        <a:buFont typeface="Arial" pitchFamily="34" charset="0"/>
        <a:buChar char="•"/>
        <a:defRPr sz="1685" u="none" strike="noStrike" kern="1200" cap="none" spc="150" normalizeH="0" baseline="0">
          <a:solidFill>
            <a:schemeClr val="tx1"/>
          </a:solidFill>
          <a:uFillTx/>
          <a:latin typeface="微软雅黑" panose="020B0503020204020204" charset="-122"/>
          <a:ea typeface="微软雅黑"/>
          <a:cs typeface="+mn-cs"/>
        </a:defRPr>
      </a:lvl4pPr>
      <a:lvl5pPr marL="2169795" indent="-241300" algn="l" defTabSz="964565" rtl="0" eaLnBrk="1" fontAlgn="auto" latinLnBrk="0" hangingPunct="1">
        <a:lnSpc>
          <a:spcPct val="130000"/>
        </a:lnSpc>
        <a:spcBef>
          <a:spcPct val="0"/>
        </a:spcBef>
        <a:spcAft>
          <a:spcPts val="1000"/>
        </a:spcAft>
        <a:buFont typeface="Arial" pitchFamily="34" charset="0"/>
        <a:buChar char="•"/>
        <a:defRPr sz="1685" u="none" strike="noStrike" kern="1200" cap="none" spc="150" normalizeH="0" baseline="0">
          <a:solidFill>
            <a:schemeClr val="tx1"/>
          </a:solidFill>
          <a:uFillTx/>
          <a:latin typeface="微软雅黑" panose="020B0503020204020204" charset="-122"/>
          <a:ea typeface="微软雅黑"/>
          <a:cs typeface="+mn-cs"/>
        </a:defRPr>
      </a:lvl5pPr>
      <a:lvl6pPr marL="2651760" indent="-241300" algn="l" defTabSz="964565" rtl="0" eaLnBrk="1" latinLnBrk="0" hangingPunct="1">
        <a:lnSpc>
          <a:spcPct val="90000"/>
        </a:lnSpc>
        <a:spcBef>
          <a:spcPct val="106000"/>
        </a:spcBef>
        <a:buFont typeface="Arial" pitchFamily="34" charset="0"/>
        <a:buChar char="•"/>
        <a:defRPr sz="1900" kern="1200">
          <a:solidFill>
            <a:schemeClr val="tx1"/>
          </a:solidFill>
          <a:latin typeface="+mn-lt"/>
          <a:ea typeface="+mn-ea"/>
          <a:cs typeface="+mn-cs"/>
        </a:defRPr>
      </a:lvl6pPr>
      <a:lvl7pPr marL="3134360" indent="-241300" algn="l" defTabSz="964565" rtl="0" eaLnBrk="1" latinLnBrk="0" hangingPunct="1">
        <a:lnSpc>
          <a:spcPct val="90000"/>
        </a:lnSpc>
        <a:spcBef>
          <a:spcPct val="106000"/>
        </a:spcBef>
        <a:buFont typeface="Arial" pitchFamily="34" charset="0"/>
        <a:buChar char="•"/>
        <a:defRPr sz="1900" kern="1200">
          <a:solidFill>
            <a:schemeClr val="tx1"/>
          </a:solidFill>
          <a:latin typeface="+mn-lt"/>
          <a:ea typeface="+mn-ea"/>
          <a:cs typeface="+mn-cs"/>
        </a:defRPr>
      </a:lvl7pPr>
      <a:lvl8pPr marL="3616325" indent="-241300" algn="l" defTabSz="964565" rtl="0" eaLnBrk="1" latinLnBrk="0" hangingPunct="1">
        <a:lnSpc>
          <a:spcPct val="90000"/>
        </a:lnSpc>
        <a:spcBef>
          <a:spcPct val="106000"/>
        </a:spcBef>
        <a:buFont typeface="Arial" pitchFamily="34" charset="0"/>
        <a:buChar char="•"/>
        <a:defRPr sz="1900" kern="1200">
          <a:solidFill>
            <a:schemeClr val="tx1"/>
          </a:solidFill>
          <a:latin typeface="+mn-lt"/>
          <a:ea typeface="+mn-ea"/>
          <a:cs typeface="+mn-cs"/>
        </a:defRPr>
      </a:lvl8pPr>
      <a:lvl9pPr marL="4098290" indent="-241300" algn="l" defTabSz="964565" rtl="0" eaLnBrk="1" latinLnBrk="0" hangingPunct="1">
        <a:lnSpc>
          <a:spcPct val="90000"/>
        </a:lnSpc>
        <a:spcBef>
          <a:spcPct val="106000"/>
        </a:spcBef>
        <a:buFont typeface="Arial" pitchFamily="34" charset="0"/>
        <a:buChar char="•"/>
        <a:defRPr sz="1900" kern="1200">
          <a:solidFill>
            <a:schemeClr val="tx1"/>
          </a:solidFill>
          <a:latin typeface="+mn-lt"/>
          <a:ea typeface="+mn-ea"/>
          <a:cs typeface="+mn-cs"/>
        </a:defRPr>
      </a:lvl9pPr>
    </p:bodyStyle>
    <p:otherStyle>
      <a:defPPr>
        <a:defRPr lang="zh-CN"/>
      </a:defPPr>
      <a:lvl1pPr marL="0" algn="l" defTabSz="964565" rtl="0" eaLnBrk="1" latinLnBrk="0" hangingPunct="1">
        <a:defRPr sz="1900" kern="1200">
          <a:solidFill>
            <a:schemeClr val="tx1"/>
          </a:solidFill>
          <a:latin typeface="+mn-lt"/>
          <a:ea typeface="+mn-ea"/>
          <a:cs typeface="+mn-cs"/>
        </a:defRPr>
      </a:lvl1pPr>
      <a:lvl2pPr marL="481965" algn="l" defTabSz="964565" rtl="0" eaLnBrk="1" latinLnBrk="0" hangingPunct="1">
        <a:defRPr sz="1900" kern="1200">
          <a:solidFill>
            <a:schemeClr val="tx1"/>
          </a:solidFill>
          <a:latin typeface="+mn-lt"/>
          <a:ea typeface="+mn-ea"/>
          <a:cs typeface="+mn-cs"/>
        </a:defRPr>
      </a:lvl2pPr>
      <a:lvl3pPr marL="964565" algn="l" defTabSz="964565" rtl="0" eaLnBrk="1" latinLnBrk="0" hangingPunct="1">
        <a:defRPr sz="1900" kern="1200">
          <a:solidFill>
            <a:schemeClr val="tx1"/>
          </a:solidFill>
          <a:latin typeface="+mn-lt"/>
          <a:ea typeface="+mn-ea"/>
          <a:cs typeface="+mn-cs"/>
        </a:defRPr>
      </a:lvl3pPr>
      <a:lvl4pPr marL="1446530" algn="l" defTabSz="964565" rtl="0" eaLnBrk="1" latinLnBrk="0" hangingPunct="1">
        <a:defRPr sz="1900" kern="1200">
          <a:solidFill>
            <a:schemeClr val="tx1"/>
          </a:solidFill>
          <a:latin typeface="+mn-lt"/>
          <a:ea typeface="+mn-ea"/>
          <a:cs typeface="+mn-cs"/>
        </a:defRPr>
      </a:lvl4pPr>
      <a:lvl5pPr marL="1928495" algn="l" defTabSz="964565" rtl="0" eaLnBrk="1" latinLnBrk="0" hangingPunct="1">
        <a:defRPr sz="1900" kern="1200">
          <a:solidFill>
            <a:schemeClr val="tx1"/>
          </a:solidFill>
          <a:latin typeface="+mn-lt"/>
          <a:ea typeface="+mn-ea"/>
          <a:cs typeface="+mn-cs"/>
        </a:defRPr>
      </a:lvl5pPr>
      <a:lvl6pPr marL="2411095" algn="l" defTabSz="964565" rtl="0" eaLnBrk="1" latinLnBrk="0" hangingPunct="1">
        <a:defRPr sz="1900" kern="1200">
          <a:solidFill>
            <a:schemeClr val="tx1"/>
          </a:solidFill>
          <a:latin typeface="+mn-lt"/>
          <a:ea typeface="+mn-ea"/>
          <a:cs typeface="+mn-cs"/>
        </a:defRPr>
      </a:lvl6pPr>
      <a:lvl7pPr marL="2893060" algn="l" defTabSz="964565" rtl="0" eaLnBrk="1" latinLnBrk="0" hangingPunct="1">
        <a:defRPr sz="1900" kern="1200">
          <a:solidFill>
            <a:schemeClr val="tx1"/>
          </a:solidFill>
          <a:latin typeface="+mn-lt"/>
          <a:ea typeface="+mn-ea"/>
          <a:cs typeface="+mn-cs"/>
        </a:defRPr>
      </a:lvl7pPr>
      <a:lvl8pPr marL="3375025" algn="l" defTabSz="964565" rtl="0" eaLnBrk="1" latinLnBrk="0" hangingPunct="1">
        <a:defRPr sz="1900" kern="1200">
          <a:solidFill>
            <a:schemeClr val="tx1"/>
          </a:solidFill>
          <a:latin typeface="+mn-lt"/>
          <a:ea typeface="+mn-ea"/>
          <a:cs typeface="+mn-cs"/>
        </a:defRPr>
      </a:lvl8pPr>
      <a:lvl9pPr marL="3857625" algn="l" defTabSz="964565"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tags" Target="../tags/tag153.xml"/><Relationship Id="rId7" Type="http://schemas.openxmlformats.org/officeDocument/2006/relationships/slideLayout" Target="../slideLayouts/slideLayout6.xml"/><Relationship Id="rId2" Type="http://schemas.openxmlformats.org/officeDocument/2006/relationships/tags" Target="../tags/tag152.xml"/><Relationship Id="rId1" Type="http://schemas.openxmlformats.org/officeDocument/2006/relationships/tags" Target="../tags/tag151.xml"/><Relationship Id="rId6" Type="http://schemas.openxmlformats.org/officeDocument/2006/relationships/tags" Target="../tags/tag156.xml"/><Relationship Id="rId5" Type="http://schemas.openxmlformats.org/officeDocument/2006/relationships/tags" Target="../tags/tag155.xml"/><Relationship Id="rId4" Type="http://schemas.openxmlformats.org/officeDocument/2006/relationships/tags" Target="../tags/tag154.xml"/></Relationships>
</file>

<file path=ppt/slides/_rels/slide11.xml.rels><?xml version="1.0" encoding="UTF-8" standalone="yes"?>
<Relationships xmlns="http://schemas.openxmlformats.org/package/2006/relationships"><Relationship Id="rId3" Type="http://schemas.openxmlformats.org/officeDocument/2006/relationships/tags" Target="../tags/tag159.xml"/><Relationship Id="rId7" Type="http://schemas.openxmlformats.org/officeDocument/2006/relationships/image" Target="../media/image12.jpeg"/><Relationship Id="rId2" Type="http://schemas.openxmlformats.org/officeDocument/2006/relationships/tags" Target="../tags/tag158.xml"/><Relationship Id="rId1" Type="http://schemas.openxmlformats.org/officeDocument/2006/relationships/tags" Target="../tags/tag157.xml"/><Relationship Id="rId6" Type="http://schemas.openxmlformats.org/officeDocument/2006/relationships/slideLayout" Target="../slideLayouts/slideLayout13.xml"/><Relationship Id="rId5" Type="http://schemas.openxmlformats.org/officeDocument/2006/relationships/tags" Target="../tags/tag161.xml"/><Relationship Id="rId4" Type="http://schemas.openxmlformats.org/officeDocument/2006/relationships/tags" Target="../tags/tag160.xml"/></Relationships>
</file>

<file path=ppt/slides/_rels/slide12.xml.rels><?xml version="1.0" encoding="UTF-8" standalone="yes"?>
<Relationships xmlns="http://schemas.openxmlformats.org/package/2006/relationships"><Relationship Id="rId8" Type="http://schemas.openxmlformats.org/officeDocument/2006/relationships/slideLayout" Target="../slideLayouts/slideLayout6.xml"/><Relationship Id="rId3" Type="http://schemas.openxmlformats.org/officeDocument/2006/relationships/tags" Target="../tags/tag164.xml"/><Relationship Id="rId7" Type="http://schemas.openxmlformats.org/officeDocument/2006/relationships/tags" Target="../tags/tag168.xml"/><Relationship Id="rId2" Type="http://schemas.openxmlformats.org/officeDocument/2006/relationships/tags" Target="../tags/tag163.xml"/><Relationship Id="rId1" Type="http://schemas.openxmlformats.org/officeDocument/2006/relationships/tags" Target="../tags/tag162.xml"/><Relationship Id="rId6" Type="http://schemas.openxmlformats.org/officeDocument/2006/relationships/tags" Target="../tags/tag167.xml"/><Relationship Id="rId5" Type="http://schemas.openxmlformats.org/officeDocument/2006/relationships/tags" Target="../tags/tag166.xml"/><Relationship Id="rId4" Type="http://schemas.openxmlformats.org/officeDocument/2006/relationships/tags" Target="../tags/tag165.xml"/><Relationship Id="rId9" Type="http://schemas.openxmlformats.org/officeDocument/2006/relationships/image" Target="../media/image7.jpe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70.xml"/><Relationship Id="rId1" Type="http://schemas.openxmlformats.org/officeDocument/2006/relationships/tags" Target="../tags/tag169.xml"/></Relationships>
</file>

<file path=ppt/slides/_rels/slide14.xml.rels><?xml version="1.0" encoding="UTF-8" standalone="yes"?>
<Relationships xmlns="http://schemas.openxmlformats.org/package/2006/relationships"><Relationship Id="rId3" Type="http://schemas.openxmlformats.org/officeDocument/2006/relationships/tags" Target="../tags/tag173.xml"/><Relationship Id="rId7" Type="http://schemas.openxmlformats.org/officeDocument/2006/relationships/image" Target="../media/image13.jpeg"/><Relationship Id="rId2" Type="http://schemas.openxmlformats.org/officeDocument/2006/relationships/tags" Target="../tags/tag172.xml"/><Relationship Id="rId1" Type="http://schemas.openxmlformats.org/officeDocument/2006/relationships/tags" Target="../tags/tag171.xml"/><Relationship Id="rId6" Type="http://schemas.openxmlformats.org/officeDocument/2006/relationships/slideLayout" Target="../slideLayouts/slideLayout6.xml"/><Relationship Id="rId5" Type="http://schemas.openxmlformats.org/officeDocument/2006/relationships/tags" Target="../tags/tag175.xml"/><Relationship Id="rId4" Type="http://schemas.openxmlformats.org/officeDocument/2006/relationships/tags" Target="../tags/tag174.xml"/></Relationships>
</file>

<file path=ppt/slides/_rels/slide15.xml.rels><?xml version="1.0" encoding="UTF-8" standalone="yes"?>
<Relationships xmlns="http://schemas.openxmlformats.org/package/2006/relationships"><Relationship Id="rId8" Type="http://schemas.openxmlformats.org/officeDocument/2006/relationships/slideLayout" Target="../slideLayouts/slideLayout6.xml"/><Relationship Id="rId3" Type="http://schemas.openxmlformats.org/officeDocument/2006/relationships/tags" Target="../tags/tag178.xml"/><Relationship Id="rId7" Type="http://schemas.openxmlformats.org/officeDocument/2006/relationships/tags" Target="../tags/tag182.xml"/><Relationship Id="rId2" Type="http://schemas.openxmlformats.org/officeDocument/2006/relationships/tags" Target="../tags/tag177.xml"/><Relationship Id="rId1" Type="http://schemas.openxmlformats.org/officeDocument/2006/relationships/tags" Target="../tags/tag176.xml"/><Relationship Id="rId6" Type="http://schemas.openxmlformats.org/officeDocument/2006/relationships/tags" Target="../tags/tag181.xml"/><Relationship Id="rId5" Type="http://schemas.openxmlformats.org/officeDocument/2006/relationships/tags" Target="../tags/tag180.xml"/><Relationship Id="rId4" Type="http://schemas.openxmlformats.org/officeDocument/2006/relationships/tags" Target="../tags/tag179.xml"/></Relationships>
</file>

<file path=ppt/slides/_rels/slide16.xml.rels><?xml version="1.0" encoding="UTF-8" standalone="yes"?>
<Relationships xmlns="http://schemas.openxmlformats.org/package/2006/relationships"><Relationship Id="rId8" Type="http://schemas.openxmlformats.org/officeDocument/2006/relationships/slideLayout" Target="../slideLayouts/slideLayout6.xml"/><Relationship Id="rId3" Type="http://schemas.openxmlformats.org/officeDocument/2006/relationships/tags" Target="../tags/tag185.xml"/><Relationship Id="rId7" Type="http://schemas.openxmlformats.org/officeDocument/2006/relationships/tags" Target="../tags/tag189.xml"/><Relationship Id="rId2" Type="http://schemas.openxmlformats.org/officeDocument/2006/relationships/tags" Target="../tags/tag184.xml"/><Relationship Id="rId1" Type="http://schemas.openxmlformats.org/officeDocument/2006/relationships/tags" Target="../tags/tag183.xml"/><Relationship Id="rId6" Type="http://schemas.openxmlformats.org/officeDocument/2006/relationships/tags" Target="../tags/tag188.xml"/><Relationship Id="rId5" Type="http://schemas.openxmlformats.org/officeDocument/2006/relationships/tags" Target="../tags/tag187.xml"/><Relationship Id="rId4" Type="http://schemas.openxmlformats.org/officeDocument/2006/relationships/tags" Target="../tags/tag186.xml"/></Relationships>
</file>

<file path=ppt/slides/_rels/slide17.xml.rels><?xml version="1.0" encoding="UTF-8" standalone="yes"?>
<Relationships xmlns="http://schemas.openxmlformats.org/package/2006/relationships"><Relationship Id="rId8" Type="http://schemas.openxmlformats.org/officeDocument/2006/relationships/slideLayout" Target="../slideLayouts/slideLayout6.xml"/><Relationship Id="rId3" Type="http://schemas.openxmlformats.org/officeDocument/2006/relationships/tags" Target="../tags/tag192.xml"/><Relationship Id="rId7" Type="http://schemas.openxmlformats.org/officeDocument/2006/relationships/tags" Target="../tags/tag196.xml"/><Relationship Id="rId2" Type="http://schemas.openxmlformats.org/officeDocument/2006/relationships/tags" Target="../tags/tag191.xml"/><Relationship Id="rId1" Type="http://schemas.openxmlformats.org/officeDocument/2006/relationships/tags" Target="../tags/tag190.xml"/><Relationship Id="rId6" Type="http://schemas.openxmlformats.org/officeDocument/2006/relationships/tags" Target="../tags/tag195.xml"/><Relationship Id="rId5" Type="http://schemas.openxmlformats.org/officeDocument/2006/relationships/tags" Target="../tags/tag194.xml"/><Relationship Id="rId4" Type="http://schemas.openxmlformats.org/officeDocument/2006/relationships/tags" Target="../tags/tag193.xml"/></Relationships>
</file>

<file path=ppt/slides/_rels/slide18.xml.rels><?xml version="1.0" encoding="UTF-8" standalone="yes"?>
<Relationships xmlns="http://schemas.openxmlformats.org/package/2006/relationships"><Relationship Id="rId8" Type="http://schemas.openxmlformats.org/officeDocument/2006/relationships/slideLayout" Target="../slideLayouts/slideLayout6.xml"/><Relationship Id="rId3" Type="http://schemas.openxmlformats.org/officeDocument/2006/relationships/tags" Target="../tags/tag199.xml"/><Relationship Id="rId7" Type="http://schemas.openxmlformats.org/officeDocument/2006/relationships/tags" Target="../tags/tag203.xml"/><Relationship Id="rId2" Type="http://schemas.openxmlformats.org/officeDocument/2006/relationships/tags" Target="../tags/tag198.xml"/><Relationship Id="rId1" Type="http://schemas.openxmlformats.org/officeDocument/2006/relationships/tags" Target="../tags/tag197.xml"/><Relationship Id="rId6" Type="http://schemas.openxmlformats.org/officeDocument/2006/relationships/tags" Target="../tags/tag202.xml"/><Relationship Id="rId5" Type="http://schemas.openxmlformats.org/officeDocument/2006/relationships/tags" Target="../tags/tag201.xml"/><Relationship Id="rId4" Type="http://schemas.openxmlformats.org/officeDocument/2006/relationships/tags" Target="../tags/tag200.xml"/><Relationship Id="rId9" Type="http://schemas.openxmlformats.org/officeDocument/2006/relationships/image" Target="../media/image7.jpeg"/></Relationships>
</file>

<file path=ppt/slides/_rels/slide19.xml.rels><?xml version="1.0" encoding="UTF-8" standalone="yes"?>
<Relationships xmlns="http://schemas.openxmlformats.org/package/2006/relationships"><Relationship Id="rId3" Type="http://schemas.openxmlformats.org/officeDocument/2006/relationships/tags" Target="../tags/tag206.xml"/><Relationship Id="rId7" Type="http://schemas.openxmlformats.org/officeDocument/2006/relationships/image" Target="../media/image15.png"/><Relationship Id="rId2" Type="http://schemas.openxmlformats.org/officeDocument/2006/relationships/tags" Target="../tags/tag205.xml"/><Relationship Id="rId1" Type="http://schemas.openxmlformats.org/officeDocument/2006/relationships/tags" Target="../tags/tag204.xml"/><Relationship Id="rId6" Type="http://schemas.openxmlformats.org/officeDocument/2006/relationships/image" Target="../media/image14.jpeg"/><Relationship Id="rId5" Type="http://schemas.openxmlformats.org/officeDocument/2006/relationships/slideLayout" Target="../slideLayouts/slideLayout6.xml"/><Relationship Id="rId4" Type="http://schemas.openxmlformats.org/officeDocument/2006/relationships/tags" Target="../tags/tag207.xml"/></Relationships>
</file>

<file path=ppt/slides/_rels/slide2.xml.rels><?xml version="1.0" encoding="UTF-8" standalone="yes"?>
<Relationships xmlns="http://schemas.openxmlformats.org/package/2006/relationships"><Relationship Id="rId3" Type="http://schemas.openxmlformats.org/officeDocument/2006/relationships/tags" Target="../tags/tag112.xml"/><Relationship Id="rId2" Type="http://schemas.openxmlformats.org/officeDocument/2006/relationships/tags" Target="../tags/tag111.xml"/><Relationship Id="rId1" Type="http://schemas.openxmlformats.org/officeDocument/2006/relationships/tags" Target="../tags/tag110.xml"/><Relationship Id="rId6" Type="http://schemas.openxmlformats.org/officeDocument/2006/relationships/image" Target="../media/image6.png"/><Relationship Id="rId5" Type="http://schemas.openxmlformats.org/officeDocument/2006/relationships/image" Target="../media/image5.jpeg"/><Relationship Id="rId4"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tags" Target="../tags/tag210.xml"/><Relationship Id="rId7" Type="http://schemas.openxmlformats.org/officeDocument/2006/relationships/image" Target="../media/image15.png"/><Relationship Id="rId2" Type="http://schemas.openxmlformats.org/officeDocument/2006/relationships/tags" Target="../tags/tag209.xml"/><Relationship Id="rId1" Type="http://schemas.openxmlformats.org/officeDocument/2006/relationships/tags" Target="../tags/tag208.xml"/><Relationship Id="rId6" Type="http://schemas.openxmlformats.org/officeDocument/2006/relationships/image" Target="../media/image14.jpeg"/><Relationship Id="rId5" Type="http://schemas.openxmlformats.org/officeDocument/2006/relationships/slideLayout" Target="../slideLayouts/slideLayout6.xml"/><Relationship Id="rId4" Type="http://schemas.openxmlformats.org/officeDocument/2006/relationships/tags" Target="../tags/tag211.xml"/></Relationships>
</file>

<file path=ppt/slides/_rels/slide21.xml.rels><?xml version="1.0" encoding="UTF-8" standalone="yes"?>
<Relationships xmlns="http://schemas.openxmlformats.org/package/2006/relationships"><Relationship Id="rId3" Type="http://schemas.openxmlformats.org/officeDocument/2006/relationships/tags" Target="../tags/tag214.xml"/><Relationship Id="rId7" Type="http://schemas.openxmlformats.org/officeDocument/2006/relationships/image" Target="../media/image15.png"/><Relationship Id="rId2" Type="http://schemas.openxmlformats.org/officeDocument/2006/relationships/tags" Target="../tags/tag213.xml"/><Relationship Id="rId1" Type="http://schemas.openxmlformats.org/officeDocument/2006/relationships/tags" Target="../tags/tag212.xml"/><Relationship Id="rId6" Type="http://schemas.openxmlformats.org/officeDocument/2006/relationships/image" Target="../media/image14.jpeg"/><Relationship Id="rId5" Type="http://schemas.openxmlformats.org/officeDocument/2006/relationships/slideLayout" Target="../slideLayouts/slideLayout6.xml"/><Relationship Id="rId4" Type="http://schemas.openxmlformats.org/officeDocument/2006/relationships/tags" Target="../tags/tag215.xml"/></Relationships>
</file>

<file path=ppt/slides/_rels/slide22.xml.rels><?xml version="1.0" encoding="UTF-8" standalone="yes"?>
<Relationships xmlns="http://schemas.openxmlformats.org/package/2006/relationships"><Relationship Id="rId8" Type="http://schemas.openxmlformats.org/officeDocument/2006/relationships/slideLayout" Target="../slideLayouts/slideLayout6.xml"/><Relationship Id="rId3" Type="http://schemas.openxmlformats.org/officeDocument/2006/relationships/tags" Target="../tags/tag218.xml"/><Relationship Id="rId7" Type="http://schemas.openxmlformats.org/officeDocument/2006/relationships/tags" Target="../tags/tag222.xml"/><Relationship Id="rId2" Type="http://schemas.openxmlformats.org/officeDocument/2006/relationships/tags" Target="../tags/tag217.xml"/><Relationship Id="rId1" Type="http://schemas.openxmlformats.org/officeDocument/2006/relationships/tags" Target="../tags/tag216.xml"/><Relationship Id="rId6" Type="http://schemas.openxmlformats.org/officeDocument/2006/relationships/tags" Target="../tags/tag221.xml"/><Relationship Id="rId5" Type="http://schemas.openxmlformats.org/officeDocument/2006/relationships/tags" Target="../tags/tag220.xml"/><Relationship Id="rId4" Type="http://schemas.openxmlformats.org/officeDocument/2006/relationships/tags" Target="../tags/tag219.xml"/><Relationship Id="rId9" Type="http://schemas.openxmlformats.org/officeDocument/2006/relationships/image" Target="../media/image7.jpeg"/></Relationships>
</file>

<file path=ppt/slides/_rels/slide23.xml.rels><?xml version="1.0" encoding="UTF-8" standalone="yes"?>
<Relationships xmlns="http://schemas.openxmlformats.org/package/2006/relationships"><Relationship Id="rId3" Type="http://schemas.openxmlformats.org/officeDocument/2006/relationships/tags" Target="../tags/tag225.xml"/><Relationship Id="rId7" Type="http://schemas.openxmlformats.org/officeDocument/2006/relationships/image" Target="../media/image17.png"/><Relationship Id="rId2" Type="http://schemas.openxmlformats.org/officeDocument/2006/relationships/tags" Target="../tags/tag224.xml"/><Relationship Id="rId1" Type="http://schemas.openxmlformats.org/officeDocument/2006/relationships/tags" Target="../tags/tag223.xml"/><Relationship Id="rId6" Type="http://schemas.openxmlformats.org/officeDocument/2006/relationships/image" Target="../media/image16.jpeg"/><Relationship Id="rId5" Type="http://schemas.openxmlformats.org/officeDocument/2006/relationships/slideLayout" Target="../slideLayouts/slideLayout6.xml"/><Relationship Id="rId4" Type="http://schemas.openxmlformats.org/officeDocument/2006/relationships/tags" Target="../tags/tag226.xml"/></Relationships>
</file>

<file path=ppt/slides/_rels/slide24.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tags" Target="../tags/tag229.xml"/><Relationship Id="rId7" Type="http://schemas.openxmlformats.org/officeDocument/2006/relationships/slideLayout" Target="../slideLayouts/slideLayout6.xml"/><Relationship Id="rId2" Type="http://schemas.openxmlformats.org/officeDocument/2006/relationships/tags" Target="../tags/tag228.xml"/><Relationship Id="rId1" Type="http://schemas.openxmlformats.org/officeDocument/2006/relationships/tags" Target="../tags/tag227.xml"/><Relationship Id="rId6" Type="http://schemas.openxmlformats.org/officeDocument/2006/relationships/tags" Target="../tags/tag232.xml"/><Relationship Id="rId5" Type="http://schemas.openxmlformats.org/officeDocument/2006/relationships/tags" Target="../tags/tag231.xml"/><Relationship Id="rId4" Type="http://schemas.openxmlformats.org/officeDocument/2006/relationships/tags" Target="../tags/tag230.xml"/><Relationship Id="rId9" Type="http://schemas.openxmlformats.org/officeDocument/2006/relationships/image" Target="../media/image18.png"/></Relationships>
</file>

<file path=ppt/slides/_rels/slide25.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tags" Target="../tags/tag235.xml"/><Relationship Id="rId7" Type="http://schemas.openxmlformats.org/officeDocument/2006/relationships/slideLayout" Target="../slideLayouts/slideLayout6.xml"/><Relationship Id="rId2" Type="http://schemas.openxmlformats.org/officeDocument/2006/relationships/tags" Target="../tags/tag234.xml"/><Relationship Id="rId1" Type="http://schemas.openxmlformats.org/officeDocument/2006/relationships/tags" Target="../tags/tag233.xml"/><Relationship Id="rId6" Type="http://schemas.openxmlformats.org/officeDocument/2006/relationships/tags" Target="../tags/tag238.xml"/><Relationship Id="rId5" Type="http://schemas.openxmlformats.org/officeDocument/2006/relationships/tags" Target="../tags/tag237.xml"/><Relationship Id="rId4" Type="http://schemas.openxmlformats.org/officeDocument/2006/relationships/tags" Target="../tags/tag236.xml"/><Relationship Id="rId9" Type="http://schemas.openxmlformats.org/officeDocument/2006/relationships/image" Target="../media/image18.png"/></Relationships>
</file>

<file path=ppt/slides/_rels/slide26.xml.rels><?xml version="1.0" encoding="UTF-8" standalone="yes"?>
<Relationships xmlns="http://schemas.openxmlformats.org/package/2006/relationships"><Relationship Id="rId8" Type="http://schemas.openxmlformats.org/officeDocument/2006/relationships/slideLayout" Target="../slideLayouts/slideLayout6.xml"/><Relationship Id="rId3" Type="http://schemas.openxmlformats.org/officeDocument/2006/relationships/tags" Target="../tags/tag241.xml"/><Relationship Id="rId7" Type="http://schemas.openxmlformats.org/officeDocument/2006/relationships/tags" Target="../tags/tag245.xml"/><Relationship Id="rId2" Type="http://schemas.openxmlformats.org/officeDocument/2006/relationships/tags" Target="../tags/tag240.xml"/><Relationship Id="rId1" Type="http://schemas.openxmlformats.org/officeDocument/2006/relationships/tags" Target="../tags/tag239.xml"/><Relationship Id="rId6" Type="http://schemas.openxmlformats.org/officeDocument/2006/relationships/tags" Target="../tags/tag244.xml"/><Relationship Id="rId5" Type="http://schemas.openxmlformats.org/officeDocument/2006/relationships/tags" Target="../tags/tag243.xml"/><Relationship Id="rId4" Type="http://schemas.openxmlformats.org/officeDocument/2006/relationships/tags" Target="../tags/tag242.xml"/><Relationship Id="rId9" Type="http://schemas.openxmlformats.org/officeDocument/2006/relationships/image" Target="../media/image19.jpeg"/></Relationships>
</file>

<file path=ppt/slides/_rels/slide3.xml.rels><?xml version="1.0" encoding="UTF-8" standalone="yes"?>
<Relationships xmlns="http://schemas.openxmlformats.org/package/2006/relationships"><Relationship Id="rId8" Type="http://schemas.openxmlformats.org/officeDocument/2006/relationships/slideLayout" Target="../slideLayouts/slideLayout6.xml"/><Relationship Id="rId3" Type="http://schemas.openxmlformats.org/officeDocument/2006/relationships/tags" Target="../tags/tag115.xml"/><Relationship Id="rId7" Type="http://schemas.openxmlformats.org/officeDocument/2006/relationships/tags" Target="../tags/tag119.xml"/><Relationship Id="rId2" Type="http://schemas.openxmlformats.org/officeDocument/2006/relationships/tags" Target="../tags/tag114.xml"/><Relationship Id="rId1" Type="http://schemas.openxmlformats.org/officeDocument/2006/relationships/tags" Target="../tags/tag113.xml"/><Relationship Id="rId6" Type="http://schemas.openxmlformats.org/officeDocument/2006/relationships/tags" Target="../tags/tag118.xml"/><Relationship Id="rId5" Type="http://schemas.openxmlformats.org/officeDocument/2006/relationships/tags" Target="../tags/tag117.xml"/><Relationship Id="rId4" Type="http://schemas.openxmlformats.org/officeDocument/2006/relationships/tags" Target="../tags/tag116.xml"/><Relationship Id="rId9" Type="http://schemas.openxmlformats.org/officeDocument/2006/relationships/image" Target="../media/image7.jpeg"/></Relationships>
</file>

<file path=ppt/slides/_rels/slide4.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tags" Target="../tags/tag122.xml"/><Relationship Id="rId7" Type="http://schemas.openxmlformats.org/officeDocument/2006/relationships/hyperlink" Target="be98838193e3efde9aec4266f8877556.mp4" TargetMode="External"/><Relationship Id="rId2" Type="http://schemas.openxmlformats.org/officeDocument/2006/relationships/tags" Target="../tags/tag121.xml"/><Relationship Id="rId1" Type="http://schemas.openxmlformats.org/officeDocument/2006/relationships/tags" Target="../tags/tag120.xml"/><Relationship Id="rId6" Type="http://schemas.openxmlformats.org/officeDocument/2006/relationships/slideLayout" Target="../slideLayouts/slideLayout6.xml"/><Relationship Id="rId5" Type="http://schemas.openxmlformats.org/officeDocument/2006/relationships/tags" Target="../tags/tag124.xml"/><Relationship Id="rId4" Type="http://schemas.openxmlformats.org/officeDocument/2006/relationships/tags" Target="../tags/tag123.xml"/></Relationships>
</file>

<file path=ppt/slides/_rels/slide5.xml.rels><?xml version="1.0" encoding="UTF-8" standalone="yes"?>
<Relationships xmlns="http://schemas.openxmlformats.org/package/2006/relationships"><Relationship Id="rId8" Type="http://schemas.openxmlformats.org/officeDocument/2006/relationships/slideLayout" Target="../slideLayouts/slideLayout6.xml"/><Relationship Id="rId3" Type="http://schemas.openxmlformats.org/officeDocument/2006/relationships/tags" Target="../tags/tag127.xml"/><Relationship Id="rId7" Type="http://schemas.openxmlformats.org/officeDocument/2006/relationships/tags" Target="../tags/tag131.xml"/><Relationship Id="rId2" Type="http://schemas.openxmlformats.org/officeDocument/2006/relationships/tags" Target="../tags/tag126.xml"/><Relationship Id="rId1" Type="http://schemas.openxmlformats.org/officeDocument/2006/relationships/tags" Target="../tags/tag125.xml"/><Relationship Id="rId6" Type="http://schemas.openxmlformats.org/officeDocument/2006/relationships/tags" Target="../tags/tag130.xml"/><Relationship Id="rId5" Type="http://schemas.openxmlformats.org/officeDocument/2006/relationships/tags" Target="../tags/tag129.xml"/><Relationship Id="rId4" Type="http://schemas.openxmlformats.org/officeDocument/2006/relationships/tags" Target="../tags/tag128.xml"/><Relationship Id="rId9"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tags" Target="../tags/tag134.xml"/><Relationship Id="rId7" Type="http://schemas.openxmlformats.org/officeDocument/2006/relationships/image" Target="../media/image11.png"/><Relationship Id="rId2" Type="http://schemas.openxmlformats.org/officeDocument/2006/relationships/tags" Target="../tags/tag133.xml"/><Relationship Id="rId1" Type="http://schemas.openxmlformats.org/officeDocument/2006/relationships/tags" Target="../tags/tag132.xml"/><Relationship Id="rId6" Type="http://schemas.openxmlformats.org/officeDocument/2006/relationships/image" Target="../media/image10.jpeg"/><Relationship Id="rId5" Type="http://schemas.openxmlformats.org/officeDocument/2006/relationships/slideLayout" Target="../slideLayouts/slideLayout6.xml"/><Relationship Id="rId4" Type="http://schemas.openxmlformats.org/officeDocument/2006/relationships/tags" Target="../tags/tag135.xml"/></Relationships>
</file>

<file path=ppt/slides/_rels/slide7.xml.rels><?xml version="1.0" encoding="UTF-8" standalone="yes"?>
<Relationships xmlns="http://schemas.openxmlformats.org/package/2006/relationships"><Relationship Id="rId3" Type="http://schemas.openxmlformats.org/officeDocument/2006/relationships/tags" Target="../tags/tag138.xml"/><Relationship Id="rId7" Type="http://schemas.openxmlformats.org/officeDocument/2006/relationships/image" Target="../media/image11.png"/><Relationship Id="rId2" Type="http://schemas.openxmlformats.org/officeDocument/2006/relationships/tags" Target="../tags/tag137.xml"/><Relationship Id="rId1" Type="http://schemas.openxmlformats.org/officeDocument/2006/relationships/tags" Target="../tags/tag136.xml"/><Relationship Id="rId6" Type="http://schemas.openxmlformats.org/officeDocument/2006/relationships/image" Target="../media/image10.jpeg"/><Relationship Id="rId5" Type="http://schemas.openxmlformats.org/officeDocument/2006/relationships/slideLayout" Target="../slideLayouts/slideLayout6.xml"/><Relationship Id="rId4" Type="http://schemas.openxmlformats.org/officeDocument/2006/relationships/tags" Target="../tags/tag139.xml"/></Relationships>
</file>

<file path=ppt/slides/_rels/slide8.xml.rels><?xml version="1.0" encoding="UTF-8" standalone="yes"?>
<Relationships xmlns="http://schemas.openxmlformats.org/package/2006/relationships"><Relationship Id="rId3" Type="http://schemas.openxmlformats.org/officeDocument/2006/relationships/tags" Target="../tags/tag142.xml"/><Relationship Id="rId7" Type="http://schemas.openxmlformats.org/officeDocument/2006/relationships/image" Target="../media/image11.png"/><Relationship Id="rId2" Type="http://schemas.openxmlformats.org/officeDocument/2006/relationships/tags" Target="../tags/tag141.xml"/><Relationship Id="rId1" Type="http://schemas.openxmlformats.org/officeDocument/2006/relationships/tags" Target="../tags/tag140.xml"/><Relationship Id="rId6" Type="http://schemas.openxmlformats.org/officeDocument/2006/relationships/image" Target="../media/image10.jpeg"/><Relationship Id="rId5" Type="http://schemas.openxmlformats.org/officeDocument/2006/relationships/slideLayout" Target="../slideLayouts/slideLayout6.xml"/><Relationship Id="rId4" Type="http://schemas.openxmlformats.org/officeDocument/2006/relationships/tags" Target="../tags/tag143.xml"/></Relationships>
</file>

<file path=ppt/slides/_rels/slide9.xml.rels><?xml version="1.0" encoding="UTF-8" standalone="yes"?>
<Relationships xmlns="http://schemas.openxmlformats.org/package/2006/relationships"><Relationship Id="rId8" Type="http://schemas.openxmlformats.org/officeDocument/2006/relationships/slideLayout" Target="../slideLayouts/slideLayout6.xml"/><Relationship Id="rId3" Type="http://schemas.openxmlformats.org/officeDocument/2006/relationships/tags" Target="../tags/tag146.xml"/><Relationship Id="rId7" Type="http://schemas.openxmlformats.org/officeDocument/2006/relationships/tags" Target="../tags/tag150.xml"/><Relationship Id="rId2" Type="http://schemas.openxmlformats.org/officeDocument/2006/relationships/tags" Target="../tags/tag145.xml"/><Relationship Id="rId1" Type="http://schemas.openxmlformats.org/officeDocument/2006/relationships/tags" Target="../tags/tag144.xml"/><Relationship Id="rId6" Type="http://schemas.openxmlformats.org/officeDocument/2006/relationships/tags" Target="../tags/tag149.xml"/><Relationship Id="rId5" Type="http://schemas.openxmlformats.org/officeDocument/2006/relationships/tags" Target="../tags/tag148.xml"/><Relationship Id="rId4" Type="http://schemas.openxmlformats.org/officeDocument/2006/relationships/tags" Target="../tags/tag147.xml"/><Relationship Id="rId9"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二维码2"/>
          <p:cNvPicPr>
            <a:picLocks noChangeAspect="1"/>
          </p:cNvPicPr>
          <p:nvPr/>
        </p:nvPicPr>
        <p:blipFill>
          <a:blip r:embed="rId3"/>
          <a:srcRect l="4423" t="7048" r="5333" b="4876"/>
          <a:stretch>
            <a:fillRect/>
          </a:stretch>
        </p:blipFill>
        <p:spPr>
          <a:xfrm>
            <a:off x="10356154" y="4421763"/>
            <a:ext cx="2485500" cy="2263198"/>
          </a:xfrm>
          <a:prstGeom prst="rect">
            <a:avLst/>
          </a:prstGeom>
        </p:spPr>
      </p:pic>
      <p:sp>
        <p:nvSpPr>
          <p:cNvPr id="5" name="文本框 4"/>
          <p:cNvSpPr txBox="1"/>
          <p:nvPr/>
        </p:nvSpPr>
        <p:spPr>
          <a:xfrm>
            <a:off x="2649646" y="5459311"/>
            <a:ext cx="7701280" cy="546100"/>
          </a:xfrm>
          <a:prstGeom prst="rect">
            <a:avLst/>
          </a:prstGeom>
          <a:noFill/>
        </p:spPr>
        <p:txBody>
          <a:bodyPr wrap="none" rtlCol="0">
            <a:spAutoFit/>
          </a:bodyPr>
          <a:lstStyle/>
          <a:p>
            <a:r>
              <a:rPr lang="zh-CN" altLang="zh-CN" sz="2955" b="1">
                <a:latin typeface="华文行楷" panose="02010800040101010101" charset="-122"/>
                <a:ea typeface="华文行楷" panose="02010800040101010101" charset="-122"/>
              </a:rPr>
              <a:t>课件制作：湖南省芙蓉教学名师杨华当工作室</a:t>
            </a:r>
          </a:p>
        </p:txBody>
      </p:sp>
      <p:sp>
        <p:nvSpPr>
          <p:cNvPr id="10" name="矩形 9"/>
          <p:cNvSpPr/>
          <p:nvPr/>
        </p:nvSpPr>
        <p:spPr>
          <a:xfrm>
            <a:off x="-9525" y="583565"/>
            <a:ext cx="12877800" cy="3689350"/>
          </a:xfrm>
          <a:prstGeom prst="rect">
            <a:avLst/>
          </a:prstGeom>
          <a:solidFill>
            <a:srgbClr val="3C8A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755" strike="noStrike" noProof="1"/>
          </a:p>
        </p:txBody>
      </p:sp>
      <p:sp>
        <p:nvSpPr>
          <p:cNvPr id="11" name="文本框 10"/>
          <p:cNvSpPr txBox="1"/>
          <p:nvPr/>
        </p:nvSpPr>
        <p:spPr>
          <a:xfrm>
            <a:off x="509002" y="2037020"/>
            <a:ext cx="11673840" cy="1162050"/>
          </a:xfrm>
          <a:prstGeom prst="rect">
            <a:avLst/>
          </a:prstGeom>
          <a:noFill/>
        </p:spPr>
        <p:txBody>
          <a:bodyPr wrap="none" rtlCol="0">
            <a:spAutoFit/>
          </a:bodyPr>
          <a:lstStyle/>
          <a:p>
            <a:r>
              <a:rPr lang="zh-CN" altLang="en-US" sz="6960" b="1">
                <a:solidFill>
                  <a:srgbClr val="FF0000"/>
                </a:solidFill>
                <a:latin typeface="微软雅黑" panose="020B0503020204020204" charset="-122"/>
                <a:ea typeface="微软雅黑"/>
              </a:rPr>
              <a:t>统编新版选择性必修中册课件</a:t>
            </a:r>
          </a:p>
        </p:txBody>
      </p:sp>
      <p:pic>
        <p:nvPicPr>
          <p:cNvPr id="12" name="图片 11" descr="图片11"/>
          <p:cNvPicPr>
            <a:picLocks noChangeAspect="1"/>
          </p:cNvPicPr>
          <p:nvPr/>
        </p:nvPicPr>
        <p:blipFill>
          <a:blip r:embed="rId4"/>
          <a:stretch>
            <a:fillRect/>
          </a:stretch>
        </p:blipFill>
        <p:spPr>
          <a:xfrm>
            <a:off x="1666" y="4397307"/>
            <a:ext cx="2477741" cy="2287800"/>
          </a:xfrm>
          <a:prstGeom prst="rect">
            <a:avLst/>
          </a:prstGeom>
        </p:spPr>
      </p:pic>
      <p:pic>
        <p:nvPicPr>
          <p:cNvPr id="3" name="图片 2" descr="图片1"/>
          <p:cNvPicPr>
            <a:picLocks noChangeAspect="1"/>
          </p:cNvPicPr>
          <p:nvPr/>
        </p:nvPicPr>
        <p:blipFill>
          <a:blip r:embed="rId5"/>
          <a:stretch>
            <a:fillRect/>
          </a:stretch>
        </p:blipFill>
        <p:spPr>
          <a:xfrm>
            <a:off x="1905" y="0"/>
            <a:ext cx="12866370" cy="582930"/>
          </a:xfrm>
          <a:prstGeom prst="rect">
            <a:avLst/>
          </a:prstGeom>
        </p:spPr>
      </p:pic>
      <p:pic>
        <p:nvPicPr>
          <p:cNvPr id="4" name="图片 3" descr="图片2"/>
          <p:cNvPicPr>
            <a:picLocks noChangeAspect="1"/>
          </p:cNvPicPr>
          <p:nvPr/>
        </p:nvPicPr>
        <p:blipFill>
          <a:blip r:embed="rId6"/>
          <a:stretch>
            <a:fillRect/>
          </a:stretch>
        </p:blipFill>
        <p:spPr>
          <a:xfrm>
            <a:off x="1905" y="6747510"/>
            <a:ext cx="12857480" cy="485140"/>
          </a:xfrm>
          <a:prstGeom prst="rect">
            <a:avLst/>
          </a:prstGeom>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userDrawn="1">
            <p:custDataLst>
              <p:tags r:id="rId2"/>
            </p:custDataLst>
          </p:nvPr>
        </p:nvSpPr>
        <p:spPr>
          <a:xfrm>
            <a:off x="0" y="5357518"/>
            <a:ext cx="12858750" cy="1875132"/>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900">
              <a:solidFill>
                <a:schemeClr val="lt1"/>
              </a:solidFill>
              <a:latin typeface="微软雅黑" panose="020B0503020204020204" charset="-122"/>
              <a:ea typeface="微软雅黑" panose="020B0503020204020204" charset="-122"/>
              <a:sym typeface="+mn-ea"/>
            </a:endParaRPr>
          </a:p>
        </p:txBody>
      </p:sp>
      <p:sp>
        <p:nvSpPr>
          <p:cNvPr id="5" name="矩形 5"/>
          <p:cNvSpPr/>
          <p:nvPr>
            <p:custDataLst>
              <p:tags r:id="rId3"/>
            </p:custDataLst>
          </p:nvPr>
        </p:nvSpPr>
        <p:spPr>
          <a:xfrm>
            <a:off x="-670" y="5350822"/>
            <a:ext cx="12858750" cy="1881828"/>
          </a:xfrm>
          <a:prstGeom prst="rect">
            <a:avLst/>
          </a:prstGeom>
          <a:solidFill>
            <a:schemeClr val="dk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latin typeface="微软雅黑" panose="020B0503020204020204" charset="-122"/>
              <a:ea typeface="微软雅黑"/>
            </a:endParaRPr>
          </a:p>
        </p:txBody>
      </p:sp>
      <p:sp>
        <p:nvSpPr>
          <p:cNvPr id="7" name="矩形 6"/>
          <p:cNvSpPr/>
          <p:nvPr>
            <p:custDataLst>
              <p:tags r:id="rId4"/>
            </p:custDataLst>
          </p:nvPr>
        </p:nvSpPr>
        <p:spPr>
          <a:xfrm>
            <a:off x="276860" y="1226185"/>
            <a:ext cx="12335510" cy="5748020"/>
          </a:xfrm>
          <a:prstGeom prst="rect">
            <a:avLst/>
          </a:prstGeom>
          <a:solidFill>
            <a:schemeClr val="lt1"/>
          </a:solidFill>
          <a:ln>
            <a:noFill/>
          </a:ln>
          <a:effectLst>
            <a:outerShdw blurRad="254000" sx="102000" sy="102000" algn="ctr" rotWithShape="0">
              <a:schemeClr val="dk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latin typeface="微软雅黑" panose="020B0503020204020204" charset="-122"/>
              <a:ea typeface="微软雅黑"/>
            </a:endParaRPr>
          </a:p>
        </p:txBody>
      </p:sp>
      <p:sp>
        <p:nvSpPr>
          <p:cNvPr id="6" name="文本框 5"/>
          <p:cNvSpPr txBox="1"/>
          <p:nvPr>
            <p:custDataLst>
              <p:tags r:id="rId5"/>
            </p:custDataLst>
          </p:nvPr>
        </p:nvSpPr>
        <p:spPr>
          <a:xfrm>
            <a:off x="277064" y="422071"/>
            <a:ext cx="9322661" cy="803628"/>
          </a:xfrm>
          <a:prstGeom prst="rect">
            <a:avLst/>
          </a:prstGeom>
          <a:noFill/>
        </p:spPr>
        <p:txBody>
          <a:bodyPr wrap="square" lIns="66968" tIns="26787" rIns="66968" bIns="26787" rtlCol="0" anchor="ctr" anchorCtr="0">
            <a:noAutofit/>
          </a:bodyPr>
          <a:lstStyle/>
          <a:p>
            <a:pPr marL="0" indent="0" algn="l">
              <a:lnSpc>
                <a:spcPct val="100000"/>
              </a:lnSpc>
              <a:spcBef>
                <a:spcPct val="0"/>
              </a:spcBef>
              <a:spcAft>
                <a:spcPct val="0"/>
              </a:spcAft>
              <a:buSzTx/>
              <a:buNone/>
            </a:pPr>
            <a:r>
              <a:rPr lang="zh-CN" altLang="en-US" sz="4800" b="1" spc="280">
                <a:solidFill>
                  <a:schemeClr val="accent1">
                    <a:lumMod val="75000"/>
                  </a:schemeClr>
                </a:solidFill>
                <a:latin typeface="微软雅黑" panose="020B0503020204020204" charset="-122"/>
                <a:ea typeface="微软雅黑"/>
              </a:rPr>
              <a:t>写作背景</a:t>
            </a:r>
          </a:p>
        </p:txBody>
      </p:sp>
      <p:sp>
        <p:nvSpPr>
          <p:cNvPr id="11" name="Title 6"/>
          <p:cNvSpPr txBox="1"/>
          <p:nvPr>
            <p:custDataLst>
              <p:tags r:id="rId6"/>
            </p:custDataLst>
          </p:nvPr>
        </p:nvSpPr>
        <p:spPr>
          <a:xfrm>
            <a:off x="500380" y="1445895"/>
            <a:ext cx="11889105" cy="5092700"/>
          </a:xfrm>
          <a:prstGeom prst="rect">
            <a:avLst/>
          </a:prstGeom>
          <a:noFill/>
          <a:ln w="3175">
            <a:noFill/>
            <a:prstDash val="dash"/>
          </a:ln>
        </p:spPr>
        <p:txBody>
          <a:bodyPr wrap="square" lIns="66968" tIns="26787" rIns="66968" bIns="26787"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20000"/>
              </a:lnSpc>
              <a:spcBef>
                <a:spcPct val="0"/>
              </a:spcBef>
              <a:spcAft>
                <a:spcPts val="800"/>
              </a:spcAft>
              <a:buSzTx/>
              <a:buFont typeface="Wingdings"/>
              <a:buNone/>
            </a:pPr>
            <a:r>
              <a:rPr lang="zh-CN" altLang="en-US" sz="2800" b="1" spc="16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《迷娘曲》是歌德创作的自传体长篇小说《威廉·麦斯特》的第一部《威廉·麦斯特的学习时代》中的人物迷娘歌唱的一首插曲。</a:t>
            </a:r>
            <a:endParaRPr lang="zh-CN" altLang="en-US" sz="28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0" lvl="0" indent="-285750" algn="l" fontAlgn="ctr">
              <a:lnSpc>
                <a:spcPct val="120000"/>
              </a:lnSpc>
              <a:spcBef>
                <a:spcPct val="0"/>
              </a:spcBef>
              <a:spcAft>
                <a:spcPts val="800"/>
              </a:spcAft>
              <a:buSzTx/>
              <a:buFont typeface="Wingdings"/>
              <a:buNone/>
            </a:pPr>
            <a:r>
              <a:rPr lang="zh-CN" altLang="en-US" sz="2800" b="1" spc="16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迷娘是马戏团里一个走钢丝的演员，后来被主人公威廉·麦斯特赎买，收留在身边，是小说中最动人的人物。她是一位性格内向、身体瘦弱的少女，却有着谜一样的性格魅力。她出生于意大利，是一个贵族与自己的妹妹私通生下的孩子。她很小的时候就被人诱拐到德国，过着饥寒交迫、颠沛流离的生活。她的父亲后来流落街头，以弹琴卖艺为生，后来也被威廉·麦斯特收留。迷娘自从遇到麦斯特，便过上了最美好最幸福的日子，并且强烈地爱上了麦斯特。可是由于疾病，她不久就去世了。《迷娘曲》就是在这样的背景下产生的一首委婉优美的诗歌。</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edge">
                                      <p:cBhvr>
                                        <p:cTn id="7" dur="20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1"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amond(in)">
                                      <p:cBhvr>
                                        <p:cTn id="12" dur="2000"/>
                                        <p:tgtEl>
                                          <p:spTgt spid="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2"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circle(in)">
                                      <p:cBhvr>
                                        <p:cTn id="1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1" animBg="1"/>
      <p:bldP spid="6" grpId="0"/>
      <p:bldP spid="11" grpId="2"/>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D:\meihua_service_cache\jpg/ecff67019c82e9552364747b0f24c11d.jpgecff67019c82e9552364747b0f24c11d"/>
          <p:cNvPicPr>
            <a:picLocks noChangeAspect="1"/>
          </p:cNvPicPr>
          <p:nvPr>
            <p:custDataLst>
              <p:tags r:id="rId2"/>
            </p:custDataLst>
          </p:nvPr>
        </p:nvPicPr>
        <p:blipFill>
          <a:blip r:embed="rId7"/>
          <a:srcRect l="3553" r="3553"/>
          <a:stretch>
            <a:fillRect/>
          </a:stretch>
        </p:blipFill>
        <p:spPr>
          <a:xfrm>
            <a:off x="2" y="-2"/>
            <a:ext cx="12858750" cy="7232650"/>
          </a:xfrm>
          <a:custGeom>
            <a:avLst/>
            <a:gdLst/>
            <a:ahLst/>
            <a:cxnLst>
              <a:cxn ang="3">
                <a:pos x="hc" y="t"/>
              </a:cxn>
              <a:cxn ang="cd2">
                <a:pos x="l" y="vc"/>
              </a:cxn>
              <a:cxn ang="cd4">
                <a:pos x="hc" y="b"/>
              </a:cxn>
              <a:cxn ang="0">
                <a:pos x="r" y="vc"/>
              </a:cxn>
            </a:cxnLst>
            <a:rect l="l" t="t" r="r" b="b"/>
            <a:pathLst>
              <a:path w="19200" h="10800">
                <a:moveTo>
                  <a:pt x="0" y="0"/>
                </a:moveTo>
                <a:lnTo>
                  <a:pt x="19200" y="0"/>
                </a:lnTo>
                <a:lnTo>
                  <a:pt x="19200" y="10800"/>
                </a:lnTo>
                <a:lnTo>
                  <a:pt x="0" y="10800"/>
                </a:lnTo>
                <a:lnTo>
                  <a:pt x="0" y="0"/>
                </a:lnTo>
                <a:close/>
              </a:path>
            </a:pathLst>
          </a:custGeom>
        </p:spPr>
      </p:pic>
      <p:sp>
        <p:nvSpPr>
          <p:cNvPr id="7" name="任意多边形 6"/>
          <p:cNvSpPr/>
          <p:nvPr>
            <p:custDataLst>
              <p:tags r:id="rId3"/>
            </p:custDataLst>
          </p:nvPr>
        </p:nvSpPr>
        <p:spPr>
          <a:xfrm>
            <a:off x="0" y="3734435"/>
            <a:ext cx="12054840" cy="2855595"/>
          </a:xfrm>
          <a:custGeom>
            <a:avLst/>
            <a:gdLst>
              <a:gd name="connsiteX0" fmla="*/ 0 w 13015"/>
              <a:gd name="connsiteY0" fmla="*/ 0 h 2544"/>
              <a:gd name="connsiteX1" fmla="*/ 13015 w 13015"/>
              <a:gd name="connsiteY1" fmla="*/ 0 h 2544"/>
              <a:gd name="connsiteX2" fmla="*/ 11484 w 13015"/>
              <a:gd name="connsiteY2" fmla="*/ 2544 h 2544"/>
              <a:gd name="connsiteX3" fmla="*/ 0 w 13015"/>
              <a:gd name="connsiteY3" fmla="*/ 2544 h 2544"/>
              <a:gd name="connsiteX4" fmla="*/ 0 w 13015"/>
              <a:gd name="connsiteY4" fmla="*/ 0 h 25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15" h="2544">
                <a:moveTo>
                  <a:pt x="0" y="0"/>
                </a:moveTo>
                <a:lnTo>
                  <a:pt x="13015" y="0"/>
                </a:lnTo>
                <a:lnTo>
                  <a:pt x="11484" y="2544"/>
                </a:lnTo>
                <a:lnTo>
                  <a:pt x="0" y="2544"/>
                </a:lnTo>
                <a:lnTo>
                  <a:pt x="0" y="0"/>
                </a:lnTo>
                <a:close/>
              </a:path>
            </a:pathLst>
          </a:custGeom>
          <a:solidFill>
            <a:srgbClr val="000000">
              <a:alpha val="70000"/>
            </a:srgbClr>
          </a:solidFill>
          <a:ln>
            <a:noFill/>
          </a:ln>
        </p:spPr>
        <p:style>
          <a:lnRef idx="2">
            <a:srgbClr val="266CBA">
              <a:shade val="50000"/>
            </a:srgbClr>
          </a:lnRef>
          <a:fillRef idx="1">
            <a:srgbClr val="266CBA"/>
          </a:fillRef>
          <a:effectRef idx="0">
            <a:srgbClr val="266CBA"/>
          </a:effectRef>
          <a:fontRef idx="minor">
            <a:srgbClr val="FFFFFF"/>
          </a:fontRef>
        </p:style>
        <p:txBody>
          <a:bodyPr rtlCol="0" anchor="ctr"/>
          <a:lstStyle/>
          <a:p>
            <a:pPr algn="ctr"/>
            <a:endParaRPr lang="zh-CN" altLang="en-US" sz="1900">
              <a:solidFill>
                <a:srgbClr val="FFFFFF"/>
              </a:solidFill>
              <a:latin typeface="微软雅黑" panose="020B0503020204020204" charset="-122"/>
              <a:ea typeface="微软雅黑" panose="020B0503020204020204" charset="-122"/>
            </a:endParaRPr>
          </a:p>
        </p:txBody>
      </p:sp>
      <p:sp>
        <p:nvSpPr>
          <p:cNvPr id="5" name="文本框 4"/>
          <p:cNvSpPr txBox="1"/>
          <p:nvPr>
            <p:custDataLst>
              <p:tags r:id="rId4"/>
            </p:custDataLst>
          </p:nvPr>
        </p:nvSpPr>
        <p:spPr>
          <a:xfrm>
            <a:off x="381958" y="3952418"/>
            <a:ext cx="9644143" cy="642902"/>
          </a:xfrm>
          <a:prstGeom prst="rect">
            <a:avLst/>
          </a:prstGeom>
          <a:noFill/>
        </p:spPr>
        <p:txBody>
          <a:bodyPr wrap="square" rtlCol="0" anchor="b">
            <a:noAutofit/>
          </a:bodyPr>
          <a:lstStyle/>
          <a:p>
            <a:pPr marL="0" indent="0" algn="l">
              <a:lnSpc>
                <a:spcPct val="100000"/>
              </a:lnSpc>
              <a:spcBef>
                <a:spcPct val="0"/>
              </a:spcBef>
              <a:spcAft>
                <a:spcPct val="0"/>
              </a:spcAft>
              <a:buSzTx/>
              <a:buNone/>
            </a:pPr>
            <a:r>
              <a:rPr lang="zh-CN" altLang="en-US" sz="4800" b="1" spc="160">
                <a:solidFill>
                  <a:srgbClr val="FFFFFF"/>
                </a:solidFill>
                <a:latin typeface="微软雅黑" panose="020B0503020204020204" charset="-122"/>
                <a:ea typeface="微软雅黑"/>
              </a:rPr>
              <a:t>诗歌主题</a:t>
            </a:r>
          </a:p>
        </p:txBody>
      </p:sp>
      <p:sp>
        <p:nvSpPr>
          <p:cNvPr id="11" name="Title 6"/>
          <p:cNvSpPr txBox="1"/>
          <p:nvPr>
            <p:custDataLst>
              <p:tags r:id="rId5"/>
            </p:custDataLst>
          </p:nvPr>
        </p:nvSpPr>
        <p:spPr>
          <a:xfrm>
            <a:off x="465455" y="4714240"/>
            <a:ext cx="10415905" cy="1664970"/>
          </a:xfrm>
          <a:prstGeom prst="rect">
            <a:avLst/>
          </a:prstGeom>
          <a:noFill/>
          <a:ln w="3175">
            <a:noFill/>
            <a:prstDash val="dash"/>
          </a:ln>
        </p:spPr>
        <p:txBody>
          <a:bodyPr wrap="square" lIns="96435" tIns="48217" rIns="96435" bIns="48217"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000000"/>
                </a:solidFill>
                <a:effectLst/>
                <a:latin typeface="Arial" pitchFamily="34" charset="0"/>
                <a:ea typeface="微软雅黑"/>
                <a:cs typeface="Segoe UI" panose="020B0502040204020203" pitchFamily="34" charset="0"/>
              </a:defRPr>
            </a:lvl1pPr>
          </a:lstStyle>
          <a:p>
            <a:pPr marL="0" lvl="0" indent="0" algn="l">
              <a:lnSpc>
                <a:spcPct val="120000"/>
              </a:lnSpc>
              <a:spcBef>
                <a:spcPct val="0"/>
              </a:spcBef>
              <a:spcAft>
                <a:spcPts val="800"/>
              </a:spcAft>
              <a:buSzTx/>
              <a:buNone/>
            </a:pPr>
            <a:r>
              <a:rPr lang="zh-CN" altLang="en-US" sz="2800" b="1" spc="160">
                <a:ln w="3175">
                  <a:noFill/>
                  <a:prstDash val="dash"/>
                </a:ln>
                <a:solidFill>
                  <a:srgbClr val="B3B3B3"/>
                </a:solidFill>
                <a:latin typeface="微软雅黑" panose="020B0503020204020204" charset="-122"/>
                <a:ea typeface="微软雅黑"/>
                <a:cs typeface="微软雅黑" panose="020B0503020204020204" charset="-122"/>
              </a:rPr>
              <a:t>《迷娘(之一)》通过描述故国意大利美好的景物、迷娘幼年生活的房子以及她被诱拐到德国时路过的云径、山冈、悬崖、瀑布等，抒发了迷娘对故乡的思念，以及对美好世界的追求之情。</a:t>
            </a:r>
            <a:endParaRPr lang="zh-CN" altLang="en-US" sz="2800" b="1" spc="160">
              <a:ln w="3175">
                <a:noFill/>
                <a:prstDash val="dash"/>
              </a:ln>
              <a:solidFill>
                <a:srgbClr val="B3B3B3"/>
              </a:solidFill>
              <a:latin typeface="微软雅黑" panose="020B0503020204020204" charset="-122"/>
              <a:ea typeface="微软雅黑" panose="020B0503020204020204" charset="-122"/>
              <a:cs typeface="微软雅黑" panose="020B0503020204020204"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amond(in)">
                                      <p:cBhvr>
                                        <p:cTn id="7" dur="2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amond(in)">
                                      <p:cBhvr>
                                        <p:cTn id="12" dur="2000"/>
                                        <p:tgtEl>
                                          <p:spTgt spid="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1"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ircle(in)">
                                      <p:cBhvr>
                                        <p:cTn id="17" dur="2000"/>
                                        <p:tgtEl>
                                          <p:spTgt spid="5"/>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6" presetClass="entr" presetSubtype="16" fill="hold" grpId="2"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circle(in)">
                                      <p:cBhvr>
                                        <p:cTn id="22"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5" grpId="1"/>
      <p:bldP spid="11" grpId="2"/>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4"/>
          <p:cNvSpPr/>
          <p:nvPr>
            <p:custDataLst>
              <p:tags r:id="rId2"/>
            </p:custDataLst>
          </p:nvPr>
        </p:nvSpPr>
        <p:spPr>
          <a:xfrm>
            <a:off x="964363" y="1446513"/>
            <a:ext cx="10930025" cy="4339625"/>
          </a:xfrm>
          <a:custGeom>
            <a:avLst/>
            <a:gdLst>
              <a:gd name="connsiteX0" fmla="*/ 0 w 9899943"/>
              <a:gd name="connsiteY0" fmla="*/ 0 h 4048220"/>
              <a:gd name="connsiteX1" fmla="*/ 9899943 w 9899943"/>
              <a:gd name="connsiteY1" fmla="*/ 0 h 4048220"/>
              <a:gd name="connsiteX2" fmla="*/ 9899943 w 9899943"/>
              <a:gd name="connsiteY2" fmla="*/ 4048220 h 4048220"/>
              <a:gd name="connsiteX3" fmla="*/ 0 w 9899943"/>
              <a:gd name="connsiteY3" fmla="*/ 4048220 h 4048220"/>
              <a:gd name="connsiteX4" fmla="*/ 0 w 9899943"/>
              <a:gd name="connsiteY4" fmla="*/ 0 h 4048220"/>
              <a:gd name="connsiteX0-1" fmla="*/ 0 w 9899943"/>
              <a:gd name="connsiteY0-2" fmla="*/ 0 h 4048220"/>
              <a:gd name="connsiteX1-3" fmla="*/ 9899943 w 9899943"/>
              <a:gd name="connsiteY1-4" fmla="*/ 0 h 4048220"/>
              <a:gd name="connsiteX2-5" fmla="*/ 9899943 w 9899943"/>
              <a:gd name="connsiteY2-6" fmla="*/ 4048220 h 4048220"/>
              <a:gd name="connsiteX3-7" fmla="*/ 808083 w 9899943"/>
              <a:gd name="connsiteY3-8" fmla="*/ 4043410 h 4048220"/>
              <a:gd name="connsiteX4-9" fmla="*/ 0 w 9899943"/>
              <a:gd name="connsiteY4-10" fmla="*/ 4048220 h 4048220"/>
              <a:gd name="connsiteX5" fmla="*/ 0 w 9899943"/>
              <a:gd name="connsiteY5" fmla="*/ 0 h 4048220"/>
              <a:gd name="connsiteX0-11" fmla="*/ 0 w 9899943"/>
              <a:gd name="connsiteY0-12" fmla="*/ 0 h 4048220"/>
              <a:gd name="connsiteX1-13" fmla="*/ 9899943 w 9899943"/>
              <a:gd name="connsiteY1-14" fmla="*/ 0 h 4048220"/>
              <a:gd name="connsiteX2-15" fmla="*/ 9899943 w 9899943"/>
              <a:gd name="connsiteY2-16" fmla="*/ 4048220 h 4048220"/>
              <a:gd name="connsiteX3-17" fmla="*/ 1730103 w 9899943"/>
              <a:gd name="connsiteY3-18" fmla="*/ 4043410 h 4048220"/>
              <a:gd name="connsiteX4-19" fmla="*/ 808083 w 9899943"/>
              <a:gd name="connsiteY4-20" fmla="*/ 4043410 h 4048220"/>
              <a:gd name="connsiteX5-21" fmla="*/ 0 w 9899943"/>
              <a:gd name="connsiteY5-22" fmla="*/ 4048220 h 4048220"/>
              <a:gd name="connsiteX6" fmla="*/ 0 w 9899943"/>
              <a:gd name="connsiteY6" fmla="*/ 0 h 4048220"/>
              <a:gd name="connsiteX0-23" fmla="*/ 808083 w 9899943"/>
              <a:gd name="connsiteY0-24" fmla="*/ 4043410 h 4134850"/>
              <a:gd name="connsiteX1-25" fmla="*/ 0 w 9899943"/>
              <a:gd name="connsiteY1-26" fmla="*/ 4048220 h 4134850"/>
              <a:gd name="connsiteX2-27" fmla="*/ 0 w 9899943"/>
              <a:gd name="connsiteY2-28" fmla="*/ 0 h 4134850"/>
              <a:gd name="connsiteX3-29" fmla="*/ 9899943 w 9899943"/>
              <a:gd name="connsiteY3-30" fmla="*/ 0 h 4134850"/>
              <a:gd name="connsiteX4-31" fmla="*/ 9899943 w 9899943"/>
              <a:gd name="connsiteY4-32" fmla="*/ 4048220 h 4134850"/>
              <a:gd name="connsiteX5-33" fmla="*/ 1730103 w 9899943"/>
              <a:gd name="connsiteY5-34" fmla="*/ 4043410 h 4134850"/>
              <a:gd name="connsiteX6-35" fmla="*/ 899523 w 9899943"/>
              <a:gd name="connsiteY6-36" fmla="*/ 4134850 h 4134850"/>
              <a:gd name="connsiteX0-37" fmla="*/ 808083 w 9899943"/>
              <a:gd name="connsiteY0-38" fmla="*/ 4043410 h 4048220"/>
              <a:gd name="connsiteX1-39" fmla="*/ 0 w 9899943"/>
              <a:gd name="connsiteY1-40" fmla="*/ 4048220 h 4048220"/>
              <a:gd name="connsiteX2-41" fmla="*/ 0 w 9899943"/>
              <a:gd name="connsiteY2-42" fmla="*/ 0 h 4048220"/>
              <a:gd name="connsiteX3-43" fmla="*/ 9899943 w 9899943"/>
              <a:gd name="connsiteY3-44" fmla="*/ 0 h 4048220"/>
              <a:gd name="connsiteX4-45" fmla="*/ 9899943 w 9899943"/>
              <a:gd name="connsiteY4-46" fmla="*/ 4048220 h 4048220"/>
              <a:gd name="connsiteX5-47" fmla="*/ 1730103 w 9899943"/>
              <a:gd name="connsiteY5-48" fmla="*/ 4043410 h 40482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9899943" h="4048220">
                <a:moveTo>
                  <a:pt x="808083" y="4043410"/>
                </a:moveTo>
                <a:lnTo>
                  <a:pt x="0" y="4048220"/>
                </a:lnTo>
                <a:lnTo>
                  <a:pt x="0" y="0"/>
                </a:lnTo>
                <a:lnTo>
                  <a:pt x="9899943" y="0"/>
                </a:lnTo>
                <a:lnTo>
                  <a:pt x="9899943" y="4048220"/>
                </a:lnTo>
                <a:lnTo>
                  <a:pt x="1730103" y="4043410"/>
                </a:lnTo>
              </a:path>
            </a:pathLst>
          </a:custGeom>
          <a:noFill/>
          <a:ln w="349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latin typeface="微软雅黑" panose="020B0503020204020204" charset="-122"/>
              <a:ea typeface="微软雅黑"/>
            </a:endParaRPr>
          </a:p>
        </p:txBody>
      </p:sp>
      <p:sp>
        <p:nvSpPr>
          <p:cNvPr id="5" name="Oval 5"/>
          <p:cNvSpPr/>
          <p:nvPr>
            <p:custDataLst>
              <p:tags r:id="rId3"/>
            </p:custDataLst>
          </p:nvPr>
        </p:nvSpPr>
        <p:spPr>
          <a:xfrm>
            <a:off x="2041327" y="5464669"/>
            <a:ext cx="667717" cy="667681"/>
          </a:xfrm>
          <a:prstGeom prst="ellips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pPr>
            <a:endParaRPr kumimoji="0" lang="en-US" sz="950" b="0" i="0" u="none" strike="noStrike" kern="1200" cap="none" spc="0" normalizeH="0" baseline="0" noProof="0">
              <a:ln>
                <a:noFill/>
              </a:ln>
              <a:solidFill>
                <a:prstClr val="white"/>
              </a:solidFill>
              <a:effectLst/>
              <a:uLnTx/>
              <a:uFillTx/>
              <a:latin typeface="微软雅黑" panose="020B0503020204020204" charset="-122"/>
              <a:ea typeface="微软雅黑"/>
              <a:cs typeface="+mj-lt"/>
            </a:endParaRPr>
          </a:p>
        </p:txBody>
      </p:sp>
      <p:sp>
        <p:nvSpPr>
          <p:cNvPr id="6" name="文本框 5"/>
          <p:cNvSpPr txBox="1"/>
          <p:nvPr>
            <p:custDataLst>
              <p:tags r:id="rId4"/>
            </p:custDataLst>
          </p:nvPr>
        </p:nvSpPr>
        <p:spPr>
          <a:xfrm>
            <a:off x="2041327" y="5636779"/>
            <a:ext cx="667048" cy="323460"/>
          </a:xfrm>
          <a:prstGeom prst="rect">
            <a:avLst/>
          </a:prstGeom>
          <a:noFill/>
        </p:spPr>
        <p:txBody>
          <a:bodyPr wrap="square" rtlCol="0">
            <a:normAutofit fontScale="90000"/>
          </a:bodyPr>
          <a:lstStyle/>
          <a:p>
            <a:pPr algn="ctr"/>
            <a:r>
              <a:rPr lang="en-US" altLang="zh-CN" sz="1475">
                <a:solidFill>
                  <a:schemeClr val="lt1"/>
                </a:solidFill>
                <a:uFillTx/>
                <a:latin typeface="微软雅黑" panose="020B0503020204020204" charset="-122"/>
                <a:ea typeface="微软雅黑"/>
              </a:rPr>
              <a:t>logo</a:t>
            </a:r>
          </a:p>
        </p:txBody>
      </p:sp>
      <p:sp>
        <p:nvSpPr>
          <p:cNvPr id="7" name="衬底"/>
          <p:cNvSpPr/>
          <p:nvPr>
            <p:custDataLst>
              <p:tags r:id="rId5"/>
            </p:custDataLst>
          </p:nvPr>
        </p:nvSpPr>
        <p:spPr>
          <a:xfrm>
            <a:off x="5712789" y="643591"/>
            <a:ext cx="5779432" cy="5945479"/>
          </a:xfrm>
          <a:prstGeom prst="rect">
            <a:avLst/>
          </a:prstGeom>
          <a:solidFill>
            <a:srgbClr val="FFFFFF"/>
          </a:solidFill>
          <a:ln>
            <a:noFill/>
          </a:ln>
          <a:effectLst>
            <a:outerShdw blurRad="127000" dist="38100" dir="5400000" algn="t" rotWithShape="0">
              <a:schemeClr val="dk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sz="1685" b="1">
              <a:solidFill>
                <a:schemeClr val="lt1"/>
              </a:solidFill>
              <a:latin typeface="微软雅黑" panose="020B0503020204020204" charset="-122"/>
              <a:ea typeface="微软雅黑"/>
            </a:endParaRPr>
          </a:p>
        </p:txBody>
      </p:sp>
      <p:sp>
        <p:nvSpPr>
          <p:cNvPr id="8" name="文本框 7"/>
          <p:cNvSpPr txBox="1"/>
          <p:nvPr>
            <p:custDataLst>
              <p:tags r:id="rId6"/>
            </p:custDataLst>
          </p:nvPr>
        </p:nvSpPr>
        <p:spPr>
          <a:xfrm>
            <a:off x="1687830" y="2282190"/>
            <a:ext cx="3375660" cy="2875915"/>
          </a:xfrm>
          <a:prstGeom prst="ellipse">
            <a:avLst/>
          </a:prstGeom>
          <a:solidFill>
            <a:schemeClr val="accent2"/>
          </a:solidFill>
        </p:spPr>
        <p:txBody>
          <a:bodyPr wrap="square" lIns="66968" tIns="26787" rIns="66968" bIns="26787" rtlCol="0" anchor="ctr" anchorCtr="0"/>
          <a:lstStyle/>
          <a:p>
            <a:pPr marL="0" indent="0" algn="ctr">
              <a:lnSpc>
                <a:spcPct val="100000"/>
              </a:lnSpc>
              <a:spcBef>
                <a:spcPct val="0"/>
              </a:spcBef>
              <a:spcAft>
                <a:spcPct val="0"/>
              </a:spcAft>
              <a:buSzTx/>
              <a:buNone/>
            </a:pPr>
            <a:r>
              <a:rPr lang="zh-CN" altLang="en-US" sz="16600" b="1" spc="380">
                <a:solidFill>
                  <a:schemeClr val="accent1">
                    <a:lumMod val="75000"/>
                  </a:schemeClr>
                </a:solidFill>
                <a:latin typeface="微软雅黑" panose="020B0503020204020204" charset="-122"/>
                <a:ea typeface="微软雅黑"/>
              </a:rPr>
              <a:t>赏</a:t>
            </a:r>
          </a:p>
        </p:txBody>
      </p:sp>
      <p:pic>
        <p:nvPicPr>
          <p:cNvPr id="9" name="图片 8"/>
          <p:cNvPicPr>
            <a:picLocks noChangeAspect="1"/>
          </p:cNvPicPr>
          <p:nvPr>
            <p:custDataLst>
              <p:tags r:id="rId7"/>
            </p:custDataLst>
          </p:nvPr>
        </p:nvPicPr>
        <p:blipFill>
          <a:blip r:embed="rId9"/>
          <a:srcRect l="3913" r="3913" b="6377"/>
          <a:stretch>
            <a:fillRect/>
          </a:stretch>
        </p:blipFill>
        <p:spPr>
          <a:xfrm>
            <a:off x="6033770" y="994410"/>
            <a:ext cx="5137150" cy="5424805"/>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80">
                                          <p:stCondLst>
                                            <p:cond delay="0"/>
                                          </p:stCondLst>
                                        </p:cTn>
                                        <p:tgtEl>
                                          <p:spTgt spid="8"/>
                                        </p:tgtEl>
                                      </p:cBhvr>
                                    </p:animEffect>
                                    <p:anim calcmode="lin" valueType="num">
                                      <p:cBhvr>
                                        <p:cTn id="8"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13" dur="26">
                                          <p:stCondLst>
                                            <p:cond delay="650"/>
                                          </p:stCondLst>
                                        </p:cTn>
                                        <p:tgtEl>
                                          <p:spTgt spid="8"/>
                                        </p:tgtEl>
                                      </p:cBhvr>
                                      <p:to x="100000" y="60000"/>
                                    </p:animScale>
                                    <p:animScale>
                                      <p:cBhvr>
                                        <p:cTn id="14" dur="166" decel="50000">
                                          <p:stCondLst>
                                            <p:cond delay="676"/>
                                          </p:stCondLst>
                                        </p:cTn>
                                        <p:tgtEl>
                                          <p:spTgt spid="8"/>
                                        </p:tgtEl>
                                      </p:cBhvr>
                                      <p:to x="100000" y="100000"/>
                                    </p:animScale>
                                    <p:animScale>
                                      <p:cBhvr>
                                        <p:cTn id="15" dur="26">
                                          <p:stCondLst>
                                            <p:cond delay="1312"/>
                                          </p:stCondLst>
                                        </p:cTn>
                                        <p:tgtEl>
                                          <p:spTgt spid="8"/>
                                        </p:tgtEl>
                                      </p:cBhvr>
                                      <p:to x="100000" y="80000"/>
                                    </p:animScale>
                                    <p:animScale>
                                      <p:cBhvr>
                                        <p:cTn id="16" dur="166" decel="50000">
                                          <p:stCondLst>
                                            <p:cond delay="1338"/>
                                          </p:stCondLst>
                                        </p:cTn>
                                        <p:tgtEl>
                                          <p:spTgt spid="8"/>
                                        </p:tgtEl>
                                      </p:cBhvr>
                                      <p:to x="100000" y="100000"/>
                                    </p:animScale>
                                    <p:animScale>
                                      <p:cBhvr>
                                        <p:cTn id="17" dur="26">
                                          <p:stCondLst>
                                            <p:cond delay="1642"/>
                                          </p:stCondLst>
                                        </p:cTn>
                                        <p:tgtEl>
                                          <p:spTgt spid="8"/>
                                        </p:tgtEl>
                                      </p:cBhvr>
                                      <p:to x="100000" y="90000"/>
                                    </p:animScale>
                                    <p:animScale>
                                      <p:cBhvr>
                                        <p:cTn id="18" dur="166" decel="50000">
                                          <p:stCondLst>
                                            <p:cond delay="1668"/>
                                          </p:stCondLst>
                                        </p:cTn>
                                        <p:tgtEl>
                                          <p:spTgt spid="8"/>
                                        </p:tgtEl>
                                      </p:cBhvr>
                                      <p:to x="100000" y="100000"/>
                                    </p:animScale>
                                    <p:animScale>
                                      <p:cBhvr>
                                        <p:cTn id="19" dur="26">
                                          <p:stCondLst>
                                            <p:cond delay="1808"/>
                                          </p:stCondLst>
                                        </p:cTn>
                                        <p:tgtEl>
                                          <p:spTgt spid="8"/>
                                        </p:tgtEl>
                                      </p:cBhvr>
                                      <p:to x="100000" y="95000"/>
                                    </p:animScale>
                                    <p:animScale>
                                      <p:cBhvr>
                                        <p:cTn id="20" dur="166" decel="50000">
                                          <p:stCondLst>
                                            <p:cond delay="1834"/>
                                          </p:stCondLst>
                                        </p:cTn>
                                        <p:tgtEl>
                                          <p:spTgt spid="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custDataLst>
              <p:tags r:id="rId2"/>
            </p:custDataLst>
          </p:nvPr>
        </p:nvGraphicFramePr>
        <p:xfrm>
          <a:off x="73025" y="161925"/>
          <a:ext cx="12608560" cy="6855460"/>
        </p:xfrm>
        <a:graphic>
          <a:graphicData uri="http://schemas.openxmlformats.org/drawingml/2006/table">
            <a:tbl>
              <a:tblPr firstRow="1" bandRow="1">
                <a:tableStyleId>{5C22544A-7EE6-4342-B048-85BDC9FD1C3A}</a:tableStyleId>
              </a:tblPr>
              <a:tblGrid>
                <a:gridCol w="3152140"/>
                <a:gridCol w="3152140"/>
                <a:gridCol w="3152140"/>
                <a:gridCol w="3152140"/>
              </a:tblGrid>
              <a:tr h="1713865">
                <a:tc>
                  <a:txBody>
                    <a:bodyPr/>
                    <a:lstStyle/>
                    <a:p>
                      <a:pPr>
                        <a:buNone/>
                      </a:pPr>
                      <a:endParaRPr lang="zh-CN" altLang="en-US"/>
                    </a:p>
                  </a:txBody>
                  <a:tcPr/>
                </a:tc>
                <a:tc>
                  <a:txBody>
                    <a:bodyPr/>
                    <a:lstStyle/>
                    <a:p>
                      <a:pPr>
                        <a:buNone/>
                      </a:pPr>
                      <a:endParaRPr lang="zh-CN" altLang="en-US"/>
                    </a:p>
                  </a:txBody>
                  <a:tcPr/>
                </a:tc>
                <a:tc>
                  <a:txBody>
                    <a:bodyPr/>
                    <a:lstStyle/>
                    <a:p>
                      <a:pPr>
                        <a:buNone/>
                      </a:pPr>
                      <a:endParaRPr lang="zh-CN" altLang="en-US"/>
                    </a:p>
                  </a:txBody>
                  <a:tcPr/>
                </a:tc>
                <a:tc>
                  <a:txBody>
                    <a:bodyPr/>
                    <a:lstStyle/>
                    <a:p>
                      <a:pPr>
                        <a:buNone/>
                      </a:pPr>
                      <a:endParaRPr lang="zh-CN" altLang="en-US"/>
                    </a:p>
                  </a:txBody>
                  <a:tcPr/>
                </a:tc>
              </a:tr>
              <a:tr h="1713865">
                <a:tc>
                  <a:txBody>
                    <a:bodyPr/>
                    <a:lstStyle/>
                    <a:p>
                      <a:pPr>
                        <a:buNone/>
                      </a:pPr>
                      <a:endParaRPr lang="zh-CN" altLang="en-US"/>
                    </a:p>
                  </a:txBody>
                  <a:tcPr/>
                </a:tc>
                <a:tc>
                  <a:txBody>
                    <a:bodyPr/>
                    <a:lstStyle/>
                    <a:p>
                      <a:pPr>
                        <a:buNone/>
                      </a:pPr>
                      <a:endParaRPr lang="zh-CN" altLang="en-US"/>
                    </a:p>
                  </a:txBody>
                  <a:tcPr/>
                </a:tc>
                <a:tc>
                  <a:txBody>
                    <a:bodyPr/>
                    <a:lstStyle/>
                    <a:p>
                      <a:pPr>
                        <a:buNone/>
                      </a:pPr>
                      <a:endParaRPr lang="zh-CN" altLang="en-US"/>
                    </a:p>
                  </a:txBody>
                  <a:tcPr/>
                </a:tc>
                <a:tc>
                  <a:txBody>
                    <a:bodyPr/>
                    <a:lstStyle/>
                    <a:p>
                      <a:pPr>
                        <a:buNone/>
                      </a:pPr>
                      <a:endParaRPr lang="zh-CN" altLang="en-US"/>
                    </a:p>
                  </a:txBody>
                  <a:tcPr/>
                </a:tc>
              </a:tr>
              <a:tr h="1713865">
                <a:tc>
                  <a:txBody>
                    <a:bodyPr/>
                    <a:lstStyle/>
                    <a:p>
                      <a:pPr>
                        <a:buNone/>
                      </a:pPr>
                      <a:endParaRPr lang="zh-CN" altLang="en-US"/>
                    </a:p>
                  </a:txBody>
                  <a:tcPr/>
                </a:tc>
                <a:tc>
                  <a:txBody>
                    <a:bodyPr/>
                    <a:lstStyle/>
                    <a:p>
                      <a:pPr>
                        <a:buNone/>
                      </a:pPr>
                      <a:endParaRPr lang="zh-CN" altLang="en-US"/>
                    </a:p>
                  </a:txBody>
                  <a:tcPr/>
                </a:tc>
                <a:tc>
                  <a:txBody>
                    <a:bodyPr/>
                    <a:lstStyle/>
                    <a:p>
                      <a:pPr>
                        <a:buNone/>
                      </a:pPr>
                      <a:endParaRPr lang="zh-CN" altLang="en-US"/>
                    </a:p>
                  </a:txBody>
                  <a:tcPr/>
                </a:tc>
                <a:tc>
                  <a:txBody>
                    <a:bodyPr/>
                    <a:lstStyle/>
                    <a:p>
                      <a:pPr>
                        <a:buNone/>
                      </a:pPr>
                      <a:endParaRPr lang="zh-CN" altLang="en-US"/>
                    </a:p>
                  </a:txBody>
                  <a:tcPr/>
                </a:tc>
              </a:tr>
              <a:tr h="1713865">
                <a:tc>
                  <a:txBody>
                    <a:bodyPr/>
                    <a:lstStyle/>
                    <a:p>
                      <a:pPr>
                        <a:buNone/>
                      </a:pPr>
                      <a:endParaRPr lang="zh-CN" altLang="en-US"/>
                    </a:p>
                  </a:txBody>
                  <a:tcPr/>
                </a:tc>
                <a:tc>
                  <a:txBody>
                    <a:bodyPr/>
                    <a:lstStyle/>
                    <a:p>
                      <a:pPr>
                        <a:buNone/>
                      </a:pPr>
                      <a:endParaRPr lang="zh-CN" altLang="en-US"/>
                    </a:p>
                  </a:txBody>
                  <a:tcPr/>
                </a:tc>
                <a:tc>
                  <a:txBody>
                    <a:bodyPr/>
                    <a:lstStyle/>
                    <a:p>
                      <a:pPr>
                        <a:buNone/>
                      </a:pPr>
                      <a:endParaRPr lang="zh-CN" altLang="en-US"/>
                    </a:p>
                  </a:txBody>
                  <a:tcPr/>
                </a:tc>
                <a:tc>
                  <a:txBody>
                    <a:bodyPr/>
                    <a:lstStyle/>
                    <a:p>
                      <a:pPr>
                        <a:buNone/>
                      </a:pPr>
                      <a:endParaRPr lang="zh-CN" altLang="en-US"/>
                    </a:p>
                  </a:txBody>
                  <a:tcPr/>
                </a:tc>
              </a:tr>
            </a:tbl>
          </a:graphicData>
        </a:graphic>
      </p:graphicFrame>
      <p:sp>
        <p:nvSpPr>
          <p:cNvPr id="100" name="文本框 99"/>
          <p:cNvSpPr txBox="1"/>
          <p:nvPr/>
        </p:nvSpPr>
        <p:spPr>
          <a:xfrm>
            <a:off x="301625" y="2186305"/>
            <a:ext cx="1805305" cy="706755"/>
          </a:xfrm>
          <a:prstGeom prst="rect">
            <a:avLst/>
          </a:prstGeom>
          <a:noFill/>
          <a:ln w="9525">
            <a:noFill/>
          </a:ln>
        </p:spPr>
        <p:txBody>
          <a:bodyPr wrap="square">
            <a:spAutoFit/>
          </a:bodyPr>
          <a:lstStyle/>
          <a:p>
            <a:pPr marL="0" indent="0"/>
            <a:r>
              <a:rPr lang="zh-CN" sz="4000" b="1">
                <a:latin typeface="微软雅黑" panose="020B0503020204020204" charset="-122"/>
                <a:ea typeface="微软雅黑"/>
              </a:rPr>
              <a:t>第一节</a:t>
            </a:r>
            <a:endParaRPr lang="zh-CN" altLang="en-US" sz="4000" b="1">
              <a:latin typeface="微软雅黑" panose="020B0503020204020204" charset="-122"/>
              <a:ea typeface="微软雅黑" panose="020B0503020204020204" charset="-122"/>
            </a:endParaRPr>
          </a:p>
        </p:txBody>
      </p:sp>
      <p:sp>
        <p:nvSpPr>
          <p:cNvPr id="5" name="文本框 4"/>
          <p:cNvSpPr txBox="1"/>
          <p:nvPr/>
        </p:nvSpPr>
        <p:spPr>
          <a:xfrm>
            <a:off x="301625" y="4023360"/>
            <a:ext cx="1805305" cy="706755"/>
          </a:xfrm>
          <a:prstGeom prst="rect">
            <a:avLst/>
          </a:prstGeom>
          <a:noFill/>
          <a:ln w="9525">
            <a:noFill/>
          </a:ln>
        </p:spPr>
        <p:txBody>
          <a:bodyPr wrap="square">
            <a:spAutoFit/>
          </a:bodyPr>
          <a:lstStyle/>
          <a:p>
            <a:pPr marL="0" indent="0"/>
            <a:r>
              <a:rPr lang="zh-CN" sz="4000" b="1">
                <a:latin typeface="微软雅黑" panose="020B0503020204020204" charset="-122"/>
                <a:ea typeface="微软雅黑"/>
              </a:rPr>
              <a:t>第二节</a:t>
            </a:r>
            <a:endParaRPr lang="zh-CN" altLang="en-US" sz="4000" b="1">
              <a:latin typeface="微软雅黑" panose="020B0503020204020204" charset="-122"/>
              <a:ea typeface="微软雅黑"/>
            </a:endParaRPr>
          </a:p>
        </p:txBody>
      </p:sp>
      <p:sp>
        <p:nvSpPr>
          <p:cNvPr id="6" name="文本框 5"/>
          <p:cNvSpPr txBox="1"/>
          <p:nvPr/>
        </p:nvSpPr>
        <p:spPr>
          <a:xfrm>
            <a:off x="301625" y="5764530"/>
            <a:ext cx="1805305" cy="706755"/>
          </a:xfrm>
          <a:prstGeom prst="rect">
            <a:avLst/>
          </a:prstGeom>
          <a:noFill/>
          <a:ln w="9525">
            <a:noFill/>
          </a:ln>
        </p:spPr>
        <p:txBody>
          <a:bodyPr wrap="square">
            <a:spAutoFit/>
          </a:bodyPr>
          <a:lstStyle/>
          <a:p>
            <a:pPr marL="0" indent="0"/>
            <a:r>
              <a:rPr lang="zh-CN" sz="4000" b="1">
                <a:latin typeface="微软雅黑" panose="020B0503020204020204" charset="-122"/>
                <a:ea typeface="微软雅黑"/>
              </a:rPr>
              <a:t>第三节</a:t>
            </a:r>
            <a:endParaRPr lang="zh-CN" altLang="en-US" sz="4000" b="1">
              <a:latin typeface="微软雅黑" panose="020B0503020204020204" charset="-122"/>
              <a:ea typeface="微软雅黑"/>
            </a:endParaRPr>
          </a:p>
        </p:txBody>
      </p:sp>
      <p:sp>
        <p:nvSpPr>
          <p:cNvPr id="7" name="文本框 6"/>
          <p:cNvSpPr txBox="1"/>
          <p:nvPr/>
        </p:nvSpPr>
        <p:spPr>
          <a:xfrm>
            <a:off x="3390900" y="676275"/>
            <a:ext cx="2785110" cy="706755"/>
          </a:xfrm>
          <a:prstGeom prst="rect">
            <a:avLst/>
          </a:prstGeom>
          <a:noFill/>
          <a:ln w="9525">
            <a:noFill/>
          </a:ln>
        </p:spPr>
        <p:txBody>
          <a:bodyPr wrap="square">
            <a:spAutoFit/>
          </a:bodyPr>
          <a:lstStyle/>
          <a:p>
            <a:pPr marL="0" indent="0"/>
            <a:r>
              <a:rPr lang="zh-CN" sz="4000" b="1">
                <a:latin typeface="微软雅黑" panose="020B0503020204020204" charset="-122"/>
                <a:ea typeface="微软雅黑"/>
              </a:rPr>
              <a:t>选取的意象</a:t>
            </a:r>
          </a:p>
        </p:txBody>
      </p:sp>
      <p:sp>
        <p:nvSpPr>
          <p:cNvPr id="8" name="文本框 7"/>
          <p:cNvSpPr txBox="1"/>
          <p:nvPr/>
        </p:nvSpPr>
        <p:spPr>
          <a:xfrm>
            <a:off x="6560820" y="676275"/>
            <a:ext cx="2827020" cy="706755"/>
          </a:xfrm>
          <a:prstGeom prst="rect">
            <a:avLst/>
          </a:prstGeom>
          <a:noFill/>
          <a:ln w="9525">
            <a:noFill/>
          </a:ln>
        </p:spPr>
        <p:txBody>
          <a:bodyPr wrap="square">
            <a:spAutoFit/>
          </a:bodyPr>
          <a:lstStyle/>
          <a:p>
            <a:pPr marL="0" indent="0"/>
            <a:r>
              <a:rPr lang="zh-CN" sz="4000" b="1">
                <a:latin typeface="微软雅黑" panose="020B0503020204020204" charset="-122"/>
                <a:ea typeface="微软雅黑"/>
              </a:rPr>
              <a:t>营造的意境</a:t>
            </a:r>
          </a:p>
        </p:txBody>
      </p:sp>
      <p:sp>
        <p:nvSpPr>
          <p:cNvPr id="9" name="文本框 8"/>
          <p:cNvSpPr txBox="1"/>
          <p:nvPr/>
        </p:nvSpPr>
        <p:spPr>
          <a:xfrm>
            <a:off x="9741535" y="676275"/>
            <a:ext cx="2785110" cy="706755"/>
          </a:xfrm>
          <a:prstGeom prst="rect">
            <a:avLst/>
          </a:prstGeom>
          <a:noFill/>
          <a:ln w="9525">
            <a:noFill/>
          </a:ln>
        </p:spPr>
        <p:txBody>
          <a:bodyPr wrap="square">
            <a:spAutoFit/>
          </a:bodyPr>
          <a:lstStyle/>
          <a:p>
            <a:pPr marL="0" indent="0"/>
            <a:r>
              <a:rPr lang="zh-CN" sz="4000" b="1">
                <a:latin typeface="微软雅黑" panose="020B0503020204020204" charset="-122"/>
                <a:ea typeface="微软雅黑"/>
              </a:rPr>
              <a:t>表达的情感</a:t>
            </a:r>
          </a:p>
        </p:txBody>
      </p:sp>
      <p:sp>
        <p:nvSpPr>
          <p:cNvPr id="10" name="文本框 9"/>
          <p:cNvSpPr txBox="1"/>
          <p:nvPr/>
        </p:nvSpPr>
        <p:spPr>
          <a:xfrm>
            <a:off x="3250565" y="2033905"/>
            <a:ext cx="3066415" cy="1383665"/>
          </a:xfrm>
          <a:prstGeom prst="rect">
            <a:avLst/>
          </a:prstGeom>
          <a:noFill/>
          <a:ln w="9525">
            <a:noFill/>
          </a:ln>
        </p:spPr>
        <p:txBody>
          <a:bodyPr wrap="square">
            <a:spAutoFit/>
          </a:bodyPr>
          <a:lstStyle/>
          <a:p>
            <a:pPr marL="0" indent="0"/>
            <a:r>
              <a:rPr lang="zh-CN" sz="2800" b="1">
                <a:solidFill>
                  <a:srgbClr val="7030A0"/>
                </a:solidFill>
                <a:latin typeface="微软雅黑" panose="020B0503020204020204" charset="-122"/>
                <a:ea typeface="微软雅黑"/>
              </a:rPr>
              <a:t>柠檬花、绿叶、橙子、蓝天、和风、桃金娘、月桂</a:t>
            </a:r>
          </a:p>
        </p:txBody>
      </p:sp>
      <p:sp>
        <p:nvSpPr>
          <p:cNvPr id="11" name="文本框 10"/>
          <p:cNvSpPr txBox="1"/>
          <p:nvPr/>
        </p:nvSpPr>
        <p:spPr>
          <a:xfrm>
            <a:off x="3250565" y="3590925"/>
            <a:ext cx="3066415" cy="1814830"/>
          </a:xfrm>
          <a:prstGeom prst="rect">
            <a:avLst/>
          </a:prstGeom>
          <a:noFill/>
          <a:ln w="9525">
            <a:noFill/>
          </a:ln>
        </p:spPr>
        <p:txBody>
          <a:bodyPr wrap="square">
            <a:spAutoFit/>
          </a:bodyPr>
          <a:lstStyle/>
          <a:p>
            <a:pPr marL="0" indent="0"/>
            <a:r>
              <a:rPr lang="zh-CN" sz="2800" b="1">
                <a:solidFill>
                  <a:srgbClr val="0070C0"/>
                </a:solidFill>
                <a:latin typeface="微软雅黑" panose="020B0503020204020204" charset="-122"/>
                <a:ea typeface="微软雅黑"/>
              </a:rPr>
              <a:t>成行的圆柱、辉煌的厅堂、宽敞明亮的居室、大理石立像</a:t>
            </a:r>
          </a:p>
        </p:txBody>
      </p:sp>
      <p:sp>
        <p:nvSpPr>
          <p:cNvPr id="12" name="文本框 11"/>
          <p:cNvSpPr txBox="1"/>
          <p:nvPr/>
        </p:nvSpPr>
        <p:spPr>
          <a:xfrm>
            <a:off x="3250565" y="5499735"/>
            <a:ext cx="3066415" cy="1383665"/>
          </a:xfrm>
          <a:prstGeom prst="rect">
            <a:avLst/>
          </a:prstGeom>
          <a:noFill/>
          <a:ln w="9525">
            <a:noFill/>
          </a:ln>
        </p:spPr>
        <p:txBody>
          <a:bodyPr wrap="square">
            <a:spAutoFit/>
          </a:bodyPr>
          <a:lstStyle/>
          <a:p>
            <a:pPr marL="0" indent="0"/>
            <a:r>
              <a:rPr lang="zh-CN" sz="2800" b="1">
                <a:solidFill>
                  <a:schemeClr val="accent5">
                    <a:lumMod val="75000"/>
                  </a:schemeClr>
                </a:solidFill>
                <a:latin typeface="微软雅黑" panose="020B0503020204020204" charset="-122"/>
                <a:ea typeface="微软雅黑"/>
              </a:rPr>
              <a:t>云径、山岗、驴儿、雾、岩洞、危崖、瀑布</a:t>
            </a:r>
          </a:p>
        </p:txBody>
      </p:sp>
      <p:sp>
        <p:nvSpPr>
          <p:cNvPr id="13" name="文本框 12"/>
          <p:cNvSpPr txBox="1"/>
          <p:nvPr/>
        </p:nvSpPr>
        <p:spPr>
          <a:xfrm>
            <a:off x="6560820" y="2186305"/>
            <a:ext cx="2827020" cy="706755"/>
          </a:xfrm>
          <a:prstGeom prst="rect">
            <a:avLst/>
          </a:prstGeom>
          <a:noFill/>
          <a:ln w="9525">
            <a:noFill/>
          </a:ln>
        </p:spPr>
        <p:txBody>
          <a:bodyPr wrap="square">
            <a:spAutoFit/>
          </a:bodyPr>
          <a:lstStyle/>
          <a:p>
            <a:pPr marL="0" indent="0"/>
            <a:r>
              <a:rPr lang="zh-CN" sz="4000" b="1">
                <a:solidFill>
                  <a:srgbClr val="7030A0"/>
                </a:solidFill>
                <a:latin typeface="微软雅黑" panose="020B0503020204020204" charset="-122"/>
                <a:ea typeface="微软雅黑"/>
              </a:rPr>
              <a:t>宁静、美好</a:t>
            </a:r>
          </a:p>
        </p:txBody>
      </p:sp>
      <p:sp>
        <p:nvSpPr>
          <p:cNvPr id="14" name="文本框 13"/>
          <p:cNvSpPr txBox="1"/>
          <p:nvPr/>
        </p:nvSpPr>
        <p:spPr>
          <a:xfrm>
            <a:off x="6560820" y="4023360"/>
            <a:ext cx="2827020" cy="706755"/>
          </a:xfrm>
          <a:prstGeom prst="rect">
            <a:avLst/>
          </a:prstGeom>
          <a:noFill/>
          <a:ln w="9525">
            <a:noFill/>
          </a:ln>
        </p:spPr>
        <p:txBody>
          <a:bodyPr wrap="square">
            <a:spAutoFit/>
          </a:bodyPr>
          <a:lstStyle/>
          <a:p>
            <a:pPr marL="0" indent="0"/>
            <a:r>
              <a:rPr lang="zh-CN" sz="4000" b="1">
                <a:solidFill>
                  <a:srgbClr val="0070C0"/>
                </a:solidFill>
                <a:latin typeface="微软雅黑" panose="020B0503020204020204" charset="-122"/>
                <a:ea typeface="微软雅黑"/>
              </a:rPr>
              <a:t>美好、哀婉</a:t>
            </a:r>
          </a:p>
        </p:txBody>
      </p:sp>
      <p:sp>
        <p:nvSpPr>
          <p:cNvPr id="15" name="文本框 14"/>
          <p:cNvSpPr txBox="1"/>
          <p:nvPr/>
        </p:nvSpPr>
        <p:spPr>
          <a:xfrm>
            <a:off x="6560820" y="5764530"/>
            <a:ext cx="2827020" cy="706755"/>
          </a:xfrm>
          <a:prstGeom prst="rect">
            <a:avLst/>
          </a:prstGeom>
          <a:noFill/>
          <a:ln w="9525">
            <a:noFill/>
          </a:ln>
        </p:spPr>
        <p:txBody>
          <a:bodyPr wrap="square">
            <a:spAutoFit/>
          </a:bodyPr>
          <a:lstStyle/>
          <a:p>
            <a:pPr marL="0" indent="0"/>
            <a:r>
              <a:rPr lang="zh-CN" sz="4000" b="1">
                <a:solidFill>
                  <a:schemeClr val="accent5">
                    <a:lumMod val="75000"/>
                  </a:schemeClr>
                </a:solidFill>
                <a:latin typeface="微软雅黑" panose="020B0503020204020204" charset="-122"/>
                <a:ea typeface="微软雅黑"/>
              </a:rPr>
              <a:t>神秘、险峻</a:t>
            </a:r>
          </a:p>
        </p:txBody>
      </p:sp>
      <p:sp>
        <p:nvSpPr>
          <p:cNvPr id="16" name="文本框 15"/>
          <p:cNvSpPr txBox="1"/>
          <p:nvPr/>
        </p:nvSpPr>
        <p:spPr>
          <a:xfrm>
            <a:off x="9720580" y="2033905"/>
            <a:ext cx="2827020" cy="1383665"/>
          </a:xfrm>
          <a:prstGeom prst="rect">
            <a:avLst/>
          </a:prstGeom>
          <a:noFill/>
          <a:ln w="9525">
            <a:noFill/>
          </a:ln>
        </p:spPr>
        <p:txBody>
          <a:bodyPr wrap="square">
            <a:spAutoFit/>
          </a:bodyPr>
          <a:lstStyle/>
          <a:p>
            <a:pPr marL="0" indent="0"/>
            <a:r>
              <a:rPr lang="zh-CN" sz="2800" b="1">
                <a:solidFill>
                  <a:srgbClr val="7030A0"/>
                </a:solidFill>
                <a:latin typeface="微软雅黑" panose="020B0503020204020204" charset="-122"/>
                <a:ea typeface="微软雅黑"/>
              </a:rPr>
              <a:t>人物故国之思的寄托物，表达了浓郁的思乡之情</a:t>
            </a:r>
          </a:p>
        </p:txBody>
      </p:sp>
      <p:sp>
        <p:nvSpPr>
          <p:cNvPr id="17" name="文本框 16"/>
          <p:cNvSpPr txBox="1"/>
          <p:nvPr/>
        </p:nvSpPr>
        <p:spPr>
          <a:xfrm>
            <a:off x="9741535" y="3590925"/>
            <a:ext cx="2827020" cy="1814830"/>
          </a:xfrm>
          <a:prstGeom prst="rect">
            <a:avLst/>
          </a:prstGeom>
          <a:noFill/>
          <a:ln w="9525">
            <a:noFill/>
          </a:ln>
        </p:spPr>
        <p:txBody>
          <a:bodyPr wrap="square">
            <a:spAutoFit/>
          </a:bodyPr>
          <a:lstStyle/>
          <a:p>
            <a:pPr marL="0" indent="0"/>
            <a:r>
              <a:rPr lang="zh-CN" sz="2800" b="1">
                <a:solidFill>
                  <a:srgbClr val="0070C0"/>
                </a:solidFill>
                <a:latin typeface="微软雅黑" panose="020B0503020204020204" charset="-122"/>
                <a:ea typeface="微软雅黑"/>
              </a:rPr>
              <a:t>通过描写迷娘幼年时生活的房子，抒发了对故国的眷念之情</a:t>
            </a:r>
          </a:p>
        </p:txBody>
      </p:sp>
      <p:sp>
        <p:nvSpPr>
          <p:cNvPr id="18" name="文本框 17"/>
          <p:cNvSpPr txBox="1"/>
          <p:nvPr/>
        </p:nvSpPr>
        <p:spPr>
          <a:xfrm>
            <a:off x="9699625" y="5499735"/>
            <a:ext cx="2827020" cy="1383665"/>
          </a:xfrm>
          <a:prstGeom prst="rect">
            <a:avLst/>
          </a:prstGeom>
          <a:noFill/>
          <a:ln w="9525">
            <a:noFill/>
          </a:ln>
        </p:spPr>
        <p:txBody>
          <a:bodyPr wrap="square">
            <a:spAutoFit/>
          </a:bodyPr>
          <a:lstStyle/>
          <a:p>
            <a:pPr marL="0" indent="0"/>
            <a:r>
              <a:rPr lang="zh-CN" sz="2800" b="1">
                <a:solidFill>
                  <a:schemeClr val="accent5">
                    <a:lumMod val="75000"/>
                  </a:schemeClr>
                </a:solidFill>
                <a:latin typeface="微软雅黑" panose="020B0503020204020204" charset="-122"/>
                <a:ea typeface="微软雅黑"/>
              </a:rPr>
              <a:t>迷娘返乡路途的艰险，抒发了她坚定的返乡之情</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diamond(in)">
                                      <p:cBhvr>
                                        <p:cTn id="12" dur="2000"/>
                                        <p:tgtEl>
                                          <p:spTgt spid="10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1"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diamond(in)">
                                      <p:cBhvr>
                                        <p:cTn id="17" dur="2000"/>
                                        <p:tgtEl>
                                          <p:spTgt spid="5"/>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2"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diamond(in)">
                                      <p:cBhvr>
                                        <p:cTn id="22" dur="2000"/>
                                        <p:tgtEl>
                                          <p:spTgt spid="6"/>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6" presetClass="entr" presetSubtype="16" fill="hold" grpId="3"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circle(in)">
                                      <p:cBhvr>
                                        <p:cTn id="27" dur="2000"/>
                                        <p:tgtEl>
                                          <p:spTgt spid="7"/>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6" presetClass="entr" presetSubtype="16" fill="hold" grpId="4"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circle(in)">
                                      <p:cBhvr>
                                        <p:cTn id="32" dur="2000"/>
                                        <p:tgtEl>
                                          <p:spTgt spid="8"/>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6" presetClass="entr" presetSubtype="16" fill="hold" grpId="5"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circle(in)">
                                      <p:cBhvr>
                                        <p:cTn id="37" dur="2000"/>
                                        <p:tgtEl>
                                          <p:spTgt spid="9"/>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26" presetClass="entr" presetSubtype="0" fill="hold" grpId="6"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down)">
                                      <p:cBhvr>
                                        <p:cTn id="42" dur="580">
                                          <p:stCondLst>
                                            <p:cond delay="0"/>
                                          </p:stCondLst>
                                        </p:cTn>
                                        <p:tgtEl>
                                          <p:spTgt spid="10"/>
                                        </p:tgtEl>
                                      </p:cBhvr>
                                    </p:animEffect>
                                    <p:anim calcmode="lin" valueType="num">
                                      <p:cBhvr>
                                        <p:cTn id="43"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44"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45"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46"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47"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48" dur="26">
                                          <p:stCondLst>
                                            <p:cond delay="650"/>
                                          </p:stCondLst>
                                        </p:cTn>
                                        <p:tgtEl>
                                          <p:spTgt spid="10"/>
                                        </p:tgtEl>
                                      </p:cBhvr>
                                      <p:to x="100000" y="60000"/>
                                    </p:animScale>
                                    <p:animScale>
                                      <p:cBhvr>
                                        <p:cTn id="49" dur="166" decel="50000">
                                          <p:stCondLst>
                                            <p:cond delay="676"/>
                                          </p:stCondLst>
                                        </p:cTn>
                                        <p:tgtEl>
                                          <p:spTgt spid="10"/>
                                        </p:tgtEl>
                                      </p:cBhvr>
                                      <p:to x="100000" y="100000"/>
                                    </p:animScale>
                                    <p:animScale>
                                      <p:cBhvr>
                                        <p:cTn id="50" dur="26">
                                          <p:stCondLst>
                                            <p:cond delay="1312"/>
                                          </p:stCondLst>
                                        </p:cTn>
                                        <p:tgtEl>
                                          <p:spTgt spid="10"/>
                                        </p:tgtEl>
                                      </p:cBhvr>
                                      <p:to x="100000" y="80000"/>
                                    </p:animScale>
                                    <p:animScale>
                                      <p:cBhvr>
                                        <p:cTn id="51" dur="166" decel="50000">
                                          <p:stCondLst>
                                            <p:cond delay="1338"/>
                                          </p:stCondLst>
                                        </p:cTn>
                                        <p:tgtEl>
                                          <p:spTgt spid="10"/>
                                        </p:tgtEl>
                                      </p:cBhvr>
                                      <p:to x="100000" y="100000"/>
                                    </p:animScale>
                                    <p:animScale>
                                      <p:cBhvr>
                                        <p:cTn id="52" dur="26">
                                          <p:stCondLst>
                                            <p:cond delay="1642"/>
                                          </p:stCondLst>
                                        </p:cTn>
                                        <p:tgtEl>
                                          <p:spTgt spid="10"/>
                                        </p:tgtEl>
                                      </p:cBhvr>
                                      <p:to x="100000" y="90000"/>
                                    </p:animScale>
                                    <p:animScale>
                                      <p:cBhvr>
                                        <p:cTn id="53" dur="166" decel="50000">
                                          <p:stCondLst>
                                            <p:cond delay="1668"/>
                                          </p:stCondLst>
                                        </p:cTn>
                                        <p:tgtEl>
                                          <p:spTgt spid="10"/>
                                        </p:tgtEl>
                                      </p:cBhvr>
                                      <p:to x="100000" y="100000"/>
                                    </p:animScale>
                                    <p:animScale>
                                      <p:cBhvr>
                                        <p:cTn id="54" dur="26">
                                          <p:stCondLst>
                                            <p:cond delay="1808"/>
                                          </p:stCondLst>
                                        </p:cTn>
                                        <p:tgtEl>
                                          <p:spTgt spid="10"/>
                                        </p:tgtEl>
                                      </p:cBhvr>
                                      <p:to x="100000" y="95000"/>
                                    </p:animScale>
                                    <p:animScale>
                                      <p:cBhvr>
                                        <p:cTn id="55" dur="166" decel="50000">
                                          <p:stCondLst>
                                            <p:cond delay="1834"/>
                                          </p:stCondLst>
                                        </p:cTn>
                                        <p:tgtEl>
                                          <p:spTgt spid="10"/>
                                        </p:tgtEl>
                                      </p:cBhvr>
                                      <p:to x="100000" y="100000"/>
                                    </p:animScale>
                                  </p:childTnLst>
                                </p:cTn>
                              </p:par>
                            </p:childTnLst>
                          </p:cTn>
                        </p:par>
                      </p:childTnLst>
                    </p:cTn>
                  </p:par>
                  <p:par>
                    <p:cTn id="56" fill="hold" nodeType="clickPar">
                      <p:stCondLst>
                        <p:cond delay="indefinite"/>
                      </p:stCondLst>
                      <p:childTnLst>
                        <p:par>
                          <p:cTn id="57" fill="hold" nodeType="afterGroup">
                            <p:stCondLst>
                              <p:cond delay="0"/>
                            </p:stCondLst>
                            <p:childTnLst>
                              <p:par>
                                <p:cTn id="58" presetID="26" presetClass="entr" presetSubtype="0" fill="hold" grpId="7" nodeType="click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wipe(down)">
                                      <p:cBhvr>
                                        <p:cTn id="60" dur="580">
                                          <p:stCondLst>
                                            <p:cond delay="0"/>
                                          </p:stCondLst>
                                        </p:cTn>
                                        <p:tgtEl>
                                          <p:spTgt spid="13"/>
                                        </p:tgtEl>
                                      </p:cBhvr>
                                    </p:animEffect>
                                    <p:anim calcmode="lin" valueType="num">
                                      <p:cBhvr>
                                        <p:cTn id="61"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62"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63"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64"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65"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66" dur="26">
                                          <p:stCondLst>
                                            <p:cond delay="650"/>
                                          </p:stCondLst>
                                        </p:cTn>
                                        <p:tgtEl>
                                          <p:spTgt spid="13"/>
                                        </p:tgtEl>
                                      </p:cBhvr>
                                      <p:to x="100000" y="60000"/>
                                    </p:animScale>
                                    <p:animScale>
                                      <p:cBhvr>
                                        <p:cTn id="67" dur="166" decel="50000">
                                          <p:stCondLst>
                                            <p:cond delay="676"/>
                                          </p:stCondLst>
                                        </p:cTn>
                                        <p:tgtEl>
                                          <p:spTgt spid="13"/>
                                        </p:tgtEl>
                                      </p:cBhvr>
                                      <p:to x="100000" y="100000"/>
                                    </p:animScale>
                                    <p:animScale>
                                      <p:cBhvr>
                                        <p:cTn id="68" dur="26">
                                          <p:stCondLst>
                                            <p:cond delay="1312"/>
                                          </p:stCondLst>
                                        </p:cTn>
                                        <p:tgtEl>
                                          <p:spTgt spid="13"/>
                                        </p:tgtEl>
                                      </p:cBhvr>
                                      <p:to x="100000" y="80000"/>
                                    </p:animScale>
                                    <p:animScale>
                                      <p:cBhvr>
                                        <p:cTn id="69" dur="166" decel="50000">
                                          <p:stCondLst>
                                            <p:cond delay="1338"/>
                                          </p:stCondLst>
                                        </p:cTn>
                                        <p:tgtEl>
                                          <p:spTgt spid="13"/>
                                        </p:tgtEl>
                                      </p:cBhvr>
                                      <p:to x="100000" y="100000"/>
                                    </p:animScale>
                                    <p:animScale>
                                      <p:cBhvr>
                                        <p:cTn id="70" dur="26">
                                          <p:stCondLst>
                                            <p:cond delay="1642"/>
                                          </p:stCondLst>
                                        </p:cTn>
                                        <p:tgtEl>
                                          <p:spTgt spid="13"/>
                                        </p:tgtEl>
                                      </p:cBhvr>
                                      <p:to x="100000" y="90000"/>
                                    </p:animScale>
                                    <p:animScale>
                                      <p:cBhvr>
                                        <p:cTn id="71" dur="166" decel="50000">
                                          <p:stCondLst>
                                            <p:cond delay="1668"/>
                                          </p:stCondLst>
                                        </p:cTn>
                                        <p:tgtEl>
                                          <p:spTgt spid="13"/>
                                        </p:tgtEl>
                                      </p:cBhvr>
                                      <p:to x="100000" y="100000"/>
                                    </p:animScale>
                                    <p:animScale>
                                      <p:cBhvr>
                                        <p:cTn id="72" dur="26">
                                          <p:stCondLst>
                                            <p:cond delay="1808"/>
                                          </p:stCondLst>
                                        </p:cTn>
                                        <p:tgtEl>
                                          <p:spTgt spid="13"/>
                                        </p:tgtEl>
                                      </p:cBhvr>
                                      <p:to x="100000" y="95000"/>
                                    </p:animScale>
                                    <p:animScale>
                                      <p:cBhvr>
                                        <p:cTn id="73" dur="166" decel="50000">
                                          <p:stCondLst>
                                            <p:cond delay="1834"/>
                                          </p:stCondLst>
                                        </p:cTn>
                                        <p:tgtEl>
                                          <p:spTgt spid="13"/>
                                        </p:tgtEl>
                                      </p:cBhvr>
                                      <p:to x="100000" y="100000"/>
                                    </p:animScale>
                                  </p:childTnLst>
                                </p:cTn>
                              </p:par>
                            </p:childTnLst>
                          </p:cTn>
                        </p:par>
                      </p:childTnLst>
                    </p:cTn>
                  </p:par>
                  <p:par>
                    <p:cTn id="74" fill="hold" nodeType="clickPar">
                      <p:stCondLst>
                        <p:cond delay="indefinite"/>
                      </p:stCondLst>
                      <p:childTnLst>
                        <p:par>
                          <p:cTn id="75" fill="hold" nodeType="afterGroup">
                            <p:stCondLst>
                              <p:cond delay="0"/>
                            </p:stCondLst>
                            <p:childTnLst>
                              <p:par>
                                <p:cTn id="76" presetID="26" presetClass="entr" presetSubtype="0" fill="hold" grpId="8" nodeType="click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wipe(down)">
                                      <p:cBhvr>
                                        <p:cTn id="78" dur="580">
                                          <p:stCondLst>
                                            <p:cond delay="0"/>
                                          </p:stCondLst>
                                        </p:cTn>
                                        <p:tgtEl>
                                          <p:spTgt spid="16"/>
                                        </p:tgtEl>
                                      </p:cBhvr>
                                    </p:animEffect>
                                    <p:anim calcmode="lin" valueType="num">
                                      <p:cBhvr>
                                        <p:cTn id="79"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80"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81"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82"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83"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84" dur="26">
                                          <p:stCondLst>
                                            <p:cond delay="650"/>
                                          </p:stCondLst>
                                        </p:cTn>
                                        <p:tgtEl>
                                          <p:spTgt spid="16"/>
                                        </p:tgtEl>
                                      </p:cBhvr>
                                      <p:to x="100000" y="60000"/>
                                    </p:animScale>
                                    <p:animScale>
                                      <p:cBhvr>
                                        <p:cTn id="85" dur="166" decel="50000">
                                          <p:stCondLst>
                                            <p:cond delay="676"/>
                                          </p:stCondLst>
                                        </p:cTn>
                                        <p:tgtEl>
                                          <p:spTgt spid="16"/>
                                        </p:tgtEl>
                                      </p:cBhvr>
                                      <p:to x="100000" y="100000"/>
                                    </p:animScale>
                                    <p:animScale>
                                      <p:cBhvr>
                                        <p:cTn id="86" dur="26">
                                          <p:stCondLst>
                                            <p:cond delay="1312"/>
                                          </p:stCondLst>
                                        </p:cTn>
                                        <p:tgtEl>
                                          <p:spTgt spid="16"/>
                                        </p:tgtEl>
                                      </p:cBhvr>
                                      <p:to x="100000" y="80000"/>
                                    </p:animScale>
                                    <p:animScale>
                                      <p:cBhvr>
                                        <p:cTn id="87" dur="166" decel="50000">
                                          <p:stCondLst>
                                            <p:cond delay="1338"/>
                                          </p:stCondLst>
                                        </p:cTn>
                                        <p:tgtEl>
                                          <p:spTgt spid="16"/>
                                        </p:tgtEl>
                                      </p:cBhvr>
                                      <p:to x="100000" y="100000"/>
                                    </p:animScale>
                                    <p:animScale>
                                      <p:cBhvr>
                                        <p:cTn id="88" dur="26">
                                          <p:stCondLst>
                                            <p:cond delay="1642"/>
                                          </p:stCondLst>
                                        </p:cTn>
                                        <p:tgtEl>
                                          <p:spTgt spid="16"/>
                                        </p:tgtEl>
                                      </p:cBhvr>
                                      <p:to x="100000" y="90000"/>
                                    </p:animScale>
                                    <p:animScale>
                                      <p:cBhvr>
                                        <p:cTn id="89" dur="166" decel="50000">
                                          <p:stCondLst>
                                            <p:cond delay="1668"/>
                                          </p:stCondLst>
                                        </p:cTn>
                                        <p:tgtEl>
                                          <p:spTgt spid="16"/>
                                        </p:tgtEl>
                                      </p:cBhvr>
                                      <p:to x="100000" y="100000"/>
                                    </p:animScale>
                                    <p:animScale>
                                      <p:cBhvr>
                                        <p:cTn id="90" dur="26">
                                          <p:stCondLst>
                                            <p:cond delay="1808"/>
                                          </p:stCondLst>
                                        </p:cTn>
                                        <p:tgtEl>
                                          <p:spTgt spid="16"/>
                                        </p:tgtEl>
                                      </p:cBhvr>
                                      <p:to x="100000" y="95000"/>
                                    </p:animScale>
                                    <p:animScale>
                                      <p:cBhvr>
                                        <p:cTn id="91" dur="166" decel="50000">
                                          <p:stCondLst>
                                            <p:cond delay="1834"/>
                                          </p:stCondLst>
                                        </p:cTn>
                                        <p:tgtEl>
                                          <p:spTgt spid="16"/>
                                        </p:tgtEl>
                                      </p:cBhvr>
                                      <p:to x="100000" y="100000"/>
                                    </p:animScale>
                                  </p:childTnLst>
                                </p:cTn>
                              </p:par>
                            </p:childTnLst>
                          </p:cTn>
                        </p:par>
                      </p:childTnLst>
                    </p:cTn>
                  </p:par>
                  <p:par>
                    <p:cTn id="92" fill="hold" nodeType="clickPar">
                      <p:stCondLst>
                        <p:cond delay="indefinite"/>
                      </p:stCondLst>
                      <p:childTnLst>
                        <p:par>
                          <p:cTn id="93" fill="hold" nodeType="afterGroup">
                            <p:stCondLst>
                              <p:cond delay="0"/>
                            </p:stCondLst>
                            <p:childTnLst>
                              <p:par>
                                <p:cTn id="94" presetID="26" presetClass="entr" presetSubtype="0" fill="hold" grpId="9" nodeType="clickEffect">
                                  <p:stCondLst>
                                    <p:cond delay="0"/>
                                  </p:stCondLst>
                                  <p:childTnLst>
                                    <p:set>
                                      <p:cBhvr>
                                        <p:cTn id="95" dur="1" fill="hold">
                                          <p:stCondLst>
                                            <p:cond delay="0"/>
                                          </p:stCondLst>
                                        </p:cTn>
                                        <p:tgtEl>
                                          <p:spTgt spid="11"/>
                                        </p:tgtEl>
                                        <p:attrNameLst>
                                          <p:attrName>style.visibility</p:attrName>
                                        </p:attrNameLst>
                                      </p:cBhvr>
                                      <p:to>
                                        <p:strVal val="visible"/>
                                      </p:to>
                                    </p:set>
                                    <p:animEffect transition="in" filter="wipe(down)">
                                      <p:cBhvr>
                                        <p:cTn id="96" dur="580">
                                          <p:stCondLst>
                                            <p:cond delay="0"/>
                                          </p:stCondLst>
                                        </p:cTn>
                                        <p:tgtEl>
                                          <p:spTgt spid="11"/>
                                        </p:tgtEl>
                                      </p:cBhvr>
                                    </p:animEffect>
                                    <p:anim calcmode="lin" valueType="num">
                                      <p:cBhvr>
                                        <p:cTn id="97"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98"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99"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100"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101"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102" dur="26">
                                          <p:stCondLst>
                                            <p:cond delay="650"/>
                                          </p:stCondLst>
                                        </p:cTn>
                                        <p:tgtEl>
                                          <p:spTgt spid="11"/>
                                        </p:tgtEl>
                                      </p:cBhvr>
                                      <p:to x="100000" y="60000"/>
                                    </p:animScale>
                                    <p:animScale>
                                      <p:cBhvr>
                                        <p:cTn id="103" dur="166" decel="50000">
                                          <p:stCondLst>
                                            <p:cond delay="676"/>
                                          </p:stCondLst>
                                        </p:cTn>
                                        <p:tgtEl>
                                          <p:spTgt spid="11"/>
                                        </p:tgtEl>
                                      </p:cBhvr>
                                      <p:to x="100000" y="100000"/>
                                    </p:animScale>
                                    <p:animScale>
                                      <p:cBhvr>
                                        <p:cTn id="104" dur="26">
                                          <p:stCondLst>
                                            <p:cond delay="1312"/>
                                          </p:stCondLst>
                                        </p:cTn>
                                        <p:tgtEl>
                                          <p:spTgt spid="11"/>
                                        </p:tgtEl>
                                      </p:cBhvr>
                                      <p:to x="100000" y="80000"/>
                                    </p:animScale>
                                    <p:animScale>
                                      <p:cBhvr>
                                        <p:cTn id="105" dur="166" decel="50000">
                                          <p:stCondLst>
                                            <p:cond delay="1338"/>
                                          </p:stCondLst>
                                        </p:cTn>
                                        <p:tgtEl>
                                          <p:spTgt spid="11"/>
                                        </p:tgtEl>
                                      </p:cBhvr>
                                      <p:to x="100000" y="100000"/>
                                    </p:animScale>
                                    <p:animScale>
                                      <p:cBhvr>
                                        <p:cTn id="106" dur="26">
                                          <p:stCondLst>
                                            <p:cond delay="1642"/>
                                          </p:stCondLst>
                                        </p:cTn>
                                        <p:tgtEl>
                                          <p:spTgt spid="11"/>
                                        </p:tgtEl>
                                      </p:cBhvr>
                                      <p:to x="100000" y="90000"/>
                                    </p:animScale>
                                    <p:animScale>
                                      <p:cBhvr>
                                        <p:cTn id="107" dur="166" decel="50000">
                                          <p:stCondLst>
                                            <p:cond delay="1668"/>
                                          </p:stCondLst>
                                        </p:cTn>
                                        <p:tgtEl>
                                          <p:spTgt spid="11"/>
                                        </p:tgtEl>
                                      </p:cBhvr>
                                      <p:to x="100000" y="100000"/>
                                    </p:animScale>
                                    <p:animScale>
                                      <p:cBhvr>
                                        <p:cTn id="108" dur="26">
                                          <p:stCondLst>
                                            <p:cond delay="1808"/>
                                          </p:stCondLst>
                                        </p:cTn>
                                        <p:tgtEl>
                                          <p:spTgt spid="11"/>
                                        </p:tgtEl>
                                      </p:cBhvr>
                                      <p:to x="100000" y="95000"/>
                                    </p:animScale>
                                    <p:animScale>
                                      <p:cBhvr>
                                        <p:cTn id="109" dur="166" decel="50000">
                                          <p:stCondLst>
                                            <p:cond delay="1834"/>
                                          </p:stCondLst>
                                        </p:cTn>
                                        <p:tgtEl>
                                          <p:spTgt spid="11"/>
                                        </p:tgtEl>
                                      </p:cBhvr>
                                      <p:to x="100000" y="100000"/>
                                    </p:animScale>
                                  </p:childTnLst>
                                </p:cTn>
                              </p:par>
                            </p:childTnLst>
                          </p:cTn>
                        </p:par>
                      </p:childTnLst>
                    </p:cTn>
                  </p:par>
                  <p:par>
                    <p:cTn id="110" fill="hold" nodeType="clickPar">
                      <p:stCondLst>
                        <p:cond delay="indefinite"/>
                      </p:stCondLst>
                      <p:childTnLst>
                        <p:par>
                          <p:cTn id="111" fill="hold" nodeType="afterGroup">
                            <p:stCondLst>
                              <p:cond delay="0"/>
                            </p:stCondLst>
                            <p:childTnLst>
                              <p:par>
                                <p:cTn id="112" presetID="26" presetClass="entr" presetSubtype="0" fill="hold" grpId="10" nodeType="clickEffect">
                                  <p:stCondLst>
                                    <p:cond delay="0"/>
                                  </p:stCondLst>
                                  <p:childTnLst>
                                    <p:set>
                                      <p:cBhvr>
                                        <p:cTn id="113" dur="1" fill="hold">
                                          <p:stCondLst>
                                            <p:cond delay="0"/>
                                          </p:stCondLst>
                                        </p:cTn>
                                        <p:tgtEl>
                                          <p:spTgt spid="14"/>
                                        </p:tgtEl>
                                        <p:attrNameLst>
                                          <p:attrName>style.visibility</p:attrName>
                                        </p:attrNameLst>
                                      </p:cBhvr>
                                      <p:to>
                                        <p:strVal val="visible"/>
                                      </p:to>
                                    </p:set>
                                    <p:animEffect transition="in" filter="wipe(down)">
                                      <p:cBhvr>
                                        <p:cTn id="114" dur="580">
                                          <p:stCondLst>
                                            <p:cond delay="0"/>
                                          </p:stCondLst>
                                        </p:cTn>
                                        <p:tgtEl>
                                          <p:spTgt spid="14"/>
                                        </p:tgtEl>
                                      </p:cBhvr>
                                    </p:animEffect>
                                    <p:anim calcmode="lin" valueType="num">
                                      <p:cBhvr>
                                        <p:cTn id="115"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116"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117"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118"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119"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120" dur="26">
                                          <p:stCondLst>
                                            <p:cond delay="650"/>
                                          </p:stCondLst>
                                        </p:cTn>
                                        <p:tgtEl>
                                          <p:spTgt spid="14"/>
                                        </p:tgtEl>
                                      </p:cBhvr>
                                      <p:to x="100000" y="60000"/>
                                    </p:animScale>
                                    <p:animScale>
                                      <p:cBhvr>
                                        <p:cTn id="121" dur="166" decel="50000">
                                          <p:stCondLst>
                                            <p:cond delay="676"/>
                                          </p:stCondLst>
                                        </p:cTn>
                                        <p:tgtEl>
                                          <p:spTgt spid="14"/>
                                        </p:tgtEl>
                                      </p:cBhvr>
                                      <p:to x="100000" y="100000"/>
                                    </p:animScale>
                                    <p:animScale>
                                      <p:cBhvr>
                                        <p:cTn id="122" dur="26">
                                          <p:stCondLst>
                                            <p:cond delay="1312"/>
                                          </p:stCondLst>
                                        </p:cTn>
                                        <p:tgtEl>
                                          <p:spTgt spid="14"/>
                                        </p:tgtEl>
                                      </p:cBhvr>
                                      <p:to x="100000" y="80000"/>
                                    </p:animScale>
                                    <p:animScale>
                                      <p:cBhvr>
                                        <p:cTn id="123" dur="166" decel="50000">
                                          <p:stCondLst>
                                            <p:cond delay="1338"/>
                                          </p:stCondLst>
                                        </p:cTn>
                                        <p:tgtEl>
                                          <p:spTgt spid="14"/>
                                        </p:tgtEl>
                                      </p:cBhvr>
                                      <p:to x="100000" y="100000"/>
                                    </p:animScale>
                                    <p:animScale>
                                      <p:cBhvr>
                                        <p:cTn id="124" dur="26">
                                          <p:stCondLst>
                                            <p:cond delay="1642"/>
                                          </p:stCondLst>
                                        </p:cTn>
                                        <p:tgtEl>
                                          <p:spTgt spid="14"/>
                                        </p:tgtEl>
                                      </p:cBhvr>
                                      <p:to x="100000" y="90000"/>
                                    </p:animScale>
                                    <p:animScale>
                                      <p:cBhvr>
                                        <p:cTn id="125" dur="166" decel="50000">
                                          <p:stCondLst>
                                            <p:cond delay="1668"/>
                                          </p:stCondLst>
                                        </p:cTn>
                                        <p:tgtEl>
                                          <p:spTgt spid="14"/>
                                        </p:tgtEl>
                                      </p:cBhvr>
                                      <p:to x="100000" y="100000"/>
                                    </p:animScale>
                                    <p:animScale>
                                      <p:cBhvr>
                                        <p:cTn id="126" dur="26">
                                          <p:stCondLst>
                                            <p:cond delay="1808"/>
                                          </p:stCondLst>
                                        </p:cTn>
                                        <p:tgtEl>
                                          <p:spTgt spid="14"/>
                                        </p:tgtEl>
                                      </p:cBhvr>
                                      <p:to x="100000" y="95000"/>
                                    </p:animScale>
                                    <p:animScale>
                                      <p:cBhvr>
                                        <p:cTn id="127" dur="166" decel="50000">
                                          <p:stCondLst>
                                            <p:cond delay="1834"/>
                                          </p:stCondLst>
                                        </p:cTn>
                                        <p:tgtEl>
                                          <p:spTgt spid="14"/>
                                        </p:tgtEl>
                                      </p:cBhvr>
                                      <p:to x="100000" y="100000"/>
                                    </p:animScale>
                                  </p:childTnLst>
                                </p:cTn>
                              </p:par>
                            </p:childTnLst>
                          </p:cTn>
                        </p:par>
                      </p:childTnLst>
                    </p:cTn>
                  </p:par>
                  <p:par>
                    <p:cTn id="128" fill="hold" nodeType="clickPar">
                      <p:stCondLst>
                        <p:cond delay="indefinite"/>
                      </p:stCondLst>
                      <p:childTnLst>
                        <p:par>
                          <p:cTn id="129" fill="hold" nodeType="afterGroup">
                            <p:stCondLst>
                              <p:cond delay="0"/>
                            </p:stCondLst>
                            <p:childTnLst>
                              <p:par>
                                <p:cTn id="130" presetID="26" presetClass="entr" presetSubtype="0" fill="hold" grpId="11" nodeType="clickEffect">
                                  <p:stCondLst>
                                    <p:cond delay="0"/>
                                  </p:stCondLst>
                                  <p:childTnLst>
                                    <p:set>
                                      <p:cBhvr>
                                        <p:cTn id="131" dur="1" fill="hold">
                                          <p:stCondLst>
                                            <p:cond delay="0"/>
                                          </p:stCondLst>
                                        </p:cTn>
                                        <p:tgtEl>
                                          <p:spTgt spid="17"/>
                                        </p:tgtEl>
                                        <p:attrNameLst>
                                          <p:attrName>style.visibility</p:attrName>
                                        </p:attrNameLst>
                                      </p:cBhvr>
                                      <p:to>
                                        <p:strVal val="visible"/>
                                      </p:to>
                                    </p:set>
                                    <p:animEffect transition="in" filter="wipe(down)">
                                      <p:cBhvr>
                                        <p:cTn id="132" dur="580">
                                          <p:stCondLst>
                                            <p:cond delay="0"/>
                                          </p:stCondLst>
                                        </p:cTn>
                                        <p:tgtEl>
                                          <p:spTgt spid="17"/>
                                        </p:tgtEl>
                                      </p:cBhvr>
                                    </p:animEffect>
                                    <p:anim calcmode="lin" valueType="num">
                                      <p:cBhvr>
                                        <p:cTn id="133"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134"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135"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136"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137"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138" dur="26">
                                          <p:stCondLst>
                                            <p:cond delay="650"/>
                                          </p:stCondLst>
                                        </p:cTn>
                                        <p:tgtEl>
                                          <p:spTgt spid="17"/>
                                        </p:tgtEl>
                                      </p:cBhvr>
                                      <p:to x="100000" y="60000"/>
                                    </p:animScale>
                                    <p:animScale>
                                      <p:cBhvr>
                                        <p:cTn id="139" dur="166" decel="50000">
                                          <p:stCondLst>
                                            <p:cond delay="676"/>
                                          </p:stCondLst>
                                        </p:cTn>
                                        <p:tgtEl>
                                          <p:spTgt spid="17"/>
                                        </p:tgtEl>
                                      </p:cBhvr>
                                      <p:to x="100000" y="100000"/>
                                    </p:animScale>
                                    <p:animScale>
                                      <p:cBhvr>
                                        <p:cTn id="140" dur="26">
                                          <p:stCondLst>
                                            <p:cond delay="1312"/>
                                          </p:stCondLst>
                                        </p:cTn>
                                        <p:tgtEl>
                                          <p:spTgt spid="17"/>
                                        </p:tgtEl>
                                      </p:cBhvr>
                                      <p:to x="100000" y="80000"/>
                                    </p:animScale>
                                    <p:animScale>
                                      <p:cBhvr>
                                        <p:cTn id="141" dur="166" decel="50000">
                                          <p:stCondLst>
                                            <p:cond delay="1338"/>
                                          </p:stCondLst>
                                        </p:cTn>
                                        <p:tgtEl>
                                          <p:spTgt spid="17"/>
                                        </p:tgtEl>
                                      </p:cBhvr>
                                      <p:to x="100000" y="100000"/>
                                    </p:animScale>
                                    <p:animScale>
                                      <p:cBhvr>
                                        <p:cTn id="142" dur="26">
                                          <p:stCondLst>
                                            <p:cond delay="1642"/>
                                          </p:stCondLst>
                                        </p:cTn>
                                        <p:tgtEl>
                                          <p:spTgt spid="17"/>
                                        </p:tgtEl>
                                      </p:cBhvr>
                                      <p:to x="100000" y="90000"/>
                                    </p:animScale>
                                    <p:animScale>
                                      <p:cBhvr>
                                        <p:cTn id="143" dur="166" decel="50000">
                                          <p:stCondLst>
                                            <p:cond delay="1668"/>
                                          </p:stCondLst>
                                        </p:cTn>
                                        <p:tgtEl>
                                          <p:spTgt spid="17"/>
                                        </p:tgtEl>
                                      </p:cBhvr>
                                      <p:to x="100000" y="100000"/>
                                    </p:animScale>
                                    <p:animScale>
                                      <p:cBhvr>
                                        <p:cTn id="144" dur="26">
                                          <p:stCondLst>
                                            <p:cond delay="1808"/>
                                          </p:stCondLst>
                                        </p:cTn>
                                        <p:tgtEl>
                                          <p:spTgt spid="17"/>
                                        </p:tgtEl>
                                      </p:cBhvr>
                                      <p:to x="100000" y="95000"/>
                                    </p:animScale>
                                    <p:animScale>
                                      <p:cBhvr>
                                        <p:cTn id="145" dur="166" decel="50000">
                                          <p:stCondLst>
                                            <p:cond delay="1834"/>
                                          </p:stCondLst>
                                        </p:cTn>
                                        <p:tgtEl>
                                          <p:spTgt spid="17"/>
                                        </p:tgtEl>
                                      </p:cBhvr>
                                      <p:to x="100000" y="100000"/>
                                    </p:animScale>
                                  </p:childTnLst>
                                </p:cTn>
                              </p:par>
                            </p:childTnLst>
                          </p:cTn>
                        </p:par>
                      </p:childTnLst>
                    </p:cTn>
                  </p:par>
                  <p:par>
                    <p:cTn id="146" fill="hold" nodeType="clickPar">
                      <p:stCondLst>
                        <p:cond delay="indefinite"/>
                      </p:stCondLst>
                      <p:childTnLst>
                        <p:par>
                          <p:cTn id="147" fill="hold" nodeType="afterGroup">
                            <p:stCondLst>
                              <p:cond delay="0"/>
                            </p:stCondLst>
                            <p:childTnLst>
                              <p:par>
                                <p:cTn id="148" presetID="26" presetClass="entr" presetSubtype="0" fill="hold" grpId="12" nodeType="clickEffect">
                                  <p:stCondLst>
                                    <p:cond delay="0"/>
                                  </p:stCondLst>
                                  <p:childTnLst>
                                    <p:set>
                                      <p:cBhvr>
                                        <p:cTn id="149" dur="1" fill="hold">
                                          <p:stCondLst>
                                            <p:cond delay="0"/>
                                          </p:stCondLst>
                                        </p:cTn>
                                        <p:tgtEl>
                                          <p:spTgt spid="12"/>
                                        </p:tgtEl>
                                        <p:attrNameLst>
                                          <p:attrName>style.visibility</p:attrName>
                                        </p:attrNameLst>
                                      </p:cBhvr>
                                      <p:to>
                                        <p:strVal val="visible"/>
                                      </p:to>
                                    </p:set>
                                    <p:animEffect transition="in" filter="wipe(down)">
                                      <p:cBhvr>
                                        <p:cTn id="150" dur="580">
                                          <p:stCondLst>
                                            <p:cond delay="0"/>
                                          </p:stCondLst>
                                        </p:cTn>
                                        <p:tgtEl>
                                          <p:spTgt spid="12"/>
                                        </p:tgtEl>
                                      </p:cBhvr>
                                    </p:animEffect>
                                    <p:anim calcmode="lin" valueType="num">
                                      <p:cBhvr>
                                        <p:cTn id="151"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152"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53"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154"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155"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156" dur="26">
                                          <p:stCondLst>
                                            <p:cond delay="650"/>
                                          </p:stCondLst>
                                        </p:cTn>
                                        <p:tgtEl>
                                          <p:spTgt spid="12"/>
                                        </p:tgtEl>
                                      </p:cBhvr>
                                      <p:to x="100000" y="60000"/>
                                    </p:animScale>
                                    <p:animScale>
                                      <p:cBhvr>
                                        <p:cTn id="157" dur="166" decel="50000">
                                          <p:stCondLst>
                                            <p:cond delay="676"/>
                                          </p:stCondLst>
                                        </p:cTn>
                                        <p:tgtEl>
                                          <p:spTgt spid="12"/>
                                        </p:tgtEl>
                                      </p:cBhvr>
                                      <p:to x="100000" y="100000"/>
                                    </p:animScale>
                                    <p:animScale>
                                      <p:cBhvr>
                                        <p:cTn id="158" dur="26">
                                          <p:stCondLst>
                                            <p:cond delay="1312"/>
                                          </p:stCondLst>
                                        </p:cTn>
                                        <p:tgtEl>
                                          <p:spTgt spid="12"/>
                                        </p:tgtEl>
                                      </p:cBhvr>
                                      <p:to x="100000" y="80000"/>
                                    </p:animScale>
                                    <p:animScale>
                                      <p:cBhvr>
                                        <p:cTn id="159" dur="166" decel="50000">
                                          <p:stCondLst>
                                            <p:cond delay="1338"/>
                                          </p:stCondLst>
                                        </p:cTn>
                                        <p:tgtEl>
                                          <p:spTgt spid="12"/>
                                        </p:tgtEl>
                                      </p:cBhvr>
                                      <p:to x="100000" y="100000"/>
                                    </p:animScale>
                                    <p:animScale>
                                      <p:cBhvr>
                                        <p:cTn id="160" dur="26">
                                          <p:stCondLst>
                                            <p:cond delay="1642"/>
                                          </p:stCondLst>
                                        </p:cTn>
                                        <p:tgtEl>
                                          <p:spTgt spid="12"/>
                                        </p:tgtEl>
                                      </p:cBhvr>
                                      <p:to x="100000" y="90000"/>
                                    </p:animScale>
                                    <p:animScale>
                                      <p:cBhvr>
                                        <p:cTn id="161" dur="166" decel="50000">
                                          <p:stCondLst>
                                            <p:cond delay="1668"/>
                                          </p:stCondLst>
                                        </p:cTn>
                                        <p:tgtEl>
                                          <p:spTgt spid="12"/>
                                        </p:tgtEl>
                                      </p:cBhvr>
                                      <p:to x="100000" y="100000"/>
                                    </p:animScale>
                                    <p:animScale>
                                      <p:cBhvr>
                                        <p:cTn id="162" dur="26">
                                          <p:stCondLst>
                                            <p:cond delay="1808"/>
                                          </p:stCondLst>
                                        </p:cTn>
                                        <p:tgtEl>
                                          <p:spTgt spid="12"/>
                                        </p:tgtEl>
                                      </p:cBhvr>
                                      <p:to x="100000" y="95000"/>
                                    </p:animScale>
                                    <p:animScale>
                                      <p:cBhvr>
                                        <p:cTn id="163" dur="166" decel="50000">
                                          <p:stCondLst>
                                            <p:cond delay="1834"/>
                                          </p:stCondLst>
                                        </p:cTn>
                                        <p:tgtEl>
                                          <p:spTgt spid="12"/>
                                        </p:tgtEl>
                                      </p:cBhvr>
                                      <p:to x="100000" y="100000"/>
                                    </p:animScale>
                                  </p:childTnLst>
                                </p:cTn>
                              </p:par>
                            </p:childTnLst>
                          </p:cTn>
                        </p:par>
                      </p:childTnLst>
                    </p:cTn>
                  </p:par>
                  <p:par>
                    <p:cTn id="164" fill="hold" nodeType="clickPar">
                      <p:stCondLst>
                        <p:cond delay="indefinite"/>
                      </p:stCondLst>
                      <p:childTnLst>
                        <p:par>
                          <p:cTn id="165" fill="hold" nodeType="afterGroup">
                            <p:stCondLst>
                              <p:cond delay="0"/>
                            </p:stCondLst>
                            <p:childTnLst>
                              <p:par>
                                <p:cTn id="166" presetID="26" presetClass="entr" presetSubtype="0" fill="hold" grpId="13" nodeType="clickEffect">
                                  <p:stCondLst>
                                    <p:cond delay="0"/>
                                  </p:stCondLst>
                                  <p:childTnLst>
                                    <p:set>
                                      <p:cBhvr>
                                        <p:cTn id="167" dur="1" fill="hold">
                                          <p:stCondLst>
                                            <p:cond delay="0"/>
                                          </p:stCondLst>
                                        </p:cTn>
                                        <p:tgtEl>
                                          <p:spTgt spid="15"/>
                                        </p:tgtEl>
                                        <p:attrNameLst>
                                          <p:attrName>style.visibility</p:attrName>
                                        </p:attrNameLst>
                                      </p:cBhvr>
                                      <p:to>
                                        <p:strVal val="visible"/>
                                      </p:to>
                                    </p:set>
                                    <p:animEffect transition="in" filter="wipe(down)">
                                      <p:cBhvr>
                                        <p:cTn id="168" dur="580">
                                          <p:stCondLst>
                                            <p:cond delay="0"/>
                                          </p:stCondLst>
                                        </p:cTn>
                                        <p:tgtEl>
                                          <p:spTgt spid="15"/>
                                        </p:tgtEl>
                                      </p:cBhvr>
                                    </p:animEffect>
                                    <p:anim calcmode="lin" valueType="num">
                                      <p:cBhvr>
                                        <p:cTn id="169"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170"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171"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172"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173"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174" dur="26">
                                          <p:stCondLst>
                                            <p:cond delay="650"/>
                                          </p:stCondLst>
                                        </p:cTn>
                                        <p:tgtEl>
                                          <p:spTgt spid="15"/>
                                        </p:tgtEl>
                                      </p:cBhvr>
                                      <p:to x="100000" y="60000"/>
                                    </p:animScale>
                                    <p:animScale>
                                      <p:cBhvr>
                                        <p:cTn id="175" dur="166" decel="50000">
                                          <p:stCondLst>
                                            <p:cond delay="676"/>
                                          </p:stCondLst>
                                        </p:cTn>
                                        <p:tgtEl>
                                          <p:spTgt spid="15"/>
                                        </p:tgtEl>
                                      </p:cBhvr>
                                      <p:to x="100000" y="100000"/>
                                    </p:animScale>
                                    <p:animScale>
                                      <p:cBhvr>
                                        <p:cTn id="176" dur="26">
                                          <p:stCondLst>
                                            <p:cond delay="1312"/>
                                          </p:stCondLst>
                                        </p:cTn>
                                        <p:tgtEl>
                                          <p:spTgt spid="15"/>
                                        </p:tgtEl>
                                      </p:cBhvr>
                                      <p:to x="100000" y="80000"/>
                                    </p:animScale>
                                    <p:animScale>
                                      <p:cBhvr>
                                        <p:cTn id="177" dur="166" decel="50000">
                                          <p:stCondLst>
                                            <p:cond delay="1338"/>
                                          </p:stCondLst>
                                        </p:cTn>
                                        <p:tgtEl>
                                          <p:spTgt spid="15"/>
                                        </p:tgtEl>
                                      </p:cBhvr>
                                      <p:to x="100000" y="100000"/>
                                    </p:animScale>
                                    <p:animScale>
                                      <p:cBhvr>
                                        <p:cTn id="178" dur="26">
                                          <p:stCondLst>
                                            <p:cond delay="1642"/>
                                          </p:stCondLst>
                                        </p:cTn>
                                        <p:tgtEl>
                                          <p:spTgt spid="15"/>
                                        </p:tgtEl>
                                      </p:cBhvr>
                                      <p:to x="100000" y="90000"/>
                                    </p:animScale>
                                    <p:animScale>
                                      <p:cBhvr>
                                        <p:cTn id="179" dur="166" decel="50000">
                                          <p:stCondLst>
                                            <p:cond delay="1668"/>
                                          </p:stCondLst>
                                        </p:cTn>
                                        <p:tgtEl>
                                          <p:spTgt spid="15"/>
                                        </p:tgtEl>
                                      </p:cBhvr>
                                      <p:to x="100000" y="100000"/>
                                    </p:animScale>
                                    <p:animScale>
                                      <p:cBhvr>
                                        <p:cTn id="180" dur="26">
                                          <p:stCondLst>
                                            <p:cond delay="1808"/>
                                          </p:stCondLst>
                                        </p:cTn>
                                        <p:tgtEl>
                                          <p:spTgt spid="15"/>
                                        </p:tgtEl>
                                      </p:cBhvr>
                                      <p:to x="100000" y="95000"/>
                                    </p:animScale>
                                    <p:animScale>
                                      <p:cBhvr>
                                        <p:cTn id="181" dur="166" decel="50000">
                                          <p:stCondLst>
                                            <p:cond delay="1834"/>
                                          </p:stCondLst>
                                        </p:cTn>
                                        <p:tgtEl>
                                          <p:spTgt spid="15"/>
                                        </p:tgtEl>
                                      </p:cBhvr>
                                      <p:to x="100000" y="100000"/>
                                    </p:animScale>
                                  </p:childTnLst>
                                </p:cTn>
                              </p:par>
                            </p:childTnLst>
                          </p:cTn>
                        </p:par>
                      </p:childTnLst>
                    </p:cTn>
                  </p:par>
                  <p:par>
                    <p:cTn id="182" fill="hold" nodeType="clickPar">
                      <p:stCondLst>
                        <p:cond delay="indefinite"/>
                      </p:stCondLst>
                      <p:childTnLst>
                        <p:par>
                          <p:cTn id="183" fill="hold" nodeType="afterGroup">
                            <p:stCondLst>
                              <p:cond delay="0"/>
                            </p:stCondLst>
                            <p:childTnLst>
                              <p:par>
                                <p:cTn id="184" presetID="26" presetClass="entr" presetSubtype="0" fill="hold" grpId="14" nodeType="clickEffect">
                                  <p:stCondLst>
                                    <p:cond delay="0"/>
                                  </p:stCondLst>
                                  <p:childTnLst>
                                    <p:set>
                                      <p:cBhvr>
                                        <p:cTn id="185" dur="1" fill="hold">
                                          <p:stCondLst>
                                            <p:cond delay="0"/>
                                          </p:stCondLst>
                                        </p:cTn>
                                        <p:tgtEl>
                                          <p:spTgt spid="18"/>
                                        </p:tgtEl>
                                        <p:attrNameLst>
                                          <p:attrName>style.visibility</p:attrName>
                                        </p:attrNameLst>
                                      </p:cBhvr>
                                      <p:to>
                                        <p:strVal val="visible"/>
                                      </p:to>
                                    </p:set>
                                    <p:animEffect transition="in" filter="wipe(down)">
                                      <p:cBhvr>
                                        <p:cTn id="186" dur="580">
                                          <p:stCondLst>
                                            <p:cond delay="0"/>
                                          </p:stCondLst>
                                        </p:cTn>
                                        <p:tgtEl>
                                          <p:spTgt spid="18"/>
                                        </p:tgtEl>
                                      </p:cBhvr>
                                    </p:animEffect>
                                    <p:anim calcmode="lin" valueType="num">
                                      <p:cBhvr>
                                        <p:cTn id="187"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188"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89"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190"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191"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192" dur="26">
                                          <p:stCondLst>
                                            <p:cond delay="650"/>
                                          </p:stCondLst>
                                        </p:cTn>
                                        <p:tgtEl>
                                          <p:spTgt spid="18"/>
                                        </p:tgtEl>
                                      </p:cBhvr>
                                      <p:to x="100000" y="60000"/>
                                    </p:animScale>
                                    <p:animScale>
                                      <p:cBhvr>
                                        <p:cTn id="193" dur="166" decel="50000">
                                          <p:stCondLst>
                                            <p:cond delay="676"/>
                                          </p:stCondLst>
                                        </p:cTn>
                                        <p:tgtEl>
                                          <p:spTgt spid="18"/>
                                        </p:tgtEl>
                                      </p:cBhvr>
                                      <p:to x="100000" y="100000"/>
                                    </p:animScale>
                                    <p:animScale>
                                      <p:cBhvr>
                                        <p:cTn id="194" dur="26">
                                          <p:stCondLst>
                                            <p:cond delay="1312"/>
                                          </p:stCondLst>
                                        </p:cTn>
                                        <p:tgtEl>
                                          <p:spTgt spid="18"/>
                                        </p:tgtEl>
                                      </p:cBhvr>
                                      <p:to x="100000" y="80000"/>
                                    </p:animScale>
                                    <p:animScale>
                                      <p:cBhvr>
                                        <p:cTn id="195" dur="166" decel="50000">
                                          <p:stCondLst>
                                            <p:cond delay="1338"/>
                                          </p:stCondLst>
                                        </p:cTn>
                                        <p:tgtEl>
                                          <p:spTgt spid="18"/>
                                        </p:tgtEl>
                                      </p:cBhvr>
                                      <p:to x="100000" y="100000"/>
                                    </p:animScale>
                                    <p:animScale>
                                      <p:cBhvr>
                                        <p:cTn id="196" dur="26">
                                          <p:stCondLst>
                                            <p:cond delay="1642"/>
                                          </p:stCondLst>
                                        </p:cTn>
                                        <p:tgtEl>
                                          <p:spTgt spid="18"/>
                                        </p:tgtEl>
                                      </p:cBhvr>
                                      <p:to x="100000" y="90000"/>
                                    </p:animScale>
                                    <p:animScale>
                                      <p:cBhvr>
                                        <p:cTn id="197" dur="166" decel="50000">
                                          <p:stCondLst>
                                            <p:cond delay="1668"/>
                                          </p:stCondLst>
                                        </p:cTn>
                                        <p:tgtEl>
                                          <p:spTgt spid="18"/>
                                        </p:tgtEl>
                                      </p:cBhvr>
                                      <p:to x="100000" y="100000"/>
                                    </p:animScale>
                                    <p:animScale>
                                      <p:cBhvr>
                                        <p:cTn id="198" dur="26">
                                          <p:stCondLst>
                                            <p:cond delay="1808"/>
                                          </p:stCondLst>
                                        </p:cTn>
                                        <p:tgtEl>
                                          <p:spTgt spid="18"/>
                                        </p:tgtEl>
                                      </p:cBhvr>
                                      <p:to x="100000" y="95000"/>
                                    </p:animScale>
                                    <p:animScale>
                                      <p:cBhvr>
                                        <p:cTn id="199" dur="166" decel="50000">
                                          <p:stCondLst>
                                            <p:cond delay="1834"/>
                                          </p:stCondLst>
                                        </p:cTn>
                                        <p:tgtEl>
                                          <p:spTgt spid="1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5" grpId="1"/>
      <p:bldP spid="6" grpId="2"/>
      <p:bldP spid="7" grpId="3"/>
      <p:bldP spid="8" grpId="4"/>
      <p:bldP spid="9" grpId="5"/>
      <p:bldP spid="10" grpId="6"/>
      <p:bldP spid="11" grpId="9"/>
      <p:bldP spid="12" grpId="12"/>
      <p:bldP spid="13" grpId="7"/>
      <p:bldP spid="14" grpId="10"/>
      <p:bldP spid="15" grpId="13"/>
      <p:bldP spid="16" grpId="8"/>
      <p:bldP spid="17" grpId="11"/>
      <p:bldP spid="18" grpId="14"/>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custDataLst>
              <p:tags r:id="rId2"/>
            </p:custDataLst>
          </p:nvPr>
        </p:nvSpPr>
        <p:spPr>
          <a:xfrm>
            <a:off x="0" y="631517"/>
            <a:ext cx="9161859" cy="5946893"/>
          </a:xfrm>
          <a:custGeom>
            <a:avLst/>
            <a:gdLst>
              <a:gd name="connsiteX0" fmla="*/ 0 w 13680"/>
              <a:gd name="connsiteY0" fmla="*/ 0 h 8852"/>
              <a:gd name="connsiteX1" fmla="*/ 13680 w 13680"/>
              <a:gd name="connsiteY1" fmla="*/ 0 h 8852"/>
              <a:gd name="connsiteX2" fmla="*/ 8716 w 13680"/>
              <a:gd name="connsiteY2" fmla="*/ 8852 h 8852"/>
              <a:gd name="connsiteX3" fmla="*/ 0 w 13680"/>
              <a:gd name="connsiteY3" fmla="*/ 8846 h 8852"/>
              <a:gd name="connsiteX4" fmla="*/ 0 w 13680"/>
              <a:gd name="connsiteY4" fmla="*/ 0 h 8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80" h="8852">
                <a:moveTo>
                  <a:pt x="0" y="0"/>
                </a:moveTo>
                <a:lnTo>
                  <a:pt x="13680" y="0"/>
                </a:lnTo>
                <a:lnTo>
                  <a:pt x="8716" y="8852"/>
                </a:lnTo>
                <a:lnTo>
                  <a:pt x="0" y="8846"/>
                </a:lnTo>
                <a:lnTo>
                  <a:pt x="0" y="0"/>
                </a:lnTo>
                <a:close/>
              </a:path>
            </a:pathLst>
          </a:cu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latin typeface="微软雅黑" panose="020B0503020204020204" charset="-122"/>
              <a:ea typeface="微软雅黑"/>
            </a:endParaRPr>
          </a:p>
        </p:txBody>
      </p:sp>
      <p:pic>
        <p:nvPicPr>
          <p:cNvPr id="6" name="图片 5" descr="D:\meihua_service_cache\jpg/35e461985208ad509a4b6c993f397d11.jpg35e461985208ad509a4b6c993f397d11"/>
          <p:cNvPicPr>
            <a:picLocks noChangeAspect="1"/>
          </p:cNvPicPr>
          <p:nvPr>
            <p:custDataLst>
              <p:tags r:id="rId3"/>
            </p:custDataLst>
          </p:nvPr>
        </p:nvPicPr>
        <p:blipFill>
          <a:blip r:embed="rId7"/>
          <a:srcRect l="20343" r="20343"/>
          <a:stretch>
            <a:fillRect/>
          </a:stretch>
        </p:blipFill>
        <p:spPr>
          <a:xfrm>
            <a:off x="6107857" y="631517"/>
            <a:ext cx="6750893" cy="5946886"/>
          </a:xfrm>
          <a:custGeom>
            <a:avLst/>
            <a:gdLst/>
            <a:ahLst/>
            <a:cxnLst>
              <a:cxn ang="3">
                <a:pos x="hc" y="t"/>
              </a:cxn>
              <a:cxn ang="cd2">
                <a:pos x="l" y="vc"/>
              </a:cxn>
              <a:cxn ang="cd4">
                <a:pos x="hc" y="b"/>
              </a:cxn>
              <a:cxn ang="0">
                <a:pos x="r" y="vc"/>
              </a:cxn>
            </a:cxnLst>
            <a:rect l="l" t="t" r="r" b="b"/>
            <a:pathLst>
              <a:path w="10080" h="8880">
                <a:moveTo>
                  <a:pt x="4964" y="0"/>
                </a:moveTo>
                <a:lnTo>
                  <a:pt x="4964" y="0"/>
                </a:lnTo>
                <a:lnTo>
                  <a:pt x="10080" y="4"/>
                </a:lnTo>
                <a:lnTo>
                  <a:pt x="10080" y="8880"/>
                </a:lnTo>
                <a:lnTo>
                  <a:pt x="0" y="8880"/>
                </a:lnTo>
                <a:lnTo>
                  <a:pt x="4964" y="0"/>
                </a:lnTo>
                <a:close/>
              </a:path>
            </a:pathLst>
          </a:custGeom>
        </p:spPr>
      </p:pic>
      <p:sp>
        <p:nvSpPr>
          <p:cNvPr id="11" name="Title 6"/>
          <p:cNvSpPr txBox="1"/>
          <p:nvPr>
            <p:custDataLst>
              <p:tags r:id="rId4"/>
            </p:custDataLst>
          </p:nvPr>
        </p:nvSpPr>
        <p:spPr>
          <a:xfrm>
            <a:off x="714375" y="4763135"/>
            <a:ext cx="6431915" cy="965835"/>
          </a:xfrm>
          <a:prstGeom prst="rect">
            <a:avLst/>
          </a:prstGeom>
          <a:noFill/>
          <a:ln w="3175">
            <a:noFill/>
            <a:prstDash val="dash"/>
          </a:ln>
        </p:spPr>
        <p:txBody>
          <a:bodyPr wrap="square" lIns="66968" tIns="26787" rIns="66968" bIns="26787"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pPr>
            <a:r>
              <a:rPr lang="zh-CN" altLang="en-US" sz="2800" b="1" spc="120">
                <a:ln w="3175">
                  <a:noFill/>
                  <a:prstDash val="dash"/>
                </a:ln>
                <a:solidFill>
                  <a:srgbClr val="FFFF00"/>
                </a:solidFill>
                <a:latin typeface="微软雅黑" panose="020B0503020204020204" charset="-122"/>
                <a:ea typeface="微软雅黑"/>
                <a:cs typeface="微软雅黑" panose="020B0503020204020204" charset="-122"/>
              </a:rPr>
              <a:t>这也许就是《迷娘(之一)》经久不衰、流传千古的原因。</a:t>
            </a:r>
            <a:endParaRPr lang="zh-CN" altLang="en-US" sz="2800" b="1" spc="120">
              <a:ln w="3175">
                <a:noFill/>
                <a:prstDash val="dash"/>
              </a:ln>
              <a:solidFill>
                <a:srgbClr val="FFFF00"/>
              </a:solidFill>
              <a:latin typeface="微软雅黑" panose="020B0503020204020204" charset="-122"/>
              <a:ea typeface="微软雅黑" panose="020B0503020204020204" charset="-122"/>
              <a:cs typeface="微软雅黑" panose="020B0503020204020204" charset="-122"/>
            </a:endParaRPr>
          </a:p>
        </p:txBody>
      </p:sp>
      <p:sp>
        <p:nvSpPr>
          <p:cNvPr id="7" name="Title 6"/>
          <p:cNvSpPr txBox="1"/>
          <p:nvPr>
            <p:custDataLst>
              <p:tags r:id="rId5"/>
            </p:custDataLst>
          </p:nvPr>
        </p:nvSpPr>
        <p:spPr>
          <a:xfrm>
            <a:off x="714375" y="1026795"/>
            <a:ext cx="6849110" cy="3382010"/>
          </a:xfrm>
          <a:prstGeom prst="rect">
            <a:avLst/>
          </a:prstGeom>
          <a:noFill/>
          <a:ln w="3175">
            <a:noFill/>
            <a:prstDash val="dash"/>
          </a:ln>
        </p:spPr>
        <p:txBody>
          <a:bodyPr wrap="square" lIns="66968" tIns="26787" rIns="66968" bIns="26787"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pPr>
            <a:r>
              <a:rPr lang="zh-CN" altLang="en-US" sz="2800" b="1" spc="180">
                <a:ln w="3175">
                  <a:noFill/>
                  <a:prstDash val="dash"/>
                </a:ln>
                <a:solidFill>
                  <a:schemeClr val="lt1"/>
                </a:solidFill>
                <a:latin typeface="微软雅黑" panose="020B0503020204020204" charset="-122"/>
                <a:ea typeface="微软雅黑"/>
                <a:cs typeface="微软雅黑" panose="020B0503020204020204" charset="-122"/>
              </a:rPr>
              <a:t>故乡永远珍藏在人们心灵的最深处，它不会因世事沧桑而改变，那浓烈的乡愁即使经受岁月的漂泊依然散发着萦绕不去的芬芳。乡愁可以是余光中的一枚邮票，一张船票，也可以是席慕容的一支清远的笛，总在月亮的晚上想起，也可以是一棵没有年轮的树，永不老去。</a:t>
            </a:r>
            <a:endParaRPr lang="zh-CN" altLang="en-US" sz="2800" b="1" spc="180">
              <a:ln w="3175">
                <a:noFill/>
                <a:prstDash val="dash"/>
              </a:ln>
              <a:solidFill>
                <a:schemeClr val="lt1"/>
              </a:solidFill>
              <a:latin typeface="微软雅黑" panose="020B0503020204020204" charset="-122"/>
              <a:ea typeface="微软雅黑" panose="020B0503020204020204" charset="-122"/>
              <a:cs typeface="微软雅黑" panose="020B0503020204020204"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20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diamond(in)">
                                      <p:cBhvr>
                                        <p:cTn id="12" dur="2000"/>
                                        <p:tgtEl>
                                          <p:spTgt spid="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1"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ircle(in)">
                                      <p:cBhvr>
                                        <p:cTn id="17" dur="2000"/>
                                        <p:tgtEl>
                                          <p:spTgt spid="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6" presetClass="entr" presetSubtype="16" fill="hold" grpId="2"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circle(in)">
                                      <p:cBhvr>
                                        <p:cTn id="22"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1" grpId="2"/>
      <p:bldP spid="7"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图文框 6"/>
          <p:cNvSpPr/>
          <p:nvPr>
            <p:custDataLst>
              <p:tags r:id="rId2"/>
            </p:custDataLst>
          </p:nvPr>
        </p:nvSpPr>
        <p:spPr>
          <a:xfrm>
            <a:off x="482207" y="482181"/>
            <a:ext cx="11894439" cy="6268347"/>
          </a:xfrm>
          <a:prstGeom prst="frame">
            <a:avLst>
              <a:gd name="adj1" fmla="val 1004"/>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85" b="1">
              <a:solidFill>
                <a:schemeClr val="lt1"/>
              </a:solidFill>
              <a:latin typeface="微软雅黑" panose="020B0503020204020204" charset="-122"/>
              <a:ea typeface="微软雅黑"/>
            </a:endParaRPr>
          </a:p>
        </p:txBody>
      </p:sp>
      <p:sp>
        <p:nvSpPr>
          <p:cNvPr id="8" name="任意多边形: 形状 20"/>
          <p:cNvSpPr>
            <a:spLocks noChangeAspect="1"/>
          </p:cNvSpPr>
          <p:nvPr>
            <p:custDataLst>
              <p:tags r:id="rId3"/>
            </p:custDataLst>
          </p:nvPr>
        </p:nvSpPr>
        <p:spPr>
          <a:xfrm rot="10800000" flipH="1" flipV="1">
            <a:off x="1054819" y="319442"/>
            <a:ext cx="1062856" cy="838452"/>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587" h="1252">
                <a:moveTo>
                  <a:pt x="1385" y="0"/>
                </a:moveTo>
                <a:lnTo>
                  <a:pt x="1410" y="36"/>
                </a:lnTo>
                <a:cubicBezTo>
                  <a:pt x="1439" y="68"/>
                  <a:pt x="1474" y="98"/>
                  <a:pt x="1515" y="125"/>
                </a:cubicBezTo>
                <a:lnTo>
                  <a:pt x="1542" y="139"/>
                </a:lnTo>
                <a:cubicBezTo>
                  <a:pt x="1540" y="139"/>
                  <a:pt x="1291" y="309"/>
                  <a:pt x="1257" y="635"/>
                </a:cubicBezTo>
                <a:lnTo>
                  <a:pt x="1587" y="635"/>
                </a:lnTo>
                <a:lnTo>
                  <a:pt x="1587" y="1252"/>
                </a:lnTo>
                <a:lnTo>
                  <a:pt x="905" y="1252"/>
                </a:lnTo>
                <a:lnTo>
                  <a:pt x="905" y="700"/>
                </a:lnTo>
                <a:cubicBezTo>
                  <a:pt x="929" y="237"/>
                  <a:pt x="1385" y="5"/>
                  <a:pt x="1385" y="0"/>
                </a:cubicBezTo>
                <a:close/>
                <a:moveTo>
                  <a:pt x="480" y="0"/>
                </a:moveTo>
                <a:lnTo>
                  <a:pt x="505" y="36"/>
                </a:lnTo>
                <a:cubicBezTo>
                  <a:pt x="534" y="68"/>
                  <a:pt x="569" y="98"/>
                  <a:pt x="610" y="125"/>
                </a:cubicBezTo>
                <a:lnTo>
                  <a:pt x="637" y="139"/>
                </a:lnTo>
                <a:cubicBezTo>
                  <a:pt x="635" y="139"/>
                  <a:pt x="386" y="309"/>
                  <a:pt x="352" y="635"/>
                </a:cubicBezTo>
                <a:lnTo>
                  <a:pt x="682" y="635"/>
                </a:lnTo>
                <a:lnTo>
                  <a:pt x="682" y="1252"/>
                </a:lnTo>
                <a:lnTo>
                  <a:pt x="0" y="1252"/>
                </a:lnTo>
                <a:lnTo>
                  <a:pt x="0" y="700"/>
                </a:lnTo>
                <a:cubicBezTo>
                  <a:pt x="24" y="237"/>
                  <a:pt x="480" y="5"/>
                  <a:pt x="480" y="0"/>
                </a:cubicBezTo>
                <a:close/>
              </a:path>
            </a:pathLst>
          </a:custGeom>
          <a:solidFill>
            <a:schemeClr val="accent1">
              <a:alpha val="15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900">
              <a:solidFill>
                <a:schemeClr val="lt1"/>
              </a:solidFill>
              <a:latin typeface="微软雅黑" panose="020B0503020204020204" charset="-122"/>
              <a:ea typeface="微软雅黑"/>
            </a:endParaRPr>
          </a:p>
        </p:txBody>
      </p:sp>
      <p:sp>
        <p:nvSpPr>
          <p:cNvPr id="9" name="任意多边形: 形状 19"/>
          <p:cNvSpPr>
            <a:spLocks noChangeAspect="1"/>
          </p:cNvSpPr>
          <p:nvPr>
            <p:custDataLst>
              <p:tags r:id="rId4"/>
            </p:custDataLst>
          </p:nvPr>
        </p:nvSpPr>
        <p:spPr>
          <a:xfrm rot="10800000" flipH="1" flipV="1">
            <a:off x="864617" y="319442"/>
            <a:ext cx="1062856" cy="838452"/>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587" h="1252">
                <a:moveTo>
                  <a:pt x="481" y="0"/>
                </a:moveTo>
                <a:lnTo>
                  <a:pt x="505" y="36"/>
                </a:lnTo>
                <a:cubicBezTo>
                  <a:pt x="534" y="68"/>
                  <a:pt x="570" y="98"/>
                  <a:pt x="610" y="125"/>
                </a:cubicBezTo>
                <a:lnTo>
                  <a:pt x="638" y="139"/>
                </a:lnTo>
                <a:cubicBezTo>
                  <a:pt x="636" y="139"/>
                  <a:pt x="386" y="309"/>
                  <a:pt x="352" y="635"/>
                </a:cubicBezTo>
                <a:lnTo>
                  <a:pt x="683" y="635"/>
                </a:lnTo>
                <a:lnTo>
                  <a:pt x="683" y="1252"/>
                </a:lnTo>
                <a:lnTo>
                  <a:pt x="0" y="1252"/>
                </a:lnTo>
                <a:lnTo>
                  <a:pt x="0" y="700"/>
                </a:lnTo>
                <a:cubicBezTo>
                  <a:pt x="24" y="237"/>
                  <a:pt x="480" y="5"/>
                  <a:pt x="481" y="0"/>
                </a:cubicBezTo>
                <a:close/>
                <a:moveTo>
                  <a:pt x="1385" y="0"/>
                </a:moveTo>
                <a:lnTo>
                  <a:pt x="1409" y="36"/>
                </a:lnTo>
                <a:cubicBezTo>
                  <a:pt x="1438" y="68"/>
                  <a:pt x="1474" y="98"/>
                  <a:pt x="1514" y="125"/>
                </a:cubicBezTo>
                <a:lnTo>
                  <a:pt x="1542" y="139"/>
                </a:lnTo>
                <a:cubicBezTo>
                  <a:pt x="1540" y="139"/>
                  <a:pt x="1290" y="309"/>
                  <a:pt x="1256" y="635"/>
                </a:cubicBezTo>
                <a:lnTo>
                  <a:pt x="1587" y="635"/>
                </a:lnTo>
                <a:lnTo>
                  <a:pt x="1587" y="1252"/>
                </a:lnTo>
                <a:lnTo>
                  <a:pt x="904" y="1252"/>
                </a:lnTo>
                <a:lnTo>
                  <a:pt x="904" y="700"/>
                </a:lnTo>
                <a:cubicBezTo>
                  <a:pt x="928" y="237"/>
                  <a:pt x="1384" y="5"/>
                  <a:pt x="1385" y="0"/>
                </a:cubicBezTo>
                <a:close/>
              </a:path>
            </a:pathLst>
          </a:custGeom>
          <a:noFill/>
          <a:ln w="317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900">
              <a:solidFill>
                <a:schemeClr val="lt1"/>
              </a:solidFill>
              <a:latin typeface="微软雅黑" panose="020B0503020204020204" charset="-122"/>
              <a:ea typeface="微软雅黑"/>
            </a:endParaRPr>
          </a:p>
        </p:txBody>
      </p:sp>
      <p:sp>
        <p:nvSpPr>
          <p:cNvPr id="4" name="文本框 3"/>
          <p:cNvSpPr txBox="1"/>
          <p:nvPr>
            <p:custDataLst>
              <p:tags r:id="rId5"/>
            </p:custDataLst>
          </p:nvPr>
        </p:nvSpPr>
        <p:spPr>
          <a:xfrm>
            <a:off x="668249" y="1386575"/>
            <a:ext cx="4996187" cy="1481354"/>
          </a:xfrm>
          <a:prstGeom prst="rect">
            <a:avLst/>
          </a:prstGeom>
          <a:noFill/>
        </p:spPr>
        <p:txBody>
          <a:bodyPr wrap="square" lIns="66968" tIns="26787" rIns="66968" bIns="26787" rtlCol="0" anchor="b" anchorCtr="0">
            <a:normAutofit/>
          </a:bodyPr>
          <a:lstStyle/>
          <a:p>
            <a:pPr marL="0" lvl="0" indent="0" algn="l">
              <a:lnSpc>
                <a:spcPct val="100000"/>
              </a:lnSpc>
              <a:spcBef>
                <a:spcPct val="0"/>
              </a:spcBef>
              <a:spcAft>
                <a:spcPct val="0"/>
              </a:spcAft>
              <a:buSzTx/>
              <a:buFontTx/>
              <a:buNone/>
            </a:pPr>
            <a:r>
              <a:rPr lang="zh-CN" altLang="en-US" sz="5400" b="1" spc="380">
                <a:solidFill>
                  <a:schemeClr val="accent1">
                    <a:lumMod val="75000"/>
                  </a:schemeClr>
                </a:solidFill>
                <a:latin typeface="微软雅黑" panose="020B0503020204020204" charset="-122"/>
                <a:ea typeface="微软雅黑"/>
              </a:rPr>
              <a:t>艺术特点</a:t>
            </a:r>
          </a:p>
        </p:txBody>
      </p:sp>
      <p:sp>
        <p:nvSpPr>
          <p:cNvPr id="5" name="文本框 4"/>
          <p:cNvSpPr txBox="1"/>
          <p:nvPr>
            <p:custDataLst>
              <p:tags r:id="rId6"/>
            </p:custDataLst>
          </p:nvPr>
        </p:nvSpPr>
        <p:spPr>
          <a:xfrm>
            <a:off x="481965" y="3411855"/>
            <a:ext cx="3548380" cy="1485265"/>
          </a:xfrm>
          <a:prstGeom prst="rect">
            <a:avLst/>
          </a:prstGeom>
          <a:noFill/>
        </p:spPr>
        <p:txBody>
          <a:bodyPr wrap="square" lIns="66968" tIns="26787" rIns="66968" bIns="26787" rtlCol="0" anchor="t" anchorCtr="0">
            <a:noAutofit/>
          </a:bodyPr>
          <a:lstStyle/>
          <a:p>
            <a:pPr marL="0" indent="0" algn="ctr" fontAlgn="auto">
              <a:lnSpc>
                <a:spcPct val="100000"/>
              </a:lnSpc>
              <a:spcBef>
                <a:spcPct val="0"/>
              </a:spcBef>
              <a:spcAft>
                <a:spcPct val="0"/>
              </a:spcAft>
              <a:buSzTx/>
              <a:buNone/>
            </a:pPr>
            <a:r>
              <a:rPr lang="zh-CN" altLang="en-US" sz="3600" b="1" spc="100">
                <a:solidFill>
                  <a:srgbClr val="FF0000"/>
                </a:solidFill>
                <a:latin typeface="微软雅黑" panose="020B0503020204020204" charset="-122"/>
                <a:ea typeface="微软雅黑"/>
              </a:rPr>
              <a:t>采用正歌和</a:t>
            </a:r>
          </a:p>
          <a:p>
            <a:pPr marL="0" indent="0" algn="ctr" fontAlgn="auto">
              <a:lnSpc>
                <a:spcPct val="100000"/>
              </a:lnSpc>
              <a:spcBef>
                <a:spcPct val="0"/>
              </a:spcBef>
              <a:spcAft>
                <a:spcPct val="0"/>
              </a:spcAft>
              <a:buSzTx/>
              <a:buNone/>
            </a:pPr>
            <a:r>
              <a:rPr lang="zh-CN" altLang="en-US" sz="3600" b="1" spc="100">
                <a:solidFill>
                  <a:srgbClr val="FF0000"/>
                </a:solidFill>
                <a:latin typeface="微软雅黑" panose="020B0503020204020204" charset="-122"/>
                <a:ea typeface="微软雅黑"/>
              </a:rPr>
              <a:t>副歌的形式</a:t>
            </a:r>
          </a:p>
        </p:txBody>
      </p:sp>
      <p:sp>
        <p:nvSpPr>
          <p:cNvPr id="11" name="Title 6"/>
          <p:cNvSpPr txBox="1"/>
          <p:nvPr>
            <p:custDataLst>
              <p:tags r:id="rId7"/>
            </p:custDataLst>
          </p:nvPr>
        </p:nvSpPr>
        <p:spPr>
          <a:xfrm>
            <a:off x="4030345" y="1386840"/>
            <a:ext cx="7941310" cy="5149215"/>
          </a:xfrm>
          <a:prstGeom prst="rect">
            <a:avLst/>
          </a:prstGeom>
          <a:noFill/>
          <a:ln w="3175">
            <a:noFill/>
            <a:prstDash val="dash"/>
          </a:ln>
        </p:spPr>
        <p:txBody>
          <a:bodyPr wrap="square" lIns="66968" tIns="26787" rIns="66968" bIns="26787"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20000"/>
              </a:lnSpc>
              <a:spcBef>
                <a:spcPct val="0"/>
              </a:spcBef>
              <a:spcAft>
                <a:spcPts val="800"/>
              </a:spcAft>
              <a:buSzTx/>
              <a:buFont typeface="Wingdings"/>
              <a:buNone/>
            </a:pPr>
            <a:r>
              <a:rPr lang="zh-CN" sz="2800" b="1" spc="12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这首诗共三节，每一节都由正歌和副歌组成。</a:t>
            </a:r>
            <a:endParaRPr lang="zh-CN" sz="28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0" lvl="0" indent="-285750" algn="l" fontAlgn="ctr">
              <a:lnSpc>
                <a:spcPct val="120000"/>
              </a:lnSpc>
              <a:spcBef>
                <a:spcPct val="0"/>
              </a:spcBef>
              <a:spcAft>
                <a:spcPts val="800"/>
              </a:spcAft>
              <a:buSzTx/>
              <a:buFont typeface="Wingdings"/>
              <a:buNone/>
            </a:pPr>
            <a:r>
              <a:rPr lang="zh-CN" sz="2800" b="1" spc="12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第一节正歌部分，表现了故国意大利的美好景物。</a:t>
            </a:r>
          </a:p>
          <a:p>
            <a:pPr marL="0" lvl="0" indent="-285750" algn="l" fontAlgn="ctr">
              <a:lnSpc>
                <a:spcPct val="120000"/>
              </a:lnSpc>
              <a:spcBef>
                <a:spcPct val="0"/>
              </a:spcBef>
              <a:spcAft>
                <a:spcPts val="800"/>
              </a:spcAft>
              <a:buSzTx/>
              <a:buFont typeface="Wingdings"/>
              <a:buNone/>
            </a:pPr>
            <a:r>
              <a:rPr lang="zh-CN" sz="2800" b="1" spc="12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第二节正歌部分，描述了迷娘幼年生活的房子。</a:t>
            </a:r>
          </a:p>
          <a:p>
            <a:pPr marL="0" lvl="0" indent="-285750" algn="l" fontAlgn="ctr">
              <a:lnSpc>
                <a:spcPct val="120000"/>
              </a:lnSpc>
              <a:spcBef>
                <a:spcPct val="0"/>
              </a:spcBef>
              <a:spcAft>
                <a:spcPts val="800"/>
              </a:spcAft>
              <a:buSzTx/>
              <a:buFont typeface="Wingdings"/>
              <a:buNone/>
            </a:pPr>
            <a:r>
              <a:rPr lang="zh-CN" sz="2800" b="1" spc="12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第三节正歌部分，描述了迷娘被拐到德国的沿途风景。（这条路既是她当初的离乡之路，也是她将来的归乡之路。）</a:t>
            </a:r>
          </a:p>
          <a:p>
            <a:pPr marL="0" lvl="0" indent="-285750" algn="l" fontAlgn="ctr">
              <a:lnSpc>
                <a:spcPct val="120000"/>
              </a:lnSpc>
              <a:spcBef>
                <a:spcPct val="0"/>
              </a:spcBef>
              <a:spcAft>
                <a:spcPts val="800"/>
              </a:spcAft>
              <a:buSzTx/>
              <a:buFont typeface="Wingdings"/>
              <a:buNone/>
            </a:pPr>
            <a:r>
              <a:rPr lang="zh-CN" sz="2800" b="1" spc="120">
                <a:ln w="3175">
                  <a:noFill/>
                  <a:prstDash val="dash"/>
                </a:ln>
                <a:solidFill>
                  <a:srgbClr val="0070C0"/>
                </a:solidFill>
                <a:latin typeface="微软雅黑" panose="020B0503020204020204" charset="-122"/>
                <a:ea typeface="微软雅黑"/>
                <a:cs typeface="微软雅黑" panose="020B0503020204020204" charset="-122"/>
              </a:rPr>
              <a:t>正歌部分借助不同场景的描述，表现了迷娘对故国的热爱与思念。</a:t>
            </a:r>
            <a:endParaRPr lang="zh-CN" sz="2800" b="1" spc="120">
              <a:ln w="3175">
                <a:noFill/>
                <a:prstDash val="dash"/>
              </a:ln>
              <a:solidFill>
                <a:srgbClr val="0070C0"/>
              </a:solidFill>
              <a:latin typeface="微软雅黑" panose="020B0503020204020204" charset="-122"/>
              <a:ea typeface="微软雅黑" panose="020B0503020204020204" charset="-122"/>
              <a:cs typeface="微软雅黑" panose="020B0503020204020204" charset="-122"/>
            </a:endParaRPr>
          </a:p>
          <a:p>
            <a:pPr marL="0" lvl="0" indent="-285750" algn="l" fontAlgn="ctr">
              <a:lnSpc>
                <a:spcPct val="120000"/>
              </a:lnSpc>
              <a:spcBef>
                <a:spcPct val="0"/>
              </a:spcBef>
              <a:spcAft>
                <a:spcPts val="800"/>
              </a:spcAft>
              <a:buSzTx/>
              <a:buFont typeface="Wingdings"/>
              <a:buNone/>
            </a:pPr>
            <a:endParaRPr lang="zh-CN" sz="2800" b="1" spc="120">
              <a:ln w="3175">
                <a:noFill/>
                <a:prstDash val="dash"/>
              </a:ln>
              <a:solidFill>
                <a:srgbClr val="0070C0"/>
              </a:solidFill>
              <a:latin typeface="微软雅黑" panose="020B0503020204020204" charset="-122"/>
              <a:ea typeface="微软雅黑"/>
              <a:cs typeface="微软雅黑" panose="020B0503020204020204"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20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1"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amond(in)">
                                      <p:cBhvr>
                                        <p:cTn id="12" dur="20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2"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ircle(in)">
                                      <p:cBhvr>
                                        <p:cTn id="17" dur="2000"/>
                                        <p:tgtEl>
                                          <p:spTgt spid="5"/>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nodeType="clickEffect">
                                  <p:stCondLst>
                                    <p:cond delay="0"/>
                                  </p:stCondLst>
                                  <p:childTnLst>
                                    <p:set>
                                      <p:cBhvr>
                                        <p:cTn id="21" dur="1" fill="hold">
                                          <p:stCondLst>
                                            <p:cond delay="0"/>
                                          </p:stCondLst>
                                        </p:cTn>
                                        <p:tgtEl>
                                          <p:spTgt spid="11">
                                            <p:txEl>
                                              <p:pRg st="0" end="0"/>
                                            </p:txEl>
                                          </p:spTgt>
                                        </p:tgtEl>
                                        <p:attrNameLst>
                                          <p:attrName>style.visibility</p:attrName>
                                        </p:attrNameLst>
                                      </p:cBhvr>
                                      <p:to>
                                        <p:strVal val="visible"/>
                                      </p:to>
                                    </p:set>
                                    <p:animEffect transition="in" filter="diamond(in)">
                                      <p:cBhvr>
                                        <p:cTn id="22" dur="2000"/>
                                        <p:tgtEl>
                                          <p:spTgt spid="11">
                                            <p:txEl>
                                              <p:pRg st="0" end="0"/>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8" presetClass="entr" presetSubtype="16" fill="hold" nodeType="clickEffect">
                                  <p:stCondLst>
                                    <p:cond delay="0"/>
                                  </p:stCondLst>
                                  <p:childTnLst>
                                    <p:set>
                                      <p:cBhvr>
                                        <p:cTn id="26" dur="1" fill="hold">
                                          <p:stCondLst>
                                            <p:cond delay="0"/>
                                          </p:stCondLst>
                                        </p:cTn>
                                        <p:tgtEl>
                                          <p:spTgt spid="11">
                                            <p:txEl>
                                              <p:pRg st="1" end="1"/>
                                            </p:txEl>
                                          </p:spTgt>
                                        </p:tgtEl>
                                        <p:attrNameLst>
                                          <p:attrName>style.visibility</p:attrName>
                                        </p:attrNameLst>
                                      </p:cBhvr>
                                      <p:to>
                                        <p:strVal val="visible"/>
                                      </p:to>
                                    </p:set>
                                    <p:animEffect transition="in" filter="diamond(in)">
                                      <p:cBhvr>
                                        <p:cTn id="27" dur="2000"/>
                                        <p:tgtEl>
                                          <p:spTgt spid="11">
                                            <p:txEl>
                                              <p:pRg st="1" end="1"/>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8" presetClass="entr" presetSubtype="16" fill="hold" nodeType="clickEffect">
                                  <p:stCondLst>
                                    <p:cond delay="0"/>
                                  </p:stCondLst>
                                  <p:childTnLst>
                                    <p:set>
                                      <p:cBhvr>
                                        <p:cTn id="31" dur="1" fill="hold">
                                          <p:stCondLst>
                                            <p:cond delay="0"/>
                                          </p:stCondLst>
                                        </p:cTn>
                                        <p:tgtEl>
                                          <p:spTgt spid="11">
                                            <p:txEl>
                                              <p:pRg st="2" end="2"/>
                                            </p:txEl>
                                          </p:spTgt>
                                        </p:tgtEl>
                                        <p:attrNameLst>
                                          <p:attrName>style.visibility</p:attrName>
                                        </p:attrNameLst>
                                      </p:cBhvr>
                                      <p:to>
                                        <p:strVal val="visible"/>
                                      </p:to>
                                    </p:set>
                                    <p:animEffect transition="in" filter="diamond(in)">
                                      <p:cBhvr>
                                        <p:cTn id="32" dur="2000"/>
                                        <p:tgtEl>
                                          <p:spTgt spid="11">
                                            <p:txEl>
                                              <p:pRg st="2" end="2"/>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8" presetClass="entr" presetSubtype="16" fill="hold" nodeType="clickEffect">
                                  <p:stCondLst>
                                    <p:cond delay="0"/>
                                  </p:stCondLst>
                                  <p:childTnLst>
                                    <p:set>
                                      <p:cBhvr>
                                        <p:cTn id="36" dur="1" fill="hold">
                                          <p:stCondLst>
                                            <p:cond delay="0"/>
                                          </p:stCondLst>
                                        </p:cTn>
                                        <p:tgtEl>
                                          <p:spTgt spid="11">
                                            <p:txEl>
                                              <p:pRg st="3" end="3"/>
                                            </p:txEl>
                                          </p:spTgt>
                                        </p:tgtEl>
                                        <p:attrNameLst>
                                          <p:attrName>style.visibility</p:attrName>
                                        </p:attrNameLst>
                                      </p:cBhvr>
                                      <p:to>
                                        <p:strVal val="visible"/>
                                      </p:to>
                                    </p:set>
                                    <p:animEffect transition="in" filter="diamond(in)">
                                      <p:cBhvr>
                                        <p:cTn id="37" dur="2000"/>
                                        <p:tgtEl>
                                          <p:spTgt spid="11">
                                            <p:txEl>
                                              <p:pRg st="3" end="3"/>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8" presetClass="entr" presetSubtype="16" fill="hold" nodeType="clickEffect">
                                  <p:stCondLst>
                                    <p:cond delay="0"/>
                                  </p:stCondLst>
                                  <p:childTnLst>
                                    <p:set>
                                      <p:cBhvr>
                                        <p:cTn id="41" dur="1" fill="hold">
                                          <p:stCondLst>
                                            <p:cond delay="0"/>
                                          </p:stCondLst>
                                        </p:cTn>
                                        <p:tgtEl>
                                          <p:spTgt spid="11">
                                            <p:txEl>
                                              <p:pRg st="4" end="4"/>
                                            </p:txEl>
                                          </p:spTgt>
                                        </p:tgtEl>
                                        <p:attrNameLst>
                                          <p:attrName>style.visibility</p:attrName>
                                        </p:attrNameLst>
                                      </p:cBhvr>
                                      <p:to>
                                        <p:strVal val="visible"/>
                                      </p:to>
                                    </p:set>
                                    <p:animEffect transition="in" filter="diamond(in)">
                                      <p:cBhvr>
                                        <p:cTn id="42" dur="2000"/>
                                        <p:tgtEl>
                                          <p:spTgt spid="1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 grpId="1"/>
      <p:bldP spid="5" grpId="2"/>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图文框 6"/>
          <p:cNvSpPr/>
          <p:nvPr>
            <p:custDataLst>
              <p:tags r:id="rId2"/>
            </p:custDataLst>
          </p:nvPr>
        </p:nvSpPr>
        <p:spPr>
          <a:xfrm>
            <a:off x="482207" y="482181"/>
            <a:ext cx="11894439" cy="6268347"/>
          </a:xfrm>
          <a:prstGeom prst="frame">
            <a:avLst>
              <a:gd name="adj1" fmla="val 1004"/>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85" b="1">
              <a:solidFill>
                <a:schemeClr val="lt1"/>
              </a:solidFill>
              <a:latin typeface="微软雅黑" panose="020B0503020204020204" charset="-122"/>
              <a:ea typeface="微软雅黑"/>
            </a:endParaRPr>
          </a:p>
        </p:txBody>
      </p:sp>
      <p:sp>
        <p:nvSpPr>
          <p:cNvPr id="8" name="任意多边形: 形状 20"/>
          <p:cNvSpPr>
            <a:spLocks noChangeAspect="1"/>
          </p:cNvSpPr>
          <p:nvPr>
            <p:custDataLst>
              <p:tags r:id="rId3"/>
            </p:custDataLst>
          </p:nvPr>
        </p:nvSpPr>
        <p:spPr>
          <a:xfrm rot="10800000" flipH="1" flipV="1">
            <a:off x="1054819" y="319442"/>
            <a:ext cx="1062856" cy="838452"/>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587" h="1252">
                <a:moveTo>
                  <a:pt x="1385" y="0"/>
                </a:moveTo>
                <a:lnTo>
                  <a:pt x="1410" y="36"/>
                </a:lnTo>
                <a:cubicBezTo>
                  <a:pt x="1439" y="68"/>
                  <a:pt x="1474" y="98"/>
                  <a:pt x="1515" y="125"/>
                </a:cubicBezTo>
                <a:lnTo>
                  <a:pt x="1542" y="139"/>
                </a:lnTo>
                <a:cubicBezTo>
                  <a:pt x="1540" y="139"/>
                  <a:pt x="1291" y="309"/>
                  <a:pt x="1257" y="635"/>
                </a:cubicBezTo>
                <a:lnTo>
                  <a:pt x="1587" y="635"/>
                </a:lnTo>
                <a:lnTo>
                  <a:pt x="1587" y="1252"/>
                </a:lnTo>
                <a:lnTo>
                  <a:pt x="905" y="1252"/>
                </a:lnTo>
                <a:lnTo>
                  <a:pt x="905" y="700"/>
                </a:lnTo>
                <a:cubicBezTo>
                  <a:pt x="929" y="237"/>
                  <a:pt x="1385" y="5"/>
                  <a:pt x="1385" y="0"/>
                </a:cubicBezTo>
                <a:close/>
                <a:moveTo>
                  <a:pt x="480" y="0"/>
                </a:moveTo>
                <a:lnTo>
                  <a:pt x="505" y="36"/>
                </a:lnTo>
                <a:cubicBezTo>
                  <a:pt x="534" y="68"/>
                  <a:pt x="569" y="98"/>
                  <a:pt x="610" y="125"/>
                </a:cubicBezTo>
                <a:lnTo>
                  <a:pt x="637" y="139"/>
                </a:lnTo>
                <a:cubicBezTo>
                  <a:pt x="635" y="139"/>
                  <a:pt x="386" y="309"/>
                  <a:pt x="352" y="635"/>
                </a:cubicBezTo>
                <a:lnTo>
                  <a:pt x="682" y="635"/>
                </a:lnTo>
                <a:lnTo>
                  <a:pt x="682" y="1252"/>
                </a:lnTo>
                <a:lnTo>
                  <a:pt x="0" y="1252"/>
                </a:lnTo>
                <a:lnTo>
                  <a:pt x="0" y="700"/>
                </a:lnTo>
                <a:cubicBezTo>
                  <a:pt x="24" y="237"/>
                  <a:pt x="480" y="5"/>
                  <a:pt x="480" y="0"/>
                </a:cubicBezTo>
                <a:close/>
              </a:path>
            </a:pathLst>
          </a:custGeom>
          <a:solidFill>
            <a:schemeClr val="accent1">
              <a:alpha val="15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900">
              <a:solidFill>
                <a:schemeClr val="lt1"/>
              </a:solidFill>
              <a:latin typeface="微软雅黑" panose="020B0503020204020204" charset="-122"/>
              <a:ea typeface="微软雅黑"/>
            </a:endParaRPr>
          </a:p>
        </p:txBody>
      </p:sp>
      <p:sp>
        <p:nvSpPr>
          <p:cNvPr id="9" name="任意多边形: 形状 19"/>
          <p:cNvSpPr>
            <a:spLocks noChangeAspect="1"/>
          </p:cNvSpPr>
          <p:nvPr>
            <p:custDataLst>
              <p:tags r:id="rId4"/>
            </p:custDataLst>
          </p:nvPr>
        </p:nvSpPr>
        <p:spPr>
          <a:xfrm rot="10800000" flipH="1" flipV="1">
            <a:off x="864617" y="319442"/>
            <a:ext cx="1062856" cy="838452"/>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587" h="1252">
                <a:moveTo>
                  <a:pt x="481" y="0"/>
                </a:moveTo>
                <a:lnTo>
                  <a:pt x="505" y="36"/>
                </a:lnTo>
                <a:cubicBezTo>
                  <a:pt x="534" y="68"/>
                  <a:pt x="570" y="98"/>
                  <a:pt x="610" y="125"/>
                </a:cubicBezTo>
                <a:lnTo>
                  <a:pt x="638" y="139"/>
                </a:lnTo>
                <a:cubicBezTo>
                  <a:pt x="636" y="139"/>
                  <a:pt x="386" y="309"/>
                  <a:pt x="352" y="635"/>
                </a:cubicBezTo>
                <a:lnTo>
                  <a:pt x="683" y="635"/>
                </a:lnTo>
                <a:lnTo>
                  <a:pt x="683" y="1252"/>
                </a:lnTo>
                <a:lnTo>
                  <a:pt x="0" y="1252"/>
                </a:lnTo>
                <a:lnTo>
                  <a:pt x="0" y="700"/>
                </a:lnTo>
                <a:cubicBezTo>
                  <a:pt x="24" y="237"/>
                  <a:pt x="480" y="5"/>
                  <a:pt x="481" y="0"/>
                </a:cubicBezTo>
                <a:close/>
                <a:moveTo>
                  <a:pt x="1385" y="0"/>
                </a:moveTo>
                <a:lnTo>
                  <a:pt x="1409" y="36"/>
                </a:lnTo>
                <a:cubicBezTo>
                  <a:pt x="1438" y="68"/>
                  <a:pt x="1474" y="98"/>
                  <a:pt x="1514" y="125"/>
                </a:cubicBezTo>
                <a:lnTo>
                  <a:pt x="1542" y="139"/>
                </a:lnTo>
                <a:cubicBezTo>
                  <a:pt x="1540" y="139"/>
                  <a:pt x="1290" y="309"/>
                  <a:pt x="1256" y="635"/>
                </a:cubicBezTo>
                <a:lnTo>
                  <a:pt x="1587" y="635"/>
                </a:lnTo>
                <a:lnTo>
                  <a:pt x="1587" y="1252"/>
                </a:lnTo>
                <a:lnTo>
                  <a:pt x="904" y="1252"/>
                </a:lnTo>
                <a:lnTo>
                  <a:pt x="904" y="700"/>
                </a:lnTo>
                <a:cubicBezTo>
                  <a:pt x="928" y="237"/>
                  <a:pt x="1384" y="5"/>
                  <a:pt x="1385" y="0"/>
                </a:cubicBezTo>
                <a:close/>
              </a:path>
            </a:pathLst>
          </a:custGeom>
          <a:noFill/>
          <a:ln w="317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900">
              <a:solidFill>
                <a:schemeClr val="lt1"/>
              </a:solidFill>
              <a:latin typeface="微软雅黑" panose="020B0503020204020204" charset="-122"/>
              <a:ea typeface="微软雅黑"/>
            </a:endParaRPr>
          </a:p>
        </p:txBody>
      </p:sp>
      <p:sp>
        <p:nvSpPr>
          <p:cNvPr id="4" name="文本框 3"/>
          <p:cNvSpPr txBox="1"/>
          <p:nvPr>
            <p:custDataLst>
              <p:tags r:id="rId5"/>
            </p:custDataLst>
          </p:nvPr>
        </p:nvSpPr>
        <p:spPr>
          <a:xfrm>
            <a:off x="668249" y="1386575"/>
            <a:ext cx="4996187" cy="1481354"/>
          </a:xfrm>
          <a:prstGeom prst="rect">
            <a:avLst/>
          </a:prstGeom>
          <a:noFill/>
        </p:spPr>
        <p:txBody>
          <a:bodyPr wrap="square" lIns="66968" tIns="26787" rIns="66968" bIns="26787" rtlCol="0" anchor="b" anchorCtr="0">
            <a:normAutofit/>
          </a:bodyPr>
          <a:lstStyle/>
          <a:p>
            <a:pPr marL="0" lvl="0" indent="0" algn="l">
              <a:lnSpc>
                <a:spcPct val="100000"/>
              </a:lnSpc>
              <a:spcBef>
                <a:spcPct val="0"/>
              </a:spcBef>
              <a:spcAft>
                <a:spcPct val="0"/>
              </a:spcAft>
              <a:buSzTx/>
              <a:buFontTx/>
              <a:buNone/>
            </a:pPr>
            <a:r>
              <a:rPr lang="zh-CN" altLang="en-US" sz="5400" b="1" spc="380">
                <a:solidFill>
                  <a:schemeClr val="accent1">
                    <a:lumMod val="75000"/>
                  </a:schemeClr>
                </a:solidFill>
                <a:latin typeface="微软雅黑" panose="020B0503020204020204" charset="-122"/>
                <a:ea typeface="微软雅黑"/>
              </a:rPr>
              <a:t>艺术特点</a:t>
            </a:r>
          </a:p>
        </p:txBody>
      </p:sp>
      <p:sp>
        <p:nvSpPr>
          <p:cNvPr id="5" name="文本框 4"/>
          <p:cNvSpPr txBox="1"/>
          <p:nvPr>
            <p:custDataLst>
              <p:tags r:id="rId6"/>
            </p:custDataLst>
          </p:nvPr>
        </p:nvSpPr>
        <p:spPr>
          <a:xfrm>
            <a:off x="481965" y="3411855"/>
            <a:ext cx="3548380" cy="1485265"/>
          </a:xfrm>
          <a:prstGeom prst="rect">
            <a:avLst/>
          </a:prstGeom>
          <a:noFill/>
        </p:spPr>
        <p:txBody>
          <a:bodyPr wrap="square" lIns="66968" tIns="26787" rIns="66968" bIns="26787" rtlCol="0" anchor="t" anchorCtr="0">
            <a:noAutofit/>
          </a:bodyPr>
          <a:lstStyle/>
          <a:p>
            <a:pPr marL="0" indent="0" algn="ctr" fontAlgn="auto">
              <a:lnSpc>
                <a:spcPct val="100000"/>
              </a:lnSpc>
              <a:spcBef>
                <a:spcPct val="0"/>
              </a:spcBef>
              <a:spcAft>
                <a:spcPct val="0"/>
              </a:spcAft>
              <a:buSzTx/>
              <a:buNone/>
            </a:pPr>
            <a:r>
              <a:rPr lang="zh-CN" altLang="en-US" sz="3600" b="1" spc="100">
                <a:solidFill>
                  <a:srgbClr val="FF0000"/>
                </a:solidFill>
                <a:latin typeface="微软雅黑" panose="020B0503020204020204" charset="-122"/>
                <a:ea typeface="微软雅黑"/>
              </a:rPr>
              <a:t>采用正歌和</a:t>
            </a:r>
          </a:p>
          <a:p>
            <a:pPr marL="0" indent="0" algn="ctr" fontAlgn="auto">
              <a:lnSpc>
                <a:spcPct val="100000"/>
              </a:lnSpc>
              <a:spcBef>
                <a:spcPct val="0"/>
              </a:spcBef>
              <a:spcAft>
                <a:spcPct val="0"/>
              </a:spcAft>
              <a:buSzTx/>
              <a:buNone/>
            </a:pPr>
            <a:r>
              <a:rPr lang="zh-CN" altLang="en-US" sz="3600" b="1" spc="100">
                <a:solidFill>
                  <a:srgbClr val="FF0000"/>
                </a:solidFill>
                <a:latin typeface="微软雅黑" panose="020B0503020204020204" charset="-122"/>
                <a:ea typeface="微软雅黑"/>
              </a:rPr>
              <a:t>副歌的形式</a:t>
            </a:r>
          </a:p>
        </p:txBody>
      </p:sp>
      <p:sp>
        <p:nvSpPr>
          <p:cNvPr id="11" name="Title 6"/>
          <p:cNvSpPr txBox="1"/>
          <p:nvPr>
            <p:custDataLst>
              <p:tags r:id="rId7"/>
            </p:custDataLst>
          </p:nvPr>
        </p:nvSpPr>
        <p:spPr>
          <a:xfrm>
            <a:off x="3759200" y="699135"/>
            <a:ext cx="8524240" cy="6050915"/>
          </a:xfrm>
          <a:prstGeom prst="rect">
            <a:avLst/>
          </a:prstGeom>
          <a:noFill/>
          <a:ln w="3175">
            <a:noFill/>
            <a:prstDash val="dash"/>
          </a:ln>
        </p:spPr>
        <p:txBody>
          <a:bodyPr wrap="square" lIns="66968" tIns="26787" rIns="66968" bIns="26787"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20000"/>
              </a:lnSpc>
              <a:spcBef>
                <a:spcPct val="0"/>
              </a:spcBef>
              <a:spcAft>
                <a:spcPts val="800"/>
              </a:spcAft>
              <a:buSzTx/>
              <a:buFont typeface="Wingdings"/>
              <a:buNone/>
            </a:pPr>
            <a:r>
              <a:rPr lang="zh-CN" sz="2800" b="1" spc="12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副歌部分，采用直抒胸臆的方式，通过“走呵！走呵！”的重复，表达了迷娘不可遏制的思乡之情。</a:t>
            </a:r>
          </a:p>
          <a:p>
            <a:pPr marL="0" lvl="0" indent="-285750" algn="l" fontAlgn="ctr">
              <a:lnSpc>
                <a:spcPct val="120000"/>
              </a:lnSpc>
              <a:spcBef>
                <a:spcPct val="0"/>
              </a:spcBef>
              <a:spcAft>
                <a:spcPts val="800"/>
              </a:spcAft>
              <a:buSzTx/>
              <a:buFont typeface="Wingdings"/>
              <a:buNone/>
            </a:pPr>
            <a:r>
              <a:rPr lang="zh-CN" sz="2800" b="1" spc="12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亲爱的人，我愿和你同去”“我的保护人，我愿随你前往”“动身吧，父亲！我愿和你前往！”感情一次比一次强烈，三种称呼的转换，把迷娘对麦斯特复杂的情感和思乡之情交织在一起，让读者深刻地感受到迷娘对故乡深沉的热爱和对美好世界的执著追求。</a:t>
            </a:r>
          </a:p>
          <a:p>
            <a:pPr marL="0" lvl="0" indent="-285750" algn="l" fontAlgn="ctr">
              <a:lnSpc>
                <a:spcPct val="120000"/>
              </a:lnSpc>
              <a:spcBef>
                <a:spcPct val="0"/>
              </a:spcBef>
              <a:spcAft>
                <a:spcPts val="800"/>
              </a:spcAft>
              <a:buSzTx/>
              <a:buFont typeface="Wingdings"/>
              <a:buNone/>
            </a:pPr>
            <a:r>
              <a:rPr lang="zh-CN" sz="2800" b="1" spc="120">
                <a:ln w="3175">
                  <a:noFill/>
                  <a:prstDash val="dash"/>
                </a:ln>
                <a:solidFill>
                  <a:srgbClr val="0070C0"/>
                </a:solidFill>
                <a:latin typeface="微软雅黑" panose="020B0503020204020204" charset="-122"/>
                <a:ea typeface="微软雅黑"/>
                <a:cs typeface="微软雅黑" panose="020B0503020204020204" charset="-122"/>
              </a:rPr>
              <a:t>正歌所描写的景物是副歌所抒发情感的基础，正歌和副歌互相配合，寓情于景，相得益彰，把感情的抒发推向极致。</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diamond(in)">
                                      <p:cBhvr>
                                        <p:cTn id="7" dur="2000"/>
                                        <p:tgtEl>
                                          <p:spTgt spid="11">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11">
                                            <p:txEl>
                                              <p:pRg st="1" end="1"/>
                                            </p:txEl>
                                          </p:spTgt>
                                        </p:tgtEl>
                                        <p:attrNameLst>
                                          <p:attrName>style.visibility</p:attrName>
                                        </p:attrNameLst>
                                      </p:cBhvr>
                                      <p:to>
                                        <p:strVal val="visible"/>
                                      </p:to>
                                    </p:set>
                                    <p:animEffect transition="in" filter="diamond(in)">
                                      <p:cBhvr>
                                        <p:cTn id="12" dur="2000"/>
                                        <p:tgtEl>
                                          <p:spTgt spid="11">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nodeType="clickEffect">
                                  <p:stCondLst>
                                    <p:cond delay="0"/>
                                  </p:stCondLst>
                                  <p:childTnLst>
                                    <p:set>
                                      <p:cBhvr>
                                        <p:cTn id="16" dur="1" fill="hold">
                                          <p:stCondLst>
                                            <p:cond delay="0"/>
                                          </p:stCondLst>
                                        </p:cTn>
                                        <p:tgtEl>
                                          <p:spTgt spid="11">
                                            <p:txEl>
                                              <p:pRg st="2" end="2"/>
                                            </p:txEl>
                                          </p:spTgt>
                                        </p:tgtEl>
                                        <p:attrNameLst>
                                          <p:attrName>style.visibility</p:attrName>
                                        </p:attrNameLst>
                                      </p:cBhvr>
                                      <p:to>
                                        <p:strVal val="visible"/>
                                      </p:to>
                                    </p:set>
                                    <p:animEffect transition="in" filter="diamond(in)">
                                      <p:cBhvr>
                                        <p:cTn id="17" dur="2000"/>
                                        <p:tgtEl>
                                          <p:spTgt spid="1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图文框 6"/>
          <p:cNvSpPr/>
          <p:nvPr>
            <p:custDataLst>
              <p:tags r:id="rId2"/>
            </p:custDataLst>
          </p:nvPr>
        </p:nvSpPr>
        <p:spPr>
          <a:xfrm>
            <a:off x="482207" y="482181"/>
            <a:ext cx="11894439" cy="6268347"/>
          </a:xfrm>
          <a:prstGeom prst="frame">
            <a:avLst>
              <a:gd name="adj1" fmla="val 1004"/>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85" b="1">
              <a:solidFill>
                <a:schemeClr val="lt1"/>
              </a:solidFill>
              <a:latin typeface="微软雅黑" panose="020B0503020204020204" charset="-122"/>
              <a:ea typeface="微软雅黑"/>
            </a:endParaRPr>
          </a:p>
        </p:txBody>
      </p:sp>
      <p:sp>
        <p:nvSpPr>
          <p:cNvPr id="8" name="任意多边形: 形状 20"/>
          <p:cNvSpPr>
            <a:spLocks noChangeAspect="1"/>
          </p:cNvSpPr>
          <p:nvPr>
            <p:custDataLst>
              <p:tags r:id="rId3"/>
            </p:custDataLst>
          </p:nvPr>
        </p:nvSpPr>
        <p:spPr>
          <a:xfrm rot="10800000" flipH="1" flipV="1">
            <a:off x="1054819" y="319442"/>
            <a:ext cx="1062856" cy="838452"/>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587" h="1252">
                <a:moveTo>
                  <a:pt x="1385" y="0"/>
                </a:moveTo>
                <a:lnTo>
                  <a:pt x="1410" y="36"/>
                </a:lnTo>
                <a:cubicBezTo>
                  <a:pt x="1439" y="68"/>
                  <a:pt x="1474" y="98"/>
                  <a:pt x="1515" y="125"/>
                </a:cubicBezTo>
                <a:lnTo>
                  <a:pt x="1542" y="139"/>
                </a:lnTo>
                <a:cubicBezTo>
                  <a:pt x="1540" y="139"/>
                  <a:pt x="1291" y="309"/>
                  <a:pt x="1257" y="635"/>
                </a:cubicBezTo>
                <a:lnTo>
                  <a:pt x="1587" y="635"/>
                </a:lnTo>
                <a:lnTo>
                  <a:pt x="1587" y="1252"/>
                </a:lnTo>
                <a:lnTo>
                  <a:pt x="905" y="1252"/>
                </a:lnTo>
                <a:lnTo>
                  <a:pt x="905" y="700"/>
                </a:lnTo>
                <a:cubicBezTo>
                  <a:pt x="929" y="237"/>
                  <a:pt x="1385" y="5"/>
                  <a:pt x="1385" y="0"/>
                </a:cubicBezTo>
                <a:close/>
                <a:moveTo>
                  <a:pt x="480" y="0"/>
                </a:moveTo>
                <a:lnTo>
                  <a:pt x="505" y="36"/>
                </a:lnTo>
                <a:cubicBezTo>
                  <a:pt x="534" y="68"/>
                  <a:pt x="569" y="98"/>
                  <a:pt x="610" y="125"/>
                </a:cubicBezTo>
                <a:lnTo>
                  <a:pt x="637" y="139"/>
                </a:lnTo>
                <a:cubicBezTo>
                  <a:pt x="635" y="139"/>
                  <a:pt x="386" y="309"/>
                  <a:pt x="352" y="635"/>
                </a:cubicBezTo>
                <a:lnTo>
                  <a:pt x="682" y="635"/>
                </a:lnTo>
                <a:lnTo>
                  <a:pt x="682" y="1252"/>
                </a:lnTo>
                <a:lnTo>
                  <a:pt x="0" y="1252"/>
                </a:lnTo>
                <a:lnTo>
                  <a:pt x="0" y="700"/>
                </a:lnTo>
                <a:cubicBezTo>
                  <a:pt x="24" y="237"/>
                  <a:pt x="480" y="5"/>
                  <a:pt x="480" y="0"/>
                </a:cubicBezTo>
                <a:close/>
              </a:path>
            </a:pathLst>
          </a:custGeom>
          <a:solidFill>
            <a:schemeClr val="accent1">
              <a:alpha val="15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900">
              <a:solidFill>
                <a:schemeClr val="lt1"/>
              </a:solidFill>
              <a:latin typeface="微软雅黑" panose="020B0503020204020204" charset="-122"/>
              <a:ea typeface="微软雅黑"/>
            </a:endParaRPr>
          </a:p>
        </p:txBody>
      </p:sp>
      <p:sp>
        <p:nvSpPr>
          <p:cNvPr id="9" name="任意多边形: 形状 19"/>
          <p:cNvSpPr>
            <a:spLocks noChangeAspect="1"/>
          </p:cNvSpPr>
          <p:nvPr>
            <p:custDataLst>
              <p:tags r:id="rId4"/>
            </p:custDataLst>
          </p:nvPr>
        </p:nvSpPr>
        <p:spPr>
          <a:xfrm rot="10800000" flipH="1" flipV="1">
            <a:off x="864617" y="319442"/>
            <a:ext cx="1062856" cy="838452"/>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587" h="1252">
                <a:moveTo>
                  <a:pt x="481" y="0"/>
                </a:moveTo>
                <a:lnTo>
                  <a:pt x="505" y="36"/>
                </a:lnTo>
                <a:cubicBezTo>
                  <a:pt x="534" y="68"/>
                  <a:pt x="570" y="98"/>
                  <a:pt x="610" y="125"/>
                </a:cubicBezTo>
                <a:lnTo>
                  <a:pt x="638" y="139"/>
                </a:lnTo>
                <a:cubicBezTo>
                  <a:pt x="636" y="139"/>
                  <a:pt x="386" y="309"/>
                  <a:pt x="352" y="635"/>
                </a:cubicBezTo>
                <a:lnTo>
                  <a:pt x="683" y="635"/>
                </a:lnTo>
                <a:lnTo>
                  <a:pt x="683" y="1252"/>
                </a:lnTo>
                <a:lnTo>
                  <a:pt x="0" y="1252"/>
                </a:lnTo>
                <a:lnTo>
                  <a:pt x="0" y="700"/>
                </a:lnTo>
                <a:cubicBezTo>
                  <a:pt x="24" y="237"/>
                  <a:pt x="480" y="5"/>
                  <a:pt x="481" y="0"/>
                </a:cubicBezTo>
                <a:close/>
                <a:moveTo>
                  <a:pt x="1385" y="0"/>
                </a:moveTo>
                <a:lnTo>
                  <a:pt x="1409" y="36"/>
                </a:lnTo>
                <a:cubicBezTo>
                  <a:pt x="1438" y="68"/>
                  <a:pt x="1474" y="98"/>
                  <a:pt x="1514" y="125"/>
                </a:cubicBezTo>
                <a:lnTo>
                  <a:pt x="1542" y="139"/>
                </a:lnTo>
                <a:cubicBezTo>
                  <a:pt x="1540" y="139"/>
                  <a:pt x="1290" y="309"/>
                  <a:pt x="1256" y="635"/>
                </a:cubicBezTo>
                <a:lnTo>
                  <a:pt x="1587" y="635"/>
                </a:lnTo>
                <a:lnTo>
                  <a:pt x="1587" y="1252"/>
                </a:lnTo>
                <a:lnTo>
                  <a:pt x="904" y="1252"/>
                </a:lnTo>
                <a:lnTo>
                  <a:pt x="904" y="700"/>
                </a:lnTo>
                <a:cubicBezTo>
                  <a:pt x="928" y="237"/>
                  <a:pt x="1384" y="5"/>
                  <a:pt x="1385" y="0"/>
                </a:cubicBezTo>
                <a:close/>
              </a:path>
            </a:pathLst>
          </a:custGeom>
          <a:noFill/>
          <a:ln w="317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900">
              <a:solidFill>
                <a:schemeClr val="lt1"/>
              </a:solidFill>
              <a:latin typeface="微软雅黑" panose="020B0503020204020204" charset="-122"/>
              <a:ea typeface="微软雅黑"/>
            </a:endParaRPr>
          </a:p>
        </p:txBody>
      </p:sp>
      <p:sp>
        <p:nvSpPr>
          <p:cNvPr id="4" name="文本框 3"/>
          <p:cNvSpPr txBox="1"/>
          <p:nvPr>
            <p:custDataLst>
              <p:tags r:id="rId5"/>
            </p:custDataLst>
          </p:nvPr>
        </p:nvSpPr>
        <p:spPr>
          <a:xfrm>
            <a:off x="668249" y="1386575"/>
            <a:ext cx="4996187" cy="1481354"/>
          </a:xfrm>
          <a:prstGeom prst="rect">
            <a:avLst/>
          </a:prstGeom>
          <a:noFill/>
        </p:spPr>
        <p:txBody>
          <a:bodyPr wrap="square" lIns="66968" tIns="26787" rIns="66968" bIns="26787" rtlCol="0" anchor="b" anchorCtr="0">
            <a:normAutofit/>
          </a:bodyPr>
          <a:lstStyle/>
          <a:p>
            <a:pPr marL="0" lvl="0" indent="0" algn="l">
              <a:lnSpc>
                <a:spcPct val="100000"/>
              </a:lnSpc>
              <a:spcBef>
                <a:spcPct val="0"/>
              </a:spcBef>
              <a:spcAft>
                <a:spcPct val="0"/>
              </a:spcAft>
              <a:buSzTx/>
              <a:buFontTx/>
              <a:buNone/>
            </a:pPr>
            <a:r>
              <a:rPr lang="zh-CN" altLang="en-US" sz="5400" b="1" spc="380">
                <a:solidFill>
                  <a:schemeClr val="accent1">
                    <a:lumMod val="75000"/>
                  </a:schemeClr>
                </a:solidFill>
                <a:latin typeface="微软雅黑" panose="020B0503020204020204" charset="-122"/>
                <a:ea typeface="微软雅黑"/>
              </a:rPr>
              <a:t>艺术特点</a:t>
            </a:r>
          </a:p>
        </p:txBody>
      </p:sp>
      <p:sp>
        <p:nvSpPr>
          <p:cNvPr id="5" name="文本框 4"/>
          <p:cNvSpPr txBox="1"/>
          <p:nvPr>
            <p:custDataLst>
              <p:tags r:id="rId6"/>
            </p:custDataLst>
          </p:nvPr>
        </p:nvSpPr>
        <p:spPr>
          <a:xfrm>
            <a:off x="481965" y="3411855"/>
            <a:ext cx="3548380" cy="1485265"/>
          </a:xfrm>
          <a:prstGeom prst="rect">
            <a:avLst/>
          </a:prstGeom>
          <a:noFill/>
        </p:spPr>
        <p:txBody>
          <a:bodyPr wrap="square" lIns="66968" tIns="26787" rIns="66968" bIns="26787" rtlCol="0" anchor="t" anchorCtr="0">
            <a:noAutofit/>
          </a:bodyPr>
          <a:lstStyle/>
          <a:p>
            <a:pPr marL="0" indent="0" algn="ctr" fontAlgn="auto">
              <a:lnSpc>
                <a:spcPct val="100000"/>
              </a:lnSpc>
              <a:spcBef>
                <a:spcPct val="0"/>
              </a:spcBef>
              <a:spcAft>
                <a:spcPct val="0"/>
              </a:spcAft>
              <a:buSzTx/>
              <a:buNone/>
            </a:pPr>
            <a:r>
              <a:rPr lang="zh-CN" altLang="en-US" sz="3600" b="1" spc="100">
                <a:solidFill>
                  <a:srgbClr val="FF0000"/>
                </a:solidFill>
                <a:latin typeface="微软雅黑" panose="020B0503020204020204" charset="-122"/>
                <a:ea typeface="微软雅黑"/>
              </a:rPr>
              <a:t>复沓叠唱的艺术结构技巧</a:t>
            </a:r>
          </a:p>
        </p:txBody>
      </p:sp>
      <p:sp>
        <p:nvSpPr>
          <p:cNvPr id="11" name="Title 6"/>
          <p:cNvSpPr txBox="1"/>
          <p:nvPr>
            <p:custDataLst>
              <p:tags r:id="rId7"/>
            </p:custDataLst>
          </p:nvPr>
        </p:nvSpPr>
        <p:spPr>
          <a:xfrm>
            <a:off x="4166235" y="699135"/>
            <a:ext cx="7524115" cy="6050915"/>
          </a:xfrm>
          <a:prstGeom prst="rect">
            <a:avLst/>
          </a:prstGeom>
          <a:noFill/>
          <a:ln w="3175">
            <a:noFill/>
            <a:prstDash val="dash"/>
          </a:ln>
        </p:spPr>
        <p:txBody>
          <a:bodyPr wrap="square" lIns="66968" tIns="26787" rIns="66968" bIns="26787"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50000"/>
              </a:lnSpc>
              <a:spcBef>
                <a:spcPct val="0"/>
              </a:spcBef>
              <a:spcAft>
                <a:spcPts val="800"/>
              </a:spcAft>
              <a:buSzTx/>
              <a:buFont typeface="Wingdings"/>
              <a:buNone/>
            </a:pPr>
            <a:r>
              <a:rPr lang="zh-CN" sz="2800" b="1" spc="12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这首诗的三节最后三句都采用了基本相同的句式,只在个别关键的地方替换一两个字,不仅使诗歌的思想内涵增大,加强了询问力量,增大了想念的程度,并表达了前往的急迫心情;从而使诗歌所表达的感情更加热切和复杂,而且使诗歌具有音乐复唱的旋律美感,增强了诗歌的抒情性和艺术感染力。</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11">
                                            <p:txEl>
                                              <p:pRg st="0" end="0"/>
                                            </p:txEl>
                                          </p:spTgt>
                                        </p:tgtEl>
                                        <p:attrNameLst>
                                          <p:attrName>style.visibility</p:attrName>
                                        </p:attrNameLst>
                                      </p:cBhvr>
                                      <p:to>
                                        <p:strVal val="visible"/>
                                      </p:to>
                                    </p:set>
                                    <p:animEffect transition="in" filter="diamond(in)">
                                      <p:cBhvr>
                                        <p:cTn id="12" dur="20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4"/>
          <p:cNvSpPr/>
          <p:nvPr>
            <p:custDataLst>
              <p:tags r:id="rId2"/>
            </p:custDataLst>
          </p:nvPr>
        </p:nvSpPr>
        <p:spPr>
          <a:xfrm>
            <a:off x="964363" y="1446513"/>
            <a:ext cx="10930025" cy="4339625"/>
          </a:xfrm>
          <a:custGeom>
            <a:avLst/>
            <a:gdLst>
              <a:gd name="connsiteX0" fmla="*/ 0 w 9899943"/>
              <a:gd name="connsiteY0" fmla="*/ 0 h 4048220"/>
              <a:gd name="connsiteX1" fmla="*/ 9899943 w 9899943"/>
              <a:gd name="connsiteY1" fmla="*/ 0 h 4048220"/>
              <a:gd name="connsiteX2" fmla="*/ 9899943 w 9899943"/>
              <a:gd name="connsiteY2" fmla="*/ 4048220 h 4048220"/>
              <a:gd name="connsiteX3" fmla="*/ 0 w 9899943"/>
              <a:gd name="connsiteY3" fmla="*/ 4048220 h 4048220"/>
              <a:gd name="connsiteX4" fmla="*/ 0 w 9899943"/>
              <a:gd name="connsiteY4" fmla="*/ 0 h 4048220"/>
              <a:gd name="connsiteX0-1" fmla="*/ 0 w 9899943"/>
              <a:gd name="connsiteY0-2" fmla="*/ 0 h 4048220"/>
              <a:gd name="connsiteX1-3" fmla="*/ 9899943 w 9899943"/>
              <a:gd name="connsiteY1-4" fmla="*/ 0 h 4048220"/>
              <a:gd name="connsiteX2-5" fmla="*/ 9899943 w 9899943"/>
              <a:gd name="connsiteY2-6" fmla="*/ 4048220 h 4048220"/>
              <a:gd name="connsiteX3-7" fmla="*/ 808083 w 9899943"/>
              <a:gd name="connsiteY3-8" fmla="*/ 4043410 h 4048220"/>
              <a:gd name="connsiteX4-9" fmla="*/ 0 w 9899943"/>
              <a:gd name="connsiteY4-10" fmla="*/ 4048220 h 4048220"/>
              <a:gd name="connsiteX5" fmla="*/ 0 w 9899943"/>
              <a:gd name="connsiteY5" fmla="*/ 0 h 4048220"/>
              <a:gd name="connsiteX0-11" fmla="*/ 0 w 9899943"/>
              <a:gd name="connsiteY0-12" fmla="*/ 0 h 4048220"/>
              <a:gd name="connsiteX1-13" fmla="*/ 9899943 w 9899943"/>
              <a:gd name="connsiteY1-14" fmla="*/ 0 h 4048220"/>
              <a:gd name="connsiteX2-15" fmla="*/ 9899943 w 9899943"/>
              <a:gd name="connsiteY2-16" fmla="*/ 4048220 h 4048220"/>
              <a:gd name="connsiteX3-17" fmla="*/ 1730103 w 9899943"/>
              <a:gd name="connsiteY3-18" fmla="*/ 4043410 h 4048220"/>
              <a:gd name="connsiteX4-19" fmla="*/ 808083 w 9899943"/>
              <a:gd name="connsiteY4-20" fmla="*/ 4043410 h 4048220"/>
              <a:gd name="connsiteX5-21" fmla="*/ 0 w 9899943"/>
              <a:gd name="connsiteY5-22" fmla="*/ 4048220 h 4048220"/>
              <a:gd name="connsiteX6" fmla="*/ 0 w 9899943"/>
              <a:gd name="connsiteY6" fmla="*/ 0 h 4048220"/>
              <a:gd name="connsiteX0-23" fmla="*/ 808083 w 9899943"/>
              <a:gd name="connsiteY0-24" fmla="*/ 4043410 h 4134850"/>
              <a:gd name="connsiteX1-25" fmla="*/ 0 w 9899943"/>
              <a:gd name="connsiteY1-26" fmla="*/ 4048220 h 4134850"/>
              <a:gd name="connsiteX2-27" fmla="*/ 0 w 9899943"/>
              <a:gd name="connsiteY2-28" fmla="*/ 0 h 4134850"/>
              <a:gd name="connsiteX3-29" fmla="*/ 9899943 w 9899943"/>
              <a:gd name="connsiteY3-30" fmla="*/ 0 h 4134850"/>
              <a:gd name="connsiteX4-31" fmla="*/ 9899943 w 9899943"/>
              <a:gd name="connsiteY4-32" fmla="*/ 4048220 h 4134850"/>
              <a:gd name="connsiteX5-33" fmla="*/ 1730103 w 9899943"/>
              <a:gd name="connsiteY5-34" fmla="*/ 4043410 h 4134850"/>
              <a:gd name="connsiteX6-35" fmla="*/ 899523 w 9899943"/>
              <a:gd name="connsiteY6-36" fmla="*/ 4134850 h 4134850"/>
              <a:gd name="connsiteX0-37" fmla="*/ 808083 w 9899943"/>
              <a:gd name="connsiteY0-38" fmla="*/ 4043410 h 4048220"/>
              <a:gd name="connsiteX1-39" fmla="*/ 0 w 9899943"/>
              <a:gd name="connsiteY1-40" fmla="*/ 4048220 h 4048220"/>
              <a:gd name="connsiteX2-41" fmla="*/ 0 w 9899943"/>
              <a:gd name="connsiteY2-42" fmla="*/ 0 h 4048220"/>
              <a:gd name="connsiteX3-43" fmla="*/ 9899943 w 9899943"/>
              <a:gd name="connsiteY3-44" fmla="*/ 0 h 4048220"/>
              <a:gd name="connsiteX4-45" fmla="*/ 9899943 w 9899943"/>
              <a:gd name="connsiteY4-46" fmla="*/ 4048220 h 4048220"/>
              <a:gd name="connsiteX5-47" fmla="*/ 1730103 w 9899943"/>
              <a:gd name="connsiteY5-48" fmla="*/ 4043410 h 40482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9899943" h="4048220">
                <a:moveTo>
                  <a:pt x="808083" y="4043410"/>
                </a:moveTo>
                <a:lnTo>
                  <a:pt x="0" y="4048220"/>
                </a:lnTo>
                <a:lnTo>
                  <a:pt x="0" y="0"/>
                </a:lnTo>
                <a:lnTo>
                  <a:pt x="9899943" y="0"/>
                </a:lnTo>
                <a:lnTo>
                  <a:pt x="9899943" y="4048220"/>
                </a:lnTo>
                <a:lnTo>
                  <a:pt x="1730103" y="4043410"/>
                </a:lnTo>
              </a:path>
            </a:pathLst>
          </a:custGeom>
          <a:noFill/>
          <a:ln w="349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latin typeface="微软雅黑" panose="020B0503020204020204" charset="-122"/>
              <a:ea typeface="微软雅黑"/>
            </a:endParaRPr>
          </a:p>
        </p:txBody>
      </p:sp>
      <p:sp>
        <p:nvSpPr>
          <p:cNvPr id="5" name="Oval 5"/>
          <p:cNvSpPr/>
          <p:nvPr>
            <p:custDataLst>
              <p:tags r:id="rId3"/>
            </p:custDataLst>
          </p:nvPr>
        </p:nvSpPr>
        <p:spPr>
          <a:xfrm>
            <a:off x="2041327" y="5464669"/>
            <a:ext cx="667717" cy="667681"/>
          </a:xfrm>
          <a:prstGeom prst="ellips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pPr>
            <a:endParaRPr kumimoji="0" lang="en-US" sz="950" b="0" i="0" u="none" strike="noStrike" kern="1200" cap="none" spc="0" normalizeH="0" baseline="0" noProof="0">
              <a:ln>
                <a:noFill/>
              </a:ln>
              <a:solidFill>
                <a:prstClr val="white"/>
              </a:solidFill>
              <a:effectLst/>
              <a:uLnTx/>
              <a:uFillTx/>
              <a:latin typeface="微软雅黑" panose="020B0503020204020204" charset="-122"/>
              <a:ea typeface="微软雅黑"/>
              <a:cs typeface="+mj-lt"/>
            </a:endParaRPr>
          </a:p>
        </p:txBody>
      </p:sp>
      <p:sp>
        <p:nvSpPr>
          <p:cNvPr id="6" name="文本框 5"/>
          <p:cNvSpPr txBox="1"/>
          <p:nvPr>
            <p:custDataLst>
              <p:tags r:id="rId4"/>
            </p:custDataLst>
          </p:nvPr>
        </p:nvSpPr>
        <p:spPr>
          <a:xfrm>
            <a:off x="2041327" y="5636779"/>
            <a:ext cx="667048" cy="323460"/>
          </a:xfrm>
          <a:prstGeom prst="rect">
            <a:avLst/>
          </a:prstGeom>
          <a:noFill/>
        </p:spPr>
        <p:txBody>
          <a:bodyPr wrap="square" rtlCol="0">
            <a:normAutofit fontScale="90000"/>
          </a:bodyPr>
          <a:lstStyle/>
          <a:p>
            <a:pPr algn="ctr"/>
            <a:r>
              <a:rPr lang="en-US" altLang="zh-CN" sz="1475">
                <a:solidFill>
                  <a:schemeClr val="lt1"/>
                </a:solidFill>
                <a:uFillTx/>
                <a:latin typeface="微软雅黑" panose="020B0503020204020204" charset="-122"/>
                <a:ea typeface="微软雅黑"/>
              </a:rPr>
              <a:t>logo</a:t>
            </a:r>
          </a:p>
        </p:txBody>
      </p:sp>
      <p:sp>
        <p:nvSpPr>
          <p:cNvPr id="7" name="衬底"/>
          <p:cNvSpPr/>
          <p:nvPr>
            <p:custDataLst>
              <p:tags r:id="rId5"/>
            </p:custDataLst>
          </p:nvPr>
        </p:nvSpPr>
        <p:spPr>
          <a:xfrm>
            <a:off x="5712789" y="643591"/>
            <a:ext cx="5779432" cy="5945479"/>
          </a:xfrm>
          <a:prstGeom prst="rect">
            <a:avLst/>
          </a:prstGeom>
          <a:solidFill>
            <a:srgbClr val="FFFFFF"/>
          </a:solidFill>
          <a:ln>
            <a:noFill/>
          </a:ln>
          <a:effectLst>
            <a:outerShdw blurRad="127000" dist="38100" dir="5400000" algn="t" rotWithShape="0">
              <a:schemeClr val="dk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sz="1685" b="1">
              <a:solidFill>
                <a:schemeClr val="lt1"/>
              </a:solidFill>
              <a:latin typeface="微软雅黑" panose="020B0503020204020204" charset="-122"/>
              <a:ea typeface="微软雅黑"/>
            </a:endParaRPr>
          </a:p>
        </p:txBody>
      </p:sp>
      <p:sp>
        <p:nvSpPr>
          <p:cNvPr id="8" name="文本框 7"/>
          <p:cNvSpPr txBox="1"/>
          <p:nvPr>
            <p:custDataLst>
              <p:tags r:id="rId6"/>
            </p:custDataLst>
          </p:nvPr>
        </p:nvSpPr>
        <p:spPr>
          <a:xfrm>
            <a:off x="1687830" y="2282190"/>
            <a:ext cx="3375660" cy="2875915"/>
          </a:xfrm>
          <a:prstGeom prst="ellipse">
            <a:avLst/>
          </a:prstGeom>
          <a:solidFill>
            <a:schemeClr val="accent2"/>
          </a:solidFill>
        </p:spPr>
        <p:txBody>
          <a:bodyPr wrap="square" lIns="66968" tIns="26787" rIns="66968" bIns="26787" rtlCol="0" anchor="ctr" anchorCtr="0"/>
          <a:lstStyle/>
          <a:p>
            <a:pPr marL="0" indent="0" algn="ctr">
              <a:lnSpc>
                <a:spcPct val="100000"/>
              </a:lnSpc>
              <a:spcBef>
                <a:spcPct val="0"/>
              </a:spcBef>
              <a:spcAft>
                <a:spcPct val="0"/>
              </a:spcAft>
              <a:buSzTx/>
              <a:buNone/>
            </a:pPr>
            <a:r>
              <a:rPr lang="zh-CN" altLang="en-US" sz="16600" b="1" spc="380">
                <a:solidFill>
                  <a:schemeClr val="accent1">
                    <a:lumMod val="75000"/>
                  </a:schemeClr>
                </a:solidFill>
                <a:latin typeface="微软雅黑" panose="020B0503020204020204" charset="-122"/>
                <a:ea typeface="微软雅黑"/>
              </a:rPr>
              <a:t>探</a:t>
            </a:r>
          </a:p>
        </p:txBody>
      </p:sp>
      <p:pic>
        <p:nvPicPr>
          <p:cNvPr id="9" name="图片 8"/>
          <p:cNvPicPr>
            <a:picLocks noChangeAspect="1"/>
          </p:cNvPicPr>
          <p:nvPr>
            <p:custDataLst>
              <p:tags r:id="rId7"/>
            </p:custDataLst>
          </p:nvPr>
        </p:nvPicPr>
        <p:blipFill>
          <a:blip r:embed="rId9"/>
          <a:srcRect l="3913" r="3913" b="6377"/>
          <a:stretch>
            <a:fillRect/>
          </a:stretch>
        </p:blipFill>
        <p:spPr>
          <a:xfrm>
            <a:off x="6033770" y="994410"/>
            <a:ext cx="5137150" cy="5424805"/>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80">
                                          <p:stCondLst>
                                            <p:cond delay="0"/>
                                          </p:stCondLst>
                                        </p:cTn>
                                        <p:tgtEl>
                                          <p:spTgt spid="8"/>
                                        </p:tgtEl>
                                      </p:cBhvr>
                                    </p:animEffect>
                                    <p:anim calcmode="lin" valueType="num">
                                      <p:cBhvr>
                                        <p:cTn id="8"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13" dur="26">
                                          <p:stCondLst>
                                            <p:cond delay="650"/>
                                          </p:stCondLst>
                                        </p:cTn>
                                        <p:tgtEl>
                                          <p:spTgt spid="8"/>
                                        </p:tgtEl>
                                      </p:cBhvr>
                                      <p:to x="100000" y="60000"/>
                                    </p:animScale>
                                    <p:animScale>
                                      <p:cBhvr>
                                        <p:cTn id="14" dur="166" decel="50000">
                                          <p:stCondLst>
                                            <p:cond delay="676"/>
                                          </p:stCondLst>
                                        </p:cTn>
                                        <p:tgtEl>
                                          <p:spTgt spid="8"/>
                                        </p:tgtEl>
                                      </p:cBhvr>
                                      <p:to x="100000" y="100000"/>
                                    </p:animScale>
                                    <p:animScale>
                                      <p:cBhvr>
                                        <p:cTn id="15" dur="26">
                                          <p:stCondLst>
                                            <p:cond delay="1312"/>
                                          </p:stCondLst>
                                        </p:cTn>
                                        <p:tgtEl>
                                          <p:spTgt spid="8"/>
                                        </p:tgtEl>
                                      </p:cBhvr>
                                      <p:to x="100000" y="80000"/>
                                    </p:animScale>
                                    <p:animScale>
                                      <p:cBhvr>
                                        <p:cTn id="16" dur="166" decel="50000">
                                          <p:stCondLst>
                                            <p:cond delay="1338"/>
                                          </p:stCondLst>
                                        </p:cTn>
                                        <p:tgtEl>
                                          <p:spTgt spid="8"/>
                                        </p:tgtEl>
                                      </p:cBhvr>
                                      <p:to x="100000" y="100000"/>
                                    </p:animScale>
                                    <p:animScale>
                                      <p:cBhvr>
                                        <p:cTn id="17" dur="26">
                                          <p:stCondLst>
                                            <p:cond delay="1642"/>
                                          </p:stCondLst>
                                        </p:cTn>
                                        <p:tgtEl>
                                          <p:spTgt spid="8"/>
                                        </p:tgtEl>
                                      </p:cBhvr>
                                      <p:to x="100000" y="90000"/>
                                    </p:animScale>
                                    <p:animScale>
                                      <p:cBhvr>
                                        <p:cTn id="18" dur="166" decel="50000">
                                          <p:stCondLst>
                                            <p:cond delay="1668"/>
                                          </p:stCondLst>
                                        </p:cTn>
                                        <p:tgtEl>
                                          <p:spTgt spid="8"/>
                                        </p:tgtEl>
                                      </p:cBhvr>
                                      <p:to x="100000" y="100000"/>
                                    </p:animScale>
                                    <p:animScale>
                                      <p:cBhvr>
                                        <p:cTn id="19" dur="26">
                                          <p:stCondLst>
                                            <p:cond delay="1808"/>
                                          </p:stCondLst>
                                        </p:cTn>
                                        <p:tgtEl>
                                          <p:spTgt spid="8"/>
                                        </p:tgtEl>
                                      </p:cBhvr>
                                      <p:to x="100000" y="95000"/>
                                    </p:animScale>
                                    <p:animScale>
                                      <p:cBhvr>
                                        <p:cTn id="20" dur="166" decel="50000">
                                          <p:stCondLst>
                                            <p:cond delay="1834"/>
                                          </p:stCondLst>
                                        </p:cTn>
                                        <p:tgtEl>
                                          <p:spTgt spid="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2"/>
            </p:custDataLst>
          </p:nvPr>
        </p:nvSpPr>
        <p:spPr>
          <a:xfrm>
            <a:off x="8994690" y="642898"/>
            <a:ext cx="3381906" cy="5946893"/>
          </a:xfrm>
          <a:prstGeom prst="rect">
            <a:avLst/>
          </a:prstGeom>
          <a:noFill/>
          <a:ln w="25400">
            <a:solidFill>
              <a:schemeClr val="dk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900">
              <a:solidFill>
                <a:schemeClr val="lt1"/>
              </a:solidFill>
              <a:latin typeface="微软雅黑" panose="020B0503020204020204" charset="-122"/>
              <a:ea typeface="微软雅黑" panose="020B0503020204020204" charset="-122"/>
              <a:cs typeface="+mn-ea"/>
              <a:sym typeface="+mn-lt"/>
            </a:endParaRPr>
          </a:p>
        </p:txBody>
      </p:sp>
      <p:sp>
        <p:nvSpPr>
          <p:cNvPr id="11" name="Title 6"/>
          <p:cNvSpPr txBox="1"/>
          <p:nvPr>
            <p:custDataLst>
              <p:tags r:id="rId3"/>
            </p:custDataLst>
          </p:nvPr>
        </p:nvSpPr>
        <p:spPr>
          <a:xfrm>
            <a:off x="458470" y="642620"/>
            <a:ext cx="7572375" cy="2239645"/>
          </a:xfrm>
          <a:prstGeom prst="rect">
            <a:avLst/>
          </a:prstGeom>
          <a:noFill/>
          <a:ln w="3175">
            <a:noFill/>
            <a:prstDash val="dash"/>
          </a:ln>
        </p:spPr>
        <p:txBody>
          <a:bodyPr wrap="square" lIns="66968" tIns="26787" rIns="66968" bIns="26787" anchor="ctr"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ctr">
              <a:lnSpc>
                <a:spcPct val="120000"/>
              </a:lnSpc>
              <a:spcBef>
                <a:spcPct val="0"/>
              </a:spcBef>
              <a:spcAft>
                <a:spcPts val="800"/>
              </a:spcAft>
              <a:buSzTx/>
              <a:buFont typeface="Wingdings"/>
            </a:pPr>
            <a:r>
              <a:rPr lang="zh-CN" altLang="en-US" sz="2400" b="1" spc="14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“我愿跟随你，爱人啊，随你前往”“我</a:t>
            </a:r>
            <a:r>
              <a:rPr lang="zh-CN" altLang="en-US" sz="2400" b="1" spc="14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sym typeface="+mn-ea"/>
              </a:rPr>
              <a:t>愿</a:t>
            </a:r>
            <a:r>
              <a:rPr lang="zh-CN" altLang="en-US" sz="2400" b="1" spc="14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跟随你，恩人啊，随你前往”“我</a:t>
            </a:r>
            <a:r>
              <a:rPr lang="zh-CN" altLang="en-US" sz="2400" b="1" spc="14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sym typeface="+mn-ea"/>
              </a:rPr>
              <a:t>愿</a:t>
            </a:r>
            <a:r>
              <a:rPr lang="zh-CN" altLang="en-US" sz="2400" b="1" spc="14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跟随你，父亲啊，随你前往”中，“爱人”“恩人”“父亲”这三种称呼的转换有什么作用？</a:t>
            </a:r>
            <a:endParaRPr lang="zh-CN" altLang="en-US" sz="2000"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p:txBody>
      </p:sp>
      <p:pic>
        <p:nvPicPr>
          <p:cNvPr id="6" name="图片 5"/>
          <p:cNvPicPr preferRelativeResize="0">
            <a:picLocks noChangeAspect="1"/>
          </p:cNvPicPr>
          <p:nvPr>
            <p:custDataLst>
              <p:tags r:id="rId4"/>
            </p:custDataLst>
          </p:nvPr>
        </p:nvPicPr>
        <p:blipFill>
          <a:blip r:embed="rId6"/>
          <a:srcRect l="-5233" r="-5233"/>
          <a:stretch>
            <a:fillRect/>
          </a:stretch>
        </p:blipFill>
        <p:spPr>
          <a:xfrm>
            <a:off x="8512482" y="1125079"/>
            <a:ext cx="3381905" cy="4982492"/>
          </a:xfrm>
          <a:custGeom>
            <a:avLst/>
            <a:gdLst/>
            <a:ahLst/>
            <a:cxnLst>
              <a:cxn ang="3">
                <a:pos x="hc" y="t"/>
              </a:cxn>
              <a:cxn ang="cd2">
                <a:pos x="l" y="vc"/>
              </a:cxn>
              <a:cxn ang="cd4">
                <a:pos x="hc" y="b"/>
              </a:cxn>
              <a:cxn ang="0">
                <a:pos x="r" y="vc"/>
              </a:cxn>
            </a:cxnLst>
            <a:rect l="l" t="t" r="r" b="b"/>
            <a:pathLst>
              <a:path w="7680" h="7440">
                <a:moveTo>
                  <a:pt x="0" y="0"/>
                </a:moveTo>
                <a:lnTo>
                  <a:pt x="7680" y="0"/>
                </a:lnTo>
                <a:lnTo>
                  <a:pt x="7680" y="7440"/>
                </a:lnTo>
                <a:lnTo>
                  <a:pt x="0" y="7440"/>
                </a:lnTo>
                <a:lnTo>
                  <a:pt x="0" y="0"/>
                </a:lnTo>
                <a:close/>
              </a:path>
            </a:pathLst>
          </a:custGeom>
          <a:blipFill rotWithShape="1">
            <a:blip r:embed="rId7"/>
            <a:stretch>
              <a:fillRect/>
            </a:stretch>
          </a:blipFill>
        </p:spPr>
      </p:pic>
      <p:sp>
        <p:nvSpPr>
          <p:cNvPr id="100" name="文本框 99"/>
          <p:cNvSpPr txBox="1"/>
          <p:nvPr/>
        </p:nvSpPr>
        <p:spPr>
          <a:xfrm>
            <a:off x="458470" y="2937510"/>
            <a:ext cx="7463155" cy="3969385"/>
          </a:xfrm>
          <a:prstGeom prst="rect">
            <a:avLst/>
          </a:prstGeom>
          <a:noFill/>
          <a:ln w="9525">
            <a:noFill/>
          </a:ln>
        </p:spPr>
        <p:txBody>
          <a:bodyPr wrap="square">
            <a:spAutoFit/>
          </a:bodyPr>
          <a:lstStyle/>
          <a:p>
            <a:pPr marL="0" indent="0" eaLnBrk="1" latinLnBrk="0" hangingPunct="1">
              <a:lnSpc>
                <a:spcPct val="150000"/>
              </a:lnSpc>
            </a:pPr>
            <a:r>
              <a:rPr lang="zh-CN" sz="2400" b="1">
                <a:solidFill>
                  <a:schemeClr val="accent6">
                    <a:lumMod val="75000"/>
                  </a:schemeClr>
                </a:solidFill>
                <a:latin typeface="微软雅黑" panose="020B0503020204020204" charset="-122"/>
                <a:ea typeface="微软雅黑"/>
                <a:cs typeface="微软雅黑" panose="020B0503020204020204" charset="-122"/>
              </a:rPr>
              <a:t>这首诗是以向知心人倾诉的形式完成的，倾诉人是迷娘。从“爱人”到“恩人”再到“父亲”的称呼的转换，体现了迷娘对威廉·麦斯特复杂、真挚而又深沉的情感。这种情感既哀婉又美好，诗歌抒发的情感一次比一次强烈，从感情上呈递进关系。同时，这种爱又升华为对父亲的爱，并和思乡之情缠绕在一起，具有哀婉、含蓄而又深沉的艺术效果。</a:t>
            </a:r>
            <a:endParaRPr lang="zh-CN" altLang="en-US" sz="2400" b="1">
              <a:solidFill>
                <a:schemeClr val="accent6">
                  <a:lumMod val="75000"/>
                </a:schemeClr>
              </a:solidFill>
              <a:latin typeface="微软雅黑" panose="020B0503020204020204" charset="-122"/>
              <a:ea typeface="微软雅黑" panose="020B0503020204020204" charset="-122"/>
              <a:cs typeface="微软雅黑" panose="020B0503020204020204"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in)">
                                      <p:cBhvr>
                                        <p:cTn id="12" dur="20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1"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edge">
                                      <p:cBhvr>
                                        <p:cTn id="17" dur="2000"/>
                                        <p:tgtEl>
                                          <p:spTgt spid="11"/>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7" presetClass="entr" presetSubtype="4" fill="hold" grpId="2" nodeType="clickEffect">
                                  <p:stCondLst>
                                    <p:cond delay="0"/>
                                  </p:stCondLst>
                                  <p:childTnLst>
                                    <p:set>
                                      <p:cBhvr>
                                        <p:cTn id="21" dur="1" fill="hold">
                                          <p:stCondLst>
                                            <p:cond delay="0"/>
                                          </p:stCondLst>
                                        </p:cTn>
                                        <p:tgtEl>
                                          <p:spTgt spid="100"/>
                                        </p:tgtEl>
                                        <p:attrNameLst>
                                          <p:attrName>style.visibility</p:attrName>
                                        </p:attrNameLst>
                                      </p:cBhvr>
                                      <p:to>
                                        <p:strVal val="visible"/>
                                      </p:to>
                                    </p:set>
                                    <p:anim calcmode="lin" valueType="num">
                                      <p:cBhvr additive="base">
                                        <p:cTn id="22" dur="5000" fill="hold"/>
                                        <p:tgtEl>
                                          <p:spTgt spid="100"/>
                                        </p:tgtEl>
                                        <p:attrNameLst>
                                          <p:attrName>ppt_x</p:attrName>
                                        </p:attrNameLst>
                                      </p:cBhvr>
                                      <p:tavLst>
                                        <p:tav tm="0">
                                          <p:val>
                                            <p:strVal val="#ppt_x"/>
                                          </p:val>
                                        </p:tav>
                                        <p:tav tm="100000">
                                          <p:val>
                                            <p:strVal val="#ppt_x"/>
                                          </p:val>
                                        </p:tav>
                                      </p:tavLst>
                                    </p:anim>
                                    <p:anim calcmode="lin" valueType="num">
                                      <p:cBhvr additive="base">
                                        <p:cTn id="23" dur="50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1" grpId="1"/>
      <p:bldP spid="100" grpId="2"/>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preferRelativeResize="0">
            <a:picLocks noChangeAspect="1"/>
          </p:cNvPicPr>
          <p:nvPr>
            <p:custDataLst>
              <p:tags r:id="rId2"/>
            </p:custDataLst>
          </p:nvPr>
        </p:nvPicPr>
        <p:blipFill>
          <a:blip r:embed="rId5"/>
          <a:srcRect l="-41301" r="-41301" b="7815"/>
          <a:stretch>
            <a:fillRect/>
          </a:stretch>
        </p:blipFill>
        <p:spPr>
          <a:xfrm>
            <a:off x="0" y="0"/>
            <a:ext cx="12981940" cy="7232015"/>
          </a:xfrm>
          <a:prstGeom prst="rect">
            <a:avLst/>
          </a:prstGeom>
          <a:blipFill rotWithShape="1">
            <a:blip r:embed="rId6"/>
            <a:stretch>
              <a:fillRect/>
            </a:stretch>
          </a:blipFill>
        </p:spPr>
      </p:pic>
      <p:sp>
        <p:nvSpPr>
          <p:cNvPr id="6" name="文本框 5"/>
          <p:cNvSpPr txBox="1"/>
          <p:nvPr>
            <p:custDataLst>
              <p:tags r:id="rId3"/>
            </p:custDataLst>
          </p:nvPr>
        </p:nvSpPr>
        <p:spPr>
          <a:xfrm>
            <a:off x="2966720" y="2870835"/>
            <a:ext cx="10769600" cy="2049145"/>
          </a:xfrm>
          <a:prstGeom prst="rect">
            <a:avLst/>
          </a:prstGeom>
          <a:noFill/>
        </p:spPr>
        <p:txBody>
          <a:bodyPr wrap="square" lIns="66968" tIns="26787" rIns="66968" bIns="26787" rtlCol="0" anchor="t" anchorCtr="0">
            <a:noAutofit/>
          </a:bodyPr>
          <a:lstStyle/>
          <a:p>
            <a:pPr marL="0" indent="0" algn="l">
              <a:lnSpc>
                <a:spcPct val="100000"/>
              </a:lnSpc>
              <a:spcBef>
                <a:spcPct val="0"/>
              </a:spcBef>
              <a:spcAft>
                <a:spcPct val="0"/>
              </a:spcAft>
              <a:buSzTx/>
              <a:buNone/>
            </a:pPr>
            <a:r>
              <a:rPr lang="zh-CN" altLang="en-US" sz="11500" b="1" spc="200">
                <a:solidFill>
                  <a:srgbClr val="FFFF00"/>
                </a:solidFill>
                <a:latin typeface="微软雅黑" panose="020B0503020204020204" charset="-122"/>
                <a:ea typeface="微软雅黑"/>
              </a:rPr>
              <a:t>迷娘</a:t>
            </a:r>
            <a:r>
              <a:rPr lang="zh-CN" altLang="en-US" sz="8000" b="1" spc="200">
                <a:solidFill>
                  <a:srgbClr val="FFFF00"/>
                </a:solidFill>
                <a:latin typeface="微软雅黑" panose="020B0503020204020204" charset="-122"/>
                <a:ea typeface="微软雅黑"/>
              </a:rPr>
              <a:t>（之一）</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edge">
                                      <p:cBhvr>
                                        <p:cTn id="7" dur="20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80">
                                          <p:stCondLst>
                                            <p:cond delay="0"/>
                                          </p:stCondLst>
                                        </p:cTn>
                                        <p:tgtEl>
                                          <p:spTgt spid="6"/>
                                        </p:tgtEl>
                                      </p:cBhvr>
                                    </p:animEffect>
                                    <p:anim calcmode="lin" valueType="num">
                                      <p:cBhvr>
                                        <p:cTn id="13"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18" dur="26">
                                          <p:stCondLst>
                                            <p:cond delay="650"/>
                                          </p:stCondLst>
                                        </p:cTn>
                                        <p:tgtEl>
                                          <p:spTgt spid="6"/>
                                        </p:tgtEl>
                                      </p:cBhvr>
                                      <p:to x="100000" y="60000"/>
                                    </p:animScale>
                                    <p:animScale>
                                      <p:cBhvr>
                                        <p:cTn id="19" dur="166" decel="50000">
                                          <p:stCondLst>
                                            <p:cond delay="676"/>
                                          </p:stCondLst>
                                        </p:cTn>
                                        <p:tgtEl>
                                          <p:spTgt spid="6"/>
                                        </p:tgtEl>
                                      </p:cBhvr>
                                      <p:to x="100000" y="100000"/>
                                    </p:animScale>
                                    <p:animScale>
                                      <p:cBhvr>
                                        <p:cTn id="20" dur="26">
                                          <p:stCondLst>
                                            <p:cond delay="1312"/>
                                          </p:stCondLst>
                                        </p:cTn>
                                        <p:tgtEl>
                                          <p:spTgt spid="6"/>
                                        </p:tgtEl>
                                      </p:cBhvr>
                                      <p:to x="100000" y="80000"/>
                                    </p:animScale>
                                    <p:animScale>
                                      <p:cBhvr>
                                        <p:cTn id="21" dur="166" decel="50000">
                                          <p:stCondLst>
                                            <p:cond delay="1338"/>
                                          </p:stCondLst>
                                        </p:cTn>
                                        <p:tgtEl>
                                          <p:spTgt spid="6"/>
                                        </p:tgtEl>
                                      </p:cBhvr>
                                      <p:to x="100000" y="100000"/>
                                    </p:animScale>
                                    <p:animScale>
                                      <p:cBhvr>
                                        <p:cTn id="22" dur="26">
                                          <p:stCondLst>
                                            <p:cond delay="1642"/>
                                          </p:stCondLst>
                                        </p:cTn>
                                        <p:tgtEl>
                                          <p:spTgt spid="6"/>
                                        </p:tgtEl>
                                      </p:cBhvr>
                                      <p:to x="100000" y="90000"/>
                                    </p:animScale>
                                    <p:animScale>
                                      <p:cBhvr>
                                        <p:cTn id="23" dur="166" decel="50000">
                                          <p:stCondLst>
                                            <p:cond delay="1668"/>
                                          </p:stCondLst>
                                        </p:cTn>
                                        <p:tgtEl>
                                          <p:spTgt spid="6"/>
                                        </p:tgtEl>
                                      </p:cBhvr>
                                      <p:to x="100000" y="100000"/>
                                    </p:animScale>
                                    <p:animScale>
                                      <p:cBhvr>
                                        <p:cTn id="24" dur="26">
                                          <p:stCondLst>
                                            <p:cond delay="1808"/>
                                          </p:stCondLst>
                                        </p:cTn>
                                        <p:tgtEl>
                                          <p:spTgt spid="6"/>
                                        </p:tgtEl>
                                      </p:cBhvr>
                                      <p:to x="100000" y="95000"/>
                                    </p:animScale>
                                    <p:animScale>
                                      <p:cBhvr>
                                        <p:cTn id="25" dur="166" decel="50000">
                                          <p:stCondLst>
                                            <p:cond delay="1834"/>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2"/>
            </p:custDataLst>
          </p:nvPr>
        </p:nvSpPr>
        <p:spPr>
          <a:xfrm>
            <a:off x="8994690" y="642898"/>
            <a:ext cx="3381906" cy="5946893"/>
          </a:xfrm>
          <a:prstGeom prst="rect">
            <a:avLst/>
          </a:prstGeom>
          <a:noFill/>
          <a:ln w="25400">
            <a:solidFill>
              <a:schemeClr val="dk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900">
              <a:solidFill>
                <a:schemeClr val="lt1"/>
              </a:solidFill>
              <a:latin typeface="微软雅黑" panose="020B0503020204020204" charset="-122"/>
              <a:ea typeface="微软雅黑"/>
              <a:cs typeface="+mn-ea"/>
              <a:sym typeface="+mn-lt"/>
            </a:endParaRPr>
          </a:p>
        </p:txBody>
      </p:sp>
      <p:sp>
        <p:nvSpPr>
          <p:cNvPr id="11" name="Title 6"/>
          <p:cNvSpPr txBox="1"/>
          <p:nvPr>
            <p:custDataLst>
              <p:tags r:id="rId3"/>
            </p:custDataLst>
          </p:nvPr>
        </p:nvSpPr>
        <p:spPr>
          <a:xfrm>
            <a:off x="458470" y="829945"/>
            <a:ext cx="7572375" cy="1395095"/>
          </a:xfrm>
          <a:prstGeom prst="rect">
            <a:avLst/>
          </a:prstGeom>
          <a:noFill/>
          <a:ln w="3175">
            <a:noFill/>
            <a:prstDash val="dash"/>
          </a:ln>
        </p:spPr>
        <p:txBody>
          <a:bodyPr wrap="square" lIns="66968" tIns="26787" rIns="66968" bIns="26787" anchor="ctr"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ctr">
              <a:lnSpc>
                <a:spcPct val="150000"/>
              </a:lnSpc>
              <a:spcBef>
                <a:spcPct val="0"/>
              </a:spcBef>
              <a:spcAft>
                <a:spcPts val="800"/>
              </a:spcAft>
              <a:buSzTx/>
              <a:buFont typeface="Wingdings"/>
            </a:pPr>
            <a:r>
              <a:rPr lang="zh-CN" altLang="en-US" sz="2800" b="1" spc="14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被倾诉的对象“爱人”“恩人”“父亲”是同一个人还是三个不同的人？</a:t>
            </a:r>
            <a:endParaRPr lang="zh-CN" altLang="en-US" sz="2800" b="1" spc="14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p:txBody>
      </p:sp>
      <p:pic>
        <p:nvPicPr>
          <p:cNvPr id="6" name="图片 5"/>
          <p:cNvPicPr preferRelativeResize="0">
            <a:picLocks noChangeAspect="1"/>
          </p:cNvPicPr>
          <p:nvPr>
            <p:custDataLst>
              <p:tags r:id="rId4"/>
            </p:custDataLst>
          </p:nvPr>
        </p:nvPicPr>
        <p:blipFill>
          <a:blip r:embed="rId6"/>
          <a:srcRect l="-5233" r="-5233"/>
          <a:stretch>
            <a:fillRect/>
          </a:stretch>
        </p:blipFill>
        <p:spPr>
          <a:xfrm>
            <a:off x="8512482" y="1125079"/>
            <a:ext cx="3381905" cy="4982492"/>
          </a:xfrm>
          <a:custGeom>
            <a:avLst/>
            <a:gdLst/>
            <a:ahLst/>
            <a:cxnLst>
              <a:cxn ang="3">
                <a:pos x="hc" y="t"/>
              </a:cxn>
              <a:cxn ang="cd2">
                <a:pos x="l" y="vc"/>
              </a:cxn>
              <a:cxn ang="cd4">
                <a:pos x="hc" y="b"/>
              </a:cxn>
              <a:cxn ang="0">
                <a:pos x="r" y="vc"/>
              </a:cxn>
            </a:cxnLst>
            <a:rect l="l" t="t" r="r" b="b"/>
            <a:pathLst>
              <a:path w="7680" h="7440">
                <a:moveTo>
                  <a:pt x="0" y="0"/>
                </a:moveTo>
                <a:lnTo>
                  <a:pt x="7680" y="0"/>
                </a:lnTo>
                <a:lnTo>
                  <a:pt x="7680" y="7440"/>
                </a:lnTo>
                <a:lnTo>
                  <a:pt x="0" y="7440"/>
                </a:lnTo>
                <a:lnTo>
                  <a:pt x="0" y="0"/>
                </a:lnTo>
                <a:close/>
              </a:path>
            </a:pathLst>
          </a:custGeom>
          <a:blipFill rotWithShape="1">
            <a:blip r:embed="rId7"/>
            <a:stretch>
              <a:fillRect/>
            </a:stretch>
          </a:blipFill>
        </p:spPr>
      </p:pic>
      <p:sp>
        <p:nvSpPr>
          <p:cNvPr id="100" name="文本框 99"/>
          <p:cNvSpPr txBox="1"/>
          <p:nvPr/>
        </p:nvSpPr>
        <p:spPr>
          <a:xfrm>
            <a:off x="458470" y="2692400"/>
            <a:ext cx="7463155" cy="3415030"/>
          </a:xfrm>
          <a:prstGeom prst="rect">
            <a:avLst/>
          </a:prstGeom>
          <a:noFill/>
          <a:ln w="9525">
            <a:noFill/>
          </a:ln>
        </p:spPr>
        <p:txBody>
          <a:bodyPr wrap="square">
            <a:spAutoFit/>
          </a:bodyPr>
          <a:lstStyle/>
          <a:p>
            <a:pPr marL="0" indent="0" eaLnBrk="1" latinLnBrk="0" hangingPunct="1">
              <a:lnSpc>
                <a:spcPct val="150000"/>
              </a:lnSpc>
            </a:pPr>
            <a:r>
              <a:rPr lang="zh-CN" sz="2400" b="1">
                <a:solidFill>
                  <a:schemeClr val="accent6">
                    <a:lumMod val="75000"/>
                  </a:schemeClr>
                </a:solidFill>
                <a:latin typeface="微软雅黑" panose="020B0503020204020204" charset="-122"/>
                <a:ea typeface="微软雅黑"/>
                <a:cs typeface="微软雅黑" panose="020B0503020204020204" charset="-122"/>
              </a:rPr>
              <a:t>观点一：“爱人”“恩人”“父亲”是同一个人，即威廉·麦斯特。迷娘在内心深深的爱着他，可是又知道自己的爱情是无法实现的，于是就从“爱人”转而称呼他为“恩人”“父亲”。这三种称呼的转换，表达了迷娘对威廉·麦斯特的复杂、真挚而又深沉的情感，既哀婉又美好。</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in)">
                                      <p:cBhvr>
                                        <p:cTn id="12" dur="20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1"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edge">
                                      <p:cBhvr>
                                        <p:cTn id="17" dur="2000"/>
                                        <p:tgtEl>
                                          <p:spTgt spid="11"/>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7" presetClass="entr" presetSubtype="4" fill="hold" grpId="2" nodeType="clickEffect">
                                  <p:stCondLst>
                                    <p:cond delay="0"/>
                                  </p:stCondLst>
                                  <p:childTnLst>
                                    <p:set>
                                      <p:cBhvr>
                                        <p:cTn id="21" dur="1" fill="hold">
                                          <p:stCondLst>
                                            <p:cond delay="0"/>
                                          </p:stCondLst>
                                        </p:cTn>
                                        <p:tgtEl>
                                          <p:spTgt spid="100"/>
                                        </p:tgtEl>
                                        <p:attrNameLst>
                                          <p:attrName>style.visibility</p:attrName>
                                        </p:attrNameLst>
                                      </p:cBhvr>
                                      <p:to>
                                        <p:strVal val="visible"/>
                                      </p:to>
                                    </p:set>
                                    <p:anim calcmode="lin" valueType="num">
                                      <p:cBhvr additive="base">
                                        <p:cTn id="22" dur="5000" fill="hold"/>
                                        <p:tgtEl>
                                          <p:spTgt spid="100"/>
                                        </p:tgtEl>
                                        <p:attrNameLst>
                                          <p:attrName>ppt_x</p:attrName>
                                        </p:attrNameLst>
                                      </p:cBhvr>
                                      <p:tavLst>
                                        <p:tav tm="0">
                                          <p:val>
                                            <p:strVal val="#ppt_x"/>
                                          </p:val>
                                        </p:tav>
                                        <p:tav tm="100000">
                                          <p:val>
                                            <p:strVal val="#ppt_x"/>
                                          </p:val>
                                        </p:tav>
                                      </p:tavLst>
                                    </p:anim>
                                    <p:anim calcmode="lin" valueType="num">
                                      <p:cBhvr additive="base">
                                        <p:cTn id="23" dur="50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1" grpId="1"/>
      <p:bldP spid="100" grpId="2"/>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2"/>
            </p:custDataLst>
          </p:nvPr>
        </p:nvSpPr>
        <p:spPr>
          <a:xfrm>
            <a:off x="8994690" y="642898"/>
            <a:ext cx="3381906" cy="5946893"/>
          </a:xfrm>
          <a:prstGeom prst="rect">
            <a:avLst/>
          </a:prstGeom>
          <a:noFill/>
          <a:ln w="25400">
            <a:solidFill>
              <a:schemeClr val="dk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900">
              <a:solidFill>
                <a:schemeClr val="lt1"/>
              </a:solidFill>
              <a:latin typeface="微软雅黑" panose="020B0503020204020204" charset="-122"/>
              <a:ea typeface="微软雅黑"/>
              <a:cs typeface="+mn-ea"/>
              <a:sym typeface="+mn-lt"/>
            </a:endParaRPr>
          </a:p>
        </p:txBody>
      </p:sp>
      <p:sp>
        <p:nvSpPr>
          <p:cNvPr id="11" name="Title 6"/>
          <p:cNvSpPr txBox="1"/>
          <p:nvPr>
            <p:custDataLst>
              <p:tags r:id="rId3"/>
            </p:custDataLst>
          </p:nvPr>
        </p:nvSpPr>
        <p:spPr>
          <a:xfrm>
            <a:off x="458470" y="829945"/>
            <a:ext cx="7572375" cy="1395095"/>
          </a:xfrm>
          <a:prstGeom prst="rect">
            <a:avLst/>
          </a:prstGeom>
          <a:noFill/>
          <a:ln w="3175">
            <a:noFill/>
            <a:prstDash val="dash"/>
          </a:ln>
        </p:spPr>
        <p:txBody>
          <a:bodyPr wrap="square" lIns="66968" tIns="26787" rIns="66968" bIns="26787" anchor="ctr"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ctr">
              <a:lnSpc>
                <a:spcPct val="150000"/>
              </a:lnSpc>
              <a:spcBef>
                <a:spcPct val="0"/>
              </a:spcBef>
              <a:spcAft>
                <a:spcPts val="800"/>
              </a:spcAft>
              <a:buSzTx/>
              <a:buFont typeface="Wingdings"/>
            </a:pPr>
            <a:r>
              <a:rPr lang="zh-CN" altLang="en-US" sz="2800" b="1" spc="14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被倾诉的对象“爱人”“恩人”“父亲”是同一个人还是三个不同的人？</a:t>
            </a:r>
          </a:p>
        </p:txBody>
      </p:sp>
      <p:pic>
        <p:nvPicPr>
          <p:cNvPr id="6" name="图片 5"/>
          <p:cNvPicPr preferRelativeResize="0">
            <a:picLocks noChangeAspect="1"/>
          </p:cNvPicPr>
          <p:nvPr>
            <p:custDataLst>
              <p:tags r:id="rId4"/>
            </p:custDataLst>
          </p:nvPr>
        </p:nvPicPr>
        <p:blipFill>
          <a:blip r:embed="rId6"/>
          <a:srcRect l="-5233" r="-5233"/>
          <a:stretch>
            <a:fillRect/>
          </a:stretch>
        </p:blipFill>
        <p:spPr>
          <a:xfrm>
            <a:off x="8512482" y="1125079"/>
            <a:ext cx="3381905" cy="4982492"/>
          </a:xfrm>
          <a:custGeom>
            <a:avLst/>
            <a:gdLst/>
            <a:ahLst/>
            <a:cxnLst>
              <a:cxn ang="3">
                <a:pos x="hc" y="t"/>
              </a:cxn>
              <a:cxn ang="cd2">
                <a:pos x="l" y="vc"/>
              </a:cxn>
              <a:cxn ang="cd4">
                <a:pos x="hc" y="b"/>
              </a:cxn>
              <a:cxn ang="0">
                <a:pos x="r" y="vc"/>
              </a:cxn>
            </a:cxnLst>
            <a:rect l="l" t="t" r="r" b="b"/>
            <a:pathLst>
              <a:path w="7680" h="7440">
                <a:moveTo>
                  <a:pt x="0" y="0"/>
                </a:moveTo>
                <a:lnTo>
                  <a:pt x="7680" y="0"/>
                </a:lnTo>
                <a:lnTo>
                  <a:pt x="7680" y="7440"/>
                </a:lnTo>
                <a:lnTo>
                  <a:pt x="0" y="7440"/>
                </a:lnTo>
                <a:lnTo>
                  <a:pt x="0" y="0"/>
                </a:lnTo>
                <a:close/>
              </a:path>
            </a:pathLst>
          </a:custGeom>
          <a:blipFill rotWithShape="1">
            <a:blip r:embed="rId7"/>
            <a:stretch>
              <a:fillRect/>
            </a:stretch>
          </a:blipFill>
        </p:spPr>
      </p:pic>
      <p:sp>
        <p:nvSpPr>
          <p:cNvPr id="100" name="文本框 99"/>
          <p:cNvSpPr txBox="1"/>
          <p:nvPr/>
        </p:nvSpPr>
        <p:spPr>
          <a:xfrm>
            <a:off x="458470" y="2225040"/>
            <a:ext cx="7463155" cy="5077460"/>
          </a:xfrm>
          <a:prstGeom prst="rect">
            <a:avLst/>
          </a:prstGeom>
          <a:noFill/>
          <a:ln w="9525">
            <a:noFill/>
          </a:ln>
        </p:spPr>
        <p:txBody>
          <a:bodyPr wrap="square">
            <a:spAutoFit/>
          </a:bodyPr>
          <a:lstStyle/>
          <a:p>
            <a:pPr marL="0" indent="0" eaLnBrk="1" latinLnBrk="0" hangingPunct="1">
              <a:lnSpc>
                <a:spcPct val="150000"/>
              </a:lnSpc>
            </a:pPr>
            <a:r>
              <a:rPr lang="zh-CN" sz="2400" b="1">
                <a:solidFill>
                  <a:schemeClr val="accent6">
                    <a:lumMod val="75000"/>
                  </a:schemeClr>
                </a:solidFill>
                <a:latin typeface="微软雅黑" panose="020B0503020204020204" charset="-122"/>
                <a:ea typeface="微软雅黑"/>
                <a:cs typeface="微软雅黑" panose="020B0503020204020204" charset="-122"/>
              </a:rPr>
              <a:t>观点二：“爱人”“恩人”“父亲”是三个不同的人。从迷娘对威廉·麦斯特的感情来看，她对威廉·麦斯特的感情是爱情，不大可能把这种感情升华为对“恩人”“父亲”的感情。从诗歌三节所写的内容来看，第一节选取了“桃金娘”这种象征爱情的意象，爱人即威廉·麦斯特；第二节写迷娘可怜的身世，“恩人”应该指抚养她长大成人的人；第三节写迷娘返回故国途中所见到的景象，迷娘即将回到故国，“父亲”应该是指带她回国的人。</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in)">
                                      <p:cBhvr>
                                        <p:cTn id="12" dur="20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1"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edge">
                                      <p:cBhvr>
                                        <p:cTn id="17" dur="2000"/>
                                        <p:tgtEl>
                                          <p:spTgt spid="11"/>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7" presetClass="entr" presetSubtype="4" fill="hold" grpId="2" nodeType="clickEffect">
                                  <p:stCondLst>
                                    <p:cond delay="0"/>
                                  </p:stCondLst>
                                  <p:childTnLst>
                                    <p:set>
                                      <p:cBhvr>
                                        <p:cTn id="21" dur="1" fill="hold">
                                          <p:stCondLst>
                                            <p:cond delay="0"/>
                                          </p:stCondLst>
                                        </p:cTn>
                                        <p:tgtEl>
                                          <p:spTgt spid="100"/>
                                        </p:tgtEl>
                                        <p:attrNameLst>
                                          <p:attrName>style.visibility</p:attrName>
                                        </p:attrNameLst>
                                      </p:cBhvr>
                                      <p:to>
                                        <p:strVal val="visible"/>
                                      </p:to>
                                    </p:set>
                                    <p:anim calcmode="lin" valueType="num">
                                      <p:cBhvr additive="base">
                                        <p:cTn id="22" dur="5000" fill="hold"/>
                                        <p:tgtEl>
                                          <p:spTgt spid="100"/>
                                        </p:tgtEl>
                                        <p:attrNameLst>
                                          <p:attrName>ppt_x</p:attrName>
                                        </p:attrNameLst>
                                      </p:cBhvr>
                                      <p:tavLst>
                                        <p:tav tm="0">
                                          <p:val>
                                            <p:strVal val="#ppt_x"/>
                                          </p:val>
                                        </p:tav>
                                        <p:tav tm="100000">
                                          <p:val>
                                            <p:strVal val="#ppt_x"/>
                                          </p:val>
                                        </p:tav>
                                      </p:tavLst>
                                    </p:anim>
                                    <p:anim calcmode="lin" valueType="num">
                                      <p:cBhvr additive="base">
                                        <p:cTn id="23" dur="50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1" grpId="1"/>
      <p:bldP spid="100" grpId="2"/>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4"/>
          <p:cNvSpPr/>
          <p:nvPr>
            <p:custDataLst>
              <p:tags r:id="rId2"/>
            </p:custDataLst>
          </p:nvPr>
        </p:nvSpPr>
        <p:spPr>
          <a:xfrm>
            <a:off x="964363" y="1446513"/>
            <a:ext cx="10930025" cy="4339625"/>
          </a:xfrm>
          <a:custGeom>
            <a:avLst/>
            <a:gdLst>
              <a:gd name="connsiteX0" fmla="*/ 0 w 9899943"/>
              <a:gd name="connsiteY0" fmla="*/ 0 h 4048220"/>
              <a:gd name="connsiteX1" fmla="*/ 9899943 w 9899943"/>
              <a:gd name="connsiteY1" fmla="*/ 0 h 4048220"/>
              <a:gd name="connsiteX2" fmla="*/ 9899943 w 9899943"/>
              <a:gd name="connsiteY2" fmla="*/ 4048220 h 4048220"/>
              <a:gd name="connsiteX3" fmla="*/ 0 w 9899943"/>
              <a:gd name="connsiteY3" fmla="*/ 4048220 h 4048220"/>
              <a:gd name="connsiteX4" fmla="*/ 0 w 9899943"/>
              <a:gd name="connsiteY4" fmla="*/ 0 h 4048220"/>
              <a:gd name="connsiteX0-1" fmla="*/ 0 w 9899943"/>
              <a:gd name="connsiteY0-2" fmla="*/ 0 h 4048220"/>
              <a:gd name="connsiteX1-3" fmla="*/ 9899943 w 9899943"/>
              <a:gd name="connsiteY1-4" fmla="*/ 0 h 4048220"/>
              <a:gd name="connsiteX2-5" fmla="*/ 9899943 w 9899943"/>
              <a:gd name="connsiteY2-6" fmla="*/ 4048220 h 4048220"/>
              <a:gd name="connsiteX3-7" fmla="*/ 808083 w 9899943"/>
              <a:gd name="connsiteY3-8" fmla="*/ 4043410 h 4048220"/>
              <a:gd name="connsiteX4-9" fmla="*/ 0 w 9899943"/>
              <a:gd name="connsiteY4-10" fmla="*/ 4048220 h 4048220"/>
              <a:gd name="connsiteX5" fmla="*/ 0 w 9899943"/>
              <a:gd name="connsiteY5" fmla="*/ 0 h 4048220"/>
              <a:gd name="connsiteX0-11" fmla="*/ 0 w 9899943"/>
              <a:gd name="connsiteY0-12" fmla="*/ 0 h 4048220"/>
              <a:gd name="connsiteX1-13" fmla="*/ 9899943 w 9899943"/>
              <a:gd name="connsiteY1-14" fmla="*/ 0 h 4048220"/>
              <a:gd name="connsiteX2-15" fmla="*/ 9899943 w 9899943"/>
              <a:gd name="connsiteY2-16" fmla="*/ 4048220 h 4048220"/>
              <a:gd name="connsiteX3-17" fmla="*/ 1730103 w 9899943"/>
              <a:gd name="connsiteY3-18" fmla="*/ 4043410 h 4048220"/>
              <a:gd name="connsiteX4-19" fmla="*/ 808083 w 9899943"/>
              <a:gd name="connsiteY4-20" fmla="*/ 4043410 h 4048220"/>
              <a:gd name="connsiteX5-21" fmla="*/ 0 w 9899943"/>
              <a:gd name="connsiteY5-22" fmla="*/ 4048220 h 4048220"/>
              <a:gd name="connsiteX6" fmla="*/ 0 w 9899943"/>
              <a:gd name="connsiteY6" fmla="*/ 0 h 4048220"/>
              <a:gd name="connsiteX0-23" fmla="*/ 808083 w 9899943"/>
              <a:gd name="connsiteY0-24" fmla="*/ 4043410 h 4134850"/>
              <a:gd name="connsiteX1-25" fmla="*/ 0 w 9899943"/>
              <a:gd name="connsiteY1-26" fmla="*/ 4048220 h 4134850"/>
              <a:gd name="connsiteX2-27" fmla="*/ 0 w 9899943"/>
              <a:gd name="connsiteY2-28" fmla="*/ 0 h 4134850"/>
              <a:gd name="connsiteX3-29" fmla="*/ 9899943 w 9899943"/>
              <a:gd name="connsiteY3-30" fmla="*/ 0 h 4134850"/>
              <a:gd name="connsiteX4-31" fmla="*/ 9899943 w 9899943"/>
              <a:gd name="connsiteY4-32" fmla="*/ 4048220 h 4134850"/>
              <a:gd name="connsiteX5-33" fmla="*/ 1730103 w 9899943"/>
              <a:gd name="connsiteY5-34" fmla="*/ 4043410 h 4134850"/>
              <a:gd name="connsiteX6-35" fmla="*/ 899523 w 9899943"/>
              <a:gd name="connsiteY6-36" fmla="*/ 4134850 h 4134850"/>
              <a:gd name="connsiteX0-37" fmla="*/ 808083 w 9899943"/>
              <a:gd name="connsiteY0-38" fmla="*/ 4043410 h 4048220"/>
              <a:gd name="connsiteX1-39" fmla="*/ 0 w 9899943"/>
              <a:gd name="connsiteY1-40" fmla="*/ 4048220 h 4048220"/>
              <a:gd name="connsiteX2-41" fmla="*/ 0 w 9899943"/>
              <a:gd name="connsiteY2-42" fmla="*/ 0 h 4048220"/>
              <a:gd name="connsiteX3-43" fmla="*/ 9899943 w 9899943"/>
              <a:gd name="connsiteY3-44" fmla="*/ 0 h 4048220"/>
              <a:gd name="connsiteX4-45" fmla="*/ 9899943 w 9899943"/>
              <a:gd name="connsiteY4-46" fmla="*/ 4048220 h 4048220"/>
              <a:gd name="connsiteX5-47" fmla="*/ 1730103 w 9899943"/>
              <a:gd name="connsiteY5-48" fmla="*/ 4043410 h 40482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9899943" h="4048220">
                <a:moveTo>
                  <a:pt x="808083" y="4043410"/>
                </a:moveTo>
                <a:lnTo>
                  <a:pt x="0" y="4048220"/>
                </a:lnTo>
                <a:lnTo>
                  <a:pt x="0" y="0"/>
                </a:lnTo>
                <a:lnTo>
                  <a:pt x="9899943" y="0"/>
                </a:lnTo>
                <a:lnTo>
                  <a:pt x="9899943" y="4048220"/>
                </a:lnTo>
                <a:lnTo>
                  <a:pt x="1730103" y="4043410"/>
                </a:lnTo>
              </a:path>
            </a:pathLst>
          </a:custGeom>
          <a:noFill/>
          <a:ln w="349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latin typeface="微软雅黑" panose="020B0503020204020204" charset="-122"/>
              <a:ea typeface="微软雅黑"/>
            </a:endParaRPr>
          </a:p>
        </p:txBody>
      </p:sp>
      <p:sp>
        <p:nvSpPr>
          <p:cNvPr id="5" name="Oval 5"/>
          <p:cNvSpPr/>
          <p:nvPr>
            <p:custDataLst>
              <p:tags r:id="rId3"/>
            </p:custDataLst>
          </p:nvPr>
        </p:nvSpPr>
        <p:spPr>
          <a:xfrm>
            <a:off x="2041327" y="5464669"/>
            <a:ext cx="667717" cy="667681"/>
          </a:xfrm>
          <a:prstGeom prst="ellips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pPr>
            <a:endParaRPr kumimoji="0" lang="en-US" sz="950" b="0" i="0" u="none" strike="noStrike" kern="1200" cap="none" spc="0" normalizeH="0" baseline="0" noProof="0">
              <a:ln>
                <a:noFill/>
              </a:ln>
              <a:solidFill>
                <a:prstClr val="white"/>
              </a:solidFill>
              <a:effectLst/>
              <a:uLnTx/>
              <a:uFillTx/>
              <a:latin typeface="微软雅黑" panose="020B0503020204020204" charset="-122"/>
              <a:ea typeface="微软雅黑"/>
              <a:cs typeface="+mj-lt"/>
            </a:endParaRPr>
          </a:p>
        </p:txBody>
      </p:sp>
      <p:sp>
        <p:nvSpPr>
          <p:cNvPr id="6" name="文本框 5"/>
          <p:cNvSpPr txBox="1"/>
          <p:nvPr>
            <p:custDataLst>
              <p:tags r:id="rId4"/>
            </p:custDataLst>
          </p:nvPr>
        </p:nvSpPr>
        <p:spPr>
          <a:xfrm>
            <a:off x="2041327" y="5636779"/>
            <a:ext cx="667048" cy="323460"/>
          </a:xfrm>
          <a:prstGeom prst="rect">
            <a:avLst/>
          </a:prstGeom>
          <a:noFill/>
        </p:spPr>
        <p:txBody>
          <a:bodyPr wrap="square" rtlCol="0">
            <a:normAutofit fontScale="90000"/>
          </a:bodyPr>
          <a:lstStyle/>
          <a:p>
            <a:pPr algn="ctr"/>
            <a:r>
              <a:rPr lang="en-US" altLang="zh-CN" sz="1475">
                <a:solidFill>
                  <a:schemeClr val="lt1"/>
                </a:solidFill>
                <a:uFillTx/>
                <a:latin typeface="微软雅黑" panose="020B0503020204020204" charset="-122"/>
                <a:ea typeface="微软雅黑"/>
              </a:rPr>
              <a:t>logo</a:t>
            </a:r>
          </a:p>
        </p:txBody>
      </p:sp>
      <p:sp>
        <p:nvSpPr>
          <p:cNvPr id="7" name="衬底"/>
          <p:cNvSpPr/>
          <p:nvPr>
            <p:custDataLst>
              <p:tags r:id="rId5"/>
            </p:custDataLst>
          </p:nvPr>
        </p:nvSpPr>
        <p:spPr>
          <a:xfrm>
            <a:off x="5712789" y="643591"/>
            <a:ext cx="5779432" cy="5945479"/>
          </a:xfrm>
          <a:prstGeom prst="rect">
            <a:avLst/>
          </a:prstGeom>
          <a:solidFill>
            <a:srgbClr val="FFFFFF"/>
          </a:solidFill>
          <a:ln>
            <a:noFill/>
          </a:ln>
          <a:effectLst>
            <a:outerShdw blurRad="127000" dist="38100" dir="5400000" algn="t" rotWithShape="0">
              <a:schemeClr val="dk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sz="1685" b="1">
              <a:solidFill>
                <a:schemeClr val="lt1"/>
              </a:solidFill>
              <a:latin typeface="微软雅黑" panose="020B0503020204020204" charset="-122"/>
              <a:ea typeface="微软雅黑"/>
            </a:endParaRPr>
          </a:p>
        </p:txBody>
      </p:sp>
      <p:sp>
        <p:nvSpPr>
          <p:cNvPr id="8" name="文本框 7"/>
          <p:cNvSpPr txBox="1"/>
          <p:nvPr>
            <p:custDataLst>
              <p:tags r:id="rId6"/>
            </p:custDataLst>
          </p:nvPr>
        </p:nvSpPr>
        <p:spPr>
          <a:xfrm>
            <a:off x="1687830" y="2282190"/>
            <a:ext cx="3375660" cy="2875915"/>
          </a:xfrm>
          <a:prstGeom prst="ellipse">
            <a:avLst/>
          </a:prstGeom>
          <a:solidFill>
            <a:schemeClr val="accent2"/>
          </a:solidFill>
        </p:spPr>
        <p:txBody>
          <a:bodyPr wrap="square" lIns="66968" tIns="26787" rIns="66968" bIns="26787" rtlCol="0" anchor="ctr" anchorCtr="0"/>
          <a:lstStyle/>
          <a:p>
            <a:pPr marL="0" indent="0" algn="ctr">
              <a:lnSpc>
                <a:spcPct val="100000"/>
              </a:lnSpc>
              <a:spcBef>
                <a:spcPct val="0"/>
              </a:spcBef>
              <a:spcAft>
                <a:spcPct val="0"/>
              </a:spcAft>
              <a:buSzTx/>
              <a:buNone/>
            </a:pPr>
            <a:r>
              <a:rPr lang="zh-CN" altLang="en-US" sz="16600" b="1" spc="380">
                <a:solidFill>
                  <a:schemeClr val="accent1">
                    <a:lumMod val="75000"/>
                  </a:schemeClr>
                </a:solidFill>
                <a:latin typeface="微软雅黑" panose="020B0503020204020204" charset="-122"/>
                <a:ea typeface="微软雅黑"/>
              </a:rPr>
              <a:t>拓</a:t>
            </a:r>
          </a:p>
        </p:txBody>
      </p:sp>
      <p:pic>
        <p:nvPicPr>
          <p:cNvPr id="9" name="图片 8"/>
          <p:cNvPicPr>
            <a:picLocks noChangeAspect="1"/>
          </p:cNvPicPr>
          <p:nvPr>
            <p:custDataLst>
              <p:tags r:id="rId7"/>
            </p:custDataLst>
          </p:nvPr>
        </p:nvPicPr>
        <p:blipFill>
          <a:blip r:embed="rId9"/>
          <a:srcRect l="3913" r="3913" b="6377"/>
          <a:stretch>
            <a:fillRect/>
          </a:stretch>
        </p:blipFill>
        <p:spPr>
          <a:xfrm>
            <a:off x="6033770" y="994410"/>
            <a:ext cx="5137150" cy="5424805"/>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80">
                                          <p:stCondLst>
                                            <p:cond delay="0"/>
                                          </p:stCondLst>
                                        </p:cTn>
                                        <p:tgtEl>
                                          <p:spTgt spid="8"/>
                                        </p:tgtEl>
                                      </p:cBhvr>
                                    </p:animEffect>
                                    <p:anim calcmode="lin" valueType="num">
                                      <p:cBhvr>
                                        <p:cTn id="8"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13" dur="26">
                                          <p:stCondLst>
                                            <p:cond delay="650"/>
                                          </p:stCondLst>
                                        </p:cTn>
                                        <p:tgtEl>
                                          <p:spTgt spid="8"/>
                                        </p:tgtEl>
                                      </p:cBhvr>
                                      <p:to x="100000" y="60000"/>
                                    </p:animScale>
                                    <p:animScale>
                                      <p:cBhvr>
                                        <p:cTn id="14" dur="166" decel="50000">
                                          <p:stCondLst>
                                            <p:cond delay="676"/>
                                          </p:stCondLst>
                                        </p:cTn>
                                        <p:tgtEl>
                                          <p:spTgt spid="8"/>
                                        </p:tgtEl>
                                      </p:cBhvr>
                                      <p:to x="100000" y="100000"/>
                                    </p:animScale>
                                    <p:animScale>
                                      <p:cBhvr>
                                        <p:cTn id="15" dur="26">
                                          <p:stCondLst>
                                            <p:cond delay="1312"/>
                                          </p:stCondLst>
                                        </p:cTn>
                                        <p:tgtEl>
                                          <p:spTgt spid="8"/>
                                        </p:tgtEl>
                                      </p:cBhvr>
                                      <p:to x="100000" y="80000"/>
                                    </p:animScale>
                                    <p:animScale>
                                      <p:cBhvr>
                                        <p:cTn id="16" dur="166" decel="50000">
                                          <p:stCondLst>
                                            <p:cond delay="1338"/>
                                          </p:stCondLst>
                                        </p:cTn>
                                        <p:tgtEl>
                                          <p:spTgt spid="8"/>
                                        </p:tgtEl>
                                      </p:cBhvr>
                                      <p:to x="100000" y="100000"/>
                                    </p:animScale>
                                    <p:animScale>
                                      <p:cBhvr>
                                        <p:cTn id="17" dur="26">
                                          <p:stCondLst>
                                            <p:cond delay="1642"/>
                                          </p:stCondLst>
                                        </p:cTn>
                                        <p:tgtEl>
                                          <p:spTgt spid="8"/>
                                        </p:tgtEl>
                                      </p:cBhvr>
                                      <p:to x="100000" y="90000"/>
                                    </p:animScale>
                                    <p:animScale>
                                      <p:cBhvr>
                                        <p:cTn id="18" dur="166" decel="50000">
                                          <p:stCondLst>
                                            <p:cond delay="1668"/>
                                          </p:stCondLst>
                                        </p:cTn>
                                        <p:tgtEl>
                                          <p:spTgt spid="8"/>
                                        </p:tgtEl>
                                      </p:cBhvr>
                                      <p:to x="100000" y="100000"/>
                                    </p:animScale>
                                    <p:animScale>
                                      <p:cBhvr>
                                        <p:cTn id="19" dur="26">
                                          <p:stCondLst>
                                            <p:cond delay="1808"/>
                                          </p:stCondLst>
                                        </p:cTn>
                                        <p:tgtEl>
                                          <p:spTgt spid="8"/>
                                        </p:tgtEl>
                                      </p:cBhvr>
                                      <p:to x="100000" y="95000"/>
                                    </p:animScale>
                                    <p:animScale>
                                      <p:cBhvr>
                                        <p:cTn id="20" dur="166" decel="50000">
                                          <p:stCondLst>
                                            <p:cond delay="1834"/>
                                          </p:stCondLst>
                                        </p:cTn>
                                        <p:tgtEl>
                                          <p:spTgt spid="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preferRelativeResize="0">
            <a:picLocks noChangeAspect="1"/>
          </p:cNvPicPr>
          <p:nvPr>
            <p:custDataLst>
              <p:tags r:id="rId2"/>
            </p:custDataLst>
          </p:nvPr>
        </p:nvPicPr>
        <p:blipFill>
          <a:blip r:embed="rId6"/>
          <a:srcRect l="-19025" r="-19025"/>
          <a:stretch>
            <a:fillRect/>
          </a:stretch>
        </p:blipFill>
        <p:spPr>
          <a:xfrm>
            <a:off x="0" y="0"/>
            <a:ext cx="6911632" cy="7232650"/>
          </a:xfrm>
          <a:custGeom>
            <a:avLst/>
            <a:gdLst/>
            <a:ahLst/>
            <a:cxnLst>
              <a:cxn ang="3">
                <a:pos x="hc" y="t"/>
              </a:cxn>
              <a:cxn ang="cd2">
                <a:pos x="l" y="vc"/>
              </a:cxn>
              <a:cxn ang="cd4">
                <a:pos x="hc" y="b"/>
              </a:cxn>
              <a:cxn ang="0">
                <a:pos x="r" y="vc"/>
              </a:cxn>
            </a:cxnLst>
            <a:rect l="l" t="t" r="r" b="b"/>
            <a:pathLst>
              <a:path w="10320" h="10800">
                <a:moveTo>
                  <a:pt x="0" y="0"/>
                </a:moveTo>
                <a:lnTo>
                  <a:pt x="10320" y="0"/>
                </a:lnTo>
                <a:lnTo>
                  <a:pt x="10320" y="10800"/>
                </a:lnTo>
                <a:lnTo>
                  <a:pt x="0" y="10800"/>
                </a:lnTo>
                <a:lnTo>
                  <a:pt x="0" y="0"/>
                </a:lnTo>
                <a:close/>
              </a:path>
            </a:pathLst>
          </a:custGeom>
          <a:blipFill rotWithShape="1">
            <a:blip r:embed="rId7"/>
            <a:stretch>
              <a:fillRect/>
            </a:stretch>
          </a:blipFill>
        </p:spPr>
      </p:pic>
      <p:sp>
        <p:nvSpPr>
          <p:cNvPr id="6" name="文本框 5"/>
          <p:cNvSpPr txBox="1"/>
          <p:nvPr>
            <p:custDataLst>
              <p:tags r:id="rId3"/>
            </p:custDataLst>
          </p:nvPr>
        </p:nvSpPr>
        <p:spPr>
          <a:xfrm>
            <a:off x="6215380" y="432435"/>
            <a:ext cx="6317615" cy="1767840"/>
          </a:xfrm>
          <a:prstGeom prst="rect">
            <a:avLst/>
          </a:prstGeom>
          <a:noFill/>
        </p:spPr>
        <p:txBody>
          <a:bodyPr wrap="square" lIns="66968" tIns="26787" rIns="66968" bIns="26787" rtlCol="0" anchor="b" anchorCtr="0">
            <a:noAutofit/>
          </a:bodyPr>
          <a:lstStyle/>
          <a:p>
            <a:pPr marL="0" indent="0" algn="l">
              <a:lnSpc>
                <a:spcPct val="100000"/>
              </a:lnSpc>
              <a:spcBef>
                <a:spcPct val="0"/>
              </a:spcBef>
              <a:spcAft>
                <a:spcPct val="0"/>
              </a:spcAft>
              <a:buSzTx/>
              <a:buNone/>
            </a:pPr>
            <a:r>
              <a:rPr lang="zh-CN" altLang="en-US" sz="4000" b="1" spc="180">
                <a:solidFill>
                  <a:schemeClr val="accent1">
                    <a:lumMod val="75000"/>
                  </a:schemeClr>
                </a:solidFill>
                <a:latin typeface="微软雅黑" panose="020B0503020204020204" charset="-122"/>
                <a:ea typeface="微软雅黑"/>
              </a:rPr>
              <a:t>对比阅读中国版的《迷娘曲》——《梅娘曲》，读出他们的异同点</a:t>
            </a:r>
          </a:p>
        </p:txBody>
      </p:sp>
      <p:sp>
        <p:nvSpPr>
          <p:cNvPr id="11" name="Title 6"/>
          <p:cNvSpPr txBox="1"/>
          <p:nvPr>
            <p:custDataLst>
              <p:tags r:id="rId4"/>
            </p:custDataLst>
          </p:nvPr>
        </p:nvSpPr>
        <p:spPr>
          <a:xfrm>
            <a:off x="6215380" y="2459355"/>
            <a:ext cx="4982845" cy="4485640"/>
          </a:xfrm>
          <a:prstGeom prst="rect">
            <a:avLst/>
          </a:prstGeom>
          <a:noFill/>
          <a:ln w="3175">
            <a:noFill/>
            <a:prstDash val="dash"/>
          </a:ln>
        </p:spPr>
        <p:txBody>
          <a:bodyPr wrap="square" lIns="66968" tIns="26787" rIns="66968" bIns="26787"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330200" lvl="0" indent="-330200" algn="l" fontAlgn="ctr">
              <a:lnSpc>
                <a:spcPct val="120000"/>
              </a:lnSpc>
              <a:spcBef>
                <a:spcPct val="0"/>
              </a:spcBef>
              <a:spcAft>
                <a:spcPts val="800"/>
              </a:spcAft>
              <a:buSzTx/>
              <a:buFont typeface="Wingdings"/>
              <a:buChar char="l"/>
            </a:pPr>
            <a:r>
              <a:rPr lang="zh-CN" altLang="en-US" sz="2800" b="1" spc="20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哥哥，你别忘了我呀，</a:t>
            </a:r>
            <a:endParaRPr lang="zh-CN" altLang="en-US" sz="28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330200" lvl="0" indent="-330200" algn="l" fontAlgn="ctr">
              <a:lnSpc>
                <a:spcPct val="120000"/>
              </a:lnSpc>
              <a:spcBef>
                <a:spcPct val="0"/>
              </a:spcBef>
              <a:spcAft>
                <a:spcPts val="800"/>
              </a:spcAft>
              <a:buSzTx/>
              <a:buFont typeface="Wingdings"/>
              <a:buChar char="l"/>
            </a:pPr>
            <a:r>
              <a:rPr lang="zh-CN" altLang="en-US" sz="2800" b="1" spc="20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我是你亲爱的梅娘，</a:t>
            </a:r>
          </a:p>
          <a:p>
            <a:pPr marL="330200" lvl="0" indent="-330200" algn="l" fontAlgn="ctr">
              <a:lnSpc>
                <a:spcPct val="120000"/>
              </a:lnSpc>
              <a:spcBef>
                <a:spcPct val="0"/>
              </a:spcBef>
              <a:spcAft>
                <a:spcPts val="800"/>
              </a:spcAft>
              <a:buSzTx/>
              <a:buFont typeface="Wingdings"/>
              <a:buChar char="l"/>
            </a:pPr>
            <a:r>
              <a:rPr lang="zh-CN" altLang="en-US" sz="2800" b="1" spc="20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你曾坐在我们家的窗上，</a:t>
            </a:r>
          </a:p>
          <a:p>
            <a:pPr marL="330200" lvl="0" indent="-330200" algn="l" fontAlgn="ctr">
              <a:lnSpc>
                <a:spcPct val="120000"/>
              </a:lnSpc>
              <a:spcBef>
                <a:spcPct val="0"/>
              </a:spcBef>
              <a:spcAft>
                <a:spcPts val="800"/>
              </a:spcAft>
              <a:buSzTx/>
              <a:buFont typeface="Wingdings"/>
              <a:buChar char="l"/>
            </a:pPr>
            <a:r>
              <a:rPr lang="zh-CN" altLang="en-US" sz="2800" b="1" spc="20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嚼着那鲜红的槟榔，</a:t>
            </a:r>
          </a:p>
          <a:p>
            <a:pPr marL="330200" lvl="0" indent="-330200" algn="l" fontAlgn="ctr">
              <a:lnSpc>
                <a:spcPct val="120000"/>
              </a:lnSpc>
              <a:spcBef>
                <a:spcPct val="0"/>
              </a:spcBef>
              <a:spcAft>
                <a:spcPts val="800"/>
              </a:spcAft>
              <a:buSzTx/>
              <a:buFont typeface="Wingdings"/>
              <a:buChar char="l"/>
            </a:pPr>
            <a:r>
              <a:rPr lang="zh-CN" altLang="en-US" sz="2800" b="1" spc="20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我曾轻弹着吉他，</a:t>
            </a:r>
          </a:p>
          <a:p>
            <a:pPr marL="330200" lvl="0" indent="-330200" algn="l" fontAlgn="ctr">
              <a:lnSpc>
                <a:spcPct val="120000"/>
              </a:lnSpc>
              <a:spcBef>
                <a:spcPct val="0"/>
              </a:spcBef>
              <a:spcAft>
                <a:spcPts val="800"/>
              </a:spcAft>
              <a:buSzTx/>
              <a:buFont typeface="Wingdings"/>
              <a:buChar char="l"/>
            </a:pPr>
            <a:r>
              <a:rPr lang="zh-CN" altLang="en-US" sz="2800" b="1" spc="20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伴你慢声儿歌唱，</a:t>
            </a:r>
          </a:p>
          <a:p>
            <a:pPr marL="330200" lvl="0" indent="-330200" algn="l" fontAlgn="ctr">
              <a:lnSpc>
                <a:spcPct val="120000"/>
              </a:lnSpc>
              <a:spcBef>
                <a:spcPct val="0"/>
              </a:spcBef>
              <a:spcAft>
                <a:spcPts val="800"/>
              </a:spcAft>
              <a:buSzTx/>
              <a:buFont typeface="Wingdings"/>
              <a:buChar char="l"/>
            </a:pPr>
            <a:r>
              <a:rPr lang="zh-CN" altLang="en-US" sz="2800" b="1" spc="20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当我们在遥远的南洋。</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in)">
                                      <p:cBhvr>
                                        <p:cTn id="12" dur="20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1"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edge">
                                      <p:cBhvr>
                                        <p:cTn id="1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userDrawn="1">
            <p:custDataLst>
              <p:tags r:id="rId2"/>
            </p:custDataLst>
          </p:nvPr>
        </p:nvSpPr>
        <p:spPr>
          <a:xfrm>
            <a:off x="308813" y="320818"/>
            <a:ext cx="12241125" cy="6591013"/>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latin typeface="微软雅黑" panose="020B0503020204020204" charset="-122"/>
              <a:ea typeface="微软雅黑"/>
            </a:endParaRPr>
          </a:p>
        </p:txBody>
      </p:sp>
      <p:sp>
        <p:nvSpPr>
          <p:cNvPr id="6" name="文本框 5"/>
          <p:cNvSpPr txBox="1"/>
          <p:nvPr>
            <p:custDataLst>
              <p:tags r:id="rId3"/>
            </p:custDataLst>
          </p:nvPr>
        </p:nvSpPr>
        <p:spPr>
          <a:xfrm>
            <a:off x="642896" y="642885"/>
            <a:ext cx="5465009" cy="2732321"/>
          </a:xfrm>
          <a:prstGeom prst="rect">
            <a:avLst/>
          </a:prstGeom>
          <a:noFill/>
        </p:spPr>
        <p:txBody>
          <a:bodyPr wrap="square" lIns="66968" tIns="26787" rIns="66968" bIns="26787" rtlCol="0" anchor="b" anchorCtr="0">
            <a:normAutofit/>
          </a:bodyPr>
          <a:lstStyle/>
          <a:p>
            <a:pPr marL="0" indent="0" algn="l">
              <a:lnSpc>
                <a:spcPct val="100000"/>
              </a:lnSpc>
              <a:spcBef>
                <a:spcPct val="0"/>
              </a:spcBef>
              <a:spcAft>
                <a:spcPct val="0"/>
              </a:spcAft>
              <a:buSzTx/>
              <a:buNone/>
            </a:pPr>
            <a:r>
              <a:rPr lang="zh-CN" altLang="en-US" sz="4000" b="1" spc="240">
                <a:solidFill>
                  <a:schemeClr val="lt1"/>
                </a:solidFill>
                <a:latin typeface="微软雅黑" panose="020B0503020204020204" charset="-122"/>
                <a:ea typeface="微软雅黑"/>
                <a:sym typeface="+mn-ea"/>
              </a:rPr>
              <a:t>阅读下面两首《迷娘曲》，选择最喜欢的一首，写一段300字以上的鉴赏文字</a:t>
            </a:r>
          </a:p>
        </p:txBody>
      </p:sp>
      <p:pic>
        <p:nvPicPr>
          <p:cNvPr id="7" name="图片 6"/>
          <p:cNvPicPr preferRelativeResize="0">
            <a:picLocks noChangeAspect="1"/>
          </p:cNvPicPr>
          <p:nvPr>
            <p:custDataLst>
              <p:tags r:id="rId4"/>
            </p:custDataLst>
          </p:nvPr>
        </p:nvPicPr>
        <p:blipFill>
          <a:blip r:embed="rId8"/>
          <a:srcRect l="-86442" r="-86442"/>
          <a:stretch>
            <a:fillRect/>
          </a:stretch>
        </p:blipFill>
        <p:spPr>
          <a:xfrm>
            <a:off x="642891" y="3696665"/>
            <a:ext cx="5464969" cy="2893100"/>
          </a:xfrm>
          <a:custGeom>
            <a:avLst/>
            <a:gdLst/>
            <a:ahLst/>
            <a:cxnLst>
              <a:cxn ang="3">
                <a:pos x="hc" y="t"/>
              </a:cxn>
              <a:cxn ang="cd2">
                <a:pos x="l" y="vc"/>
              </a:cxn>
              <a:cxn ang="cd4">
                <a:pos x="hc" y="b"/>
              </a:cxn>
              <a:cxn ang="0">
                <a:pos x="r" y="vc"/>
              </a:cxn>
            </a:cxnLst>
            <a:rect l="l" t="t" r="r" b="b"/>
            <a:pathLst>
              <a:path w="8160" h="7200">
                <a:moveTo>
                  <a:pt x="0" y="0"/>
                </a:moveTo>
                <a:lnTo>
                  <a:pt x="8160" y="0"/>
                </a:lnTo>
                <a:lnTo>
                  <a:pt x="8160" y="7200"/>
                </a:lnTo>
                <a:lnTo>
                  <a:pt x="0" y="7200"/>
                </a:lnTo>
                <a:lnTo>
                  <a:pt x="0" y="0"/>
                </a:lnTo>
                <a:close/>
              </a:path>
            </a:pathLst>
          </a:custGeom>
          <a:blipFill rotWithShape="1">
            <a:blip r:embed="rId9"/>
            <a:stretch>
              <a:fillRect/>
            </a:stretch>
          </a:blipFill>
        </p:spPr>
      </p:pic>
      <p:sp>
        <p:nvSpPr>
          <p:cNvPr id="11" name="Title 6"/>
          <p:cNvSpPr txBox="1"/>
          <p:nvPr>
            <p:custDataLst>
              <p:tags r:id="rId5"/>
            </p:custDataLst>
          </p:nvPr>
        </p:nvSpPr>
        <p:spPr>
          <a:xfrm>
            <a:off x="6590030" y="485775"/>
            <a:ext cx="5624830" cy="801370"/>
          </a:xfrm>
          <a:prstGeom prst="rect">
            <a:avLst/>
          </a:prstGeom>
          <a:noFill/>
          <a:ln w="3175">
            <a:noFill/>
            <a:prstDash val="dash"/>
          </a:ln>
        </p:spPr>
        <p:txBody>
          <a:bodyPr wrap="square" lIns="66968" tIns="26787" rIns="66968" bIns="26787" anchor="b"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ct val="0"/>
              </a:spcBef>
              <a:spcAft>
                <a:spcPct val="0"/>
              </a:spcAft>
              <a:buSzTx/>
              <a:buFontTx/>
              <a:buNone/>
            </a:pPr>
            <a:r>
              <a:rPr kumimoji="0" lang="zh-CN" altLang="en-US" sz="4000" b="1" i="0" spc="380" noProof="0">
                <a:ln w="3175">
                  <a:noFill/>
                  <a:prstDash val="dash"/>
                </a:ln>
                <a:solidFill>
                  <a:schemeClr val="dk1"/>
                </a:solidFill>
                <a:effectLst/>
                <a:latin typeface="微软雅黑" panose="020B0503020204020204" charset="-122"/>
                <a:ea typeface="微软雅黑"/>
                <a:cs typeface="微软雅黑" panose="020B0503020204020204" charset="-122"/>
              </a:rPr>
              <a:t>迷娘曲（之二）</a:t>
            </a:r>
            <a:endParaRPr kumimoji="0" lang="zh-CN" altLang="en-US" sz="4000" b="1" i="0" spc="380" noProof="0">
              <a:ln w="3175">
                <a:noFill/>
                <a:prstDash val="dash"/>
              </a:ln>
              <a:solidFill>
                <a:schemeClr val="dk1"/>
              </a:solidFill>
              <a:effectLst/>
              <a:latin typeface="微软雅黑" panose="020B0503020204020204" charset="-122"/>
              <a:ea typeface="微软雅黑" panose="020B0503020204020204" charset="-122"/>
              <a:cs typeface="微软雅黑" panose="020B0503020204020204" charset="-122"/>
            </a:endParaRPr>
          </a:p>
        </p:txBody>
      </p:sp>
      <p:sp>
        <p:nvSpPr>
          <p:cNvPr id="14" name="Title 6"/>
          <p:cNvSpPr txBox="1"/>
          <p:nvPr>
            <p:custDataLst>
              <p:tags r:id="rId6"/>
            </p:custDataLst>
          </p:nvPr>
        </p:nvSpPr>
        <p:spPr>
          <a:xfrm>
            <a:off x="6590030" y="1287145"/>
            <a:ext cx="5624830" cy="5624830"/>
          </a:xfrm>
          <a:prstGeom prst="rect">
            <a:avLst/>
          </a:prstGeom>
          <a:noFill/>
          <a:ln w="3175">
            <a:noFill/>
            <a:prstDash val="dash"/>
          </a:ln>
        </p:spPr>
        <p:txBody>
          <a:bodyPr wrap="square" lIns="66968" tIns="26787" rIns="66968" bIns="26787"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279400" lvl="0" indent="-279400" algn="l" fontAlgn="ctr">
              <a:lnSpc>
                <a:spcPct val="100000"/>
              </a:lnSpc>
              <a:spcBef>
                <a:spcPct val="0"/>
              </a:spcBef>
              <a:spcAft>
                <a:spcPts val="800"/>
              </a:spcAft>
              <a:buSzTx/>
              <a:buFont typeface="Wingdings"/>
              <a:buChar char="l"/>
            </a:pPr>
            <a:r>
              <a:rPr lang="zh-CN" altLang="en-US" sz="2400" b="1" spc="160">
                <a:ln w="3175">
                  <a:noFill/>
                  <a:prstDash val="dash"/>
                </a:ln>
                <a:solidFill>
                  <a:schemeClr val="lt1"/>
                </a:solidFill>
                <a:latin typeface="微软雅黑" panose="020B0503020204020204" charset="-122"/>
                <a:ea typeface="微软雅黑"/>
                <a:cs typeface="微软雅黑" panose="020B0503020204020204" charset="-122"/>
              </a:rPr>
              <a:t>只有懂得相思的人，</a:t>
            </a:r>
            <a:endParaRPr lang="zh-CN" altLang="en-US" sz="2400" b="1" spc="160">
              <a:ln w="3175">
                <a:noFill/>
                <a:prstDash val="dash"/>
              </a:ln>
              <a:solidFill>
                <a:schemeClr val="lt1"/>
              </a:solidFill>
              <a:latin typeface="微软雅黑" panose="020B0503020204020204" charset="-122"/>
              <a:ea typeface="微软雅黑" panose="020B0503020204020204" charset="-122"/>
              <a:cs typeface="微软雅黑" panose="020B0503020204020204" charset="-122"/>
            </a:endParaRPr>
          </a:p>
          <a:p>
            <a:pPr marL="279400" lvl="0" indent="-279400" algn="l" fontAlgn="ctr">
              <a:lnSpc>
                <a:spcPct val="100000"/>
              </a:lnSpc>
              <a:spcBef>
                <a:spcPct val="0"/>
              </a:spcBef>
              <a:spcAft>
                <a:spcPts val="800"/>
              </a:spcAft>
              <a:buSzTx/>
              <a:buFont typeface="Wingdings"/>
              <a:buChar char="l"/>
            </a:pPr>
            <a:r>
              <a:rPr lang="zh-CN" altLang="en-US" sz="2400" b="1" spc="160">
                <a:ln w="3175">
                  <a:noFill/>
                  <a:prstDash val="dash"/>
                </a:ln>
                <a:solidFill>
                  <a:schemeClr val="lt1"/>
                </a:solidFill>
                <a:latin typeface="微软雅黑" panose="020B0503020204020204" charset="-122"/>
                <a:ea typeface="微软雅黑"/>
                <a:cs typeface="微软雅黑" panose="020B0503020204020204" charset="-122"/>
              </a:rPr>
              <a:t>才了解我的苦难！</a:t>
            </a:r>
          </a:p>
          <a:p>
            <a:pPr marL="279400" lvl="0" indent="-279400" algn="l" fontAlgn="ctr">
              <a:lnSpc>
                <a:spcPct val="100000"/>
              </a:lnSpc>
              <a:spcBef>
                <a:spcPct val="0"/>
              </a:spcBef>
              <a:spcAft>
                <a:spcPts val="800"/>
              </a:spcAft>
              <a:buSzTx/>
              <a:buFont typeface="Wingdings"/>
              <a:buChar char="l"/>
            </a:pPr>
            <a:r>
              <a:rPr lang="zh-CN" altLang="en-US" sz="2400" b="1" spc="160">
                <a:ln w="3175">
                  <a:noFill/>
                  <a:prstDash val="dash"/>
                </a:ln>
                <a:solidFill>
                  <a:schemeClr val="lt1"/>
                </a:solidFill>
                <a:latin typeface="微软雅黑" panose="020B0503020204020204" charset="-122"/>
                <a:ea typeface="微软雅黑"/>
                <a:cs typeface="微软雅黑" panose="020B0503020204020204" charset="-122"/>
              </a:rPr>
              <a:t>形只影单；失去了</a:t>
            </a:r>
          </a:p>
          <a:p>
            <a:pPr marL="279400" lvl="0" indent="-279400" algn="l" fontAlgn="ctr">
              <a:lnSpc>
                <a:spcPct val="100000"/>
              </a:lnSpc>
              <a:spcBef>
                <a:spcPct val="0"/>
              </a:spcBef>
              <a:spcAft>
                <a:spcPts val="800"/>
              </a:spcAft>
              <a:buSzTx/>
              <a:buFont typeface="Wingdings"/>
              <a:buChar char="l"/>
            </a:pPr>
            <a:r>
              <a:rPr lang="zh-CN" altLang="en-US" sz="2400" b="1" spc="160">
                <a:ln w="3175">
                  <a:noFill/>
                  <a:prstDash val="dash"/>
                </a:ln>
                <a:solidFill>
                  <a:schemeClr val="lt1"/>
                </a:solidFill>
                <a:latin typeface="微软雅黑" panose="020B0503020204020204" charset="-122"/>
                <a:ea typeface="微软雅黑"/>
                <a:cs typeface="微软雅黑" panose="020B0503020204020204" charset="-122"/>
              </a:rPr>
              <a:t>一切欢乐，</a:t>
            </a:r>
          </a:p>
          <a:p>
            <a:pPr marL="279400" lvl="0" indent="-279400" algn="l" fontAlgn="ctr">
              <a:lnSpc>
                <a:spcPct val="100000"/>
              </a:lnSpc>
              <a:spcBef>
                <a:spcPct val="0"/>
              </a:spcBef>
              <a:spcAft>
                <a:spcPts val="800"/>
              </a:spcAft>
              <a:buSzTx/>
              <a:buFont typeface="Wingdings"/>
              <a:buChar char="l"/>
            </a:pPr>
            <a:r>
              <a:rPr lang="zh-CN" altLang="en-US" sz="2400" b="1" spc="160">
                <a:ln w="3175">
                  <a:noFill/>
                  <a:prstDash val="dash"/>
                </a:ln>
                <a:solidFill>
                  <a:schemeClr val="lt1"/>
                </a:solidFill>
                <a:latin typeface="微软雅黑" panose="020B0503020204020204" charset="-122"/>
                <a:ea typeface="微软雅黑"/>
                <a:cs typeface="微软雅黑" panose="020B0503020204020204" charset="-122"/>
              </a:rPr>
              <a:t>我仰望苍穹，</a:t>
            </a:r>
          </a:p>
          <a:p>
            <a:pPr marL="279400" lvl="0" indent="-279400" algn="l" fontAlgn="ctr">
              <a:lnSpc>
                <a:spcPct val="100000"/>
              </a:lnSpc>
              <a:spcBef>
                <a:spcPct val="0"/>
              </a:spcBef>
              <a:spcAft>
                <a:spcPts val="800"/>
              </a:spcAft>
              <a:buSzTx/>
              <a:buFont typeface="Wingdings"/>
              <a:buChar char="l"/>
            </a:pPr>
            <a:r>
              <a:rPr lang="zh-CN" altLang="en-US" sz="2400" b="1" spc="160">
                <a:ln w="3175">
                  <a:noFill/>
                  <a:prstDash val="dash"/>
                </a:ln>
                <a:solidFill>
                  <a:schemeClr val="lt1"/>
                </a:solidFill>
                <a:latin typeface="微软雅黑" panose="020B0503020204020204" charset="-122"/>
                <a:ea typeface="微软雅黑"/>
                <a:cs typeface="微软雅黑" panose="020B0503020204020204" charset="-122"/>
              </a:rPr>
              <a:t>向远方送去思念。</a:t>
            </a:r>
          </a:p>
          <a:p>
            <a:pPr marL="279400" lvl="0" indent="-279400" algn="l" fontAlgn="ctr">
              <a:lnSpc>
                <a:spcPct val="100000"/>
              </a:lnSpc>
              <a:spcBef>
                <a:spcPct val="0"/>
              </a:spcBef>
              <a:spcAft>
                <a:spcPts val="800"/>
              </a:spcAft>
              <a:buSzTx/>
              <a:buFont typeface="Wingdings"/>
              <a:buChar char="l"/>
            </a:pPr>
            <a:r>
              <a:rPr lang="zh-CN" altLang="en-US" sz="2400" b="1" spc="160">
                <a:ln w="3175">
                  <a:noFill/>
                  <a:prstDash val="dash"/>
                </a:ln>
                <a:solidFill>
                  <a:schemeClr val="lt1"/>
                </a:solidFill>
                <a:latin typeface="微软雅黑" panose="020B0503020204020204" charset="-122"/>
                <a:ea typeface="微软雅黑"/>
                <a:cs typeface="微软雅黑" panose="020B0503020204020204" charset="-122"/>
              </a:rPr>
              <a:t>哎，那知我爱我者，</a:t>
            </a:r>
          </a:p>
          <a:p>
            <a:pPr marL="279400" lvl="0" indent="-279400" algn="l" fontAlgn="ctr">
              <a:lnSpc>
                <a:spcPct val="100000"/>
              </a:lnSpc>
              <a:spcBef>
                <a:spcPct val="0"/>
              </a:spcBef>
              <a:spcAft>
                <a:spcPts val="800"/>
              </a:spcAft>
              <a:buSzTx/>
              <a:buFont typeface="Wingdings"/>
              <a:buChar char="l"/>
            </a:pPr>
            <a:r>
              <a:rPr lang="zh-CN" altLang="en-US" sz="2400" b="1" spc="160">
                <a:ln w="3175">
                  <a:noFill/>
                  <a:prstDash val="dash"/>
                </a:ln>
                <a:solidFill>
                  <a:schemeClr val="lt1"/>
                </a:solidFill>
                <a:latin typeface="微软雅黑" panose="020B0503020204020204" charset="-122"/>
                <a:ea typeface="微软雅黑"/>
                <a:cs typeface="微软雅黑" panose="020B0503020204020204" charset="-122"/>
              </a:rPr>
              <a:t>他远在天边。</a:t>
            </a:r>
          </a:p>
          <a:p>
            <a:pPr marL="279400" lvl="0" indent="-279400" algn="l" fontAlgn="ctr">
              <a:lnSpc>
                <a:spcPct val="100000"/>
              </a:lnSpc>
              <a:spcBef>
                <a:spcPct val="0"/>
              </a:spcBef>
              <a:spcAft>
                <a:spcPts val="800"/>
              </a:spcAft>
              <a:buSzTx/>
              <a:buFont typeface="Wingdings"/>
              <a:buChar char="l"/>
            </a:pPr>
            <a:r>
              <a:rPr lang="zh-CN" altLang="en-US" sz="2400" b="1" spc="160">
                <a:ln w="3175">
                  <a:noFill/>
                  <a:prstDash val="dash"/>
                </a:ln>
                <a:solidFill>
                  <a:schemeClr val="lt1"/>
                </a:solidFill>
                <a:latin typeface="微软雅黑" panose="020B0503020204020204" charset="-122"/>
                <a:ea typeface="微软雅黑"/>
                <a:cs typeface="微软雅黑" panose="020B0503020204020204" charset="-122"/>
              </a:rPr>
              <a:t>我五内俱焚，</a:t>
            </a:r>
          </a:p>
          <a:p>
            <a:pPr marL="279400" lvl="0" indent="-279400" algn="l" fontAlgn="ctr">
              <a:lnSpc>
                <a:spcPct val="100000"/>
              </a:lnSpc>
              <a:spcBef>
                <a:spcPct val="0"/>
              </a:spcBef>
              <a:spcAft>
                <a:spcPts val="800"/>
              </a:spcAft>
              <a:buSzTx/>
              <a:buFont typeface="Wingdings"/>
              <a:buChar char="l"/>
            </a:pPr>
            <a:r>
              <a:rPr lang="zh-CN" altLang="en-US" sz="2400" b="1" spc="160">
                <a:ln w="3175">
                  <a:noFill/>
                  <a:prstDash val="dash"/>
                </a:ln>
                <a:solidFill>
                  <a:schemeClr val="lt1"/>
                </a:solidFill>
                <a:latin typeface="微软雅黑" panose="020B0503020204020204" charset="-122"/>
                <a:ea typeface="微软雅黑"/>
                <a:cs typeface="微软雅黑" panose="020B0503020204020204" charset="-122"/>
              </a:rPr>
              <a:t>头晕目眩。</a:t>
            </a:r>
          </a:p>
          <a:p>
            <a:pPr marL="279400" lvl="0" indent="-279400" algn="l" fontAlgn="ctr">
              <a:lnSpc>
                <a:spcPct val="100000"/>
              </a:lnSpc>
              <a:spcBef>
                <a:spcPct val="0"/>
              </a:spcBef>
              <a:spcAft>
                <a:spcPts val="800"/>
              </a:spcAft>
              <a:buSzTx/>
              <a:buFont typeface="Wingdings"/>
              <a:buChar char="l"/>
            </a:pPr>
            <a:r>
              <a:rPr lang="zh-CN" altLang="en-US" sz="2400" b="1" spc="160">
                <a:ln w="3175">
                  <a:noFill/>
                  <a:prstDash val="dash"/>
                </a:ln>
                <a:solidFill>
                  <a:schemeClr val="lt1"/>
                </a:solidFill>
                <a:latin typeface="微软雅黑" panose="020B0503020204020204" charset="-122"/>
                <a:ea typeface="微软雅黑"/>
                <a:cs typeface="微软雅黑" panose="020B0503020204020204" charset="-122"/>
              </a:rPr>
              <a:t>只有懂得相思的人，</a:t>
            </a:r>
          </a:p>
          <a:p>
            <a:pPr marL="279400" lvl="0" indent="-279400" algn="l" fontAlgn="ctr">
              <a:lnSpc>
                <a:spcPct val="100000"/>
              </a:lnSpc>
              <a:spcBef>
                <a:spcPct val="0"/>
              </a:spcBef>
              <a:spcAft>
                <a:spcPts val="800"/>
              </a:spcAft>
              <a:buSzTx/>
              <a:buFont typeface="Wingdings"/>
              <a:buChar char="l"/>
            </a:pPr>
            <a:r>
              <a:rPr lang="zh-CN" altLang="en-US" sz="2400" b="1" spc="160">
                <a:ln w="3175">
                  <a:noFill/>
                  <a:prstDash val="dash"/>
                </a:ln>
                <a:solidFill>
                  <a:schemeClr val="lt1"/>
                </a:solidFill>
                <a:latin typeface="微软雅黑" panose="020B0503020204020204" charset="-122"/>
                <a:ea typeface="微软雅黑"/>
                <a:cs typeface="微软雅黑" panose="020B0503020204020204" charset="-122"/>
              </a:rPr>
              <a:t>才了解我的苦难！</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amond(in)">
                                      <p:cBhvr>
                                        <p:cTn id="12" dur="2000"/>
                                        <p:tgtEl>
                                          <p:spTgt spid="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1"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ircle(in)">
                                      <p:cBhvr>
                                        <p:cTn id="17" dur="2000"/>
                                        <p:tgtEl>
                                          <p:spTgt spid="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7" presetClass="entr" presetSubtype="4" fill="hold" grpId="2" nodeType="click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0" fill="hold"/>
                                        <p:tgtEl>
                                          <p:spTgt spid="11"/>
                                        </p:tgtEl>
                                        <p:attrNameLst>
                                          <p:attrName>ppt_x</p:attrName>
                                        </p:attrNameLst>
                                      </p:cBhvr>
                                      <p:tavLst>
                                        <p:tav tm="0">
                                          <p:val>
                                            <p:strVal val="#ppt_x"/>
                                          </p:val>
                                        </p:tav>
                                        <p:tav tm="100000">
                                          <p:val>
                                            <p:strVal val="#ppt_x"/>
                                          </p:val>
                                        </p:tav>
                                      </p:tavLst>
                                    </p:anim>
                                    <p:anim calcmode="lin" valueType="num">
                                      <p:cBhvr additive="base">
                                        <p:cTn id="23" dur="50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4" fill="hold" nodeType="clickPar">
                      <p:stCondLst>
                        <p:cond delay="indefinite"/>
                      </p:stCondLst>
                      <p:childTnLst>
                        <p:par>
                          <p:cTn id="25" fill="hold" nodeType="afterGroup">
                            <p:stCondLst>
                              <p:cond delay="0"/>
                            </p:stCondLst>
                            <p:childTnLst>
                              <p:par>
                                <p:cTn id="26" presetID="7" presetClass="entr" presetSubtype="4" fill="hold" grpId="3" nodeType="click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0" fill="hold"/>
                                        <p:tgtEl>
                                          <p:spTgt spid="14"/>
                                        </p:tgtEl>
                                        <p:attrNameLst>
                                          <p:attrName>ppt_x</p:attrName>
                                        </p:attrNameLst>
                                      </p:cBhvr>
                                      <p:tavLst>
                                        <p:tav tm="0">
                                          <p:val>
                                            <p:strVal val="#ppt_x"/>
                                          </p:val>
                                        </p:tav>
                                        <p:tav tm="100000">
                                          <p:val>
                                            <p:strVal val="#ppt_x"/>
                                          </p:val>
                                        </p:tav>
                                      </p:tavLst>
                                    </p:anim>
                                    <p:anim calcmode="lin" valueType="num">
                                      <p:cBhvr additive="base">
                                        <p:cTn id="29" dur="50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1"/>
      <p:bldP spid="11" grpId="2"/>
      <p:bldP spid="14" grpId="3"/>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userDrawn="1">
            <p:custDataLst>
              <p:tags r:id="rId2"/>
            </p:custDataLst>
          </p:nvPr>
        </p:nvSpPr>
        <p:spPr>
          <a:xfrm>
            <a:off x="308813" y="320818"/>
            <a:ext cx="12241125" cy="6591013"/>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latin typeface="微软雅黑" panose="020B0503020204020204" charset="-122"/>
              <a:ea typeface="微软雅黑"/>
            </a:endParaRPr>
          </a:p>
        </p:txBody>
      </p:sp>
      <p:sp>
        <p:nvSpPr>
          <p:cNvPr id="6" name="文本框 5"/>
          <p:cNvSpPr txBox="1"/>
          <p:nvPr>
            <p:custDataLst>
              <p:tags r:id="rId3"/>
            </p:custDataLst>
          </p:nvPr>
        </p:nvSpPr>
        <p:spPr>
          <a:xfrm>
            <a:off x="642896" y="642885"/>
            <a:ext cx="5465009" cy="2732321"/>
          </a:xfrm>
          <a:prstGeom prst="rect">
            <a:avLst/>
          </a:prstGeom>
          <a:noFill/>
        </p:spPr>
        <p:txBody>
          <a:bodyPr wrap="square" lIns="66968" tIns="26787" rIns="66968" bIns="26787" rtlCol="0" anchor="b" anchorCtr="0">
            <a:normAutofit/>
          </a:bodyPr>
          <a:lstStyle/>
          <a:p>
            <a:pPr marL="0" indent="0" algn="l">
              <a:lnSpc>
                <a:spcPct val="100000"/>
              </a:lnSpc>
              <a:spcBef>
                <a:spcPct val="0"/>
              </a:spcBef>
              <a:spcAft>
                <a:spcPct val="0"/>
              </a:spcAft>
              <a:buSzTx/>
              <a:buNone/>
            </a:pPr>
            <a:r>
              <a:rPr lang="zh-CN" altLang="en-US" sz="4000" b="1" spc="240">
                <a:solidFill>
                  <a:schemeClr val="lt1"/>
                </a:solidFill>
                <a:latin typeface="微软雅黑" panose="020B0503020204020204" charset="-122"/>
                <a:ea typeface="微软雅黑"/>
                <a:sym typeface="+mn-ea"/>
              </a:rPr>
              <a:t>阅读下面两首《迷娘曲》，选择最喜欢的一首，写一段300字以上的鉴赏文字</a:t>
            </a:r>
          </a:p>
        </p:txBody>
      </p:sp>
      <p:pic>
        <p:nvPicPr>
          <p:cNvPr id="7" name="图片 6"/>
          <p:cNvPicPr preferRelativeResize="0">
            <a:picLocks noChangeAspect="1"/>
          </p:cNvPicPr>
          <p:nvPr>
            <p:custDataLst>
              <p:tags r:id="rId4"/>
            </p:custDataLst>
          </p:nvPr>
        </p:nvPicPr>
        <p:blipFill>
          <a:blip r:embed="rId8"/>
          <a:srcRect l="-86442" r="-86442"/>
          <a:stretch>
            <a:fillRect/>
          </a:stretch>
        </p:blipFill>
        <p:spPr>
          <a:xfrm>
            <a:off x="642891" y="3696665"/>
            <a:ext cx="5464969" cy="2893100"/>
          </a:xfrm>
          <a:custGeom>
            <a:avLst/>
            <a:gdLst/>
            <a:ahLst/>
            <a:cxnLst>
              <a:cxn ang="3">
                <a:pos x="hc" y="t"/>
              </a:cxn>
              <a:cxn ang="cd2">
                <a:pos x="l" y="vc"/>
              </a:cxn>
              <a:cxn ang="cd4">
                <a:pos x="hc" y="b"/>
              </a:cxn>
              <a:cxn ang="0">
                <a:pos x="r" y="vc"/>
              </a:cxn>
            </a:cxnLst>
            <a:rect l="l" t="t" r="r" b="b"/>
            <a:pathLst>
              <a:path w="8160" h="7200">
                <a:moveTo>
                  <a:pt x="0" y="0"/>
                </a:moveTo>
                <a:lnTo>
                  <a:pt x="8160" y="0"/>
                </a:lnTo>
                <a:lnTo>
                  <a:pt x="8160" y="7200"/>
                </a:lnTo>
                <a:lnTo>
                  <a:pt x="0" y="7200"/>
                </a:lnTo>
                <a:lnTo>
                  <a:pt x="0" y="0"/>
                </a:lnTo>
                <a:close/>
              </a:path>
            </a:pathLst>
          </a:custGeom>
          <a:blipFill rotWithShape="1">
            <a:blip r:embed="rId9"/>
            <a:stretch>
              <a:fillRect/>
            </a:stretch>
          </a:blipFill>
        </p:spPr>
      </p:pic>
      <p:sp>
        <p:nvSpPr>
          <p:cNvPr id="11" name="Title 6"/>
          <p:cNvSpPr txBox="1"/>
          <p:nvPr>
            <p:custDataLst>
              <p:tags r:id="rId5"/>
            </p:custDataLst>
          </p:nvPr>
        </p:nvSpPr>
        <p:spPr>
          <a:xfrm>
            <a:off x="6590030" y="485775"/>
            <a:ext cx="5624830" cy="801370"/>
          </a:xfrm>
          <a:prstGeom prst="rect">
            <a:avLst/>
          </a:prstGeom>
          <a:noFill/>
          <a:ln w="3175">
            <a:noFill/>
            <a:prstDash val="dash"/>
          </a:ln>
        </p:spPr>
        <p:txBody>
          <a:bodyPr wrap="square" lIns="66968" tIns="26787" rIns="66968" bIns="26787" anchor="b"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ct val="0"/>
              </a:spcBef>
              <a:spcAft>
                <a:spcPct val="0"/>
              </a:spcAft>
              <a:buSzTx/>
              <a:buFontTx/>
              <a:buNone/>
            </a:pPr>
            <a:r>
              <a:rPr kumimoji="0" lang="zh-CN" altLang="en-US" sz="4000" b="1" i="0" spc="380" noProof="0">
                <a:ln w="3175">
                  <a:noFill/>
                  <a:prstDash val="dash"/>
                </a:ln>
                <a:solidFill>
                  <a:schemeClr val="dk1"/>
                </a:solidFill>
                <a:effectLst/>
                <a:latin typeface="微软雅黑" panose="020B0503020204020204" charset="-122"/>
                <a:ea typeface="微软雅黑"/>
                <a:cs typeface="微软雅黑" panose="020B0503020204020204" charset="-122"/>
              </a:rPr>
              <a:t>迷娘曲（之三）</a:t>
            </a:r>
          </a:p>
        </p:txBody>
      </p:sp>
      <p:sp>
        <p:nvSpPr>
          <p:cNvPr id="14" name="Title 6"/>
          <p:cNvSpPr txBox="1"/>
          <p:nvPr>
            <p:custDataLst>
              <p:tags r:id="rId6"/>
            </p:custDataLst>
          </p:nvPr>
        </p:nvSpPr>
        <p:spPr>
          <a:xfrm>
            <a:off x="6590030" y="1287145"/>
            <a:ext cx="5624830" cy="5624830"/>
          </a:xfrm>
          <a:prstGeom prst="rect">
            <a:avLst/>
          </a:prstGeom>
          <a:noFill/>
          <a:ln w="3175">
            <a:noFill/>
            <a:prstDash val="dash"/>
          </a:ln>
        </p:spPr>
        <p:txBody>
          <a:bodyPr wrap="square" lIns="66968" tIns="26787" rIns="66968" bIns="26787"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279400" lvl="0" indent="-279400" algn="l" fontAlgn="ctr">
              <a:lnSpc>
                <a:spcPct val="100000"/>
              </a:lnSpc>
              <a:spcBef>
                <a:spcPct val="0"/>
              </a:spcBef>
              <a:spcAft>
                <a:spcPts val="800"/>
              </a:spcAft>
              <a:buSzTx/>
              <a:buFont typeface="Wingdings"/>
              <a:buChar char="l"/>
            </a:pPr>
            <a:r>
              <a:rPr lang="zh-CN" altLang="en-US" sz="2400" b="1" spc="160">
                <a:ln w="3175">
                  <a:noFill/>
                  <a:prstDash val="dash"/>
                </a:ln>
                <a:solidFill>
                  <a:schemeClr val="lt1"/>
                </a:solidFill>
                <a:latin typeface="微软雅黑" panose="020B0503020204020204" charset="-122"/>
                <a:ea typeface="微软雅黑"/>
                <a:cs typeface="微软雅黑" panose="020B0503020204020204" charset="-122"/>
              </a:rPr>
              <a:t>别让我讲，让我沉默， </a:t>
            </a:r>
          </a:p>
          <a:p>
            <a:pPr marL="279400" lvl="0" indent="-279400" algn="l" fontAlgn="ctr">
              <a:lnSpc>
                <a:spcPct val="100000"/>
              </a:lnSpc>
              <a:spcBef>
                <a:spcPct val="0"/>
              </a:spcBef>
              <a:spcAft>
                <a:spcPts val="800"/>
              </a:spcAft>
              <a:buSzTx/>
              <a:buFont typeface="Wingdings"/>
              <a:buChar char="l"/>
            </a:pPr>
            <a:r>
              <a:rPr lang="zh-CN" altLang="en-US" sz="2400" b="1" spc="160">
                <a:ln w="3175">
                  <a:noFill/>
                  <a:prstDash val="dash"/>
                </a:ln>
                <a:solidFill>
                  <a:schemeClr val="lt1"/>
                </a:solidFill>
                <a:latin typeface="微软雅黑" panose="020B0503020204020204" charset="-122"/>
                <a:ea typeface="微软雅黑"/>
                <a:cs typeface="微软雅黑" panose="020B0503020204020204" charset="-122"/>
              </a:rPr>
              <a:t>我有义务保守秘密， </a:t>
            </a:r>
          </a:p>
          <a:p>
            <a:pPr marL="279400" lvl="0" indent="-279400" algn="l" fontAlgn="ctr">
              <a:lnSpc>
                <a:spcPct val="100000"/>
              </a:lnSpc>
              <a:spcBef>
                <a:spcPct val="0"/>
              </a:spcBef>
              <a:spcAft>
                <a:spcPts val="800"/>
              </a:spcAft>
              <a:buSzTx/>
              <a:buFont typeface="Wingdings"/>
              <a:buChar char="l"/>
            </a:pPr>
            <a:r>
              <a:rPr lang="zh-CN" altLang="en-US" sz="2400" b="1" spc="160">
                <a:ln w="3175">
                  <a:noFill/>
                  <a:prstDash val="dash"/>
                </a:ln>
                <a:solidFill>
                  <a:schemeClr val="lt1"/>
                </a:solidFill>
                <a:latin typeface="微软雅黑" panose="020B0503020204020204" charset="-122"/>
                <a:ea typeface="微软雅黑"/>
                <a:cs typeface="微软雅黑" panose="020B0503020204020204" charset="-122"/>
              </a:rPr>
              <a:t>我本想向你倾诉衷肠， </a:t>
            </a:r>
          </a:p>
          <a:p>
            <a:pPr marL="279400" lvl="0" indent="-279400" algn="l" fontAlgn="ctr">
              <a:lnSpc>
                <a:spcPct val="100000"/>
              </a:lnSpc>
              <a:spcBef>
                <a:spcPct val="0"/>
              </a:spcBef>
              <a:spcAft>
                <a:spcPts val="800"/>
              </a:spcAft>
              <a:buSzTx/>
              <a:buFont typeface="Wingdings"/>
              <a:buChar char="l"/>
            </a:pPr>
            <a:r>
              <a:rPr lang="zh-CN" altLang="en-US" sz="2400" b="1" spc="160">
                <a:ln w="3175">
                  <a:noFill/>
                  <a:prstDash val="dash"/>
                </a:ln>
                <a:solidFill>
                  <a:schemeClr val="lt1"/>
                </a:solidFill>
                <a:latin typeface="微软雅黑" panose="020B0503020204020204" charset="-122"/>
                <a:ea typeface="微软雅黑"/>
                <a:cs typeface="微软雅黑" panose="020B0503020204020204" charset="-122"/>
              </a:rPr>
              <a:t>只是命运它不愿意。</a:t>
            </a:r>
          </a:p>
          <a:p>
            <a:pPr marL="279400" lvl="0" indent="-279400" algn="l" fontAlgn="ctr">
              <a:lnSpc>
                <a:spcPct val="100000"/>
              </a:lnSpc>
              <a:spcBef>
                <a:spcPct val="0"/>
              </a:spcBef>
              <a:spcAft>
                <a:spcPts val="800"/>
              </a:spcAft>
              <a:buSzTx/>
              <a:buFont typeface="Wingdings"/>
              <a:buChar char="l"/>
            </a:pPr>
            <a:r>
              <a:rPr lang="zh-CN" altLang="en-US" sz="2400" b="1" spc="160">
                <a:ln w="3175">
                  <a:noFill/>
                  <a:prstDash val="dash"/>
                </a:ln>
                <a:solidFill>
                  <a:schemeClr val="lt1"/>
                </a:solidFill>
                <a:latin typeface="微软雅黑" panose="020B0503020204020204" charset="-122"/>
                <a:ea typeface="微软雅黑"/>
                <a:cs typeface="微软雅黑" panose="020B0503020204020204" charset="-122"/>
              </a:rPr>
              <a:t>时候到了，日出会驱散 </a:t>
            </a:r>
          </a:p>
          <a:p>
            <a:pPr marL="279400" lvl="0" indent="-279400" algn="l" fontAlgn="ctr">
              <a:lnSpc>
                <a:spcPct val="100000"/>
              </a:lnSpc>
              <a:spcBef>
                <a:spcPct val="0"/>
              </a:spcBef>
              <a:spcAft>
                <a:spcPts val="800"/>
              </a:spcAft>
              <a:buSzTx/>
              <a:buFont typeface="Wingdings"/>
              <a:buChar char="l"/>
            </a:pPr>
            <a:r>
              <a:rPr lang="zh-CN" altLang="en-US" sz="2400" b="1" spc="160">
                <a:ln w="3175">
                  <a:noFill/>
                  <a:prstDash val="dash"/>
                </a:ln>
                <a:solidFill>
                  <a:schemeClr val="lt1"/>
                </a:solidFill>
                <a:latin typeface="微软雅黑" panose="020B0503020204020204" charset="-122"/>
                <a:ea typeface="微软雅黑"/>
                <a:cs typeface="微软雅黑" panose="020B0503020204020204" charset="-122"/>
              </a:rPr>
              <a:t>黑夜，天空豁然明爽； </a:t>
            </a:r>
          </a:p>
          <a:p>
            <a:pPr marL="279400" lvl="0" indent="-279400" algn="l" fontAlgn="ctr">
              <a:lnSpc>
                <a:spcPct val="100000"/>
              </a:lnSpc>
              <a:spcBef>
                <a:spcPct val="0"/>
              </a:spcBef>
              <a:spcAft>
                <a:spcPts val="800"/>
              </a:spcAft>
              <a:buSzTx/>
              <a:buFont typeface="Wingdings"/>
              <a:buChar char="l"/>
            </a:pPr>
            <a:r>
              <a:rPr lang="zh-CN" altLang="en-US" sz="2400" b="1" spc="160">
                <a:ln w="3175">
                  <a:noFill/>
                  <a:prstDash val="dash"/>
                </a:ln>
                <a:solidFill>
                  <a:schemeClr val="lt1"/>
                </a:solidFill>
                <a:latin typeface="微软雅黑" panose="020B0503020204020204" charset="-122"/>
                <a:ea typeface="微软雅黑"/>
                <a:cs typeface="微软雅黑" panose="020B0503020204020204" charset="-122"/>
              </a:rPr>
              <a:t>坚硬的岩石会敞开胸怀，</a:t>
            </a:r>
          </a:p>
          <a:p>
            <a:pPr marL="279400" lvl="0" indent="-279400" algn="l" fontAlgn="ctr">
              <a:lnSpc>
                <a:spcPct val="100000"/>
              </a:lnSpc>
              <a:spcBef>
                <a:spcPct val="0"/>
              </a:spcBef>
              <a:spcAft>
                <a:spcPts val="800"/>
              </a:spcAft>
              <a:buSzTx/>
              <a:buFont typeface="Wingdings"/>
              <a:buChar char="l"/>
            </a:pPr>
            <a:r>
              <a:rPr lang="zh-CN" altLang="en-US" sz="2400" b="1" spc="160">
                <a:ln w="3175">
                  <a:noFill/>
                  <a:prstDash val="dash"/>
                </a:ln>
                <a:solidFill>
                  <a:schemeClr val="lt1"/>
                </a:solidFill>
                <a:latin typeface="微软雅黑" panose="020B0503020204020204" charset="-122"/>
                <a:ea typeface="微软雅黑"/>
                <a:cs typeface="微软雅黑" panose="020B0503020204020204" charset="-122"/>
              </a:rPr>
              <a:t>让深藏的泉水流到地上。 </a:t>
            </a:r>
          </a:p>
          <a:p>
            <a:pPr marL="279400" lvl="0" indent="-279400" algn="l" fontAlgn="ctr">
              <a:lnSpc>
                <a:spcPct val="100000"/>
              </a:lnSpc>
              <a:spcBef>
                <a:spcPct val="0"/>
              </a:spcBef>
              <a:spcAft>
                <a:spcPts val="800"/>
              </a:spcAft>
              <a:buSzTx/>
              <a:buFont typeface="Wingdings"/>
              <a:buChar char="l"/>
            </a:pPr>
            <a:r>
              <a:rPr lang="zh-CN" altLang="en-US" sz="2400" b="1" spc="160">
                <a:ln w="3175">
                  <a:noFill/>
                  <a:prstDash val="dash"/>
                </a:ln>
                <a:solidFill>
                  <a:schemeClr val="lt1"/>
                </a:solidFill>
                <a:latin typeface="微软雅黑" panose="020B0503020204020204" charset="-122"/>
                <a:ea typeface="微软雅黑"/>
                <a:cs typeface="微软雅黑" panose="020B0503020204020204" charset="-122"/>
              </a:rPr>
              <a:t>谁不愿躺在友人怀中， </a:t>
            </a:r>
          </a:p>
          <a:p>
            <a:pPr marL="279400" lvl="0" indent="-279400" algn="l" fontAlgn="ctr">
              <a:lnSpc>
                <a:spcPct val="100000"/>
              </a:lnSpc>
              <a:spcBef>
                <a:spcPct val="0"/>
              </a:spcBef>
              <a:spcAft>
                <a:spcPts val="800"/>
              </a:spcAft>
              <a:buSzTx/>
              <a:buFont typeface="Wingdings"/>
              <a:buChar char="l"/>
            </a:pPr>
            <a:r>
              <a:rPr lang="zh-CN" altLang="en-US" sz="2400" b="1" spc="160">
                <a:ln w="3175">
                  <a:noFill/>
                  <a:prstDash val="dash"/>
                </a:ln>
                <a:solidFill>
                  <a:schemeClr val="lt1"/>
                </a:solidFill>
                <a:latin typeface="微软雅黑" panose="020B0503020204020204" charset="-122"/>
                <a:ea typeface="微软雅黑"/>
                <a:cs typeface="微软雅黑" panose="020B0503020204020204" charset="-122"/>
              </a:rPr>
              <a:t>倾听他胸中的积郁； </a:t>
            </a:r>
          </a:p>
          <a:p>
            <a:pPr marL="279400" lvl="0" indent="-279400" algn="l" fontAlgn="ctr">
              <a:lnSpc>
                <a:spcPct val="100000"/>
              </a:lnSpc>
              <a:spcBef>
                <a:spcPct val="0"/>
              </a:spcBef>
              <a:spcAft>
                <a:spcPts val="800"/>
              </a:spcAft>
              <a:buSzTx/>
              <a:buFont typeface="Wingdings"/>
              <a:buChar char="l"/>
            </a:pPr>
            <a:r>
              <a:rPr lang="zh-CN" altLang="en-US" sz="2400" b="1" spc="160">
                <a:ln w="3175">
                  <a:noFill/>
                  <a:prstDash val="dash"/>
                </a:ln>
                <a:solidFill>
                  <a:schemeClr val="lt1"/>
                </a:solidFill>
                <a:latin typeface="微软雅黑" panose="020B0503020204020204" charset="-122"/>
                <a:ea typeface="微软雅黑"/>
                <a:cs typeface="微软雅黑" panose="020B0503020204020204" charset="-122"/>
              </a:rPr>
              <a:t>只是誓言迫使我缄默， </a:t>
            </a:r>
          </a:p>
          <a:p>
            <a:pPr marL="279400" lvl="0" indent="-279400" algn="l" fontAlgn="ctr">
              <a:lnSpc>
                <a:spcPct val="100000"/>
              </a:lnSpc>
              <a:spcBef>
                <a:spcPct val="0"/>
              </a:spcBef>
              <a:spcAft>
                <a:spcPts val="800"/>
              </a:spcAft>
              <a:buSzTx/>
              <a:buFont typeface="Wingdings"/>
              <a:buChar char="l"/>
            </a:pPr>
            <a:r>
              <a:rPr lang="zh-CN" altLang="en-US" sz="2400" b="1" spc="160">
                <a:ln w="3175">
                  <a:noFill/>
                  <a:prstDash val="dash"/>
                </a:ln>
                <a:solidFill>
                  <a:schemeClr val="lt1"/>
                </a:solidFill>
                <a:latin typeface="微软雅黑" panose="020B0503020204020204" charset="-122"/>
                <a:ea typeface="微软雅黑"/>
                <a:cs typeface="微软雅黑" panose="020B0503020204020204" charset="-122"/>
              </a:rPr>
              <a:t>只有神能开启我的嘴。</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0" fill="hold"/>
                                        <p:tgtEl>
                                          <p:spTgt spid="11"/>
                                        </p:tgtEl>
                                        <p:attrNameLst>
                                          <p:attrName>ppt_x</p:attrName>
                                        </p:attrNameLst>
                                      </p:cBhvr>
                                      <p:tavLst>
                                        <p:tav tm="0">
                                          <p:val>
                                            <p:strVal val="#ppt_x"/>
                                          </p:val>
                                        </p:tav>
                                        <p:tav tm="100000">
                                          <p:val>
                                            <p:strVal val="#ppt_x"/>
                                          </p:val>
                                        </p:tav>
                                      </p:tavLst>
                                    </p:anim>
                                    <p:anim calcmode="lin" valueType="num">
                                      <p:cBhvr additive="base">
                                        <p:cTn id="8" dur="50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7" presetClass="entr" presetSubtype="4" fill="hold" grpId="1"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0" fill="hold"/>
                                        <p:tgtEl>
                                          <p:spTgt spid="14"/>
                                        </p:tgtEl>
                                        <p:attrNameLst>
                                          <p:attrName>ppt_x</p:attrName>
                                        </p:attrNameLst>
                                      </p:cBhvr>
                                      <p:tavLst>
                                        <p:tav tm="0">
                                          <p:val>
                                            <p:strVal val="#ppt_x"/>
                                          </p:val>
                                        </p:tav>
                                        <p:tav tm="100000">
                                          <p:val>
                                            <p:strVal val="#ppt_x"/>
                                          </p:val>
                                        </p:tav>
                                      </p:tavLst>
                                    </p:anim>
                                    <p:anim calcmode="lin" valueType="num">
                                      <p:cBhvr additive="base">
                                        <p:cTn id="14" dur="50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D:\meihua_service_cache\jpg/cb5fa8cee048604d635f07fd79c8d97c.jpgcb5fa8cee048604d635f07fd79c8d97c"/>
          <p:cNvPicPr>
            <a:picLocks noChangeAspect="1"/>
          </p:cNvPicPr>
          <p:nvPr>
            <p:custDataLst>
              <p:tags r:id="rId2"/>
            </p:custDataLst>
          </p:nvPr>
        </p:nvPicPr>
        <p:blipFill>
          <a:blip r:embed="rId9"/>
          <a:srcRect l="17100" r="17100"/>
          <a:stretch>
            <a:fillRect/>
          </a:stretch>
        </p:blipFill>
        <p:spPr>
          <a:xfrm>
            <a:off x="3750396" y="-12084"/>
            <a:ext cx="9108348" cy="7232704"/>
          </a:xfrm>
          <a:custGeom>
            <a:avLst/>
            <a:gdLst/>
            <a:ahLst/>
            <a:cxnLst>
              <a:cxn ang="3">
                <a:pos x="hc" y="t"/>
              </a:cxn>
              <a:cxn ang="cd2">
                <a:pos x="l" y="vc"/>
              </a:cxn>
              <a:cxn ang="cd4">
                <a:pos x="hc" y="b"/>
              </a:cxn>
              <a:cxn ang="0">
                <a:pos x="r" y="vc"/>
              </a:cxn>
            </a:cxnLst>
            <a:rect l="l" t="t" r="r" b="b"/>
            <a:pathLst>
              <a:path w="13600" h="10800">
                <a:moveTo>
                  <a:pt x="0" y="0"/>
                </a:moveTo>
                <a:lnTo>
                  <a:pt x="13600" y="0"/>
                </a:lnTo>
                <a:lnTo>
                  <a:pt x="13600" y="10800"/>
                </a:lnTo>
                <a:lnTo>
                  <a:pt x="0" y="10800"/>
                </a:lnTo>
                <a:lnTo>
                  <a:pt x="0" y="0"/>
                </a:lnTo>
                <a:close/>
              </a:path>
            </a:pathLst>
          </a:custGeom>
        </p:spPr>
      </p:pic>
      <p:sp>
        <p:nvSpPr>
          <p:cNvPr id="2" name="矩形 1"/>
          <p:cNvSpPr/>
          <p:nvPr>
            <p:custDataLst>
              <p:tags r:id="rId3"/>
            </p:custDataLst>
          </p:nvPr>
        </p:nvSpPr>
        <p:spPr>
          <a:xfrm>
            <a:off x="-12725" y="0"/>
            <a:ext cx="8036783" cy="7232650"/>
          </a:xfrm>
          <a:prstGeom prst="rect">
            <a:avLst/>
          </a:prstGeom>
          <a:gradFill>
            <a:gsLst>
              <a:gs pos="70000">
                <a:srgbClr val="FFFFFF"/>
              </a:gs>
              <a:gs pos="100000">
                <a:srgbClr val="FFFFFF">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latin typeface="微软雅黑" panose="020B0503020204020204" charset="-122"/>
              <a:ea typeface="微软雅黑"/>
            </a:endParaRPr>
          </a:p>
        </p:txBody>
      </p:sp>
      <p:sp>
        <p:nvSpPr>
          <p:cNvPr id="6" name="矩形 5"/>
          <p:cNvSpPr/>
          <p:nvPr>
            <p:custDataLst>
              <p:tags r:id="rId4"/>
            </p:custDataLst>
          </p:nvPr>
        </p:nvSpPr>
        <p:spPr>
          <a:xfrm>
            <a:off x="584603" y="566871"/>
            <a:ext cx="803678" cy="1607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latin typeface="微软雅黑" panose="020B0503020204020204" charset="-122"/>
              <a:ea typeface="微软雅黑"/>
            </a:endParaRPr>
          </a:p>
        </p:txBody>
      </p:sp>
      <p:sp>
        <p:nvSpPr>
          <p:cNvPr id="11" name="Title 6"/>
          <p:cNvSpPr txBox="1"/>
          <p:nvPr>
            <p:custDataLst>
              <p:tags r:id="rId5"/>
            </p:custDataLst>
          </p:nvPr>
        </p:nvSpPr>
        <p:spPr>
          <a:xfrm>
            <a:off x="584835" y="5292725"/>
            <a:ext cx="6757670" cy="969645"/>
          </a:xfrm>
          <a:prstGeom prst="rect">
            <a:avLst/>
          </a:prstGeom>
          <a:noFill/>
          <a:ln w="3175">
            <a:noFill/>
            <a:prstDash val="dash"/>
          </a:ln>
        </p:spPr>
        <p:txBody>
          <a:bodyPr wrap="square" lIns="66968" tIns="26787" rIns="66968" bIns="26787" anchor="b"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sz="2400" b="1" spc="18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爱情则是一种神秘无边、可以使歌至忘情，泪至潇洒的心灵照耀。</a:t>
            </a:r>
            <a:endParaRPr lang="zh-CN" sz="2400" b="1"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8" name="Title 6"/>
          <p:cNvSpPr txBox="1"/>
          <p:nvPr>
            <p:custDataLst>
              <p:tags r:id="rId6"/>
            </p:custDataLst>
          </p:nvPr>
        </p:nvSpPr>
        <p:spPr>
          <a:xfrm>
            <a:off x="480695" y="1071245"/>
            <a:ext cx="7036435" cy="3121025"/>
          </a:xfrm>
          <a:prstGeom prst="rect">
            <a:avLst/>
          </a:prstGeom>
          <a:noFill/>
          <a:ln w="3175">
            <a:noFill/>
            <a:prstDash val="dash"/>
          </a:ln>
        </p:spPr>
        <p:txBody>
          <a:bodyPr wrap="square" lIns="66968" tIns="26787" rIns="66968" bIns="26787"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ctr">
              <a:lnSpc>
                <a:spcPct val="120000"/>
              </a:lnSpc>
              <a:spcBef>
                <a:spcPct val="0"/>
              </a:spcBef>
              <a:spcAft>
                <a:spcPts val="800"/>
              </a:spcAft>
              <a:buSzTx/>
              <a:buFont typeface="Wingdings"/>
            </a:pPr>
            <a:r>
              <a:rPr lang="zh-CN" altLang="en-US" sz="2400" b="1" spc="16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冰心说道：“爱在左，同情在右，走在生命的两旁，随时撒种，随时开花，将这一径长途，点缀得香花弥漫，使穿枝拂叶的行人，踏着荆棘，不觉得痛苦，有泪可落，却不是悲凉。”这爱情、这友情，再加上一份亲情，便一定可以使你的生命之树翠绿茂盛，无论是阳光下，还是风雨里，都可以闪耀出一种灿烂夺目的的光辉。</a:t>
            </a:r>
            <a:endParaRPr lang="zh-CN" altLang="en-US" sz="24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3" name="Title 6"/>
          <p:cNvSpPr txBox="1"/>
          <p:nvPr>
            <p:custDataLst>
              <p:tags r:id="rId7"/>
            </p:custDataLst>
          </p:nvPr>
        </p:nvSpPr>
        <p:spPr>
          <a:xfrm>
            <a:off x="584835" y="4323080"/>
            <a:ext cx="6757670" cy="969645"/>
          </a:xfrm>
          <a:prstGeom prst="rect">
            <a:avLst/>
          </a:prstGeom>
          <a:noFill/>
          <a:ln w="3175">
            <a:noFill/>
            <a:prstDash val="dash"/>
          </a:ln>
        </p:spPr>
        <p:txBody>
          <a:bodyPr wrap="square" lIns="66968" tIns="26787" rIns="66968" bIns="26787" anchor="b"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sz="2400" b="1" spc="18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亲情是一种深度，友情是一种广度，而爱情则是一种纯度。</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20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amond(in)">
                                      <p:cBhvr>
                                        <p:cTn id="12" dur="20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1"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2000"/>
                                        <p:tgtEl>
                                          <p:spTgt spid="8"/>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6" presetClass="entr" presetSubtype="16" fill="hold" grpId="2"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circle(in)">
                                      <p:cBhvr>
                                        <p:cTn id="22" dur="2000"/>
                                        <p:tgtEl>
                                          <p:spTgt spid="3"/>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6" presetClass="entr" presetSubtype="16" fill="hold" grpId="3"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circle(in)">
                                      <p:cBhvr>
                                        <p:cTn id="2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3"/>
      <p:bldP spid="8" grpId="1"/>
      <p:bldP spid="3" grpId="2"/>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4"/>
          <p:cNvSpPr/>
          <p:nvPr>
            <p:custDataLst>
              <p:tags r:id="rId2"/>
            </p:custDataLst>
          </p:nvPr>
        </p:nvSpPr>
        <p:spPr>
          <a:xfrm>
            <a:off x="964363" y="1446513"/>
            <a:ext cx="10930025" cy="4339625"/>
          </a:xfrm>
          <a:custGeom>
            <a:avLst/>
            <a:gdLst>
              <a:gd name="connsiteX0" fmla="*/ 0 w 9899943"/>
              <a:gd name="connsiteY0" fmla="*/ 0 h 4048220"/>
              <a:gd name="connsiteX1" fmla="*/ 9899943 w 9899943"/>
              <a:gd name="connsiteY1" fmla="*/ 0 h 4048220"/>
              <a:gd name="connsiteX2" fmla="*/ 9899943 w 9899943"/>
              <a:gd name="connsiteY2" fmla="*/ 4048220 h 4048220"/>
              <a:gd name="connsiteX3" fmla="*/ 0 w 9899943"/>
              <a:gd name="connsiteY3" fmla="*/ 4048220 h 4048220"/>
              <a:gd name="connsiteX4" fmla="*/ 0 w 9899943"/>
              <a:gd name="connsiteY4" fmla="*/ 0 h 4048220"/>
              <a:gd name="connsiteX0-1" fmla="*/ 0 w 9899943"/>
              <a:gd name="connsiteY0-2" fmla="*/ 0 h 4048220"/>
              <a:gd name="connsiteX1-3" fmla="*/ 9899943 w 9899943"/>
              <a:gd name="connsiteY1-4" fmla="*/ 0 h 4048220"/>
              <a:gd name="connsiteX2-5" fmla="*/ 9899943 w 9899943"/>
              <a:gd name="connsiteY2-6" fmla="*/ 4048220 h 4048220"/>
              <a:gd name="connsiteX3-7" fmla="*/ 808083 w 9899943"/>
              <a:gd name="connsiteY3-8" fmla="*/ 4043410 h 4048220"/>
              <a:gd name="connsiteX4-9" fmla="*/ 0 w 9899943"/>
              <a:gd name="connsiteY4-10" fmla="*/ 4048220 h 4048220"/>
              <a:gd name="connsiteX5" fmla="*/ 0 w 9899943"/>
              <a:gd name="connsiteY5" fmla="*/ 0 h 4048220"/>
              <a:gd name="connsiteX0-11" fmla="*/ 0 w 9899943"/>
              <a:gd name="connsiteY0-12" fmla="*/ 0 h 4048220"/>
              <a:gd name="connsiteX1-13" fmla="*/ 9899943 w 9899943"/>
              <a:gd name="connsiteY1-14" fmla="*/ 0 h 4048220"/>
              <a:gd name="connsiteX2-15" fmla="*/ 9899943 w 9899943"/>
              <a:gd name="connsiteY2-16" fmla="*/ 4048220 h 4048220"/>
              <a:gd name="connsiteX3-17" fmla="*/ 1730103 w 9899943"/>
              <a:gd name="connsiteY3-18" fmla="*/ 4043410 h 4048220"/>
              <a:gd name="connsiteX4-19" fmla="*/ 808083 w 9899943"/>
              <a:gd name="connsiteY4-20" fmla="*/ 4043410 h 4048220"/>
              <a:gd name="connsiteX5-21" fmla="*/ 0 w 9899943"/>
              <a:gd name="connsiteY5-22" fmla="*/ 4048220 h 4048220"/>
              <a:gd name="connsiteX6" fmla="*/ 0 w 9899943"/>
              <a:gd name="connsiteY6" fmla="*/ 0 h 4048220"/>
              <a:gd name="connsiteX0-23" fmla="*/ 808083 w 9899943"/>
              <a:gd name="connsiteY0-24" fmla="*/ 4043410 h 4134850"/>
              <a:gd name="connsiteX1-25" fmla="*/ 0 w 9899943"/>
              <a:gd name="connsiteY1-26" fmla="*/ 4048220 h 4134850"/>
              <a:gd name="connsiteX2-27" fmla="*/ 0 w 9899943"/>
              <a:gd name="connsiteY2-28" fmla="*/ 0 h 4134850"/>
              <a:gd name="connsiteX3-29" fmla="*/ 9899943 w 9899943"/>
              <a:gd name="connsiteY3-30" fmla="*/ 0 h 4134850"/>
              <a:gd name="connsiteX4-31" fmla="*/ 9899943 w 9899943"/>
              <a:gd name="connsiteY4-32" fmla="*/ 4048220 h 4134850"/>
              <a:gd name="connsiteX5-33" fmla="*/ 1730103 w 9899943"/>
              <a:gd name="connsiteY5-34" fmla="*/ 4043410 h 4134850"/>
              <a:gd name="connsiteX6-35" fmla="*/ 899523 w 9899943"/>
              <a:gd name="connsiteY6-36" fmla="*/ 4134850 h 4134850"/>
              <a:gd name="connsiteX0-37" fmla="*/ 808083 w 9899943"/>
              <a:gd name="connsiteY0-38" fmla="*/ 4043410 h 4048220"/>
              <a:gd name="connsiteX1-39" fmla="*/ 0 w 9899943"/>
              <a:gd name="connsiteY1-40" fmla="*/ 4048220 h 4048220"/>
              <a:gd name="connsiteX2-41" fmla="*/ 0 w 9899943"/>
              <a:gd name="connsiteY2-42" fmla="*/ 0 h 4048220"/>
              <a:gd name="connsiteX3-43" fmla="*/ 9899943 w 9899943"/>
              <a:gd name="connsiteY3-44" fmla="*/ 0 h 4048220"/>
              <a:gd name="connsiteX4-45" fmla="*/ 9899943 w 9899943"/>
              <a:gd name="connsiteY4-46" fmla="*/ 4048220 h 4048220"/>
              <a:gd name="connsiteX5-47" fmla="*/ 1730103 w 9899943"/>
              <a:gd name="connsiteY5-48" fmla="*/ 4043410 h 40482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9899943" h="4048220">
                <a:moveTo>
                  <a:pt x="808083" y="4043410"/>
                </a:moveTo>
                <a:lnTo>
                  <a:pt x="0" y="4048220"/>
                </a:lnTo>
                <a:lnTo>
                  <a:pt x="0" y="0"/>
                </a:lnTo>
                <a:lnTo>
                  <a:pt x="9899943" y="0"/>
                </a:lnTo>
                <a:lnTo>
                  <a:pt x="9899943" y="4048220"/>
                </a:lnTo>
                <a:lnTo>
                  <a:pt x="1730103" y="4043410"/>
                </a:lnTo>
              </a:path>
            </a:pathLst>
          </a:custGeom>
          <a:noFill/>
          <a:ln w="349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latin typeface="微软雅黑" panose="020B0503020204020204" charset="-122"/>
              <a:ea typeface="微软雅黑" panose="020B0503020204020204" charset="-122"/>
            </a:endParaRPr>
          </a:p>
        </p:txBody>
      </p:sp>
      <p:sp>
        <p:nvSpPr>
          <p:cNvPr id="5" name="Oval 5"/>
          <p:cNvSpPr/>
          <p:nvPr>
            <p:custDataLst>
              <p:tags r:id="rId3"/>
            </p:custDataLst>
          </p:nvPr>
        </p:nvSpPr>
        <p:spPr>
          <a:xfrm>
            <a:off x="2041327" y="5464669"/>
            <a:ext cx="667717" cy="667681"/>
          </a:xfrm>
          <a:prstGeom prst="ellips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pPr>
            <a:endParaRPr kumimoji="0" lang="en-US" sz="95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j-lt"/>
            </a:endParaRPr>
          </a:p>
        </p:txBody>
      </p:sp>
      <p:sp>
        <p:nvSpPr>
          <p:cNvPr id="6" name="文本框 5"/>
          <p:cNvSpPr txBox="1"/>
          <p:nvPr>
            <p:custDataLst>
              <p:tags r:id="rId4"/>
            </p:custDataLst>
          </p:nvPr>
        </p:nvSpPr>
        <p:spPr>
          <a:xfrm>
            <a:off x="2041327" y="5636779"/>
            <a:ext cx="667048" cy="323460"/>
          </a:xfrm>
          <a:prstGeom prst="rect">
            <a:avLst/>
          </a:prstGeom>
          <a:noFill/>
        </p:spPr>
        <p:txBody>
          <a:bodyPr wrap="square" rtlCol="0">
            <a:normAutofit fontScale="97500"/>
          </a:bodyPr>
          <a:lstStyle/>
          <a:p>
            <a:pPr algn="ctr"/>
            <a:r>
              <a:rPr lang="en-US" altLang="zh-CN" sz="1475">
                <a:solidFill>
                  <a:schemeClr val="lt1"/>
                </a:solidFill>
                <a:uFillTx/>
                <a:latin typeface="微软雅黑" panose="020B0503020204020204" charset="-122"/>
                <a:ea typeface="微软雅黑"/>
              </a:rPr>
              <a:t>logo</a:t>
            </a:r>
          </a:p>
        </p:txBody>
      </p:sp>
      <p:sp>
        <p:nvSpPr>
          <p:cNvPr id="7" name="衬底"/>
          <p:cNvSpPr/>
          <p:nvPr>
            <p:custDataLst>
              <p:tags r:id="rId5"/>
            </p:custDataLst>
          </p:nvPr>
        </p:nvSpPr>
        <p:spPr>
          <a:xfrm>
            <a:off x="5712789" y="643591"/>
            <a:ext cx="5779432" cy="5945479"/>
          </a:xfrm>
          <a:prstGeom prst="rect">
            <a:avLst/>
          </a:prstGeom>
          <a:solidFill>
            <a:srgbClr val="FFFFFF"/>
          </a:solidFill>
          <a:ln>
            <a:noFill/>
          </a:ln>
          <a:effectLst>
            <a:outerShdw blurRad="127000" dist="38100" dir="5400000" algn="t" rotWithShape="0">
              <a:schemeClr val="dk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sz="1685" b="1">
              <a:solidFill>
                <a:schemeClr val="lt1"/>
              </a:solidFill>
              <a:latin typeface="微软雅黑" panose="020B0503020204020204" charset="-122"/>
              <a:ea typeface="微软雅黑" panose="020B0503020204020204" charset="-122"/>
            </a:endParaRPr>
          </a:p>
        </p:txBody>
      </p:sp>
      <p:sp>
        <p:nvSpPr>
          <p:cNvPr id="8" name="文本框 7"/>
          <p:cNvSpPr txBox="1"/>
          <p:nvPr>
            <p:custDataLst>
              <p:tags r:id="rId6"/>
            </p:custDataLst>
          </p:nvPr>
        </p:nvSpPr>
        <p:spPr>
          <a:xfrm>
            <a:off x="1687830" y="2282190"/>
            <a:ext cx="3375660" cy="2875915"/>
          </a:xfrm>
          <a:prstGeom prst="ellipse">
            <a:avLst/>
          </a:prstGeom>
          <a:solidFill>
            <a:schemeClr val="accent2"/>
          </a:solidFill>
        </p:spPr>
        <p:txBody>
          <a:bodyPr wrap="square" lIns="66968" tIns="26787" rIns="66968" bIns="26787" rtlCol="0" anchor="ctr" anchorCtr="0"/>
          <a:lstStyle/>
          <a:p>
            <a:pPr marL="0" indent="0" algn="ctr">
              <a:lnSpc>
                <a:spcPct val="100000"/>
              </a:lnSpc>
              <a:spcBef>
                <a:spcPct val="0"/>
              </a:spcBef>
              <a:spcAft>
                <a:spcPct val="0"/>
              </a:spcAft>
              <a:buSzTx/>
              <a:buNone/>
            </a:pPr>
            <a:r>
              <a:rPr lang="zh-CN" altLang="en-US" sz="16600" b="1" spc="380">
                <a:solidFill>
                  <a:schemeClr val="accent1">
                    <a:lumMod val="75000"/>
                  </a:schemeClr>
                </a:solidFill>
                <a:latin typeface="微软雅黑" panose="020B0503020204020204" charset="-122"/>
                <a:ea typeface="微软雅黑"/>
              </a:rPr>
              <a:t>导</a:t>
            </a:r>
          </a:p>
        </p:txBody>
      </p:sp>
      <p:pic>
        <p:nvPicPr>
          <p:cNvPr id="9" name="图片 8"/>
          <p:cNvPicPr>
            <a:picLocks noChangeAspect="1"/>
          </p:cNvPicPr>
          <p:nvPr>
            <p:custDataLst>
              <p:tags r:id="rId7"/>
            </p:custDataLst>
          </p:nvPr>
        </p:nvPicPr>
        <p:blipFill>
          <a:blip r:embed="rId9"/>
          <a:srcRect l="3913" r="3913" b="6377"/>
          <a:stretch>
            <a:fillRect/>
          </a:stretch>
        </p:blipFill>
        <p:spPr>
          <a:xfrm>
            <a:off x="6033770" y="994410"/>
            <a:ext cx="5137150" cy="5424805"/>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80">
                                          <p:stCondLst>
                                            <p:cond delay="0"/>
                                          </p:stCondLst>
                                        </p:cTn>
                                        <p:tgtEl>
                                          <p:spTgt spid="8"/>
                                        </p:tgtEl>
                                      </p:cBhvr>
                                    </p:animEffect>
                                    <p:anim calcmode="lin" valueType="num">
                                      <p:cBhvr>
                                        <p:cTn id="8"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13" dur="26">
                                          <p:stCondLst>
                                            <p:cond delay="650"/>
                                          </p:stCondLst>
                                        </p:cTn>
                                        <p:tgtEl>
                                          <p:spTgt spid="8"/>
                                        </p:tgtEl>
                                      </p:cBhvr>
                                      <p:to x="100000" y="60000"/>
                                    </p:animScale>
                                    <p:animScale>
                                      <p:cBhvr>
                                        <p:cTn id="14" dur="166" decel="50000">
                                          <p:stCondLst>
                                            <p:cond delay="676"/>
                                          </p:stCondLst>
                                        </p:cTn>
                                        <p:tgtEl>
                                          <p:spTgt spid="8"/>
                                        </p:tgtEl>
                                      </p:cBhvr>
                                      <p:to x="100000" y="100000"/>
                                    </p:animScale>
                                    <p:animScale>
                                      <p:cBhvr>
                                        <p:cTn id="15" dur="26">
                                          <p:stCondLst>
                                            <p:cond delay="1312"/>
                                          </p:stCondLst>
                                        </p:cTn>
                                        <p:tgtEl>
                                          <p:spTgt spid="8"/>
                                        </p:tgtEl>
                                      </p:cBhvr>
                                      <p:to x="100000" y="80000"/>
                                    </p:animScale>
                                    <p:animScale>
                                      <p:cBhvr>
                                        <p:cTn id="16" dur="166" decel="50000">
                                          <p:stCondLst>
                                            <p:cond delay="1338"/>
                                          </p:stCondLst>
                                        </p:cTn>
                                        <p:tgtEl>
                                          <p:spTgt spid="8"/>
                                        </p:tgtEl>
                                      </p:cBhvr>
                                      <p:to x="100000" y="100000"/>
                                    </p:animScale>
                                    <p:animScale>
                                      <p:cBhvr>
                                        <p:cTn id="17" dur="26">
                                          <p:stCondLst>
                                            <p:cond delay="1642"/>
                                          </p:stCondLst>
                                        </p:cTn>
                                        <p:tgtEl>
                                          <p:spTgt spid="8"/>
                                        </p:tgtEl>
                                      </p:cBhvr>
                                      <p:to x="100000" y="90000"/>
                                    </p:animScale>
                                    <p:animScale>
                                      <p:cBhvr>
                                        <p:cTn id="18" dur="166" decel="50000">
                                          <p:stCondLst>
                                            <p:cond delay="1668"/>
                                          </p:stCondLst>
                                        </p:cTn>
                                        <p:tgtEl>
                                          <p:spTgt spid="8"/>
                                        </p:tgtEl>
                                      </p:cBhvr>
                                      <p:to x="100000" y="100000"/>
                                    </p:animScale>
                                    <p:animScale>
                                      <p:cBhvr>
                                        <p:cTn id="19" dur="26">
                                          <p:stCondLst>
                                            <p:cond delay="1808"/>
                                          </p:stCondLst>
                                        </p:cTn>
                                        <p:tgtEl>
                                          <p:spTgt spid="8"/>
                                        </p:tgtEl>
                                      </p:cBhvr>
                                      <p:to x="100000" y="95000"/>
                                    </p:animScale>
                                    <p:animScale>
                                      <p:cBhvr>
                                        <p:cTn id="20" dur="166" decel="50000">
                                          <p:stCondLst>
                                            <p:cond delay="1834"/>
                                          </p:stCondLst>
                                        </p:cTn>
                                        <p:tgtEl>
                                          <p:spTgt spid="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custDataLst>
              <p:tags r:id="rId2"/>
            </p:custDataLst>
          </p:nvPr>
        </p:nvSpPr>
        <p:spPr>
          <a:xfrm>
            <a:off x="642891" y="1607268"/>
            <a:ext cx="11572968" cy="4982532"/>
          </a:xfrm>
          <a:prstGeom prst="rect">
            <a:avLst/>
          </a:prstGeom>
          <a:solidFill>
            <a:schemeClr val="lt1"/>
          </a:solidFill>
          <a:ln>
            <a:noFill/>
          </a:ln>
          <a:effectLst>
            <a:outerShdw blurRad="1524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latin typeface="微软雅黑" panose="020B0503020204020204" charset="-122"/>
              <a:ea typeface="微软雅黑"/>
            </a:endParaRPr>
          </a:p>
        </p:txBody>
      </p:sp>
      <p:sp>
        <p:nvSpPr>
          <p:cNvPr id="6" name="文本框 5"/>
          <p:cNvSpPr txBox="1"/>
          <p:nvPr>
            <p:custDataLst>
              <p:tags r:id="rId3"/>
            </p:custDataLst>
          </p:nvPr>
        </p:nvSpPr>
        <p:spPr>
          <a:xfrm>
            <a:off x="1125141" y="642902"/>
            <a:ext cx="10769283" cy="642902"/>
          </a:xfrm>
          <a:prstGeom prst="rect">
            <a:avLst/>
          </a:prstGeom>
          <a:noFill/>
        </p:spPr>
        <p:txBody>
          <a:bodyPr wrap="square" lIns="66968" tIns="26787" rIns="66968" bIns="26787" rtlCol="0" anchor="t" anchorCtr="0">
            <a:noAutofit/>
          </a:bodyPr>
          <a:lstStyle/>
          <a:p>
            <a:pPr marL="0" indent="0" algn="l">
              <a:lnSpc>
                <a:spcPct val="100000"/>
              </a:lnSpc>
              <a:spcBef>
                <a:spcPct val="0"/>
              </a:spcBef>
              <a:spcAft>
                <a:spcPct val="0"/>
              </a:spcAft>
              <a:buSzTx/>
              <a:buNone/>
            </a:pPr>
            <a:r>
              <a:rPr lang="zh-CN" altLang="en-US" sz="4800" b="1" spc="200">
                <a:solidFill>
                  <a:schemeClr val="accent1">
                    <a:lumMod val="75000"/>
                  </a:schemeClr>
                </a:solidFill>
                <a:latin typeface="微软雅黑" panose="020B0503020204020204" charset="-122"/>
                <a:ea typeface="微软雅黑"/>
              </a:rPr>
              <a:t>迷娘曲</a:t>
            </a:r>
          </a:p>
        </p:txBody>
      </p:sp>
      <p:pic>
        <p:nvPicPr>
          <p:cNvPr id="7" name="图片 6">
            <a:hlinkClick r:id="rId7" action="ppaction://hlinkfile"/>
          </p:cNvPr>
          <p:cNvPicPr>
            <a:picLocks noChangeAspect="1"/>
          </p:cNvPicPr>
          <p:nvPr>
            <p:custDataLst>
              <p:tags r:id="rId4"/>
            </p:custDataLst>
          </p:nvPr>
        </p:nvPicPr>
        <p:blipFill>
          <a:blip r:embed="rId8"/>
          <a:srcRect t="14829" b="14829"/>
          <a:stretch>
            <a:fillRect/>
          </a:stretch>
        </p:blipFill>
        <p:spPr>
          <a:xfrm>
            <a:off x="964363" y="1928722"/>
            <a:ext cx="10930018" cy="4339616"/>
          </a:xfrm>
          <a:custGeom>
            <a:avLst/>
            <a:gdLst/>
            <a:ahLst/>
            <a:cxnLst>
              <a:cxn ang="3">
                <a:pos x="hc" y="t"/>
              </a:cxn>
              <a:cxn ang="cd2">
                <a:pos x="l" y="vc"/>
              </a:cxn>
              <a:cxn ang="cd4">
                <a:pos x="hc" y="b"/>
              </a:cxn>
              <a:cxn ang="0">
                <a:pos x="r" y="vc"/>
              </a:cxn>
            </a:cxnLst>
            <a:rect l="l" t="t" r="r" b="b"/>
            <a:pathLst>
              <a:path w="16320" h="6480">
                <a:moveTo>
                  <a:pt x="0" y="0"/>
                </a:moveTo>
                <a:lnTo>
                  <a:pt x="16320" y="0"/>
                </a:lnTo>
                <a:lnTo>
                  <a:pt x="16320" y="6480"/>
                </a:lnTo>
                <a:lnTo>
                  <a:pt x="0" y="6480"/>
                </a:lnTo>
                <a:lnTo>
                  <a:pt x="0" y="0"/>
                </a:lnTo>
                <a:close/>
              </a:path>
            </a:pathLst>
          </a:custGeom>
        </p:spPr>
      </p:pic>
      <p:sp>
        <p:nvSpPr>
          <p:cNvPr id="5" name="矩形 4"/>
          <p:cNvSpPr/>
          <p:nvPr>
            <p:custDataLst>
              <p:tags r:id="rId5"/>
            </p:custDataLst>
          </p:nvPr>
        </p:nvSpPr>
        <p:spPr>
          <a:xfrm>
            <a:off x="642943" y="642902"/>
            <a:ext cx="160735" cy="64290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latin typeface="微软雅黑" panose="020B0503020204020204" charset="-122"/>
              <a:ea typeface="微软雅黑"/>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1"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edge">
                                      <p:cBhvr>
                                        <p:cTn id="12" dur="20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2"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diamond(in)">
                                      <p:cBhvr>
                                        <p:cTn id="17" dur="2000"/>
                                        <p:tgtEl>
                                          <p:spTgt spid="3"/>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edge">
                                      <p:cBhvr>
                                        <p:cTn id="22"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2" animBg="1"/>
      <p:bldP spid="6" grpId="1"/>
      <p:bldP spid="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userDrawn="1">
            <p:custDataLst>
              <p:tags r:id="rId2"/>
            </p:custDataLst>
          </p:nvPr>
        </p:nvSpPr>
        <p:spPr>
          <a:xfrm>
            <a:off x="308813" y="320818"/>
            <a:ext cx="12241125" cy="6591013"/>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latin typeface="微软雅黑" panose="020B0503020204020204" charset="-122"/>
              <a:ea typeface="微软雅黑"/>
            </a:endParaRPr>
          </a:p>
        </p:txBody>
      </p:sp>
      <p:sp>
        <p:nvSpPr>
          <p:cNvPr id="6" name="文本框 5"/>
          <p:cNvSpPr txBox="1"/>
          <p:nvPr>
            <p:custDataLst>
              <p:tags r:id="rId3"/>
            </p:custDataLst>
          </p:nvPr>
        </p:nvSpPr>
        <p:spPr>
          <a:xfrm>
            <a:off x="581660" y="720725"/>
            <a:ext cx="6675120" cy="1384300"/>
          </a:xfrm>
          <a:prstGeom prst="rect">
            <a:avLst/>
          </a:prstGeom>
          <a:noFill/>
        </p:spPr>
        <p:txBody>
          <a:bodyPr wrap="square" lIns="66968" tIns="26787" rIns="66968" bIns="26787" rtlCol="0" anchor="b" anchorCtr="0">
            <a:normAutofit/>
          </a:bodyPr>
          <a:lstStyle/>
          <a:p>
            <a:pPr marL="0" indent="0" algn="l">
              <a:lnSpc>
                <a:spcPct val="100000"/>
              </a:lnSpc>
              <a:spcBef>
                <a:spcPct val="0"/>
              </a:spcBef>
              <a:spcAft>
                <a:spcPct val="0"/>
              </a:spcAft>
              <a:buSzTx/>
              <a:buNone/>
            </a:pPr>
            <a:r>
              <a:rPr lang="zh-CN" altLang="en-US" sz="2800" b="1" spc="260">
                <a:solidFill>
                  <a:schemeClr val="lt1"/>
                </a:solidFill>
                <a:latin typeface="微软雅黑" panose="020B0503020204020204" charset="-122"/>
                <a:ea typeface="微软雅黑"/>
              </a:rPr>
              <a:t>这是一首被贝多芬、舒伯特、舒曼、柴科夫斯基等世界著名作曲家谱曲达百次以上的诗歌；</a:t>
            </a:r>
          </a:p>
        </p:txBody>
      </p:sp>
      <p:sp>
        <p:nvSpPr>
          <p:cNvPr id="11" name="Title 6"/>
          <p:cNvSpPr txBox="1"/>
          <p:nvPr>
            <p:custDataLst>
              <p:tags r:id="rId4"/>
            </p:custDataLst>
          </p:nvPr>
        </p:nvSpPr>
        <p:spPr>
          <a:xfrm>
            <a:off x="581660" y="2237740"/>
            <a:ext cx="6508115" cy="1226820"/>
          </a:xfrm>
          <a:prstGeom prst="rect">
            <a:avLst/>
          </a:prstGeom>
          <a:noFill/>
          <a:ln w="3175">
            <a:noFill/>
            <a:prstDash val="dash"/>
          </a:ln>
        </p:spPr>
        <p:txBody>
          <a:bodyPr wrap="square" lIns="66968" tIns="26787" rIns="66968" bIns="26787"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ctr">
              <a:lnSpc>
                <a:spcPct val="120000"/>
              </a:lnSpc>
              <a:spcBef>
                <a:spcPct val="0"/>
              </a:spcBef>
              <a:spcAft>
                <a:spcPts val="800"/>
              </a:spcAft>
              <a:buSzTx/>
              <a:buFont typeface="Wingdings"/>
            </a:pPr>
            <a:r>
              <a:rPr lang="zh-CN" altLang="en-US" sz="2800" b="1" spc="160">
                <a:ln w="3175">
                  <a:noFill/>
                  <a:prstDash val="dash"/>
                </a:ln>
                <a:solidFill>
                  <a:schemeClr val="lt1"/>
                </a:solidFill>
                <a:latin typeface="微软雅黑" panose="020B0503020204020204" charset="-122"/>
                <a:ea typeface="微软雅黑"/>
                <a:cs typeface="微软雅黑" panose="020B0503020204020204" charset="-122"/>
              </a:rPr>
              <a:t>这是一部用了五十多年写成的“教育小说”中的一首诗歌；</a:t>
            </a:r>
            <a:endParaRPr lang="zh-CN" altLang="en-US" sz="2800" b="1" spc="160">
              <a:ln w="3175">
                <a:noFill/>
                <a:prstDash val="dash"/>
              </a:ln>
              <a:solidFill>
                <a:schemeClr val="lt1"/>
              </a:solidFill>
              <a:latin typeface="微软雅黑" panose="020B0503020204020204" charset="-122"/>
              <a:ea typeface="微软雅黑" panose="020B0503020204020204" charset="-122"/>
              <a:cs typeface="微软雅黑" panose="020B0503020204020204" charset="-122"/>
            </a:endParaRPr>
          </a:p>
          <a:p>
            <a:pPr marL="0" lvl="0" indent="0" algn="l" fontAlgn="ctr">
              <a:lnSpc>
                <a:spcPct val="120000"/>
              </a:lnSpc>
              <a:spcBef>
                <a:spcPct val="0"/>
              </a:spcBef>
              <a:spcAft>
                <a:spcPts val="800"/>
              </a:spcAft>
              <a:buSzTx/>
              <a:buFont typeface="Wingdings"/>
            </a:pPr>
            <a:endParaRPr lang="zh-CN" sz="2800" b="1" spc="160">
              <a:ln w="3175">
                <a:noFill/>
                <a:prstDash val="dash"/>
              </a:ln>
              <a:solidFill>
                <a:schemeClr val="lt1"/>
              </a:solidFill>
              <a:latin typeface="微软雅黑" panose="020B0503020204020204" charset="-122"/>
              <a:ea typeface="微软雅黑" panose="020B0503020204020204" charset="-122"/>
              <a:cs typeface="微软雅黑" panose="020B0503020204020204" charset="-122"/>
            </a:endParaRPr>
          </a:p>
        </p:txBody>
      </p:sp>
      <p:pic>
        <p:nvPicPr>
          <p:cNvPr id="7" name="图片 6" descr="D:\meihua_service_cache\jpg/513bdb4b6f72bddb0543c6b04f4a605d.jpg513bdb4b6f72bddb0543c6b04f4a605d"/>
          <p:cNvPicPr>
            <a:picLocks noChangeAspect="1"/>
          </p:cNvPicPr>
          <p:nvPr>
            <p:custDataLst>
              <p:tags r:id="rId5"/>
            </p:custDataLst>
          </p:nvPr>
        </p:nvPicPr>
        <p:blipFill>
          <a:blip r:embed="rId9"/>
          <a:srcRect t="9856" b="9856"/>
          <a:stretch>
            <a:fillRect/>
          </a:stretch>
        </p:blipFill>
        <p:spPr>
          <a:xfrm>
            <a:off x="7490240" y="964353"/>
            <a:ext cx="4404148" cy="5303943"/>
          </a:xfrm>
          <a:custGeom>
            <a:avLst/>
            <a:gdLst/>
            <a:ahLst/>
            <a:cxnLst>
              <a:cxn ang="3">
                <a:pos x="hc" y="t"/>
              </a:cxn>
              <a:cxn ang="cd2">
                <a:pos x="l" y="vc"/>
              </a:cxn>
              <a:cxn ang="cd4">
                <a:pos x="hc" y="b"/>
              </a:cxn>
              <a:cxn ang="0">
                <a:pos x="r" y="vc"/>
              </a:cxn>
            </a:cxnLst>
            <a:rect l="l" t="t" r="r" b="b"/>
            <a:pathLst>
              <a:path w="6000" h="7920">
                <a:moveTo>
                  <a:pt x="0" y="0"/>
                </a:moveTo>
                <a:lnTo>
                  <a:pt x="6000" y="0"/>
                </a:lnTo>
                <a:lnTo>
                  <a:pt x="6000" y="7920"/>
                </a:lnTo>
                <a:lnTo>
                  <a:pt x="0" y="7920"/>
                </a:lnTo>
                <a:lnTo>
                  <a:pt x="0" y="0"/>
                </a:lnTo>
                <a:close/>
              </a:path>
            </a:pathLst>
          </a:custGeom>
        </p:spPr>
      </p:pic>
      <p:sp>
        <p:nvSpPr>
          <p:cNvPr id="2" name="Title 6"/>
          <p:cNvSpPr txBox="1"/>
          <p:nvPr>
            <p:custDataLst>
              <p:tags r:id="rId6"/>
            </p:custDataLst>
          </p:nvPr>
        </p:nvSpPr>
        <p:spPr>
          <a:xfrm>
            <a:off x="581660" y="3464560"/>
            <a:ext cx="6508115" cy="1226820"/>
          </a:xfrm>
          <a:prstGeom prst="rect">
            <a:avLst/>
          </a:prstGeom>
          <a:noFill/>
          <a:ln w="3175">
            <a:noFill/>
            <a:prstDash val="dash"/>
          </a:ln>
        </p:spPr>
        <p:txBody>
          <a:bodyPr wrap="square" lIns="66968" tIns="26787" rIns="66968" bIns="26787"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ctr">
              <a:lnSpc>
                <a:spcPct val="120000"/>
              </a:lnSpc>
              <a:spcBef>
                <a:spcPct val="0"/>
              </a:spcBef>
              <a:spcAft>
                <a:spcPts val="800"/>
              </a:spcAft>
              <a:buSzTx/>
              <a:buFont typeface="Wingdings"/>
            </a:pPr>
            <a:r>
              <a:rPr lang="zh-CN" altLang="en-US" sz="2800" b="1" spc="160">
                <a:ln w="3175">
                  <a:noFill/>
                  <a:prstDash val="dash"/>
                </a:ln>
                <a:solidFill>
                  <a:schemeClr val="lt1"/>
                </a:solidFill>
                <a:latin typeface="微软雅黑" panose="020B0503020204020204" charset="-122"/>
                <a:ea typeface="微软雅黑"/>
                <a:cs typeface="微软雅黑" panose="020B0503020204020204" charset="-122"/>
              </a:rPr>
              <a:t>这是一首被海涅称为“一支写出了整个意大利的诗歌”；</a:t>
            </a:r>
          </a:p>
        </p:txBody>
      </p:sp>
      <p:sp>
        <p:nvSpPr>
          <p:cNvPr id="3" name="Title 6"/>
          <p:cNvSpPr txBox="1"/>
          <p:nvPr>
            <p:custDataLst>
              <p:tags r:id="rId7"/>
            </p:custDataLst>
          </p:nvPr>
        </p:nvSpPr>
        <p:spPr>
          <a:xfrm>
            <a:off x="665480" y="4691380"/>
            <a:ext cx="6508115" cy="1577340"/>
          </a:xfrm>
          <a:prstGeom prst="rect">
            <a:avLst/>
          </a:prstGeom>
          <a:noFill/>
          <a:ln w="3175">
            <a:noFill/>
            <a:prstDash val="dash"/>
          </a:ln>
        </p:spPr>
        <p:txBody>
          <a:bodyPr wrap="square" lIns="66968" tIns="26787" rIns="66968" bIns="26787"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ctr">
              <a:lnSpc>
                <a:spcPct val="120000"/>
              </a:lnSpc>
              <a:spcBef>
                <a:spcPct val="0"/>
              </a:spcBef>
              <a:spcAft>
                <a:spcPts val="800"/>
              </a:spcAft>
              <a:buSzTx/>
              <a:buFont typeface="Wingdings"/>
            </a:pPr>
            <a:r>
              <a:rPr lang="zh-CN" altLang="en-US" sz="2800" b="1" spc="160">
                <a:ln w="3175">
                  <a:noFill/>
                  <a:prstDash val="dash"/>
                </a:ln>
                <a:solidFill>
                  <a:schemeClr val="lt1"/>
                </a:solidFill>
                <a:latin typeface="微软雅黑" panose="020B0503020204020204" charset="-122"/>
                <a:ea typeface="微软雅黑"/>
                <a:cs typeface="微软雅黑" panose="020B0503020204020204" charset="-122"/>
              </a:rPr>
              <a:t>这是被恩格斯称为“最伟大的德国人”，也是世界上称得上最伟大的少数几个文学家的诗歌……</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2000"/>
                                        <p:tgtEl>
                                          <p:spTgt spid="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1"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edge">
                                      <p:cBhvr>
                                        <p:cTn id="17" dur="2000"/>
                                        <p:tgtEl>
                                          <p:spTgt spid="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grpId="2"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edge">
                                      <p:cBhvr>
                                        <p:cTn id="22" dur="2000"/>
                                        <p:tgtEl>
                                          <p:spTgt spid="11"/>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6" presetClass="entr" presetSubtype="16" fill="hold" grpId="3"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circle(in)">
                                      <p:cBhvr>
                                        <p:cTn id="27" dur="2000"/>
                                        <p:tgtEl>
                                          <p:spTgt spid="2"/>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6" presetClass="entr" presetSubtype="16" fill="hold" grpId="4" nodeType="click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circle(in)">
                                      <p:cBhvr>
                                        <p:cTn id="3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1"/>
      <p:bldP spid="11" grpId="2"/>
      <p:bldP spid="2" grpId="3"/>
      <p:bldP spid="3" grpId="4"/>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2"/>
            </p:custDataLst>
          </p:nvPr>
        </p:nvSpPr>
        <p:spPr>
          <a:xfrm>
            <a:off x="642897" y="642907"/>
            <a:ext cx="11572955" cy="924172"/>
          </a:xfrm>
          <a:prstGeom prst="rect">
            <a:avLst/>
          </a:prstGeom>
          <a:noFill/>
        </p:spPr>
        <p:txBody>
          <a:bodyPr wrap="square" lIns="66968" tIns="26787" rIns="66968" bIns="26787" rtlCol="0" anchor="t" anchorCtr="0">
            <a:normAutofit/>
          </a:bodyPr>
          <a:lstStyle/>
          <a:p>
            <a:pPr marL="0" indent="0" algn="l">
              <a:lnSpc>
                <a:spcPct val="100000"/>
              </a:lnSpc>
              <a:spcBef>
                <a:spcPct val="0"/>
              </a:spcBef>
              <a:spcAft>
                <a:spcPct val="0"/>
              </a:spcAft>
              <a:buSzTx/>
              <a:buNone/>
            </a:pPr>
            <a:r>
              <a:rPr lang="zh-CN" altLang="en-US" sz="5200" b="1" spc="360">
                <a:solidFill>
                  <a:schemeClr val="accent1">
                    <a:lumMod val="75000"/>
                  </a:schemeClr>
                </a:solidFill>
                <a:latin typeface="微软雅黑" panose="020B0503020204020204" charset="-122"/>
                <a:ea typeface="微软雅黑"/>
              </a:rPr>
              <a:t>作者简介</a:t>
            </a:r>
          </a:p>
        </p:txBody>
      </p:sp>
      <p:pic>
        <p:nvPicPr>
          <p:cNvPr id="6" name="图片 5"/>
          <p:cNvPicPr preferRelativeResize="0">
            <a:picLocks noChangeAspect="1"/>
          </p:cNvPicPr>
          <p:nvPr>
            <p:custDataLst>
              <p:tags r:id="rId3"/>
            </p:custDataLst>
          </p:nvPr>
        </p:nvPicPr>
        <p:blipFill>
          <a:blip r:embed="rId6"/>
          <a:srcRect l="-73326" r="-73326"/>
          <a:stretch>
            <a:fillRect/>
          </a:stretch>
        </p:blipFill>
        <p:spPr>
          <a:xfrm>
            <a:off x="413385" y="2209800"/>
            <a:ext cx="6193155" cy="3897630"/>
          </a:xfrm>
          <a:custGeom>
            <a:avLst/>
            <a:gdLst/>
            <a:ahLst/>
            <a:cxnLst>
              <a:cxn ang="3">
                <a:pos x="hc" y="t"/>
              </a:cxn>
              <a:cxn ang="cd2">
                <a:pos x="l" y="vc"/>
              </a:cxn>
              <a:cxn ang="cd4">
                <a:pos x="hc" y="b"/>
              </a:cxn>
              <a:cxn ang="0">
                <a:pos x="r" y="vc"/>
              </a:cxn>
            </a:cxnLst>
            <a:rect l="l" t="t" r="r" b="b"/>
            <a:pathLst>
              <a:path w="12720" h="6240">
                <a:moveTo>
                  <a:pt x="0" y="0"/>
                </a:moveTo>
                <a:lnTo>
                  <a:pt x="12720" y="0"/>
                </a:lnTo>
                <a:lnTo>
                  <a:pt x="12720" y="6240"/>
                </a:lnTo>
                <a:lnTo>
                  <a:pt x="0" y="6240"/>
                </a:lnTo>
                <a:lnTo>
                  <a:pt x="0" y="0"/>
                </a:lnTo>
                <a:close/>
              </a:path>
            </a:pathLst>
          </a:custGeom>
          <a:blipFill rotWithShape="1">
            <a:blip r:embed="rId7"/>
            <a:stretch>
              <a:fillRect/>
            </a:stretch>
          </a:blipFill>
        </p:spPr>
      </p:pic>
      <p:sp>
        <p:nvSpPr>
          <p:cNvPr id="7" name="Title 6"/>
          <p:cNvSpPr txBox="1"/>
          <p:nvPr>
            <p:custDataLst>
              <p:tags r:id="rId4"/>
            </p:custDataLst>
          </p:nvPr>
        </p:nvSpPr>
        <p:spPr>
          <a:xfrm>
            <a:off x="6671310" y="2209800"/>
            <a:ext cx="5920105" cy="3897630"/>
          </a:xfrm>
          <a:prstGeom prst="rect">
            <a:avLst/>
          </a:prstGeom>
          <a:noFill/>
          <a:ln w="3175">
            <a:noFill/>
            <a:prstDash val="dash"/>
          </a:ln>
        </p:spPr>
        <p:txBody>
          <a:bodyPr wrap="square" lIns="66968" tIns="26787" rIns="66968" bIns="26787"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2800" b="1" spc="18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歌德(1749—1832),德国诗人、剧作家。生于美因河畔法兰克福富裕市民家庭。曾获斯特拉斯堡大学法学博士学位。深受卢梭、莱辛和斯宾诺莎的影响；和席勒交谊深厚,青年时为狂飙运动的主要人物。政治上反对封建割据,渴望德意志统一,主张自上而下的社会改革。</a:t>
            </a:r>
            <a:endParaRPr lang="zh-CN" altLang="en-US" sz="2800" b="1"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amond(in)">
                                      <p:cBhvr>
                                        <p:cTn id="12" dur="20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1"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ircle(in)">
                                      <p:cBhvr>
                                        <p:cTn id="1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2"/>
            </p:custDataLst>
          </p:nvPr>
        </p:nvSpPr>
        <p:spPr>
          <a:xfrm>
            <a:off x="642897" y="642907"/>
            <a:ext cx="11572955" cy="924172"/>
          </a:xfrm>
          <a:prstGeom prst="rect">
            <a:avLst/>
          </a:prstGeom>
          <a:noFill/>
        </p:spPr>
        <p:txBody>
          <a:bodyPr wrap="square" lIns="66968" tIns="26787" rIns="66968" bIns="26787" rtlCol="0" anchor="t" anchorCtr="0">
            <a:normAutofit/>
          </a:bodyPr>
          <a:lstStyle/>
          <a:p>
            <a:pPr marL="0" indent="0" algn="l">
              <a:lnSpc>
                <a:spcPct val="100000"/>
              </a:lnSpc>
              <a:spcBef>
                <a:spcPct val="0"/>
              </a:spcBef>
              <a:spcAft>
                <a:spcPct val="0"/>
              </a:spcAft>
              <a:buSzTx/>
              <a:buNone/>
            </a:pPr>
            <a:r>
              <a:rPr lang="zh-CN" altLang="en-US" sz="5200" b="1" spc="360">
                <a:solidFill>
                  <a:schemeClr val="accent1">
                    <a:lumMod val="75000"/>
                  </a:schemeClr>
                </a:solidFill>
                <a:latin typeface="微软雅黑" panose="020B0503020204020204" charset="-122"/>
                <a:ea typeface="微软雅黑"/>
              </a:rPr>
              <a:t>作者简介</a:t>
            </a:r>
          </a:p>
        </p:txBody>
      </p:sp>
      <p:pic>
        <p:nvPicPr>
          <p:cNvPr id="6" name="图片 5"/>
          <p:cNvPicPr preferRelativeResize="0">
            <a:picLocks noChangeAspect="1"/>
          </p:cNvPicPr>
          <p:nvPr>
            <p:custDataLst>
              <p:tags r:id="rId3"/>
            </p:custDataLst>
          </p:nvPr>
        </p:nvPicPr>
        <p:blipFill>
          <a:blip r:embed="rId6"/>
          <a:srcRect l="-55113" r="-60579"/>
          <a:stretch>
            <a:fillRect/>
          </a:stretch>
        </p:blipFill>
        <p:spPr>
          <a:xfrm>
            <a:off x="445135" y="1720215"/>
            <a:ext cx="5810885" cy="5074920"/>
          </a:xfrm>
          <a:prstGeom prst="rect">
            <a:avLst/>
          </a:prstGeom>
          <a:blipFill rotWithShape="1">
            <a:blip r:embed="rId7"/>
            <a:stretch>
              <a:fillRect/>
            </a:stretch>
          </a:blipFill>
        </p:spPr>
      </p:pic>
      <p:sp>
        <p:nvSpPr>
          <p:cNvPr id="7" name="Title 6"/>
          <p:cNvSpPr txBox="1"/>
          <p:nvPr>
            <p:custDataLst>
              <p:tags r:id="rId4"/>
            </p:custDataLst>
          </p:nvPr>
        </p:nvSpPr>
        <p:spPr>
          <a:xfrm>
            <a:off x="6337935" y="1720215"/>
            <a:ext cx="6253480" cy="5074285"/>
          </a:xfrm>
          <a:prstGeom prst="rect">
            <a:avLst/>
          </a:prstGeom>
          <a:noFill/>
          <a:ln w="3175">
            <a:noFill/>
            <a:prstDash val="dash"/>
          </a:ln>
        </p:spPr>
        <p:txBody>
          <a:bodyPr wrap="square" lIns="66968" tIns="26787" rIns="66968" bIns="26787"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2800" b="1" spc="18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早期重要作品有剧本</a:t>
            </a:r>
            <a:r>
              <a:rPr lang="zh-CN" altLang="en-US" sz="2800" b="1" spc="180">
                <a:ln w="3175">
                  <a:noFill/>
                  <a:prstDash val="dash"/>
                </a:ln>
                <a:solidFill>
                  <a:srgbClr val="FF0000"/>
                </a:solidFill>
                <a:latin typeface="微软雅黑" panose="020B0503020204020204" charset="-122"/>
                <a:ea typeface="微软雅黑"/>
                <a:cs typeface="微软雅黑" panose="020B0503020204020204" charset="-122"/>
              </a:rPr>
              <a:t>《葛兹·冯·伯利欣根》</a:t>
            </a:r>
            <a:r>
              <a:rPr lang="zh-CN" altLang="en-US" sz="2800" b="1" spc="18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和书信体小说</a:t>
            </a:r>
            <a:r>
              <a:rPr lang="zh-CN" altLang="en-US" sz="2800" b="1" spc="180">
                <a:ln w="3175">
                  <a:noFill/>
                  <a:prstDash val="dash"/>
                </a:ln>
                <a:solidFill>
                  <a:srgbClr val="FF0000"/>
                </a:solidFill>
                <a:latin typeface="微软雅黑" panose="020B0503020204020204" charset="-122"/>
                <a:ea typeface="微软雅黑"/>
                <a:cs typeface="微软雅黑" panose="020B0503020204020204" charset="-122"/>
              </a:rPr>
              <a:t>《少年维特之烦恼》</a:t>
            </a:r>
            <a:r>
              <a:rPr lang="zh-CN" altLang="en-US" sz="2800" b="1" spc="18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。1775年从瑞士游历归来,应邀担任魏玛公国枢密顾问。1786—1788年间访问意大利,对古典艺术发生浓厚兴趣,同时研究自然科学,进行文艺创作,完成剧本</a:t>
            </a:r>
            <a:r>
              <a:rPr lang="zh-CN" altLang="en-US" sz="2800" b="1" spc="180">
                <a:ln w="3175">
                  <a:noFill/>
                  <a:prstDash val="dash"/>
                </a:ln>
                <a:solidFill>
                  <a:srgbClr val="FF0000"/>
                </a:solidFill>
                <a:latin typeface="微软雅黑" panose="020B0503020204020204" charset="-122"/>
                <a:ea typeface="微软雅黑"/>
                <a:cs typeface="微软雅黑" panose="020B0503020204020204" charset="-122"/>
              </a:rPr>
              <a:t>《伊菲格涅亚在陶里斯》</a:t>
            </a:r>
            <a:r>
              <a:rPr lang="zh-CN" altLang="en-US" sz="2800" b="1" spc="18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和</a:t>
            </a:r>
            <a:r>
              <a:rPr lang="zh-CN" altLang="en-US" sz="2800" b="1" spc="180">
                <a:ln w="3175">
                  <a:noFill/>
                  <a:prstDash val="dash"/>
                </a:ln>
                <a:solidFill>
                  <a:srgbClr val="FF0000"/>
                </a:solidFill>
                <a:latin typeface="微软雅黑" panose="020B0503020204020204" charset="-122"/>
                <a:ea typeface="微软雅黑"/>
                <a:cs typeface="微软雅黑" panose="020B0503020204020204" charset="-122"/>
              </a:rPr>
              <a:t>《埃格蒙特》</a:t>
            </a:r>
            <a:r>
              <a:rPr lang="zh-CN" altLang="en-US" sz="2800" b="1" spc="18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。后者以尼德兰民族独立斗争为题材,反映作者对异族压迫的憎恨。</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2"/>
            </p:custDataLst>
          </p:nvPr>
        </p:nvSpPr>
        <p:spPr>
          <a:xfrm>
            <a:off x="642897" y="642907"/>
            <a:ext cx="11572955" cy="924172"/>
          </a:xfrm>
          <a:prstGeom prst="rect">
            <a:avLst/>
          </a:prstGeom>
          <a:noFill/>
        </p:spPr>
        <p:txBody>
          <a:bodyPr wrap="square" lIns="66968" tIns="26787" rIns="66968" bIns="26787" rtlCol="0" anchor="t" anchorCtr="0">
            <a:normAutofit/>
          </a:bodyPr>
          <a:lstStyle/>
          <a:p>
            <a:pPr marL="0" indent="0" algn="l">
              <a:lnSpc>
                <a:spcPct val="100000"/>
              </a:lnSpc>
              <a:spcBef>
                <a:spcPct val="0"/>
              </a:spcBef>
              <a:spcAft>
                <a:spcPct val="0"/>
              </a:spcAft>
              <a:buSzTx/>
              <a:buNone/>
            </a:pPr>
            <a:r>
              <a:rPr lang="zh-CN" altLang="en-US" sz="5200" b="1" spc="360">
                <a:solidFill>
                  <a:schemeClr val="accent1">
                    <a:lumMod val="75000"/>
                  </a:schemeClr>
                </a:solidFill>
                <a:latin typeface="微软雅黑" panose="020B0503020204020204" charset="-122"/>
                <a:ea typeface="微软雅黑"/>
              </a:rPr>
              <a:t>作者简介</a:t>
            </a:r>
          </a:p>
        </p:txBody>
      </p:sp>
      <p:pic>
        <p:nvPicPr>
          <p:cNvPr id="6" name="图片 5"/>
          <p:cNvPicPr preferRelativeResize="0">
            <a:picLocks noChangeAspect="1"/>
          </p:cNvPicPr>
          <p:nvPr>
            <p:custDataLst>
              <p:tags r:id="rId3"/>
            </p:custDataLst>
          </p:nvPr>
        </p:nvPicPr>
        <p:blipFill>
          <a:blip r:embed="rId6"/>
          <a:srcRect l="-34491" r="-25966"/>
          <a:stretch>
            <a:fillRect/>
          </a:stretch>
        </p:blipFill>
        <p:spPr>
          <a:xfrm>
            <a:off x="365760" y="1720215"/>
            <a:ext cx="5098415" cy="5074920"/>
          </a:xfrm>
          <a:prstGeom prst="rect">
            <a:avLst/>
          </a:prstGeom>
          <a:blipFill rotWithShape="1">
            <a:blip r:embed="rId7"/>
            <a:stretch>
              <a:fillRect/>
            </a:stretch>
          </a:blipFill>
        </p:spPr>
      </p:pic>
      <p:sp>
        <p:nvSpPr>
          <p:cNvPr id="7" name="Title 6"/>
          <p:cNvSpPr txBox="1"/>
          <p:nvPr>
            <p:custDataLst>
              <p:tags r:id="rId4"/>
            </p:custDataLst>
          </p:nvPr>
        </p:nvSpPr>
        <p:spPr>
          <a:xfrm>
            <a:off x="5463540" y="1720215"/>
            <a:ext cx="7127875" cy="5407660"/>
          </a:xfrm>
          <a:prstGeom prst="rect">
            <a:avLst/>
          </a:prstGeom>
          <a:noFill/>
          <a:ln w="3175">
            <a:noFill/>
            <a:prstDash val="dash"/>
          </a:ln>
        </p:spPr>
        <p:txBody>
          <a:bodyPr wrap="square" lIns="66968" tIns="26787" rIns="66968" bIns="26787"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2800" b="1" spc="180">
                <a:ln w="3175">
                  <a:noFill/>
                  <a:prstDash val="dash"/>
                </a:ln>
                <a:latin typeface="微软雅黑" panose="020B0503020204020204" charset="-122"/>
                <a:ea typeface="微软雅黑"/>
                <a:cs typeface="微软雅黑" panose="020B0503020204020204" charset="-122"/>
              </a:rPr>
              <a:t>代表作诗剧</a:t>
            </a:r>
            <a:r>
              <a:rPr lang="zh-CN" altLang="en-US" sz="2800" b="1" spc="180">
                <a:ln w="3175">
                  <a:noFill/>
                  <a:prstDash val="dash"/>
                </a:ln>
                <a:solidFill>
                  <a:srgbClr val="FF0000"/>
                </a:solidFill>
                <a:latin typeface="微软雅黑" panose="020B0503020204020204" charset="-122"/>
                <a:ea typeface="微软雅黑"/>
                <a:cs typeface="微软雅黑" panose="020B0503020204020204" charset="-122"/>
              </a:rPr>
              <a:t>《浮士德》</a:t>
            </a:r>
            <a:r>
              <a:rPr lang="zh-CN" altLang="en-US" sz="2800" b="1" spc="180">
                <a:ln w="3175">
                  <a:noFill/>
                  <a:prstDash val="dash"/>
                </a:ln>
                <a:latin typeface="微软雅黑" panose="020B0503020204020204" charset="-122"/>
                <a:ea typeface="微软雅黑"/>
                <a:cs typeface="微软雅黑" panose="020B0503020204020204" charset="-122"/>
              </a:rPr>
              <a:t>描写主人公浮士德一生探求真理的痛苦经历,反映从文艺复兴至19世纪初德国进步的、科学的力量和反动的、神秘的力量之间的斗争,宣扬人道主义思想。重要作品还有自传</a:t>
            </a:r>
            <a:r>
              <a:rPr lang="zh-CN" altLang="en-US" sz="2800" b="1" spc="180">
                <a:ln w="3175">
                  <a:noFill/>
                  <a:prstDash val="dash"/>
                </a:ln>
                <a:solidFill>
                  <a:srgbClr val="FF0000"/>
                </a:solidFill>
                <a:latin typeface="微软雅黑" panose="020B0503020204020204" charset="-122"/>
                <a:ea typeface="微软雅黑"/>
                <a:cs typeface="微软雅黑" panose="020B0503020204020204" charset="-122"/>
              </a:rPr>
              <a:t>《诗与真》</a:t>
            </a:r>
            <a:r>
              <a:rPr lang="zh-CN" altLang="en-US" sz="2800" b="1" spc="180">
                <a:ln w="3175">
                  <a:noFill/>
                  <a:prstDash val="dash"/>
                </a:ln>
                <a:latin typeface="微软雅黑" panose="020B0503020204020204" charset="-122"/>
                <a:ea typeface="微软雅黑"/>
                <a:cs typeface="微软雅黑" panose="020B0503020204020204" charset="-122"/>
              </a:rPr>
              <a:t>和小说</a:t>
            </a:r>
            <a:r>
              <a:rPr lang="zh-CN" altLang="en-US" sz="2800" b="1" spc="180">
                <a:ln w="3175">
                  <a:noFill/>
                  <a:prstDash val="dash"/>
                </a:ln>
                <a:solidFill>
                  <a:srgbClr val="FF0000"/>
                </a:solidFill>
                <a:latin typeface="微软雅黑" panose="020B0503020204020204" charset="-122"/>
                <a:ea typeface="微软雅黑"/>
                <a:cs typeface="微软雅黑" panose="020B0503020204020204" charset="-122"/>
              </a:rPr>
              <a:t>《威廉·迈斯特的学习时代和漫游时代》</a:t>
            </a:r>
            <a:r>
              <a:rPr lang="zh-CN" altLang="en-US" sz="2800" b="1" spc="180">
                <a:ln w="3175">
                  <a:noFill/>
                  <a:prstDash val="dash"/>
                </a:ln>
                <a:latin typeface="微软雅黑" panose="020B0503020204020204" charset="-122"/>
                <a:ea typeface="微软雅黑"/>
                <a:cs typeface="微软雅黑" panose="020B0503020204020204" charset="-122"/>
              </a:rPr>
              <a:t>。所作抒情诗语言优美,内涵深广,是德国诗歌的瑰宝。其作品对德国和世界文学有很大影响。在自然科学方面也有不少贡献,如发现人类颚间骨,并著有关于植物形态学和颜色学的论文。</a:t>
            </a:r>
            <a:endParaRPr lang="zh-CN" altLang="en-US" sz="2800" b="1" spc="180">
              <a:ln w="3175">
                <a:noFill/>
                <a:prstDash val="dash"/>
              </a:ln>
              <a:latin typeface="微软雅黑" panose="020B0503020204020204" charset="-122"/>
              <a:ea typeface="微软雅黑" panose="020B0503020204020204" charset="-122"/>
              <a:cs typeface="微软雅黑" panose="020B0503020204020204"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4"/>
          <p:cNvSpPr/>
          <p:nvPr>
            <p:custDataLst>
              <p:tags r:id="rId2"/>
            </p:custDataLst>
          </p:nvPr>
        </p:nvSpPr>
        <p:spPr>
          <a:xfrm>
            <a:off x="964363" y="1446513"/>
            <a:ext cx="10930025" cy="4339625"/>
          </a:xfrm>
          <a:custGeom>
            <a:avLst/>
            <a:gdLst>
              <a:gd name="connsiteX0" fmla="*/ 0 w 9899943"/>
              <a:gd name="connsiteY0" fmla="*/ 0 h 4048220"/>
              <a:gd name="connsiteX1" fmla="*/ 9899943 w 9899943"/>
              <a:gd name="connsiteY1" fmla="*/ 0 h 4048220"/>
              <a:gd name="connsiteX2" fmla="*/ 9899943 w 9899943"/>
              <a:gd name="connsiteY2" fmla="*/ 4048220 h 4048220"/>
              <a:gd name="connsiteX3" fmla="*/ 0 w 9899943"/>
              <a:gd name="connsiteY3" fmla="*/ 4048220 h 4048220"/>
              <a:gd name="connsiteX4" fmla="*/ 0 w 9899943"/>
              <a:gd name="connsiteY4" fmla="*/ 0 h 4048220"/>
              <a:gd name="connsiteX0-1" fmla="*/ 0 w 9899943"/>
              <a:gd name="connsiteY0-2" fmla="*/ 0 h 4048220"/>
              <a:gd name="connsiteX1-3" fmla="*/ 9899943 w 9899943"/>
              <a:gd name="connsiteY1-4" fmla="*/ 0 h 4048220"/>
              <a:gd name="connsiteX2-5" fmla="*/ 9899943 w 9899943"/>
              <a:gd name="connsiteY2-6" fmla="*/ 4048220 h 4048220"/>
              <a:gd name="connsiteX3-7" fmla="*/ 808083 w 9899943"/>
              <a:gd name="connsiteY3-8" fmla="*/ 4043410 h 4048220"/>
              <a:gd name="connsiteX4-9" fmla="*/ 0 w 9899943"/>
              <a:gd name="connsiteY4-10" fmla="*/ 4048220 h 4048220"/>
              <a:gd name="connsiteX5" fmla="*/ 0 w 9899943"/>
              <a:gd name="connsiteY5" fmla="*/ 0 h 4048220"/>
              <a:gd name="connsiteX0-11" fmla="*/ 0 w 9899943"/>
              <a:gd name="connsiteY0-12" fmla="*/ 0 h 4048220"/>
              <a:gd name="connsiteX1-13" fmla="*/ 9899943 w 9899943"/>
              <a:gd name="connsiteY1-14" fmla="*/ 0 h 4048220"/>
              <a:gd name="connsiteX2-15" fmla="*/ 9899943 w 9899943"/>
              <a:gd name="connsiteY2-16" fmla="*/ 4048220 h 4048220"/>
              <a:gd name="connsiteX3-17" fmla="*/ 1730103 w 9899943"/>
              <a:gd name="connsiteY3-18" fmla="*/ 4043410 h 4048220"/>
              <a:gd name="connsiteX4-19" fmla="*/ 808083 w 9899943"/>
              <a:gd name="connsiteY4-20" fmla="*/ 4043410 h 4048220"/>
              <a:gd name="connsiteX5-21" fmla="*/ 0 w 9899943"/>
              <a:gd name="connsiteY5-22" fmla="*/ 4048220 h 4048220"/>
              <a:gd name="connsiteX6" fmla="*/ 0 w 9899943"/>
              <a:gd name="connsiteY6" fmla="*/ 0 h 4048220"/>
              <a:gd name="connsiteX0-23" fmla="*/ 808083 w 9899943"/>
              <a:gd name="connsiteY0-24" fmla="*/ 4043410 h 4134850"/>
              <a:gd name="connsiteX1-25" fmla="*/ 0 w 9899943"/>
              <a:gd name="connsiteY1-26" fmla="*/ 4048220 h 4134850"/>
              <a:gd name="connsiteX2-27" fmla="*/ 0 w 9899943"/>
              <a:gd name="connsiteY2-28" fmla="*/ 0 h 4134850"/>
              <a:gd name="connsiteX3-29" fmla="*/ 9899943 w 9899943"/>
              <a:gd name="connsiteY3-30" fmla="*/ 0 h 4134850"/>
              <a:gd name="connsiteX4-31" fmla="*/ 9899943 w 9899943"/>
              <a:gd name="connsiteY4-32" fmla="*/ 4048220 h 4134850"/>
              <a:gd name="connsiteX5-33" fmla="*/ 1730103 w 9899943"/>
              <a:gd name="connsiteY5-34" fmla="*/ 4043410 h 4134850"/>
              <a:gd name="connsiteX6-35" fmla="*/ 899523 w 9899943"/>
              <a:gd name="connsiteY6-36" fmla="*/ 4134850 h 4134850"/>
              <a:gd name="connsiteX0-37" fmla="*/ 808083 w 9899943"/>
              <a:gd name="connsiteY0-38" fmla="*/ 4043410 h 4048220"/>
              <a:gd name="connsiteX1-39" fmla="*/ 0 w 9899943"/>
              <a:gd name="connsiteY1-40" fmla="*/ 4048220 h 4048220"/>
              <a:gd name="connsiteX2-41" fmla="*/ 0 w 9899943"/>
              <a:gd name="connsiteY2-42" fmla="*/ 0 h 4048220"/>
              <a:gd name="connsiteX3-43" fmla="*/ 9899943 w 9899943"/>
              <a:gd name="connsiteY3-44" fmla="*/ 0 h 4048220"/>
              <a:gd name="connsiteX4-45" fmla="*/ 9899943 w 9899943"/>
              <a:gd name="connsiteY4-46" fmla="*/ 4048220 h 4048220"/>
              <a:gd name="connsiteX5-47" fmla="*/ 1730103 w 9899943"/>
              <a:gd name="connsiteY5-48" fmla="*/ 4043410 h 40482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9899943" h="4048220">
                <a:moveTo>
                  <a:pt x="808083" y="4043410"/>
                </a:moveTo>
                <a:lnTo>
                  <a:pt x="0" y="4048220"/>
                </a:lnTo>
                <a:lnTo>
                  <a:pt x="0" y="0"/>
                </a:lnTo>
                <a:lnTo>
                  <a:pt x="9899943" y="0"/>
                </a:lnTo>
                <a:lnTo>
                  <a:pt x="9899943" y="4048220"/>
                </a:lnTo>
                <a:lnTo>
                  <a:pt x="1730103" y="4043410"/>
                </a:lnTo>
              </a:path>
            </a:pathLst>
          </a:custGeom>
          <a:noFill/>
          <a:ln w="349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latin typeface="微软雅黑" panose="020B0503020204020204" charset="-122"/>
              <a:ea typeface="微软雅黑"/>
            </a:endParaRPr>
          </a:p>
        </p:txBody>
      </p:sp>
      <p:sp>
        <p:nvSpPr>
          <p:cNvPr id="5" name="Oval 5"/>
          <p:cNvSpPr/>
          <p:nvPr>
            <p:custDataLst>
              <p:tags r:id="rId3"/>
            </p:custDataLst>
          </p:nvPr>
        </p:nvSpPr>
        <p:spPr>
          <a:xfrm>
            <a:off x="2041327" y="5464669"/>
            <a:ext cx="667717" cy="667681"/>
          </a:xfrm>
          <a:prstGeom prst="ellips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pPr>
            <a:endParaRPr kumimoji="0" lang="en-US" sz="950" b="0" i="0" u="none" strike="noStrike" kern="1200" cap="none" spc="0" normalizeH="0" baseline="0" noProof="0">
              <a:ln>
                <a:noFill/>
              </a:ln>
              <a:solidFill>
                <a:prstClr val="white"/>
              </a:solidFill>
              <a:effectLst/>
              <a:uLnTx/>
              <a:uFillTx/>
              <a:latin typeface="微软雅黑" panose="020B0503020204020204" charset="-122"/>
              <a:ea typeface="微软雅黑"/>
              <a:cs typeface="+mj-lt"/>
            </a:endParaRPr>
          </a:p>
        </p:txBody>
      </p:sp>
      <p:sp>
        <p:nvSpPr>
          <p:cNvPr id="6" name="文本框 5"/>
          <p:cNvSpPr txBox="1"/>
          <p:nvPr>
            <p:custDataLst>
              <p:tags r:id="rId4"/>
            </p:custDataLst>
          </p:nvPr>
        </p:nvSpPr>
        <p:spPr>
          <a:xfrm>
            <a:off x="2041327" y="5636779"/>
            <a:ext cx="667048" cy="323460"/>
          </a:xfrm>
          <a:prstGeom prst="rect">
            <a:avLst/>
          </a:prstGeom>
          <a:noFill/>
        </p:spPr>
        <p:txBody>
          <a:bodyPr wrap="square" rtlCol="0">
            <a:normAutofit fontScale="97500"/>
          </a:bodyPr>
          <a:lstStyle/>
          <a:p>
            <a:pPr algn="ctr"/>
            <a:r>
              <a:rPr lang="en-US" altLang="zh-CN" sz="1475">
                <a:solidFill>
                  <a:schemeClr val="lt1"/>
                </a:solidFill>
                <a:uFillTx/>
                <a:latin typeface="微软雅黑" panose="020B0503020204020204" charset="-122"/>
                <a:ea typeface="微软雅黑"/>
              </a:rPr>
              <a:t>logo</a:t>
            </a:r>
          </a:p>
        </p:txBody>
      </p:sp>
      <p:sp>
        <p:nvSpPr>
          <p:cNvPr id="7" name="衬底"/>
          <p:cNvSpPr/>
          <p:nvPr>
            <p:custDataLst>
              <p:tags r:id="rId5"/>
            </p:custDataLst>
          </p:nvPr>
        </p:nvSpPr>
        <p:spPr>
          <a:xfrm>
            <a:off x="5712789" y="643591"/>
            <a:ext cx="5779432" cy="5945479"/>
          </a:xfrm>
          <a:prstGeom prst="rect">
            <a:avLst/>
          </a:prstGeom>
          <a:solidFill>
            <a:srgbClr val="FFFFFF"/>
          </a:solidFill>
          <a:ln>
            <a:noFill/>
          </a:ln>
          <a:effectLst>
            <a:outerShdw blurRad="127000" dist="38100" dir="5400000" algn="t" rotWithShape="0">
              <a:schemeClr val="dk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sz="1685" b="1">
              <a:solidFill>
                <a:schemeClr val="lt1"/>
              </a:solidFill>
              <a:latin typeface="微软雅黑" panose="020B0503020204020204" charset="-122"/>
              <a:ea typeface="微软雅黑"/>
            </a:endParaRPr>
          </a:p>
        </p:txBody>
      </p:sp>
      <p:sp>
        <p:nvSpPr>
          <p:cNvPr id="8" name="文本框 7"/>
          <p:cNvSpPr txBox="1"/>
          <p:nvPr>
            <p:custDataLst>
              <p:tags r:id="rId6"/>
            </p:custDataLst>
          </p:nvPr>
        </p:nvSpPr>
        <p:spPr>
          <a:xfrm>
            <a:off x="1687830" y="2282190"/>
            <a:ext cx="3375660" cy="2875915"/>
          </a:xfrm>
          <a:prstGeom prst="ellipse">
            <a:avLst/>
          </a:prstGeom>
          <a:solidFill>
            <a:schemeClr val="accent2"/>
          </a:solidFill>
        </p:spPr>
        <p:txBody>
          <a:bodyPr wrap="square" lIns="66968" tIns="26787" rIns="66968" bIns="26787" rtlCol="0" anchor="ctr" anchorCtr="0"/>
          <a:lstStyle/>
          <a:p>
            <a:pPr marL="0" indent="0" algn="ctr">
              <a:lnSpc>
                <a:spcPct val="100000"/>
              </a:lnSpc>
              <a:spcBef>
                <a:spcPct val="0"/>
              </a:spcBef>
              <a:spcAft>
                <a:spcPct val="0"/>
              </a:spcAft>
              <a:buSzTx/>
              <a:buNone/>
            </a:pPr>
            <a:r>
              <a:rPr lang="zh-CN" altLang="en-US" sz="16600" b="1" spc="380">
                <a:solidFill>
                  <a:schemeClr val="accent1">
                    <a:lumMod val="75000"/>
                  </a:schemeClr>
                </a:solidFill>
                <a:latin typeface="微软雅黑" panose="020B0503020204020204" charset="-122"/>
                <a:ea typeface="微软雅黑"/>
              </a:rPr>
              <a:t>读</a:t>
            </a:r>
          </a:p>
        </p:txBody>
      </p:sp>
      <p:pic>
        <p:nvPicPr>
          <p:cNvPr id="9" name="图片 8"/>
          <p:cNvPicPr>
            <a:picLocks noChangeAspect="1"/>
          </p:cNvPicPr>
          <p:nvPr>
            <p:custDataLst>
              <p:tags r:id="rId7"/>
            </p:custDataLst>
          </p:nvPr>
        </p:nvPicPr>
        <p:blipFill>
          <a:blip r:embed="rId9"/>
          <a:srcRect l="3913" r="3913" b="6377"/>
          <a:stretch>
            <a:fillRect/>
          </a:stretch>
        </p:blipFill>
        <p:spPr>
          <a:xfrm>
            <a:off x="6033770" y="994410"/>
            <a:ext cx="5137150" cy="5424805"/>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80">
                                          <p:stCondLst>
                                            <p:cond delay="0"/>
                                          </p:stCondLst>
                                        </p:cTn>
                                        <p:tgtEl>
                                          <p:spTgt spid="8"/>
                                        </p:tgtEl>
                                      </p:cBhvr>
                                    </p:animEffect>
                                    <p:anim calcmode="lin" valueType="num">
                                      <p:cBhvr>
                                        <p:cTn id="8"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13" dur="26">
                                          <p:stCondLst>
                                            <p:cond delay="650"/>
                                          </p:stCondLst>
                                        </p:cTn>
                                        <p:tgtEl>
                                          <p:spTgt spid="8"/>
                                        </p:tgtEl>
                                      </p:cBhvr>
                                      <p:to x="100000" y="60000"/>
                                    </p:animScale>
                                    <p:animScale>
                                      <p:cBhvr>
                                        <p:cTn id="14" dur="166" decel="50000">
                                          <p:stCondLst>
                                            <p:cond delay="676"/>
                                          </p:stCondLst>
                                        </p:cTn>
                                        <p:tgtEl>
                                          <p:spTgt spid="8"/>
                                        </p:tgtEl>
                                      </p:cBhvr>
                                      <p:to x="100000" y="100000"/>
                                    </p:animScale>
                                    <p:animScale>
                                      <p:cBhvr>
                                        <p:cTn id="15" dur="26">
                                          <p:stCondLst>
                                            <p:cond delay="1312"/>
                                          </p:stCondLst>
                                        </p:cTn>
                                        <p:tgtEl>
                                          <p:spTgt spid="8"/>
                                        </p:tgtEl>
                                      </p:cBhvr>
                                      <p:to x="100000" y="80000"/>
                                    </p:animScale>
                                    <p:animScale>
                                      <p:cBhvr>
                                        <p:cTn id="16" dur="166" decel="50000">
                                          <p:stCondLst>
                                            <p:cond delay="1338"/>
                                          </p:stCondLst>
                                        </p:cTn>
                                        <p:tgtEl>
                                          <p:spTgt spid="8"/>
                                        </p:tgtEl>
                                      </p:cBhvr>
                                      <p:to x="100000" y="100000"/>
                                    </p:animScale>
                                    <p:animScale>
                                      <p:cBhvr>
                                        <p:cTn id="17" dur="26">
                                          <p:stCondLst>
                                            <p:cond delay="1642"/>
                                          </p:stCondLst>
                                        </p:cTn>
                                        <p:tgtEl>
                                          <p:spTgt spid="8"/>
                                        </p:tgtEl>
                                      </p:cBhvr>
                                      <p:to x="100000" y="90000"/>
                                    </p:animScale>
                                    <p:animScale>
                                      <p:cBhvr>
                                        <p:cTn id="18" dur="166" decel="50000">
                                          <p:stCondLst>
                                            <p:cond delay="1668"/>
                                          </p:stCondLst>
                                        </p:cTn>
                                        <p:tgtEl>
                                          <p:spTgt spid="8"/>
                                        </p:tgtEl>
                                      </p:cBhvr>
                                      <p:to x="100000" y="100000"/>
                                    </p:animScale>
                                    <p:animScale>
                                      <p:cBhvr>
                                        <p:cTn id="19" dur="26">
                                          <p:stCondLst>
                                            <p:cond delay="1808"/>
                                          </p:stCondLst>
                                        </p:cTn>
                                        <p:tgtEl>
                                          <p:spTgt spid="8"/>
                                        </p:tgtEl>
                                      </p:cBhvr>
                                      <p:to x="100000" y="95000"/>
                                    </p:animScale>
                                    <p:animScale>
                                      <p:cBhvr>
                                        <p:cTn id="20" dur="166" decel="50000">
                                          <p:stCondLst>
                                            <p:cond delay="1834"/>
                                          </p:stCondLst>
                                        </p:cTn>
                                        <p:tgtEl>
                                          <p:spTgt spid="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0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0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0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0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10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0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0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0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0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0.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t&quot;,&quot;text_direction&quot;:&quot;horizontal&quot;,&quot;support_big_font&quot;:false,&quot;picture_toward&quot;:0,&quot;picture_dockside&quot;:[],&quot;fill_id&quot;:&quot;577fb6fb92184a2fb8c769fd05bb9d24&quot;,&quot;fill_align&quot;:&quot;lt&quot;,&quot;chip_types&quot;:[&quot;header&quot;]},{&quot;text_align&quot;:&quot;lm&quot;,&quot;text_direction&quot;:&quot;horizontal&quot;,&quot;support_features&quot;:[&quot;collage&quot;,&quot;carousel&quot;],&quot;support_big_font&quot;:false,&quot;picture_toward&quot;:0,&quot;picture_dockside&quot;:[],&quot;fill_id&quot;:&quot;ca3f0f9c0eb4416e9bcff006547ecf8f&quot;,&quot;fill_align&quot;:&quot;cm&quot;,&quot;chip_types&quot;:[&quot;diagram&quot;,&quot;text&quot;,&quot;picture&quot;,&quot;chart&quot;,&quot;table&quot;,&quot;video&quot;]}]]"/>
  <p:tag name="KSO_WM_CHIP_GROUPID" val="5f708c7a747e3ea6e292a7fb"/>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708c7a747e3ea6e292a7fc"/>
  <p:tag name="KSO_WM_SLIDE_BACKGROUND" val="[&quot;general&quot;]"/>
  <p:tag name="KSO_WM_SLIDE_BACKGROUND_TYPE" val="general"/>
  <p:tag name="KSO_WM_SLIDE_BK_DARK_LIGHT" val="2"/>
  <p:tag name="KSO_WM_SLIDE_CAN_ADD_NAVIGATION" val="1"/>
  <p:tag name="KSO_WM_SLIDE_ID" val="diagram20212699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1-16T10:02:43&quot;,&quot;maxSize&quot;:{&quot;size1&quot;:26.699999999999999},&quot;minSize&quot;:{&quot;size1&quot;:17.899999999999999},&quot;normalSize&quot;:{&quot;size1&quot;:17.899999999999999},&quot;subLayout&quot;:[{&quot;id&quot;:&quot;2020-11-16T10:02:43&quot;,&quot;margin&quot;:{&quot;bottom&quot;:0.026000002399086952,&quot;left&quot;:2.9630000591278076,&quot;right&quot;:2.5399999618530273,&quot;top&quot;:1.6929999589920044},&quot;type&quot;:0},{&quot;id&quot;:&quot;2020-11-16T10:02:43&quot;,&quot;margin&quot;:{&quot;bottom&quot;:2.5399999618530273,&quot;left&quot;:2.5399999618530273,&quot;right&quot;:2.5399999618530273,&quot;top&quot;:1.6670000553131104},&quot;type&quot;:0}],&quot;type&quot;:0}"/>
  <p:tag name="KSO_WM_SLIDE_POSITION" val="47*48"/>
  <p:tag name="KSO_WM_SLIDE_RATIO" val="1.777778"/>
  <p:tag name="KSO_WM_SLIDE_SIZE" val="864*444"/>
  <p:tag name="KSO_WM_SLIDE_SUBTYPE" val="picTxt"/>
  <p:tag name="KSO_WM_SLIDE_SUPPORT_FEATURE_TYPE" val="3"/>
  <p:tag name="KSO_WM_SLIDE_TYPE" val="text"/>
  <p:tag name="KSO_WM_TAG_VERSION" val="1.0"/>
  <p:tag name="KSO_WM_TEMPLATE_ASSEMBLE_GROUPID" val="5fb1ddc330a0f79ad1c42b8d"/>
  <p:tag name="KSO_WM_TEMPLATE_ASSEMBLE_XID" val="5fb1ddc330a0f79ad1c42b8d"/>
  <p:tag name="KSO_WM_TEMPLATE_CATEGORY" val="diagram"/>
  <p:tag name="KSO_WM_TEMPLATE_COLOR_TYPE" val="1"/>
  <p:tag name="KSO_WM_TEMPLATE_INDEX" val="20212699"/>
  <p:tag name="KSO_WM_TEMPLATE_MASTER_TYPE" val="0"/>
  <p:tag name="KSO_WM_TEMPLATE_SUBCATEGORY" val="21"/>
</p:tagLst>
</file>

<file path=ppt/tags/tag111.xml><?xml version="1.0" encoding="utf-8"?>
<p:tagLst xmlns:a="http://schemas.openxmlformats.org/drawingml/2006/main" xmlns:r="http://schemas.openxmlformats.org/officeDocument/2006/relationships" xmlns:p="http://schemas.openxmlformats.org/presentationml/2006/main">
  <p:tag name="KSO_WM_ASSEMBLE_CHIP_INDEX" val="383e1844b0594f43b0ae672293f49d3e"/>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b1ddc330a0f79ad1c42b8d"/>
  <p:tag name="KSO_WM_TEMPLATE_ASSEMBLE_XID" val="5fb1ddc330a0f79ad1c42b8d"/>
  <p:tag name="KSO_WM_TEMPLATE_CATEGORY" val="diagram"/>
  <p:tag name="KSO_WM_TEMPLATE_INDEX" val="20212699"/>
  <p:tag name="KSO_WM_UNIT_COMPATIBLE" val="1"/>
  <p:tag name="KSO_WM_UNIT_DEC_AREA_ID" val="83d644f5e6e14c0a82c45392f95c9ea3"/>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2699_1*d*1"/>
  <p:tag name="KSO_WM_UNIT_INDEX" val="1"/>
  <p:tag name="KSO_WM_UNIT_LAYERLEVEL" val="1"/>
  <p:tag name="KSO_WM_UNIT_PICTURE_CLIP_FLAG" val="0"/>
  <p:tag name="KSO_WM_UNIT_PLACING_PICTURE" val="383e1844b0594f43b0ae672293f49d3e"/>
  <p:tag name="KSO_WM_UNIT_SM_LIMIT_TYPE" val="0"/>
  <p:tag name="KSO_WM_UNIT_SUPPORT_UNIT_TYPE" val="[&quot;l&quot;,&quot;m&quot;,&quot;n&quot;,&quot;o&quot;,&quot;p&quot;,&quot;q&quot;,&quot;r&quot;,&quot;δ&quot;,&quot;ε&quot;,&quot;ζ&quot;,&quot;η&quot;,&quot;d&quot;,&quot;α&quot;,&quot;β&quot;,&quot;θ&quot;]"/>
  <p:tag name="KSO_WM_UNIT_TYPE" val="d"/>
  <p:tag name="KSO_WM_UNIT_VALUE" val="1142*2876"/>
</p:tagLst>
</file>

<file path=ppt/tags/tag112.xml><?xml version="1.0" encoding="utf-8"?>
<p:tagLst xmlns:a="http://schemas.openxmlformats.org/drawingml/2006/main" xmlns:r="http://schemas.openxmlformats.org/officeDocument/2006/relationships" xmlns:p="http://schemas.openxmlformats.org/presentationml/2006/main">
  <p:tag name="KSO_WM_ASSEMBLE_CHIP_INDEX" val="7764639f976e432fb9d5042020d7b581"/>
  <p:tag name="KSO_WM_BEAUTIFY_FLAG" val="#wm#"/>
  <p:tag name="KSO_WM_CHIP_FILLAREA_FILL_RULE" val="{&quot;fill_align&quot;:&quot;lt&quot;,&quot;fill_mode&quot;:&quot;full&quot;,&quot;sacle_strategy&quot;:&quot;smart&quot;}"/>
  <p:tag name="KSO_WM_CHIP_GROUPID" val="5e7881253197e252a37019b5"/>
  <p:tag name="KSO_WM_CHIP_XID" val="5e7881253197e252a37019b6"/>
  <p:tag name="KSO_WM_TAG_VERSION" val="1.0"/>
  <p:tag name="KSO_WM_TEMPLATE_ASSEMBLE_GROUPID" val="5fb1ddc330a0f79ad1c42b8d"/>
  <p:tag name="KSO_WM_TEMPLATE_ASSEMBLE_XID" val="5fb1ddc330a0f79ad1c42b8d"/>
  <p:tag name="KSO_WM_TEMPLATE_CATEGORY" val="diagram"/>
  <p:tag name="KSO_WM_TEMPLATE_INDEX" val="20212699"/>
  <p:tag name="KSO_WM_UNIT_BLOCK" val="0"/>
  <p:tag name="KSO_WM_UNIT_COMPATIBLE" val="0"/>
  <p:tag name="KSO_WM_UNIT_DEC_AREA_ID" val="e57e39c146894ac09f4ce7fc357d35eb"/>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EFAULT_FONT" val="24;44;4"/>
  <p:tag name="KSO_WM_UNIT_DIAGRAM_ISNUMVISUAL" val="0"/>
  <p:tag name="KSO_WM_UNIT_DIAGRAM_ISREFERUNIT" val="0"/>
  <p:tag name="KSO_WM_UNIT_HIGHLIGHT" val="0"/>
  <p:tag name="KSO_WM_UNIT_ID" val="diagram20212699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0"/>
  <p:tag name="KSO_WM_UNIT_TEXT_FILL_FORE_SCHEMECOLOR_INDEX" val="13"/>
  <p:tag name="KSO_WM_UNIT_TEXT_FILL_FORE_SCHEMECOLOR_INDEX_BRIGHTNESS" val="0"/>
  <p:tag name="KSO_WM_UNIT_TEXT_FILL_TYPE" val="1"/>
  <p:tag name="KSO_WM_UNIT_TYPE" val="a"/>
  <p:tag name="KSO_WM_UNIT_VALUE" val="28"/>
</p:tagLst>
</file>

<file path=ppt/tags/tag113.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m&quot;,&quot;text_direction&quot;:&quot;horizontal&quot;,&quot;support_big_font&quot;:true,&quot;fill_id&quot;:&quot;9d7e0772fe1b40ea8322166792423364&quot;,&quot;fill_align&quot;:&quot;cm&quot;,&quot;chip_types&quot;:[&quot;text&quot;,&quot;header&quot;]},{&quot;text_align&quot;:&quot;lm&quot;,&quot;text_direction&quot;:&quot;horizontal&quot;,&quot;support_features&quot;:[&quot;carousel&quot;],&quot;support_big_font&quot;:true,&quot;fill_id&quot;:&quot;813a440e5afc4a72b00f4c036d03f93b&quot;,&quot;fill_align&quot;:&quot;cm&quot;,&quot;chip_types&quot;:[&quot;text&quot;,&quot;picture&quot;,&quot;chart&quot;,&quot;table&quot;,&quot;video&quot;]}],[{&quot;text_align&quot;:&quot;cm&quot;,&quot;text_direction&quot;:&quot;horizontal&quot;,&quot;support_big_font&quot;:true,&quot;fill_id&quot;:&quot;9d7e0772fe1b40ea8322166792423364&quot;,&quot;fill_align&quot;:&quot;cm&quot;,&quot;chip_types&quot;:[&quot;text&quot;,&quot;header&quot;]},{&quot;text_align&quot;:&quot;lm&quot;,&quot;text_direction&quot;:&quot;horizontal&quot;,&quot;support_features&quot;:[&quot;carousel&quot;],&quot;support_big_font&quot;:true,&quot;fill_id&quot;:&quot;813a440e5afc4a72b00f4c036d03f93b&quot;,&quot;fill_align&quot;:&quot;cm&quot;,&quot;chip_types&quot;:[&quot;text&quot;,&quot;picture&quot;,&quot;chart&quot;,&quot;table&quot;,&quot;video&quot;]}]]"/>
  <p:tag name="KSO_WM_CHIP_GROUPID" val="5eedbca6fa6683b8872baa7d"/>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edbca6fa6683b8872baa7e"/>
  <p:tag name="KSO_WM_SLIDE_BACKGROUND" val="[&quot;general&quot;]"/>
  <p:tag name="KSO_WM_SLIDE_BACKGROUND_TYPE" val="general"/>
  <p:tag name="KSO_WM_SLIDE_BK_DARK_LIGHT" val="2"/>
  <p:tag name="KSO_WM_SLIDE_CAN_ADD_NAVIGATION" val="1"/>
  <p:tag name="KSO_WM_SLIDE_ID" val="diagram20213036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0-10-28T21:02:23&quot;,&quot;maxSize&quot;:{&quot;size1&quot;:43.174454667170842},&quot;minSize&quot;:{&quot;size1&quot;:43.174454667170842},&quot;normalSize&quot;:{&quot;size1&quot;:43.174454667170842},&quot;subLayout&quot;:[{&quot;id&quot;:&quot;2020-10-28T21:02:23&quot;,&quot;margin&quot;:{&quot;bottom&quot;:5.9270000457763672,&quot;left&quot;:3.809999942779541,&quot;right&quot;:0,&quot;top&quot;:5.0799999237060547},&quot;type&quot;:0},{&quot;id&quot;:&quot;2020-10-28T21:02:23&quot;,&quot;margin&quot;:{&quot;bottom&quot;:2.5399999618530273,&quot;left&quot;:1.2699999809265137,&quot;right&quot;:4.2329998016357422,&quot;top&quot;:2.5399999618530273},&quot;type&quot;:0}],&quot;type&quot;:0}"/>
  <p:tag name="KSO_WM_SLIDE_POSITION" val="71*72"/>
  <p:tag name="KSO_WM_SLIDE_RATIO" val="1.777778"/>
  <p:tag name="KSO_WM_SLIDE_SIZE" val="816*395"/>
  <p:tag name="KSO_WM_SLIDE_SUBTYPE" val="picTxt"/>
  <p:tag name="KSO_WM_SLIDE_SUPPORT_FEATURE_TYPE" val="2"/>
  <p:tag name="KSO_WM_SLIDE_TYPE" val="text"/>
  <p:tag name="KSO_WM_TAG_VERSION" val="1.0"/>
  <p:tag name="KSO_WM_TEMPLATE_ASSEMBLE_GROUPID" val="5f996bdae01a7e847d6edd03"/>
  <p:tag name="KSO_WM_TEMPLATE_ASSEMBLE_XID" val="5f996bdae01a7e847d6edd03"/>
  <p:tag name="KSO_WM_TEMPLATE_CATEGORY" val="diagram"/>
  <p:tag name="KSO_WM_TEMPLATE_COLOR_TYPE" val="1"/>
  <p:tag name="KSO_WM_TEMPLATE_INDEX" val="20213036"/>
  <p:tag name="KSO_WM_TEMPLATE_MASTER_TYPE" val="0"/>
  <p:tag name="KSO_WM_TEMPLATE_SUBCATEGORY" val="21"/>
</p:tagLst>
</file>

<file path=ppt/tags/tag11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edbca6fa6683b8872baa7d"/>
  <p:tag name="KSO_WM_CHIP_XID" val="5eedbca6fa6683b8872baa7e"/>
  <p:tag name="KSO_WM_TAG_VERSION" val="1.0"/>
  <p:tag name="KSO_WM_TEMPLATE_ASSEMBLE_GROUPID" val="5f996bdae01a7e847d6edd03"/>
  <p:tag name="KSO_WM_TEMPLATE_ASSEMBLE_XID" val="5f996bdae01a7e847d6edd03"/>
  <p:tag name="KSO_WM_TEMPLATE_CATEGORY" val="diagram"/>
  <p:tag name="KSO_WM_TEMPLATE_INDEX" val="20213036"/>
  <p:tag name="KSO_WM_UNIT_BLOCK" val="0"/>
  <p:tag name="KSO_WM_UNIT_COMPATIBLE" val="0"/>
  <p:tag name="KSO_WM_UNIT_DEC_AREA_ID" val="544e3ac726024a87a4e983faf016091e"/>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3036_1*i*1"/>
  <p:tag name="KSO_WM_UNIT_INDEX" val="1"/>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675"/>
</p:tagLst>
</file>

<file path=ppt/tags/tag11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edbca6fa6683b8872baa7d"/>
  <p:tag name="KSO_WM_CHIP_XID" val="5eedbca6fa6683b8872baa7e"/>
  <p:tag name="KSO_WM_TAG_VERSION" val="1.0"/>
  <p:tag name="KSO_WM_TEMPLATE_ASSEMBLE_GROUPID" val="5f996bdae01a7e847d6edd03"/>
  <p:tag name="KSO_WM_TEMPLATE_ASSEMBLE_XID" val="5f996bdae01a7e847d6edd03"/>
  <p:tag name="KSO_WM_TEMPLATE_CATEGORY" val="diagram"/>
  <p:tag name="KSO_WM_TEMPLATE_INDEX" val="20213036"/>
  <p:tag name="KSO_WM_UNIT_BLOCK" val="0"/>
  <p:tag name="KSO_WM_UNIT_COMPATIBLE" val="0"/>
  <p:tag name="KSO_WM_UNIT_DEC_AREA_ID" val="a9c2b6eb11da47fb875a3341252664a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HIGHLIGHT" val="0"/>
  <p:tag name="KSO_WM_UNIT_ID" val="diagram20213036_1*i*2"/>
  <p:tag name="KSO_WM_UNIT_INDEX" val="2"/>
  <p:tag name="KSO_WM_UNIT_LAYERLEVEL" val="1"/>
  <p:tag name="KSO_WM_UNIT_SM_LIMIT_TYPE" val="2"/>
  <p:tag name="KSO_WM_UNIT_TYPE" val="i"/>
  <p:tag name="KSO_WM_UNIT_VALUE" val="20"/>
</p:tagLst>
</file>

<file path=ppt/tags/tag11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edbca6fa6683b8872baa7d"/>
  <p:tag name="KSO_WM_CHIP_XID" val="5eedbca6fa6683b8872baa7e"/>
  <p:tag name="KSO_WM_TAG_VERSION" val="1.0"/>
  <p:tag name="KSO_WM_TEMPLATE_ASSEMBLE_GROUPID" val="5f996bdae01a7e847d6edd03"/>
  <p:tag name="KSO_WM_TEMPLATE_ASSEMBLE_XID" val="5f996bdae01a7e847d6edd03"/>
  <p:tag name="KSO_WM_TEMPLATE_CATEGORY" val="diagram"/>
  <p:tag name="KSO_WM_TEMPLATE_INDEX" val="20213036"/>
  <p:tag name="KSO_WM_UNIT_BLOCK" val="0"/>
  <p:tag name="KSO_WM_UNIT_COMPATIBLE" val="0"/>
  <p:tag name="KSO_WM_UNIT_DEC_AREA_ID" val="30c65084b8f1453cb909e9c6048ae1c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3036_1*i*3"/>
  <p:tag name="KSO_WM_UNIT_INDEX" val="3"/>
  <p:tag name="KSO_WM_UNIT_LAYERLEVEL" val="1"/>
  <p:tag name="KSO_WM_UNIT_SM_LIMIT_TYPE" val="2"/>
  <p:tag name="KSO_WM_UNIT_TEXT_FILL_FORE_SCHEMECOLOR_INDEX" val="14"/>
  <p:tag name="KSO_WM_UNIT_TEXT_FILL_FORE_SCHEMECOLOR_INDEX_BRIGHTNESS" val="0"/>
  <p:tag name="KSO_WM_UNIT_TEXT_FILL_TYPE" val="1"/>
  <p:tag name="KSO_WM_UNIT_TYPE" val="i"/>
  <p:tag name="KSO_WM_UNIT_VALUE" val="3"/>
</p:tagLst>
</file>

<file path=ppt/tags/tag11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edbca6fa6683b8872baa7d"/>
  <p:tag name="KSO_WM_CHIP_XID" val="5eedbca6fa6683b8872baa7e"/>
  <p:tag name="KSO_WM_TAG_VERSION" val="1.0"/>
  <p:tag name="KSO_WM_TEMPLATE_ASSEMBLE_GROUPID" val="5f996bdae01a7e847d6edd03"/>
  <p:tag name="KSO_WM_TEMPLATE_ASSEMBLE_XID" val="5f996bdae01a7e847d6edd03"/>
  <p:tag name="KSO_WM_TEMPLATE_CATEGORY" val="diagram"/>
  <p:tag name="KSO_WM_TEMPLATE_INDEX" val="20213036"/>
  <p:tag name="KSO_WM_UNIT_BLOCK" val="0"/>
  <p:tag name="KSO_WM_UNIT_COMPATIBLE" val="0"/>
  <p:tag name="KSO_WM_UNIT_DEC_AREA_ID" val="b8ff079a34be48b68487f8fdaece0151"/>
  <p:tag name="KSO_WM_UNIT_DECORATE_INFO" val="{&quot;DecorateInfoH&quot;:{&quot;IsAbs&quot;:true},&quot;DecorateInfoW&quot;:{&quot;IsAbs&quot;:true},&quot;DecorateInfoX&quot;:{&quot;IsAbs&quot;:true,&quot;Pos&quot;:1},&quot;DecorateInfoY&quot;:{&quot;IsAbs&quot;:true,&quot;Pos&quot;:1},&quot;ReferentInfo&quot;:{&quot;Id&quot;:&quot;745c9335532f44beb0127730620337bf&quot;,&quot;X&quot;:{&quot;Pos&quot;:1},&quot;Y&quot;:{&quot;Pos&quot;:1}},&quot;whChangeMode&quot;:0}"/>
  <p:tag name="KSO_WM_UNIT_DIAGRAM_ISNUMVISUAL" val="0"/>
  <p:tag name="KSO_WM_UNIT_DIAGRAM_ISREFERUNIT" val="0"/>
  <p:tag name="KSO_WM_UNIT_HIGHLIGHT" val="0"/>
  <p:tag name="KSO_WM_UNIT_ID" val="diagram20213036_1*i*4"/>
  <p:tag name="KSO_WM_UNIT_INDEX" val="4"/>
  <p:tag name="KSO_WM_UNIT_LAYERLEVEL" val="1"/>
  <p:tag name="KSO_WM_UNIT_SHADOW_SCHEMECOLOR_INDEX" val="13"/>
  <p:tag name="KSO_WM_UNIT_SHADOW_SCHEMECOLOR_INDEX_BRIGHTNESS" val="0.05"/>
  <p:tag name="KSO_WM_UNIT_SM_LIMIT_TYPE" val="2"/>
  <p:tag name="KSO_WM_UNIT_TEXT_FILL_FORE_SCHEMECOLOR_INDEX" val="14"/>
  <p:tag name="KSO_WM_UNIT_TEXT_FILL_FORE_SCHEMECOLOR_INDEX_BRIGHTNESS" val="0"/>
  <p:tag name="KSO_WM_UNIT_TEXT_FILL_TYPE" val="1"/>
  <p:tag name="KSO_WM_UNIT_TYPE" val="i"/>
  <p:tag name="KSO_WM_UNIT_VALUE" val="480"/>
</p:tagLst>
</file>

<file path=ppt/tags/tag118.xml><?xml version="1.0" encoding="utf-8"?>
<p:tagLst xmlns:a="http://schemas.openxmlformats.org/drawingml/2006/main" xmlns:r="http://schemas.openxmlformats.org/officeDocument/2006/relationships" xmlns:p="http://schemas.openxmlformats.org/presentationml/2006/main">
  <p:tag name="KSO_WM_ASSEMBLE_CHIP_INDEX" val="d70af9cf195746699eaddf61f3cba8d5"/>
  <p:tag name="KSO_WM_BEAUTIFY_FLAG" val="#wm#"/>
  <p:tag name="KSO_WM_CHIP_FILLAREA_FILL_RULE" val="{&quot;fill_align&quot;:&quot;cm&quot;,&quot;fill_mode&quot;:&quot;full&quot;,&quot;sacle_strategy&quot;:&quot;smart&quot;}"/>
  <p:tag name="KSO_WM_CHIP_GROUPID" val="5e7881253197e252a37019b5"/>
  <p:tag name="KSO_WM_CHIP_XID" val="5e7881253197e252a37019b6"/>
  <p:tag name="KSO_WM_TAG_VERSION" val="1.0"/>
  <p:tag name="KSO_WM_TEMPLATE_ASSEMBLE_GROUPID" val="5f996bdae01a7e847d6edd03"/>
  <p:tag name="KSO_WM_TEMPLATE_ASSEMBLE_XID" val="5f996bdae01a7e847d6edd03"/>
  <p:tag name="KSO_WM_TEMPLATE_CATEGORY" val="diagram"/>
  <p:tag name="KSO_WM_TEMPLATE_INDEX" val="20213036"/>
  <p:tag name="KSO_WM_UNIT_BLOCK" val="0"/>
  <p:tag name="KSO_WM_UNIT_COMPATIBLE" val="0"/>
  <p:tag name="KSO_WM_UNIT_DEC_AREA_ID" val="c8530c0a54b64a92b1f7d6749ed6036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3036_1*a*1"/>
  <p:tag name="KSO_WM_UNIT_INDEX" val="1"/>
  <p:tag name="KSO_WM_UNIT_ISCONTENTSTITLE" val="0"/>
  <p:tag name="KSO_WM_UNIT_ISNUMDGMTITLE" val="0"/>
  <p:tag name="KSO_WM_UNIT_LAYERLEVEL" val="1"/>
  <p:tag name="KSO_WM_UNIT_NOCLEAR" val="0"/>
  <p:tag name="KSO_WM_UNIT_PRESET_TEXT" val="标题"/>
  <p:tag name="KSO_WM_UNIT_SHOW_EDIT_AREA_INDICATION" val="1"/>
  <p:tag name="KSO_WM_UNIT_SM_LIMIT_TYPE" val="2"/>
  <p:tag name="KSO_WM_UNIT_SUPPORT_BIG_FONT" val="1"/>
  <p:tag name="KSO_WM_UNIT_TEXT_FILL_FORE_SCHEMECOLOR_INDEX" val="13"/>
  <p:tag name="KSO_WM_UNIT_TEXT_FILL_FORE_SCHEMECOLOR_INDEX_BRIGHTNESS" val="0"/>
  <p:tag name="KSO_WM_UNIT_TEXT_FILL_TYPE" val="1"/>
  <p:tag name="KSO_WM_UNIT_TYPE" val="a"/>
  <p:tag name="KSO_WM_UNIT_VALUE" val="6"/>
</p:tagLst>
</file>

<file path=ppt/tags/tag119.xml><?xml version="1.0" encoding="utf-8"?>
<p:tagLst xmlns:a="http://schemas.openxmlformats.org/drawingml/2006/main" xmlns:r="http://schemas.openxmlformats.org/officeDocument/2006/relationships" xmlns:p="http://schemas.openxmlformats.org/presentationml/2006/main">
  <p:tag name="KSO_WM_ASSEMBLE_CHIP_INDEX" val="7f8cd0d27b994993baa07c8756905fa8"/>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996bdae01a7e847d6edd03"/>
  <p:tag name="KSO_WM_TEMPLATE_ASSEMBLE_XID" val="5f996bdae01a7e847d6edd03"/>
  <p:tag name="KSO_WM_TEMPLATE_CATEGORY" val="diagram"/>
  <p:tag name="KSO_WM_TEMPLATE_INDEX" val="20213036"/>
  <p:tag name="KSO_WM_UNIT_COMPATIBLE" val="1"/>
  <p:tag name="KSO_WM_UNIT_DEC_AREA_ID" val="745c9335532f44beb0127730620337b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3036_1*d*1"/>
  <p:tag name="KSO_WM_UNIT_INDEX" val="1"/>
  <p:tag name="KSO_WM_UNIT_LAYERLEVEL" val="1"/>
  <p:tag name="KSO_WM_UNIT_PICTURE_CLIP_FLAG" val="0"/>
  <p:tag name="KSO_WM_UNIT_PLACING_PICTURE" val="7f8cd0d27b994993baa07c8756905fa8"/>
  <p:tag name="KSO_WM_UNIT_SM_LIMIT_TYPE" val="2"/>
  <p:tag name="KSO_WM_UNIT_SUPPORT_BIG_FONT" val="1"/>
  <p:tag name="KSO_WM_UNIT_SUPPORT_UNIT_TYPE" val="[&quot;d&quot;,&quot;α&quot;,&quot;β&quot;,&quot;θ&quot;]"/>
  <p:tag name="KSO_WM_UNIT_TYPE" val="d"/>
  <p:tag name="KSO_WM_UNIT_VALUE" val="1227*1227"/>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0.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t&quot;,&quot;text_direction&quot;:&quot;horizontal&quot;,&quot;support_big_font&quot;:false,&quot;picture_toward&quot;:0,&quot;picture_dockside&quot;:[],&quot;fill_id&quot;:&quot;577fb6fb92184a2fb8c769fd05bb9d24&quot;,&quot;fill_align&quot;:&quot;lt&quot;,&quot;chip_types&quot;:[&quot;header&quot;]},{&quot;text_align&quot;:&quot;lm&quot;,&quot;text_direction&quot;:&quot;horizontal&quot;,&quot;support_features&quot;:[&quot;collage&quot;,&quot;carousel&quot;],&quot;support_big_font&quot;:false,&quot;picture_toward&quot;:0,&quot;picture_dockside&quot;:[],&quot;fill_id&quot;:&quot;ca3f0f9c0eb4416e9bcff006547ecf8f&quot;,&quot;fill_align&quot;:&quot;cm&quot;,&quot;chip_types&quot;:[&quot;diagram&quot;,&quot;text&quot;,&quot;picture&quot;,&quot;chart&quot;,&quot;table&quot;,&quot;video&quot;]}]]"/>
  <p:tag name="KSO_WM_CHIP_GROUPID" val="5f708c7a747e3ea6e292a7fb"/>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708c7a747e3ea6e292a7fc"/>
  <p:tag name="KSO_WM_SLIDE_BACKGROUND" val="[&quot;general&quot;]"/>
  <p:tag name="KSO_WM_SLIDE_BACKGROUND_TYPE" val="general"/>
  <p:tag name="KSO_WM_SLIDE_BK_DARK_LIGHT" val="2"/>
  <p:tag name="KSO_WM_SLIDE_CAN_ADD_NAVIGATION" val="1"/>
  <p:tag name="KSO_WM_SLIDE_ID" val="diagram20212699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1-16T10:02:43&quot;,&quot;maxSize&quot;:{&quot;size1&quot;:26.699999999999999},&quot;minSize&quot;:{&quot;size1&quot;:17.899999999999999},&quot;normalSize&quot;:{&quot;size1&quot;:17.899999999999999},&quot;subLayout&quot;:[{&quot;id&quot;:&quot;2020-11-16T10:02:43&quot;,&quot;margin&quot;:{&quot;bottom&quot;:0.026000002399086952,&quot;left&quot;:2.9630000591278076,&quot;right&quot;:2.5399999618530273,&quot;top&quot;:1.6929999589920044},&quot;type&quot;:0},{&quot;id&quot;:&quot;2020-11-16T10:02:43&quot;,&quot;margin&quot;:{&quot;bottom&quot;:2.5399999618530273,&quot;left&quot;:2.5399999618530273,&quot;right&quot;:2.5399999618530273,&quot;top&quot;:1.6670000553131104},&quot;type&quot;:0}],&quot;type&quot;:0}"/>
  <p:tag name="KSO_WM_SLIDE_POSITION" val="47*48"/>
  <p:tag name="KSO_WM_SLIDE_RATIO" val="1.777778"/>
  <p:tag name="KSO_WM_SLIDE_SIZE" val="864*444"/>
  <p:tag name="KSO_WM_SLIDE_SUBTYPE" val="picTxt"/>
  <p:tag name="KSO_WM_SLIDE_SUPPORT_FEATURE_TYPE" val="3"/>
  <p:tag name="KSO_WM_SLIDE_TYPE" val="text"/>
  <p:tag name="KSO_WM_TAG_VERSION" val="1.0"/>
  <p:tag name="KSO_WM_TEMPLATE_ASSEMBLE_GROUPID" val="5fb1ddc330a0f79ad1c42b8d"/>
  <p:tag name="KSO_WM_TEMPLATE_ASSEMBLE_XID" val="5fb1ddc330a0f79ad1c42b8d"/>
  <p:tag name="KSO_WM_TEMPLATE_CATEGORY" val="diagram"/>
  <p:tag name="KSO_WM_TEMPLATE_COLOR_TYPE" val="1"/>
  <p:tag name="KSO_WM_TEMPLATE_INDEX" val="20212699"/>
  <p:tag name="KSO_WM_TEMPLATE_MASTER_TYPE" val="0"/>
  <p:tag name="KSO_WM_TEMPLATE_SUBCATEGORY" val="21"/>
</p:tagLst>
</file>

<file path=ppt/tags/tag12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708c7a747e3ea6e292a7fb"/>
  <p:tag name="KSO_WM_CHIP_XID" val="5f708c7a747e3ea6e292a7fc"/>
  <p:tag name="KSO_WM_TAG_VERSION" val="1.0"/>
  <p:tag name="KSO_WM_TEMPLATE_ASSEMBLE_GROUPID" val="5fb1ddc330a0f79ad1c42b8d"/>
  <p:tag name="KSO_WM_TEMPLATE_ASSEMBLE_XID" val="5fb1ddc330a0f79ad1c42b8d"/>
  <p:tag name="KSO_WM_TEMPLATE_CATEGORY" val="diagram"/>
  <p:tag name="KSO_WM_TEMPLATE_INDEX" val="20212699"/>
  <p:tag name="KSO_WM_UNIT_BLOCK" val="0"/>
  <p:tag name="KSO_WM_UNIT_COMPATIBLE" val="0"/>
  <p:tag name="KSO_WM_UNIT_DEC_AREA_ID" val="b44e4c0176fc462f95c83e83a0e3fc66"/>
  <p:tag name="KSO_WM_UNIT_DECORATE_INFO" val="{&quot;DecorateInfoH&quot;:{&quot;IsAbs&quot;:false},&quot;DecorateInfoW&quot;:{&quot;IsAbs&quot;:false},&quot;DecorateInfoX&quot;:{&quot;IsAbs&quot;:true,&quot;Pos&quot;:1},&quot;DecorateInfoY&quot;:{&quot;IsAbs&quot;:true,&quot;Pos&quot;:1},&quot;ReferentInfo&quot;:{&quot;Id&quot;:&quot;83d644f5e6e14c0a82c45392f95c9ea3&quot;,&quot;X&quot;:{&quot;Pos&quot;:1},&quot;Y&quot;:{&quot;Pos&quot;:1}},&quot;whChangeMode&quot;:1}"/>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12699_1*i*1"/>
  <p:tag name="KSO_WM_UNIT_INDEX" val="1"/>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816"/>
</p:tagLst>
</file>

<file path=ppt/tags/tag122.xml><?xml version="1.0" encoding="utf-8"?>
<p:tagLst xmlns:a="http://schemas.openxmlformats.org/drawingml/2006/main" xmlns:r="http://schemas.openxmlformats.org/officeDocument/2006/relationships" xmlns:p="http://schemas.openxmlformats.org/presentationml/2006/main">
  <p:tag name="KSO_WM_ASSEMBLE_CHIP_INDEX" val="7764639f976e432fb9d5042020d7b581"/>
  <p:tag name="KSO_WM_BEAUTIFY_FLAG" val="#wm#"/>
  <p:tag name="KSO_WM_CHIP_FILLAREA_FILL_RULE" val="{&quot;fill_align&quot;:&quot;lt&quot;,&quot;fill_mode&quot;:&quot;full&quot;,&quot;sacle_strategy&quot;:&quot;smart&quot;}"/>
  <p:tag name="KSO_WM_CHIP_GROUPID" val="5e7881253197e252a37019b5"/>
  <p:tag name="KSO_WM_CHIP_XID" val="5e7881253197e252a37019b6"/>
  <p:tag name="KSO_WM_TAG_VERSION" val="1.0"/>
  <p:tag name="KSO_WM_TEMPLATE_ASSEMBLE_GROUPID" val="5fb1ddc330a0f79ad1c42b8d"/>
  <p:tag name="KSO_WM_TEMPLATE_ASSEMBLE_XID" val="5fb1ddc330a0f79ad1c42b8d"/>
  <p:tag name="KSO_WM_TEMPLATE_CATEGORY" val="diagram"/>
  <p:tag name="KSO_WM_TEMPLATE_INDEX" val="20212699"/>
  <p:tag name="KSO_WM_UNIT_BLOCK" val="0"/>
  <p:tag name="KSO_WM_UNIT_COMPATIBLE" val="0"/>
  <p:tag name="KSO_WM_UNIT_DEC_AREA_ID" val="e57e39c146894ac09f4ce7fc357d35eb"/>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EFAULT_FONT" val="24;44;4"/>
  <p:tag name="KSO_WM_UNIT_DIAGRAM_ISNUMVISUAL" val="0"/>
  <p:tag name="KSO_WM_UNIT_DIAGRAM_ISREFERUNIT" val="0"/>
  <p:tag name="KSO_WM_UNIT_HIGHLIGHT" val="0"/>
  <p:tag name="KSO_WM_UNIT_ID" val="diagram20212699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0"/>
  <p:tag name="KSO_WM_UNIT_TEXT_FILL_FORE_SCHEMECOLOR_INDEX" val="13"/>
  <p:tag name="KSO_WM_UNIT_TEXT_FILL_FORE_SCHEMECOLOR_INDEX_BRIGHTNESS" val="0"/>
  <p:tag name="KSO_WM_UNIT_TEXT_FILL_TYPE" val="1"/>
  <p:tag name="KSO_WM_UNIT_TYPE" val="a"/>
  <p:tag name="KSO_WM_UNIT_VALUE" val="28"/>
</p:tagLst>
</file>

<file path=ppt/tags/tag123.xml><?xml version="1.0" encoding="utf-8"?>
<p:tagLst xmlns:a="http://schemas.openxmlformats.org/drawingml/2006/main" xmlns:r="http://schemas.openxmlformats.org/officeDocument/2006/relationships" xmlns:p="http://schemas.openxmlformats.org/presentationml/2006/main">
  <p:tag name="KSO_WM_ASSEMBLE_CHIP_INDEX" val="383e1844b0594f43b0ae672293f49d3e"/>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b1ddc330a0f79ad1c42b8d"/>
  <p:tag name="KSO_WM_TEMPLATE_ASSEMBLE_XID" val="5fb1ddc330a0f79ad1c42b8d"/>
  <p:tag name="KSO_WM_TEMPLATE_CATEGORY" val="diagram"/>
  <p:tag name="KSO_WM_TEMPLATE_INDEX" val="20212699"/>
  <p:tag name="KSO_WM_UNIT_COMPATIBLE" val="1"/>
  <p:tag name="KSO_WM_UNIT_DEC_AREA_ID" val="83d644f5e6e14c0a82c45392f95c9ea3"/>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2699_1*d*1"/>
  <p:tag name="KSO_WM_UNIT_INDEX" val="1"/>
  <p:tag name="KSO_WM_UNIT_LAYERLEVEL" val="1"/>
  <p:tag name="KSO_WM_UNIT_PICTURE_CLIP_FLAG" val="0"/>
  <p:tag name="KSO_WM_UNIT_PLACING_PICTURE" val="383e1844b0594f43b0ae672293f49d3e"/>
  <p:tag name="KSO_WM_UNIT_SM_LIMIT_TYPE" val="0"/>
  <p:tag name="KSO_WM_UNIT_SUPPORT_UNIT_TYPE" val="[&quot;l&quot;,&quot;m&quot;,&quot;n&quot;,&quot;o&quot;,&quot;p&quot;,&quot;q&quot;,&quot;r&quot;,&quot;δ&quot;,&quot;ε&quot;,&quot;ζ&quot;,&quot;η&quot;,&quot;d&quot;,&quot;α&quot;,&quot;β&quot;,&quot;θ&quot;]"/>
  <p:tag name="KSO_WM_UNIT_TYPE" val="d"/>
  <p:tag name="KSO_WM_UNIT_VALUE" val="1142*2876"/>
</p:tagLst>
</file>

<file path=ppt/tags/tag12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708c7a747e3ea6e292a7fb"/>
  <p:tag name="KSO_WM_CHIP_XID" val="5f708c7a747e3ea6e292a7fc"/>
  <p:tag name="KSO_WM_TAG_VERSION" val="1.0"/>
  <p:tag name="KSO_WM_TEMPLATE_ASSEMBLE_GROUPID" val="5fb1ddc330a0f79ad1c42b8d"/>
  <p:tag name="KSO_WM_TEMPLATE_ASSEMBLE_XID" val="5fb1ddc330a0f79ad1c42b8d"/>
  <p:tag name="KSO_WM_TEMPLATE_CATEGORY" val="diagram"/>
  <p:tag name="KSO_WM_TEMPLATE_INDEX" val="20212699"/>
  <p:tag name="KSO_WM_UNIT_BLOCK" val="0"/>
  <p:tag name="KSO_WM_UNIT_COMPATIBLE" val="0"/>
  <p:tag name="KSO_WM_UNIT_DEC_AREA_ID" val="ab9e3ede4f02433781ee8c4bc865c252"/>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2699_1*i*2"/>
  <p:tag name="KSO_WM_UNIT_INDEX" val="2"/>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0"/>
</p:tagLst>
</file>

<file path=ppt/tags/tag125.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fill_id&quot;:&quot;722accd572074b41a2d4cf8c733c9957&quot;,&quot;fill_align&quot;:&quot;lb&quot;,&quot;text_align&quot;:&quot;lb&quot;,&quot;text_direction&quot;:&quot;horizontal&quot;,&quot;chip_types&quot;:[&quot;header&quot;]},{&quot;fill_id&quot;:&quot;164c300f690d423ab1b6e3b65edb0bf9&quot;,&quot;fill_align&quot;:&quot;lt&quot;,&quot;text_align&quot;:&quot;lt&quot;,&quot;text_direction&quot;:&quot;horizontal&quot;,&quot;chip_types&quot;:[&quot;text&quot;]},{&quot;fill_id&quot;:&quot;e836bed5e59843b5bc0179a1591ebf37&quot;,&quot;fill_align&quot;:&quot;lm&quot;,&quot;text_align&quot;:&quot;lm&quot;,&quot;text_direction&quot;:&quot;horizontal&quot;,&quot;chip_types&quot;:[&quot;pictext&quot;,&quot;text&quot;,&quot;picture&quot;,&quot;chart&quot;,&quot;table&quot;,&quot;video&quot;],&quot;support_features&quot;:[&quot;collage&quot;,&quot;carousel&quot;,&quot;creativecrop&quot;]}]]"/>
  <p:tag name="KSO_WM_CHIP_GROUPID" val="5ed8af63afe44fab1839bf75"/>
  <p:tag name="KSO_WM_CHIP_INFOS" val="{&quot;type&quot;:&quot;0&quot;,&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cf2eb4ddc3daf3fef3fbc5"/>
  <p:tag name="KSO_WM_SLIDE_BACKGROUND" val="[&quot;general&quot;,&quot;frame&quot;]"/>
  <p:tag name="KSO_WM_SLIDE_BACKGROUND_TYPE" val="frame"/>
  <p:tag name="KSO_WM_SLIDE_BK_DARK_LIGHT" val="2"/>
  <p:tag name="KSO_WM_SLIDE_CAN_ADD_NAVIGATION" val="1"/>
  <p:tag name="KSO_WM_SLIDE_ID" val="diagram20211979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0-10-29T19:29:47&quot;,&quot;maxSize&quot;:{&quot;size1&quot;:57.499651114145912},&quot;minSize&quot;:{&quot;size1&quot;:43.79965111414591},&quot;normalSize&quot;:{&quot;size1&quot;:54.499651114145919},&quot;subLayout&quot;:[{&quot;id&quot;:&quot;2020-10-29T19:29:47&quot;,&quot;maxSize&quot;:{&quot;size1&quot;:66.700000000000003},&quot;minSize&quot;:{&quot;size1&quot;:24.399999999999999},&quot;normalSize&quot;:{&quot;size1&quot;:63.533333333333346},&quot;subLayout&quot;:[{&quot;id&quot;:&quot;2020-10-29T19:29:47&quot;,&quot;margin&quot;:{&quot;bottom&quot;:0,&quot;left&quot;:2.5399999618530273,&quot;right&quot;:0,&quot;top&quot;:2.5399999618530273},&quot;type&quot;:0},{&quot;id&quot;:&quot;2020-10-29T19:29:47&quot;,&quot;margin&quot;:{&quot;bottom&quot;:2.5399999618530273,&quot;left&quot;:2.5399999618530273,&quot;right&quot;:0,&quot;top&quot;:0.84700000286102295},&quot;type&quot;:0}],&quot;type&quot;:0},{&quot;id&quot;:&quot;2020-10-29T19:29:47&quot;,&quot;margin&quot;:{&quot;bottom&quot;:2.5399999618530273,&quot;left&quot;:1.2699999809265137,&quot;right&quot;:2.5399999618530273,&quot;top&quot;:2.5399999618530273},&quot;type&quot;:0}],&quot;type&quot;:0}"/>
  <p:tag name="KSO_WM_SLIDE_POSITION" val="72*72"/>
  <p:tag name="KSO_WM_SLIDE_RATIO" val="1.777778"/>
  <p:tag name="KSO_WM_SLIDE_SIZE" val="816*396"/>
  <p:tag name="KSO_WM_SLIDE_SUBTYPE" val="picTxt"/>
  <p:tag name="KSO_WM_SLIDE_SUPPORT_FEATURE_TYPE" val="7"/>
  <p:tag name="KSO_WM_SLIDE_TYPE" val="text"/>
  <p:tag name="KSO_WM_TAG_VERSION" val="1.0"/>
  <p:tag name="KSO_WM_TEMPLATE_ASSEMBLE_GROUPID" val="5f9aa7aa989d9bef5b907e24"/>
  <p:tag name="KSO_WM_TEMPLATE_ASSEMBLE_XID" val="5f9aa7aa989d9bef5b907e24"/>
  <p:tag name="KSO_WM_TEMPLATE_CATEGORY" val="diagram"/>
  <p:tag name="KSO_WM_TEMPLATE_COLOR_TYPE" val="1"/>
  <p:tag name="KSO_WM_TEMPLATE_INDEX" val="20211979"/>
  <p:tag name="KSO_WM_TEMPLATE_MASTER_TYPE" val="0"/>
  <p:tag name="KSO_WM_TEMPLATE_SUBCATEGORY" val="21"/>
</p:tagLst>
</file>

<file path=ppt/tags/tag12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TEMPLATE_ASSEMBLE_GROUPID" val="5f9aa7aa989d9bef5b907e24"/>
  <p:tag name="KSO_WM_TEMPLATE_ASSEMBLE_XID" val="5f9aa7aa989d9bef5b907e24"/>
  <p:tag name="KSO_WM_TEMPLATE_CATEGORY" val="diagram"/>
  <p:tag name="KSO_WM_TEMPLATE_INDEX" val="20211979"/>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11979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1150"/>
</p:tagLst>
</file>

<file path=ppt/tags/tag127.xml><?xml version="1.0" encoding="utf-8"?>
<p:tagLst xmlns:a="http://schemas.openxmlformats.org/drawingml/2006/main" xmlns:r="http://schemas.openxmlformats.org/officeDocument/2006/relationships" xmlns:p="http://schemas.openxmlformats.org/presentationml/2006/main">
  <p:tag name="KSO_WM_ASSEMBLE_CHIP_INDEX" val="ab4664cc15ff4cdda188e4e90e26b700"/>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TAG_VERSION" val="1.0"/>
  <p:tag name="KSO_WM_TEMPLATE_ASSEMBLE_GROUPID" val="5f9aa7aa989d9bef5b907e24"/>
  <p:tag name="KSO_WM_TEMPLATE_ASSEMBLE_XID" val="5f9aa7aa989d9bef5b907e24"/>
  <p:tag name="KSO_WM_TEMPLATE_CATEGORY" val="diagram"/>
  <p:tag name="KSO_WM_TEMPLATE_INDEX" val="20211979"/>
  <p:tag name="KSO_WM_UNIT_BLOCK" val="0"/>
  <p:tag name="KSO_WM_UNIT_COMPATIBLE" val="0"/>
  <p:tag name="KSO_WM_UNIT_DEC_AREA_ID" val="2b804ef86e844a89bf9963d1ba8c673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1979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3"/>
</p:tagLst>
</file>

<file path=ppt/tags/tag128.xml><?xml version="1.0" encoding="utf-8"?>
<p:tagLst xmlns:a="http://schemas.openxmlformats.org/drawingml/2006/main" xmlns:r="http://schemas.openxmlformats.org/officeDocument/2006/relationships" xmlns:p="http://schemas.openxmlformats.org/presentationml/2006/main">
  <p:tag name="KSO_WM_ASSEMBLE_CHIP_INDEX" val="2ee0f6c8da644ce4b4ff07bb7aa784de"/>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9aa7aa989d9bef5b907e24"/>
  <p:tag name="KSO_WM_TEMPLATE_ASSEMBLE_XID" val="5f9aa7aa989d9bef5b907e24"/>
  <p:tag name="KSO_WM_TEMPLATE_CATEGORY" val="diagram"/>
  <p:tag name="KSO_WM_TEMPLATE_INDEX" val="20211979"/>
  <p:tag name="KSO_WM_UNIT_BLOCK" val="0"/>
  <p:tag name="KSO_WM_UNIT_COMPATIBLE" val="0"/>
  <p:tag name="KSO_WM_UNIT_DEC_AREA_ID" val="f4096ae7f17b48c38f2842acbf81c52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979_1*f*1"/>
  <p:tag name="KSO_WM_UNIT_INDEX" val="1"/>
  <p:tag name="KSO_WM_UNIT_LAYERLEVEL" val="1"/>
  <p:tag name="KSO_WM_UNIT_NOCLEAR" val="0"/>
  <p:tag name="KSO_WM_UNIT_PRESET_TEXT" val="单击此处添加正文，文字是您思想的提炼，请尽量言简意赅的阐述观点。"/>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72"/>
</p:tagLst>
</file>

<file path=ppt/tags/tag129.xml><?xml version="1.0" encoding="utf-8"?>
<p:tagLst xmlns:a="http://schemas.openxmlformats.org/drawingml/2006/main" xmlns:r="http://schemas.openxmlformats.org/officeDocument/2006/relationships" xmlns:p="http://schemas.openxmlformats.org/presentationml/2006/main">
  <p:tag name="KSO_WM_ASSEMBLE_CHIP_INDEX" val="42f90d64d53e407e9f493a0aad0cea02"/>
  <p:tag name="KSO_WM_BEAUTIFY_FLAG" val="#wm#"/>
  <p:tag name="KSO_WM_CHIP_FILLAREA_FILL_RULE" val="{&quot;fill_align&quot;:&quot;lm&quot;,&quot;fill_mode&quot;:&quot;full&quot;,&quot;sacle_strategy&quot;:&quot;smart&quot;}"/>
  <p:tag name="KSO_WM_CHIP_GROUPID" val="5e7310da9a230a26b9e88a19"/>
  <p:tag name="KSO_WM_CHIP_XID" val="5e7310da9a230a26b9e88a1a"/>
  <p:tag name="KSO_WM_TAG_VERSION" val="1.0"/>
  <p:tag name="KSO_WM_TEMPLATE_ASSEMBLE_GROUPID" val="5f9aa7aa989d9bef5b907e24"/>
  <p:tag name="KSO_WM_TEMPLATE_ASSEMBLE_XID" val="5f9aa7aa989d9bef5b907e24"/>
  <p:tag name="KSO_WM_TEMPLATE_CATEGORY" val="diagram"/>
  <p:tag name="KSO_WM_TEMPLATE_INDEX" val="20211979"/>
  <p:tag name="KSO_WM_UNIT_COMPATIBLE" val="1"/>
  <p:tag name="KSO_WM_UNIT_DEC_AREA_ID" val="0b8fb2eb40f84e328a26f49ad787803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1979_1*d*1"/>
  <p:tag name="KSO_WM_UNIT_INDEX" val="1"/>
  <p:tag name="KSO_WM_UNIT_LAYERLEVEL" val="1"/>
  <p:tag name="KSO_WM_UNIT_PLACING_PICTURE" val="42f90d64d53e407e9f493a0aad0cea02"/>
  <p:tag name="KSO_WM_UNIT_SM_LIMIT_TYPE" val="2"/>
  <p:tag name="KSO_WM_UNIT_SUPPORT_UNIT_TYPE" val="[&quot;d&quot;,&quot;α&quot;,&quot;β&quot;,&quot;θ&quot;]"/>
  <p:tag name="KSO_WM_UNIT_TYPE" val="d"/>
  <p:tag name="KSO_WM_UNIT_VALUE" val="1396*1058"/>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0.xml><?xml version="1.0" encoding="utf-8"?>
<p:tagLst xmlns:a="http://schemas.openxmlformats.org/drawingml/2006/main" xmlns:r="http://schemas.openxmlformats.org/officeDocument/2006/relationships" xmlns:p="http://schemas.openxmlformats.org/presentationml/2006/main">
  <p:tag name="KSO_WM_ASSEMBLE_CHIP_INDEX" val="2ee0f6c8da644ce4b4ff07bb7aa784de"/>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9aa7aa989d9bef5b907e24"/>
  <p:tag name="KSO_WM_TEMPLATE_ASSEMBLE_XID" val="5f9aa7aa989d9bef5b907e24"/>
  <p:tag name="KSO_WM_TEMPLATE_CATEGORY" val="diagram"/>
  <p:tag name="KSO_WM_TEMPLATE_INDEX" val="20211979"/>
  <p:tag name="KSO_WM_UNIT_BLOCK" val="0"/>
  <p:tag name="KSO_WM_UNIT_COMPATIBLE" val="0"/>
  <p:tag name="KSO_WM_UNIT_DEC_AREA_ID" val="f4096ae7f17b48c38f2842acbf81c52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979_1*f*1"/>
  <p:tag name="KSO_WM_UNIT_INDEX" val="1"/>
  <p:tag name="KSO_WM_UNIT_LAYERLEVEL" val="1"/>
  <p:tag name="KSO_WM_UNIT_NOCLEAR" val="0"/>
  <p:tag name="KSO_WM_UNIT_PRESET_TEXT" val="单击此处添加正文，文字是您思想的提炼，请尽量言简意赅的阐述观点。"/>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72"/>
</p:tagLst>
</file>

<file path=ppt/tags/tag131.xml><?xml version="1.0" encoding="utf-8"?>
<p:tagLst xmlns:a="http://schemas.openxmlformats.org/drawingml/2006/main" xmlns:r="http://schemas.openxmlformats.org/officeDocument/2006/relationships" xmlns:p="http://schemas.openxmlformats.org/presentationml/2006/main">
  <p:tag name="KSO_WM_ASSEMBLE_CHIP_INDEX" val="2ee0f6c8da644ce4b4ff07bb7aa784de"/>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9aa7aa989d9bef5b907e24"/>
  <p:tag name="KSO_WM_TEMPLATE_ASSEMBLE_XID" val="5f9aa7aa989d9bef5b907e24"/>
  <p:tag name="KSO_WM_TEMPLATE_CATEGORY" val="diagram"/>
  <p:tag name="KSO_WM_TEMPLATE_INDEX" val="20211979"/>
  <p:tag name="KSO_WM_UNIT_BLOCK" val="0"/>
  <p:tag name="KSO_WM_UNIT_COMPATIBLE" val="0"/>
  <p:tag name="KSO_WM_UNIT_DEC_AREA_ID" val="f4096ae7f17b48c38f2842acbf81c52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979_1*f*1"/>
  <p:tag name="KSO_WM_UNIT_INDEX" val="1"/>
  <p:tag name="KSO_WM_UNIT_LAYERLEVEL" val="1"/>
  <p:tag name="KSO_WM_UNIT_NOCLEAR" val="0"/>
  <p:tag name="KSO_WM_UNIT_PRESET_TEXT" val="单击此处添加正文，文字是您思想的提炼，请尽量言简意赅的阐述观点。"/>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72"/>
</p:tagLst>
</file>

<file path=ppt/tags/tag132.xml><?xml version="1.0" encoding="utf-8"?>
<p:tagLst xmlns:a="http://schemas.openxmlformats.org/drawingml/2006/main" xmlns:r="http://schemas.openxmlformats.org/officeDocument/2006/relationships" xmlns:p="http://schemas.openxmlformats.org/presentationml/2006/main">
  <p:tag name="FIXED_XID_TMP" val="5f5ee1ca4d6848d78f644aec"/>
  <p:tag name="KSO_WM_BEAUTIFY_FLAG" val="#wm#"/>
  <p:tag name="KSO_WM_CHIP_DECFILLPROP" val="[]"/>
  <p:tag name="KSO_WM_CHIP_FILLPROP" val="[[{&quot;text_align&quot;:&quot;lt&quot;,&quot;text_direction&quot;:&quot;horizontal&quot;,&quot;support_big_font&quot;:false,&quot;picture_toward&quot;:0,&quot;picture_dockside&quot;:[],&quot;fill_id&quot;:&quot;fbc1d1c81b9c4bca8f09873cfc4ac6db&quot;,&quot;fill_align&quot;:&quot;lt&quot;,&quot;chip_types&quot;:[&quot;header&quot;]},{&quot;text_align&quot;:&quot;lm&quot;,&quot;text_direction&quot;:&quot;horizontal&quot;,&quot;support_features&quot;:[&quot;collage&quot;,&quot;carousel&quot;],&quot;support_big_font&quot;:false,&quot;picture_toward&quot;:0,&quot;picture_dockside&quot;:[],&quot;fill_id&quot;:&quot;736496b0653343f1bfd4c6dc9c47e1b4&quot;,&quot;fill_align&quot;:&quot;lm&quot;,&quot;chip_types&quot;:[&quot;diagram&quot;,&quot;pictext&quot;,&quot;picture&quot;,&quot;chart&quot;,&quot;table&quot;]},{&quot;text_align&quot;:&quot;lm&quot;,&quot;text_direction&quot;:&quot;horizontal&quot;,&quot;support_big_font&quot;:false,&quot;picture_toward&quot;:0,&quot;picture_dockside&quot;:[],&quot;fill_id&quot;:&quot;999ef3fc329041d6a96945ed69c6f7ac&quot;,&quot;fill_align&quot;:&quot;lm&quot;,&quot;chip_types&quot;:[&quot;text&quot;]}]]"/>
  <p:tag name="KSO_WM_CHIP_GROUPID" val="5f5ee1ca4d6848d78f644aec"/>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96411553136823a5e6129"/>
  <p:tag name="KSO_WM_SLIDE_BACKGROUND" val="[&quot;general&quot;]"/>
  <p:tag name="KSO_WM_SLIDE_BACKGROUND_TYPE" val="general"/>
  <p:tag name="KSO_WM_SLIDE_BK_DARK_LIGHT" val="2"/>
  <p:tag name="KSO_WM_SLIDE_CAN_ADD_NAVIGATION" val="1"/>
  <p:tag name="KSO_WM_SLIDE_ID" val="diagram20213292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11-16T09:50:58&quot;,&quot;maxSize&quot;:{&quot;size1&quot;:26.800000000000001},&quot;minSize&quot;:{&quot;size1&quot;:17.899999999999999},&quot;normalSize&quot;:{&quot;size1&quot;:21.788888888888888},&quot;subLayout&quot;:[{&quot;id&quot;:&quot;2020-11-16T09:50:58&quot;,&quot;margin&quot;:{&quot;bottom&quot;:0.026000002399086952,&quot;left&quot;:1.6929999589920044,&quot;right&quot;:1.6929999589920044,&quot;top&quot;:1.6929999589920044},&quot;type&quot;:0},{&quot;direction&quot;:1,&quot;id&quot;:&quot;2020-11-16T09:50:58&quot;,&quot;maxSize&quot;:{&quot;size1&quot;:74.900000000000006},&quot;minSize&quot;:{&quot;size1&quot;:66.299999999999997},&quot;normalSize&quot;:{&quot;size1&quot;:66.299999999999997},&quot;subLayout&quot;:[{&quot;id&quot;:&quot;2020-11-16T09:50:58&quot;,&quot;margin&quot;:{&quot;bottom&quot;:1.6929999589920044,&quot;left&quot;:1.6929999589920044,&quot;right&quot;:1.2439998388290405,&quot;top&quot;:0.85500001907348633},&quot;type&quot;:0},{&quot;id&quot;:&quot;2020-11-16T09:50:58&quot;,&quot;margin&quot;:{&quot;bottom&quot;:1.6929999589920044,&quot;left&quot;:0.026000002399086952,&quot;right&quot;:1.6929999589920044,&quot;top&quot;:0.85500001907348633},&quot;type&quot;:0}],&quot;type&quot;:0}],&quot;type&quot;:0}"/>
  <p:tag name="KSO_WM_SLIDE_POSITION" val="48*48"/>
  <p:tag name="KSO_WM_SLIDE_RATIO" val="1.777778"/>
  <p:tag name="KSO_WM_SLIDE_SIZE" val="864*408"/>
  <p:tag name="KSO_WM_SLIDE_SUBTYPE" val="picTxt"/>
  <p:tag name="KSO_WM_SLIDE_SUPPORT_FEATURE_TYPE" val="3"/>
  <p:tag name="KSO_WM_SLIDE_TYPE" val="text"/>
  <p:tag name="KSO_WM_TAG_VERSION" val="1.0"/>
  <p:tag name="KSO_WM_TEMPLATE_ASSEMBLE_GROUPID" val="5fb1db012a846156ed9eb41b"/>
  <p:tag name="KSO_WM_TEMPLATE_ASSEMBLE_XID" val="5fb1db012a846156ed9eb41b"/>
  <p:tag name="KSO_WM_TEMPLATE_CATEGORY" val="diagram"/>
  <p:tag name="KSO_WM_TEMPLATE_COLOR_TYPE" val="1"/>
  <p:tag name="KSO_WM_TEMPLATE_INDEX" val="20213292"/>
  <p:tag name="KSO_WM_TEMPLATE_MASTER_TYPE" val="0"/>
  <p:tag name="KSO_WM_TEMPLATE_SUBCATEGORY" val="21"/>
</p:tagLst>
</file>

<file path=ppt/tags/tag133.xml><?xml version="1.0" encoding="utf-8"?>
<p:tagLst xmlns:a="http://schemas.openxmlformats.org/drawingml/2006/main" xmlns:r="http://schemas.openxmlformats.org/officeDocument/2006/relationships" xmlns:p="http://schemas.openxmlformats.org/presentationml/2006/main">
  <p:tag name="KSO_WM_ASSEMBLE_CHIP_INDEX" val="913ee68bb72c492eb90fe88993f51629"/>
  <p:tag name="KSO_WM_BEAUTIFY_FLAG" val="#wm#"/>
  <p:tag name="KSO_WM_CHIP_FILLAREA_FILL_RULE" val="{&quot;fill_align&quot;:&quot;lt&quot;,&quot;fill_mode&quot;:&quot;full&quot;,&quot;sacle_strategy&quot;:&quot;smart&quot;}"/>
  <p:tag name="KSO_WM_CHIP_GROUPID" val="5e7881253197e252a37019b5"/>
  <p:tag name="KSO_WM_CHIP_XID" val="5e7881253197e252a37019b6"/>
  <p:tag name="KSO_WM_TAG_VERSION" val="1.0"/>
  <p:tag name="KSO_WM_TEMPLATE_ASSEMBLE_GROUPID" val="5fb1db012a846156ed9eb41b"/>
  <p:tag name="KSO_WM_TEMPLATE_ASSEMBLE_XID" val="5fb1db012a846156ed9eb41b"/>
  <p:tag name="KSO_WM_TEMPLATE_CATEGORY" val="diagram"/>
  <p:tag name="KSO_WM_TEMPLATE_INDEX" val="20213292"/>
  <p:tag name="KSO_WM_UNIT_BLOCK" val="0"/>
  <p:tag name="KSO_WM_UNIT_COMPATIBLE" val="0"/>
  <p:tag name="KSO_WM_UNIT_DEC_AREA_ID" val="ef6f2e057ab94802ac7c94039fe4423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3292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0"/>
</p:tagLst>
</file>

<file path=ppt/tags/tag134.xml><?xml version="1.0" encoding="utf-8"?>
<p:tagLst xmlns:a="http://schemas.openxmlformats.org/drawingml/2006/main" xmlns:r="http://schemas.openxmlformats.org/officeDocument/2006/relationships" xmlns:p="http://schemas.openxmlformats.org/presentationml/2006/main">
  <p:tag name="KSO_WM_ASSEMBLE_CHIP_INDEX" val="b965113aa0f240cfa887f3106218c934"/>
  <p:tag name="KSO_WM_BEAUTIFY_FLAG" val="#wm#"/>
  <p:tag name="KSO_WM_CHIP_FILLAREA_FILL_RULE" val="{&quot;fill_align&quot;:&quot;lm&quot;,&quot;fill_mode&quot;:&quot;full&quot;,&quot;sacle_strategy&quot;:&quot;smart&quot;}"/>
  <p:tag name="KSO_WM_CHIP_GROUPID" val="5e7310da9a230a26b9e88a19"/>
  <p:tag name="KSO_WM_CHIP_XID" val="5e7310da9a230a26b9e88a1a"/>
  <p:tag name="KSO_WM_TAG_VERSION" val="1.0"/>
  <p:tag name="KSO_WM_TEMPLATE_ASSEMBLE_GROUPID" val="5fb1db012a846156ed9eb41b"/>
  <p:tag name="KSO_WM_TEMPLATE_ASSEMBLE_XID" val="5fb1db012a846156ed9eb41b"/>
  <p:tag name="KSO_WM_TEMPLATE_CATEGORY" val="diagram"/>
  <p:tag name="KSO_WM_TEMPLATE_INDEX" val="20213292"/>
  <p:tag name="KSO_WM_UNIT_COMPATIBLE" val="0"/>
  <p:tag name="KSO_WM_UNIT_DEC_AREA_ID" val="02fb605af5d44027a6882d8bec597d6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3292_1*d*1"/>
  <p:tag name="KSO_WM_UNIT_INDEX" val="1"/>
  <p:tag name="KSO_WM_UNIT_LAYERLEVEL" val="1"/>
  <p:tag name="KSO_WM_UNIT_PICTURE_CLIP_FLAG" val="0"/>
  <p:tag name="KSO_WM_UNIT_PLACING_PICTURE" val="b965113aa0f240cfa887f3106218c934"/>
  <p:tag name="KSO_WM_UNIT_SM_LIMIT_TYPE" val="2"/>
  <p:tag name="KSO_WM_UNIT_SUPPORT_UNIT_TYPE" val="[&quot;l&quot;,&quot;m&quot;,&quot;n&quot;,&quot;o&quot;,&quot;p&quot;,&quot;q&quot;,&quot;r&quot;,&quot;δ&quot;,&quot;ε&quot;,&quot;ζ&quot;,&quot;η&quot;,&quot;d&quot;,&quot;α&quot;,&quot;β&quot;]"/>
  <p:tag name="KSO_WM_UNIT_TYPE" val="d"/>
  <p:tag name="KSO_WM_UNIT_VALUE" val="1100*2242"/>
</p:tagLst>
</file>

<file path=ppt/tags/tag135.xml><?xml version="1.0" encoding="utf-8"?>
<p:tagLst xmlns:a="http://schemas.openxmlformats.org/drawingml/2006/main" xmlns:r="http://schemas.openxmlformats.org/officeDocument/2006/relationships" xmlns:p="http://schemas.openxmlformats.org/presentationml/2006/main">
  <p:tag name="KSO_WM_ASSEMBLE_CHIP_INDEX" val="e66732758da543b5939a250d535ddb8b"/>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5fb1db012a846156ed9eb41b"/>
  <p:tag name="KSO_WM_TEMPLATE_ASSEMBLE_XID" val="5fb1db012a846156ed9eb41b"/>
  <p:tag name="KSO_WM_TEMPLATE_CATEGORY" val="diagram"/>
  <p:tag name="KSO_WM_TEMPLATE_INDEX" val="20213292"/>
  <p:tag name="KSO_WM_UNIT_BLOCK" val="0"/>
  <p:tag name="KSO_WM_UNIT_COMPATIBLE" val="0"/>
  <p:tag name="KSO_WM_UNIT_DEC_AREA_ID" val="3323d04aee5c4fa4838e877536bf241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3292_1*f*1"/>
  <p:tag name="KSO_WM_UNIT_INDEX" val="1"/>
  <p:tag name="KSO_WM_UNIT_LAYERLEVEL" val="1"/>
  <p:tag name="KSO_WM_UNIT_NOCLEAR" val="0"/>
  <p:tag name="KSO_WM_UNIT_PRESET_TEXT" val="单击此处添加正文。"/>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36"/>
</p:tagLst>
</file>

<file path=ppt/tags/tag136.xml><?xml version="1.0" encoding="utf-8"?>
<p:tagLst xmlns:a="http://schemas.openxmlformats.org/drawingml/2006/main" xmlns:r="http://schemas.openxmlformats.org/officeDocument/2006/relationships" xmlns:p="http://schemas.openxmlformats.org/presentationml/2006/main">
  <p:tag name="FIXED_XID_TMP" val="5f5ee1ca4d6848d78f644aec"/>
  <p:tag name="KSO_WM_BEAUTIFY_FLAG" val="#wm#"/>
  <p:tag name="KSO_WM_CHIP_DECFILLPROP" val="[]"/>
  <p:tag name="KSO_WM_CHIP_FILLPROP" val="[[{&quot;text_align&quot;:&quot;lt&quot;,&quot;text_direction&quot;:&quot;horizontal&quot;,&quot;support_big_font&quot;:false,&quot;picture_toward&quot;:0,&quot;picture_dockside&quot;:[],&quot;fill_id&quot;:&quot;fbc1d1c81b9c4bca8f09873cfc4ac6db&quot;,&quot;fill_align&quot;:&quot;lt&quot;,&quot;chip_types&quot;:[&quot;header&quot;]},{&quot;text_align&quot;:&quot;lm&quot;,&quot;text_direction&quot;:&quot;horizontal&quot;,&quot;support_features&quot;:[&quot;collage&quot;,&quot;carousel&quot;],&quot;support_big_font&quot;:false,&quot;picture_toward&quot;:0,&quot;picture_dockside&quot;:[],&quot;fill_id&quot;:&quot;736496b0653343f1bfd4c6dc9c47e1b4&quot;,&quot;fill_align&quot;:&quot;lm&quot;,&quot;chip_types&quot;:[&quot;diagram&quot;,&quot;pictext&quot;,&quot;picture&quot;,&quot;chart&quot;,&quot;table&quot;]},{&quot;text_align&quot;:&quot;lm&quot;,&quot;text_direction&quot;:&quot;horizontal&quot;,&quot;support_big_font&quot;:false,&quot;picture_toward&quot;:0,&quot;picture_dockside&quot;:[],&quot;fill_id&quot;:&quot;999ef3fc329041d6a96945ed69c6f7ac&quot;,&quot;fill_align&quot;:&quot;lm&quot;,&quot;chip_types&quot;:[&quot;text&quot;]}]]"/>
  <p:tag name="KSO_WM_CHIP_GROUPID" val="5f5ee1ca4d6848d78f644aec"/>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96411553136823a5e6129"/>
  <p:tag name="KSO_WM_SLIDE_BACKGROUND" val="[&quot;general&quot;]"/>
  <p:tag name="KSO_WM_SLIDE_BACKGROUND_TYPE" val="general"/>
  <p:tag name="KSO_WM_SLIDE_BK_DARK_LIGHT" val="2"/>
  <p:tag name="KSO_WM_SLIDE_CAN_ADD_NAVIGATION" val="1"/>
  <p:tag name="KSO_WM_SLIDE_ID" val="diagram20213292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11-16T09:50:58&quot;,&quot;maxSize&quot;:{&quot;size1&quot;:26.800000000000001},&quot;minSize&quot;:{&quot;size1&quot;:17.899999999999999},&quot;normalSize&quot;:{&quot;size1&quot;:21.788888888888888},&quot;subLayout&quot;:[{&quot;id&quot;:&quot;2020-11-16T09:50:58&quot;,&quot;margin&quot;:{&quot;bottom&quot;:0.026000002399086952,&quot;left&quot;:1.6929999589920044,&quot;right&quot;:1.6929999589920044,&quot;top&quot;:1.6929999589920044},&quot;type&quot;:0},{&quot;direction&quot;:1,&quot;id&quot;:&quot;2020-11-16T09:50:58&quot;,&quot;maxSize&quot;:{&quot;size1&quot;:74.900000000000006},&quot;minSize&quot;:{&quot;size1&quot;:66.299999999999997},&quot;normalSize&quot;:{&quot;size1&quot;:66.299999999999997},&quot;subLayout&quot;:[{&quot;id&quot;:&quot;2020-11-16T09:50:58&quot;,&quot;margin&quot;:{&quot;bottom&quot;:1.6929999589920044,&quot;left&quot;:1.6929999589920044,&quot;right&quot;:1.2439998388290405,&quot;top&quot;:0.85500001907348633},&quot;type&quot;:0},{&quot;id&quot;:&quot;2020-11-16T09:50:58&quot;,&quot;margin&quot;:{&quot;bottom&quot;:1.6929999589920044,&quot;left&quot;:0.026000002399086952,&quot;right&quot;:1.6929999589920044,&quot;top&quot;:0.85500001907348633},&quot;type&quot;:0}],&quot;type&quot;:0}],&quot;type&quot;:0}"/>
  <p:tag name="KSO_WM_SLIDE_POSITION" val="48*48"/>
  <p:tag name="KSO_WM_SLIDE_RATIO" val="1.777778"/>
  <p:tag name="KSO_WM_SLIDE_SIZE" val="864*408"/>
  <p:tag name="KSO_WM_SLIDE_SUBTYPE" val="picTxt"/>
  <p:tag name="KSO_WM_SLIDE_SUPPORT_FEATURE_TYPE" val="3"/>
  <p:tag name="KSO_WM_SLIDE_TYPE" val="text"/>
  <p:tag name="KSO_WM_TAG_VERSION" val="1.0"/>
  <p:tag name="KSO_WM_TEMPLATE_ASSEMBLE_GROUPID" val="5fb1db012a846156ed9eb41b"/>
  <p:tag name="KSO_WM_TEMPLATE_ASSEMBLE_XID" val="5fb1db012a846156ed9eb41b"/>
  <p:tag name="KSO_WM_TEMPLATE_CATEGORY" val="diagram"/>
  <p:tag name="KSO_WM_TEMPLATE_COLOR_TYPE" val="1"/>
  <p:tag name="KSO_WM_TEMPLATE_INDEX" val="20213292"/>
  <p:tag name="KSO_WM_TEMPLATE_MASTER_TYPE" val="0"/>
  <p:tag name="KSO_WM_TEMPLATE_SUBCATEGORY" val="21"/>
</p:tagLst>
</file>

<file path=ppt/tags/tag137.xml><?xml version="1.0" encoding="utf-8"?>
<p:tagLst xmlns:a="http://schemas.openxmlformats.org/drawingml/2006/main" xmlns:r="http://schemas.openxmlformats.org/officeDocument/2006/relationships" xmlns:p="http://schemas.openxmlformats.org/presentationml/2006/main">
  <p:tag name="KSO_WM_ASSEMBLE_CHIP_INDEX" val="913ee68bb72c492eb90fe88993f51629"/>
  <p:tag name="KSO_WM_BEAUTIFY_FLAG" val="#wm#"/>
  <p:tag name="KSO_WM_CHIP_FILLAREA_FILL_RULE" val="{&quot;fill_align&quot;:&quot;lt&quot;,&quot;fill_mode&quot;:&quot;full&quot;,&quot;sacle_strategy&quot;:&quot;smart&quot;}"/>
  <p:tag name="KSO_WM_CHIP_GROUPID" val="5e7881253197e252a37019b5"/>
  <p:tag name="KSO_WM_CHIP_XID" val="5e7881253197e252a37019b6"/>
  <p:tag name="KSO_WM_TAG_VERSION" val="1.0"/>
  <p:tag name="KSO_WM_TEMPLATE_ASSEMBLE_GROUPID" val="5fb1db012a846156ed9eb41b"/>
  <p:tag name="KSO_WM_TEMPLATE_ASSEMBLE_XID" val="5fb1db012a846156ed9eb41b"/>
  <p:tag name="KSO_WM_TEMPLATE_CATEGORY" val="diagram"/>
  <p:tag name="KSO_WM_TEMPLATE_INDEX" val="20213292"/>
  <p:tag name="KSO_WM_UNIT_BLOCK" val="0"/>
  <p:tag name="KSO_WM_UNIT_COMPATIBLE" val="0"/>
  <p:tag name="KSO_WM_UNIT_DEC_AREA_ID" val="ef6f2e057ab94802ac7c94039fe4423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3292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0"/>
</p:tagLst>
</file>

<file path=ppt/tags/tag138.xml><?xml version="1.0" encoding="utf-8"?>
<p:tagLst xmlns:a="http://schemas.openxmlformats.org/drawingml/2006/main" xmlns:r="http://schemas.openxmlformats.org/officeDocument/2006/relationships" xmlns:p="http://schemas.openxmlformats.org/presentationml/2006/main">
  <p:tag name="KSO_WM_ASSEMBLE_CHIP_INDEX" val="b965113aa0f240cfa887f3106218c934"/>
  <p:tag name="KSO_WM_BEAUTIFY_FLAG" val="#wm#"/>
  <p:tag name="KSO_WM_CHIP_FILLAREA_FILL_RULE" val="{&quot;fill_align&quot;:&quot;lm&quot;,&quot;fill_mode&quot;:&quot;full&quot;,&quot;sacle_strategy&quot;:&quot;smart&quot;}"/>
  <p:tag name="KSO_WM_CHIP_GROUPID" val="5e7310da9a230a26b9e88a19"/>
  <p:tag name="KSO_WM_CHIP_XID" val="5e7310da9a230a26b9e88a1a"/>
  <p:tag name="KSO_WM_TAG_VERSION" val="1.0"/>
  <p:tag name="KSO_WM_TEMPLATE_ASSEMBLE_GROUPID" val="5fb1db012a846156ed9eb41b"/>
  <p:tag name="KSO_WM_TEMPLATE_ASSEMBLE_XID" val="5fb1db012a846156ed9eb41b"/>
  <p:tag name="KSO_WM_TEMPLATE_CATEGORY" val="diagram"/>
  <p:tag name="KSO_WM_TEMPLATE_INDEX" val="20213292"/>
  <p:tag name="KSO_WM_UNIT_COMPATIBLE" val="0"/>
  <p:tag name="KSO_WM_UNIT_DEC_AREA_ID" val="02fb605af5d44027a6882d8bec597d6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3292_1*d*1"/>
  <p:tag name="KSO_WM_UNIT_INDEX" val="1"/>
  <p:tag name="KSO_WM_UNIT_LAYERLEVEL" val="1"/>
  <p:tag name="KSO_WM_UNIT_PICTURE_CLIP_FLAG" val="0"/>
  <p:tag name="KSO_WM_UNIT_PLACING_PICTURE" val="b965113aa0f240cfa887f3106218c934"/>
  <p:tag name="KSO_WM_UNIT_SM_LIMIT_TYPE" val="2"/>
  <p:tag name="KSO_WM_UNIT_SUPPORT_UNIT_TYPE" val="[&quot;l&quot;,&quot;m&quot;,&quot;n&quot;,&quot;o&quot;,&quot;p&quot;,&quot;q&quot;,&quot;r&quot;,&quot;δ&quot;,&quot;ε&quot;,&quot;ζ&quot;,&quot;η&quot;,&quot;d&quot;,&quot;α&quot;,&quot;β&quot;]"/>
  <p:tag name="KSO_WM_UNIT_TYPE" val="d"/>
  <p:tag name="KSO_WM_UNIT_VALUE" val="1100*2242"/>
</p:tagLst>
</file>

<file path=ppt/tags/tag139.xml><?xml version="1.0" encoding="utf-8"?>
<p:tagLst xmlns:a="http://schemas.openxmlformats.org/drawingml/2006/main" xmlns:r="http://schemas.openxmlformats.org/officeDocument/2006/relationships" xmlns:p="http://schemas.openxmlformats.org/presentationml/2006/main">
  <p:tag name="KSO_WM_ASSEMBLE_CHIP_INDEX" val="e66732758da543b5939a250d535ddb8b"/>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5fb1db012a846156ed9eb41b"/>
  <p:tag name="KSO_WM_TEMPLATE_ASSEMBLE_XID" val="5fb1db012a846156ed9eb41b"/>
  <p:tag name="KSO_WM_TEMPLATE_CATEGORY" val="diagram"/>
  <p:tag name="KSO_WM_TEMPLATE_INDEX" val="20213292"/>
  <p:tag name="KSO_WM_UNIT_BLOCK" val="0"/>
  <p:tag name="KSO_WM_UNIT_COMPATIBLE" val="0"/>
  <p:tag name="KSO_WM_UNIT_DEC_AREA_ID" val="3323d04aee5c4fa4838e877536bf241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3292_1*f*1"/>
  <p:tag name="KSO_WM_UNIT_INDEX" val="1"/>
  <p:tag name="KSO_WM_UNIT_LAYERLEVEL" val="1"/>
  <p:tag name="KSO_WM_UNIT_NOCLEAR" val="0"/>
  <p:tag name="KSO_WM_UNIT_PRESET_TEXT" val="单击此处添加正文。"/>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36"/>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0.xml><?xml version="1.0" encoding="utf-8"?>
<p:tagLst xmlns:a="http://schemas.openxmlformats.org/drawingml/2006/main" xmlns:r="http://schemas.openxmlformats.org/officeDocument/2006/relationships" xmlns:p="http://schemas.openxmlformats.org/presentationml/2006/main">
  <p:tag name="FIXED_XID_TMP" val="5f5ee1ca4d6848d78f644aec"/>
  <p:tag name="KSO_WM_BEAUTIFY_FLAG" val="#wm#"/>
  <p:tag name="KSO_WM_CHIP_DECFILLPROP" val="[]"/>
  <p:tag name="KSO_WM_CHIP_FILLPROP" val="[[{&quot;text_align&quot;:&quot;lt&quot;,&quot;text_direction&quot;:&quot;horizontal&quot;,&quot;support_big_font&quot;:false,&quot;picture_toward&quot;:0,&quot;picture_dockside&quot;:[],&quot;fill_id&quot;:&quot;fbc1d1c81b9c4bca8f09873cfc4ac6db&quot;,&quot;fill_align&quot;:&quot;lt&quot;,&quot;chip_types&quot;:[&quot;header&quot;]},{&quot;text_align&quot;:&quot;lm&quot;,&quot;text_direction&quot;:&quot;horizontal&quot;,&quot;support_features&quot;:[&quot;collage&quot;,&quot;carousel&quot;],&quot;support_big_font&quot;:false,&quot;picture_toward&quot;:0,&quot;picture_dockside&quot;:[],&quot;fill_id&quot;:&quot;736496b0653343f1bfd4c6dc9c47e1b4&quot;,&quot;fill_align&quot;:&quot;lm&quot;,&quot;chip_types&quot;:[&quot;diagram&quot;,&quot;pictext&quot;,&quot;picture&quot;,&quot;chart&quot;,&quot;table&quot;]},{&quot;text_align&quot;:&quot;lm&quot;,&quot;text_direction&quot;:&quot;horizontal&quot;,&quot;support_big_font&quot;:false,&quot;picture_toward&quot;:0,&quot;picture_dockside&quot;:[],&quot;fill_id&quot;:&quot;999ef3fc329041d6a96945ed69c6f7ac&quot;,&quot;fill_align&quot;:&quot;lm&quot;,&quot;chip_types&quot;:[&quot;text&quot;]}]]"/>
  <p:tag name="KSO_WM_CHIP_GROUPID" val="5f5ee1ca4d6848d78f644aec"/>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96411553136823a5e6129"/>
  <p:tag name="KSO_WM_SLIDE_BACKGROUND" val="[&quot;general&quot;]"/>
  <p:tag name="KSO_WM_SLIDE_BACKGROUND_TYPE" val="general"/>
  <p:tag name="KSO_WM_SLIDE_BK_DARK_LIGHT" val="2"/>
  <p:tag name="KSO_WM_SLIDE_CAN_ADD_NAVIGATION" val="1"/>
  <p:tag name="KSO_WM_SLIDE_ID" val="diagram20213292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11-16T09:50:58&quot;,&quot;maxSize&quot;:{&quot;size1&quot;:26.800000000000001},&quot;minSize&quot;:{&quot;size1&quot;:17.899999999999999},&quot;normalSize&quot;:{&quot;size1&quot;:21.788888888888888},&quot;subLayout&quot;:[{&quot;id&quot;:&quot;2020-11-16T09:50:58&quot;,&quot;margin&quot;:{&quot;bottom&quot;:0.026000002399086952,&quot;left&quot;:1.6929999589920044,&quot;right&quot;:1.6929999589920044,&quot;top&quot;:1.6929999589920044},&quot;type&quot;:0},{&quot;direction&quot;:1,&quot;id&quot;:&quot;2020-11-16T09:50:58&quot;,&quot;maxSize&quot;:{&quot;size1&quot;:74.900000000000006},&quot;minSize&quot;:{&quot;size1&quot;:66.299999999999997},&quot;normalSize&quot;:{&quot;size1&quot;:66.299999999999997},&quot;subLayout&quot;:[{&quot;id&quot;:&quot;2020-11-16T09:50:58&quot;,&quot;margin&quot;:{&quot;bottom&quot;:1.6929999589920044,&quot;left&quot;:1.6929999589920044,&quot;right&quot;:1.2439998388290405,&quot;top&quot;:0.85500001907348633},&quot;type&quot;:0},{&quot;id&quot;:&quot;2020-11-16T09:50:58&quot;,&quot;margin&quot;:{&quot;bottom&quot;:1.6929999589920044,&quot;left&quot;:0.026000002399086952,&quot;right&quot;:1.6929999589920044,&quot;top&quot;:0.85500001907348633},&quot;type&quot;:0}],&quot;type&quot;:0}],&quot;type&quot;:0}"/>
  <p:tag name="KSO_WM_SLIDE_POSITION" val="48*48"/>
  <p:tag name="KSO_WM_SLIDE_RATIO" val="1.777778"/>
  <p:tag name="KSO_WM_SLIDE_SIZE" val="864*408"/>
  <p:tag name="KSO_WM_SLIDE_SUBTYPE" val="picTxt"/>
  <p:tag name="KSO_WM_SLIDE_SUPPORT_FEATURE_TYPE" val="3"/>
  <p:tag name="KSO_WM_SLIDE_TYPE" val="text"/>
  <p:tag name="KSO_WM_TAG_VERSION" val="1.0"/>
  <p:tag name="KSO_WM_TEMPLATE_ASSEMBLE_GROUPID" val="5fb1db012a846156ed9eb41b"/>
  <p:tag name="KSO_WM_TEMPLATE_ASSEMBLE_XID" val="5fb1db012a846156ed9eb41b"/>
  <p:tag name="KSO_WM_TEMPLATE_CATEGORY" val="diagram"/>
  <p:tag name="KSO_WM_TEMPLATE_COLOR_TYPE" val="1"/>
  <p:tag name="KSO_WM_TEMPLATE_INDEX" val="20213292"/>
  <p:tag name="KSO_WM_TEMPLATE_MASTER_TYPE" val="0"/>
  <p:tag name="KSO_WM_TEMPLATE_SUBCATEGORY" val="21"/>
</p:tagLst>
</file>

<file path=ppt/tags/tag141.xml><?xml version="1.0" encoding="utf-8"?>
<p:tagLst xmlns:a="http://schemas.openxmlformats.org/drawingml/2006/main" xmlns:r="http://schemas.openxmlformats.org/officeDocument/2006/relationships" xmlns:p="http://schemas.openxmlformats.org/presentationml/2006/main">
  <p:tag name="KSO_WM_ASSEMBLE_CHIP_INDEX" val="913ee68bb72c492eb90fe88993f51629"/>
  <p:tag name="KSO_WM_BEAUTIFY_FLAG" val="#wm#"/>
  <p:tag name="KSO_WM_CHIP_FILLAREA_FILL_RULE" val="{&quot;fill_align&quot;:&quot;lt&quot;,&quot;fill_mode&quot;:&quot;full&quot;,&quot;sacle_strategy&quot;:&quot;smart&quot;}"/>
  <p:tag name="KSO_WM_CHIP_GROUPID" val="5e7881253197e252a37019b5"/>
  <p:tag name="KSO_WM_CHIP_XID" val="5e7881253197e252a37019b6"/>
  <p:tag name="KSO_WM_TAG_VERSION" val="1.0"/>
  <p:tag name="KSO_WM_TEMPLATE_ASSEMBLE_GROUPID" val="5fb1db012a846156ed9eb41b"/>
  <p:tag name="KSO_WM_TEMPLATE_ASSEMBLE_XID" val="5fb1db012a846156ed9eb41b"/>
  <p:tag name="KSO_WM_TEMPLATE_CATEGORY" val="diagram"/>
  <p:tag name="KSO_WM_TEMPLATE_INDEX" val="20213292"/>
  <p:tag name="KSO_WM_UNIT_BLOCK" val="0"/>
  <p:tag name="KSO_WM_UNIT_COMPATIBLE" val="0"/>
  <p:tag name="KSO_WM_UNIT_DEC_AREA_ID" val="ef6f2e057ab94802ac7c94039fe4423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3292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0"/>
</p:tagLst>
</file>

<file path=ppt/tags/tag142.xml><?xml version="1.0" encoding="utf-8"?>
<p:tagLst xmlns:a="http://schemas.openxmlformats.org/drawingml/2006/main" xmlns:r="http://schemas.openxmlformats.org/officeDocument/2006/relationships" xmlns:p="http://schemas.openxmlformats.org/presentationml/2006/main">
  <p:tag name="KSO_WM_ASSEMBLE_CHIP_INDEX" val="b965113aa0f240cfa887f3106218c934"/>
  <p:tag name="KSO_WM_BEAUTIFY_FLAG" val="#wm#"/>
  <p:tag name="KSO_WM_CHIP_FILLAREA_FILL_RULE" val="{&quot;fill_align&quot;:&quot;lm&quot;,&quot;fill_mode&quot;:&quot;full&quot;,&quot;sacle_strategy&quot;:&quot;smart&quot;}"/>
  <p:tag name="KSO_WM_CHIP_GROUPID" val="5e7310da9a230a26b9e88a19"/>
  <p:tag name="KSO_WM_CHIP_XID" val="5e7310da9a230a26b9e88a1a"/>
  <p:tag name="KSO_WM_TAG_VERSION" val="1.0"/>
  <p:tag name="KSO_WM_TEMPLATE_ASSEMBLE_GROUPID" val="5fb1db012a846156ed9eb41b"/>
  <p:tag name="KSO_WM_TEMPLATE_ASSEMBLE_XID" val="5fb1db012a846156ed9eb41b"/>
  <p:tag name="KSO_WM_TEMPLATE_CATEGORY" val="diagram"/>
  <p:tag name="KSO_WM_TEMPLATE_INDEX" val="20213292"/>
  <p:tag name="KSO_WM_UNIT_COMPATIBLE" val="0"/>
  <p:tag name="KSO_WM_UNIT_DEC_AREA_ID" val="02fb605af5d44027a6882d8bec597d6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3292_1*d*1"/>
  <p:tag name="KSO_WM_UNIT_INDEX" val="1"/>
  <p:tag name="KSO_WM_UNIT_LAYERLEVEL" val="1"/>
  <p:tag name="KSO_WM_UNIT_PICTURE_CLIP_FLAG" val="0"/>
  <p:tag name="KSO_WM_UNIT_PLACING_PICTURE" val="b965113aa0f240cfa887f3106218c934"/>
  <p:tag name="KSO_WM_UNIT_SM_LIMIT_TYPE" val="2"/>
  <p:tag name="KSO_WM_UNIT_SUPPORT_UNIT_TYPE" val="[&quot;l&quot;,&quot;m&quot;,&quot;n&quot;,&quot;o&quot;,&quot;p&quot;,&quot;q&quot;,&quot;r&quot;,&quot;δ&quot;,&quot;ε&quot;,&quot;ζ&quot;,&quot;η&quot;,&quot;d&quot;,&quot;α&quot;,&quot;β&quot;]"/>
  <p:tag name="KSO_WM_UNIT_TYPE" val="d"/>
  <p:tag name="KSO_WM_UNIT_VALUE" val="1100*2242"/>
</p:tagLst>
</file>

<file path=ppt/tags/tag143.xml><?xml version="1.0" encoding="utf-8"?>
<p:tagLst xmlns:a="http://schemas.openxmlformats.org/drawingml/2006/main" xmlns:r="http://schemas.openxmlformats.org/officeDocument/2006/relationships" xmlns:p="http://schemas.openxmlformats.org/presentationml/2006/main">
  <p:tag name="KSO_WM_ASSEMBLE_CHIP_INDEX" val="e66732758da543b5939a250d535ddb8b"/>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5fb1db012a846156ed9eb41b"/>
  <p:tag name="KSO_WM_TEMPLATE_ASSEMBLE_XID" val="5fb1db012a846156ed9eb41b"/>
  <p:tag name="KSO_WM_TEMPLATE_CATEGORY" val="diagram"/>
  <p:tag name="KSO_WM_TEMPLATE_INDEX" val="20213292"/>
  <p:tag name="KSO_WM_UNIT_BLOCK" val="0"/>
  <p:tag name="KSO_WM_UNIT_COMPATIBLE" val="0"/>
  <p:tag name="KSO_WM_UNIT_DEC_AREA_ID" val="3323d04aee5c4fa4838e877536bf241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3292_1*f*1"/>
  <p:tag name="KSO_WM_UNIT_INDEX" val="1"/>
  <p:tag name="KSO_WM_UNIT_LAYERLEVEL" val="1"/>
  <p:tag name="KSO_WM_UNIT_NOCLEAR" val="0"/>
  <p:tag name="KSO_WM_UNIT_PRESET_TEXT" val="单击此处添加正文。"/>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36"/>
</p:tagLst>
</file>

<file path=ppt/tags/tag144.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m&quot;,&quot;text_direction&quot;:&quot;horizontal&quot;,&quot;support_big_font&quot;:true,&quot;fill_id&quot;:&quot;9d7e0772fe1b40ea8322166792423364&quot;,&quot;fill_align&quot;:&quot;cm&quot;,&quot;chip_types&quot;:[&quot;text&quot;,&quot;header&quot;]},{&quot;text_align&quot;:&quot;lm&quot;,&quot;text_direction&quot;:&quot;horizontal&quot;,&quot;support_features&quot;:[&quot;carousel&quot;],&quot;support_big_font&quot;:true,&quot;fill_id&quot;:&quot;813a440e5afc4a72b00f4c036d03f93b&quot;,&quot;fill_align&quot;:&quot;cm&quot;,&quot;chip_types&quot;:[&quot;text&quot;,&quot;picture&quot;,&quot;chart&quot;,&quot;table&quot;,&quot;video&quot;]}],[{&quot;text_align&quot;:&quot;cm&quot;,&quot;text_direction&quot;:&quot;horizontal&quot;,&quot;support_big_font&quot;:true,&quot;fill_id&quot;:&quot;9d7e0772fe1b40ea8322166792423364&quot;,&quot;fill_align&quot;:&quot;cm&quot;,&quot;chip_types&quot;:[&quot;text&quot;,&quot;header&quot;]},{&quot;text_align&quot;:&quot;lm&quot;,&quot;text_direction&quot;:&quot;horizontal&quot;,&quot;support_features&quot;:[&quot;carousel&quot;],&quot;support_big_font&quot;:true,&quot;fill_id&quot;:&quot;813a440e5afc4a72b00f4c036d03f93b&quot;,&quot;fill_align&quot;:&quot;cm&quot;,&quot;chip_types&quot;:[&quot;text&quot;,&quot;picture&quot;,&quot;chart&quot;,&quot;table&quot;,&quot;video&quot;]}]]"/>
  <p:tag name="KSO_WM_CHIP_GROUPID" val="5eedbca6fa6683b8872baa7d"/>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edbca6fa6683b8872baa7e"/>
  <p:tag name="KSO_WM_SLIDE_BACKGROUND" val="[&quot;general&quot;]"/>
  <p:tag name="KSO_WM_SLIDE_BACKGROUND_TYPE" val="general"/>
  <p:tag name="KSO_WM_SLIDE_BK_DARK_LIGHT" val="2"/>
  <p:tag name="KSO_WM_SLIDE_CAN_ADD_NAVIGATION" val="1"/>
  <p:tag name="KSO_WM_SLIDE_ID" val="diagram20213036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0-10-28T21:02:23&quot;,&quot;maxSize&quot;:{&quot;size1&quot;:43.174454667170842},&quot;minSize&quot;:{&quot;size1&quot;:43.174454667170842},&quot;normalSize&quot;:{&quot;size1&quot;:43.174454667170842},&quot;subLayout&quot;:[{&quot;id&quot;:&quot;2020-10-28T21:02:23&quot;,&quot;margin&quot;:{&quot;bottom&quot;:5.9270000457763672,&quot;left&quot;:3.809999942779541,&quot;right&quot;:0,&quot;top&quot;:5.0799999237060547},&quot;type&quot;:0},{&quot;id&quot;:&quot;2020-10-28T21:02:23&quot;,&quot;margin&quot;:{&quot;bottom&quot;:2.5399999618530273,&quot;left&quot;:1.2699999809265137,&quot;right&quot;:4.2329998016357422,&quot;top&quot;:2.5399999618530273},&quot;type&quot;:0}],&quot;type&quot;:0}"/>
  <p:tag name="KSO_WM_SLIDE_POSITION" val="71*72"/>
  <p:tag name="KSO_WM_SLIDE_RATIO" val="1.777778"/>
  <p:tag name="KSO_WM_SLIDE_SIZE" val="816*395"/>
  <p:tag name="KSO_WM_SLIDE_SUBTYPE" val="picTxt"/>
  <p:tag name="KSO_WM_SLIDE_SUPPORT_FEATURE_TYPE" val="2"/>
  <p:tag name="KSO_WM_SLIDE_TYPE" val="text"/>
  <p:tag name="KSO_WM_TAG_VERSION" val="1.0"/>
  <p:tag name="KSO_WM_TEMPLATE_ASSEMBLE_GROUPID" val="5f996bdae01a7e847d6edd03"/>
  <p:tag name="KSO_WM_TEMPLATE_ASSEMBLE_XID" val="5f996bdae01a7e847d6edd03"/>
  <p:tag name="KSO_WM_TEMPLATE_CATEGORY" val="diagram"/>
  <p:tag name="KSO_WM_TEMPLATE_COLOR_TYPE" val="1"/>
  <p:tag name="KSO_WM_TEMPLATE_INDEX" val="20213036"/>
  <p:tag name="KSO_WM_TEMPLATE_MASTER_TYPE" val="0"/>
  <p:tag name="KSO_WM_TEMPLATE_SUBCATEGORY" val="21"/>
</p:tagLst>
</file>

<file path=ppt/tags/tag14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edbca6fa6683b8872baa7d"/>
  <p:tag name="KSO_WM_CHIP_XID" val="5eedbca6fa6683b8872baa7e"/>
  <p:tag name="KSO_WM_TAG_VERSION" val="1.0"/>
  <p:tag name="KSO_WM_TEMPLATE_ASSEMBLE_GROUPID" val="5f996bdae01a7e847d6edd03"/>
  <p:tag name="KSO_WM_TEMPLATE_ASSEMBLE_XID" val="5f996bdae01a7e847d6edd03"/>
  <p:tag name="KSO_WM_TEMPLATE_CATEGORY" val="diagram"/>
  <p:tag name="KSO_WM_TEMPLATE_INDEX" val="20213036"/>
  <p:tag name="KSO_WM_UNIT_BLOCK" val="0"/>
  <p:tag name="KSO_WM_UNIT_COMPATIBLE" val="0"/>
  <p:tag name="KSO_WM_UNIT_DEC_AREA_ID" val="544e3ac726024a87a4e983faf016091e"/>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3036_1*i*1"/>
  <p:tag name="KSO_WM_UNIT_INDEX" val="1"/>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675"/>
</p:tagLst>
</file>

<file path=ppt/tags/tag14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edbca6fa6683b8872baa7d"/>
  <p:tag name="KSO_WM_CHIP_XID" val="5eedbca6fa6683b8872baa7e"/>
  <p:tag name="KSO_WM_TAG_VERSION" val="1.0"/>
  <p:tag name="KSO_WM_TEMPLATE_ASSEMBLE_GROUPID" val="5f996bdae01a7e847d6edd03"/>
  <p:tag name="KSO_WM_TEMPLATE_ASSEMBLE_XID" val="5f996bdae01a7e847d6edd03"/>
  <p:tag name="KSO_WM_TEMPLATE_CATEGORY" val="diagram"/>
  <p:tag name="KSO_WM_TEMPLATE_INDEX" val="20213036"/>
  <p:tag name="KSO_WM_UNIT_BLOCK" val="0"/>
  <p:tag name="KSO_WM_UNIT_COMPATIBLE" val="0"/>
  <p:tag name="KSO_WM_UNIT_DEC_AREA_ID" val="a9c2b6eb11da47fb875a3341252664a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HIGHLIGHT" val="0"/>
  <p:tag name="KSO_WM_UNIT_ID" val="diagram20213036_1*i*2"/>
  <p:tag name="KSO_WM_UNIT_INDEX" val="2"/>
  <p:tag name="KSO_WM_UNIT_LAYERLEVEL" val="1"/>
  <p:tag name="KSO_WM_UNIT_SM_LIMIT_TYPE" val="2"/>
  <p:tag name="KSO_WM_UNIT_TYPE" val="i"/>
  <p:tag name="KSO_WM_UNIT_VALUE" val="20"/>
</p:tagLst>
</file>

<file path=ppt/tags/tag14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edbca6fa6683b8872baa7d"/>
  <p:tag name="KSO_WM_CHIP_XID" val="5eedbca6fa6683b8872baa7e"/>
  <p:tag name="KSO_WM_TAG_VERSION" val="1.0"/>
  <p:tag name="KSO_WM_TEMPLATE_ASSEMBLE_GROUPID" val="5f996bdae01a7e847d6edd03"/>
  <p:tag name="KSO_WM_TEMPLATE_ASSEMBLE_XID" val="5f996bdae01a7e847d6edd03"/>
  <p:tag name="KSO_WM_TEMPLATE_CATEGORY" val="diagram"/>
  <p:tag name="KSO_WM_TEMPLATE_INDEX" val="20213036"/>
  <p:tag name="KSO_WM_UNIT_BLOCK" val="0"/>
  <p:tag name="KSO_WM_UNIT_COMPATIBLE" val="0"/>
  <p:tag name="KSO_WM_UNIT_DEC_AREA_ID" val="30c65084b8f1453cb909e9c6048ae1c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3036_1*i*3"/>
  <p:tag name="KSO_WM_UNIT_INDEX" val="3"/>
  <p:tag name="KSO_WM_UNIT_LAYERLEVEL" val="1"/>
  <p:tag name="KSO_WM_UNIT_SM_LIMIT_TYPE" val="2"/>
  <p:tag name="KSO_WM_UNIT_TEXT_FILL_FORE_SCHEMECOLOR_INDEX" val="14"/>
  <p:tag name="KSO_WM_UNIT_TEXT_FILL_FORE_SCHEMECOLOR_INDEX_BRIGHTNESS" val="0"/>
  <p:tag name="KSO_WM_UNIT_TEXT_FILL_TYPE" val="1"/>
  <p:tag name="KSO_WM_UNIT_TYPE" val="i"/>
  <p:tag name="KSO_WM_UNIT_VALUE" val="3"/>
</p:tagLst>
</file>

<file path=ppt/tags/tag14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edbca6fa6683b8872baa7d"/>
  <p:tag name="KSO_WM_CHIP_XID" val="5eedbca6fa6683b8872baa7e"/>
  <p:tag name="KSO_WM_TAG_VERSION" val="1.0"/>
  <p:tag name="KSO_WM_TEMPLATE_ASSEMBLE_GROUPID" val="5f996bdae01a7e847d6edd03"/>
  <p:tag name="KSO_WM_TEMPLATE_ASSEMBLE_XID" val="5f996bdae01a7e847d6edd03"/>
  <p:tag name="KSO_WM_TEMPLATE_CATEGORY" val="diagram"/>
  <p:tag name="KSO_WM_TEMPLATE_INDEX" val="20213036"/>
  <p:tag name="KSO_WM_UNIT_BLOCK" val="0"/>
  <p:tag name="KSO_WM_UNIT_COMPATIBLE" val="0"/>
  <p:tag name="KSO_WM_UNIT_DEC_AREA_ID" val="b8ff079a34be48b68487f8fdaece0151"/>
  <p:tag name="KSO_WM_UNIT_DECORATE_INFO" val="{&quot;DecorateInfoH&quot;:{&quot;IsAbs&quot;:true},&quot;DecorateInfoW&quot;:{&quot;IsAbs&quot;:true},&quot;DecorateInfoX&quot;:{&quot;IsAbs&quot;:true,&quot;Pos&quot;:1},&quot;DecorateInfoY&quot;:{&quot;IsAbs&quot;:true,&quot;Pos&quot;:1},&quot;ReferentInfo&quot;:{&quot;Id&quot;:&quot;745c9335532f44beb0127730620337bf&quot;,&quot;X&quot;:{&quot;Pos&quot;:1},&quot;Y&quot;:{&quot;Pos&quot;:1}},&quot;whChangeMode&quot;:0}"/>
  <p:tag name="KSO_WM_UNIT_DIAGRAM_ISNUMVISUAL" val="0"/>
  <p:tag name="KSO_WM_UNIT_DIAGRAM_ISREFERUNIT" val="0"/>
  <p:tag name="KSO_WM_UNIT_HIGHLIGHT" val="0"/>
  <p:tag name="KSO_WM_UNIT_ID" val="diagram20213036_1*i*4"/>
  <p:tag name="KSO_WM_UNIT_INDEX" val="4"/>
  <p:tag name="KSO_WM_UNIT_LAYERLEVEL" val="1"/>
  <p:tag name="KSO_WM_UNIT_SHADOW_SCHEMECOLOR_INDEX" val="13"/>
  <p:tag name="KSO_WM_UNIT_SHADOW_SCHEMECOLOR_INDEX_BRIGHTNESS" val="0.05"/>
  <p:tag name="KSO_WM_UNIT_SM_LIMIT_TYPE" val="2"/>
  <p:tag name="KSO_WM_UNIT_TEXT_FILL_FORE_SCHEMECOLOR_INDEX" val="14"/>
  <p:tag name="KSO_WM_UNIT_TEXT_FILL_FORE_SCHEMECOLOR_INDEX_BRIGHTNESS" val="0"/>
  <p:tag name="KSO_WM_UNIT_TEXT_FILL_TYPE" val="1"/>
  <p:tag name="KSO_WM_UNIT_TYPE" val="i"/>
  <p:tag name="KSO_WM_UNIT_VALUE" val="480"/>
</p:tagLst>
</file>

<file path=ppt/tags/tag149.xml><?xml version="1.0" encoding="utf-8"?>
<p:tagLst xmlns:a="http://schemas.openxmlformats.org/drawingml/2006/main" xmlns:r="http://schemas.openxmlformats.org/officeDocument/2006/relationships" xmlns:p="http://schemas.openxmlformats.org/presentationml/2006/main">
  <p:tag name="KSO_WM_ASSEMBLE_CHIP_INDEX" val="d70af9cf195746699eaddf61f3cba8d5"/>
  <p:tag name="KSO_WM_BEAUTIFY_FLAG" val="#wm#"/>
  <p:tag name="KSO_WM_CHIP_FILLAREA_FILL_RULE" val="{&quot;fill_align&quot;:&quot;cm&quot;,&quot;fill_mode&quot;:&quot;full&quot;,&quot;sacle_strategy&quot;:&quot;smart&quot;}"/>
  <p:tag name="KSO_WM_CHIP_GROUPID" val="5e7881253197e252a37019b5"/>
  <p:tag name="KSO_WM_CHIP_XID" val="5e7881253197e252a37019b6"/>
  <p:tag name="KSO_WM_TAG_VERSION" val="1.0"/>
  <p:tag name="KSO_WM_TEMPLATE_ASSEMBLE_GROUPID" val="5f996bdae01a7e847d6edd03"/>
  <p:tag name="KSO_WM_TEMPLATE_ASSEMBLE_XID" val="5f996bdae01a7e847d6edd03"/>
  <p:tag name="KSO_WM_TEMPLATE_CATEGORY" val="diagram"/>
  <p:tag name="KSO_WM_TEMPLATE_INDEX" val="20213036"/>
  <p:tag name="KSO_WM_UNIT_BLOCK" val="0"/>
  <p:tag name="KSO_WM_UNIT_COMPATIBLE" val="0"/>
  <p:tag name="KSO_WM_UNIT_DEC_AREA_ID" val="c8530c0a54b64a92b1f7d6749ed6036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3036_1*a*1"/>
  <p:tag name="KSO_WM_UNIT_INDEX" val="1"/>
  <p:tag name="KSO_WM_UNIT_ISCONTENTSTITLE" val="0"/>
  <p:tag name="KSO_WM_UNIT_ISNUMDGMTITLE" val="0"/>
  <p:tag name="KSO_WM_UNIT_LAYERLEVEL" val="1"/>
  <p:tag name="KSO_WM_UNIT_NOCLEAR" val="0"/>
  <p:tag name="KSO_WM_UNIT_PRESET_TEXT" val="标题"/>
  <p:tag name="KSO_WM_UNIT_SHOW_EDIT_AREA_INDICATION" val="1"/>
  <p:tag name="KSO_WM_UNIT_SM_LIMIT_TYPE" val="2"/>
  <p:tag name="KSO_WM_UNIT_SUPPORT_BIG_FONT" val="1"/>
  <p:tag name="KSO_WM_UNIT_TEXT_FILL_FORE_SCHEMECOLOR_INDEX" val="13"/>
  <p:tag name="KSO_WM_UNIT_TEXT_FILL_FORE_SCHEMECOLOR_INDEX_BRIGHTNESS" val="0"/>
  <p:tag name="KSO_WM_UNIT_TEXT_FILL_TYPE" val="1"/>
  <p:tag name="KSO_WM_UNIT_TYPE" val="a"/>
  <p:tag name="KSO_WM_UNIT_VALUE" val="6"/>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0.xml><?xml version="1.0" encoding="utf-8"?>
<p:tagLst xmlns:a="http://schemas.openxmlformats.org/drawingml/2006/main" xmlns:r="http://schemas.openxmlformats.org/officeDocument/2006/relationships" xmlns:p="http://schemas.openxmlformats.org/presentationml/2006/main">
  <p:tag name="KSO_WM_ASSEMBLE_CHIP_INDEX" val="7f8cd0d27b994993baa07c8756905fa8"/>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996bdae01a7e847d6edd03"/>
  <p:tag name="KSO_WM_TEMPLATE_ASSEMBLE_XID" val="5f996bdae01a7e847d6edd03"/>
  <p:tag name="KSO_WM_TEMPLATE_CATEGORY" val="diagram"/>
  <p:tag name="KSO_WM_TEMPLATE_INDEX" val="20213036"/>
  <p:tag name="KSO_WM_UNIT_COMPATIBLE" val="1"/>
  <p:tag name="KSO_WM_UNIT_DEC_AREA_ID" val="745c9335532f44beb0127730620337b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3036_1*d*1"/>
  <p:tag name="KSO_WM_UNIT_INDEX" val="1"/>
  <p:tag name="KSO_WM_UNIT_LAYERLEVEL" val="1"/>
  <p:tag name="KSO_WM_UNIT_PICTURE_CLIP_FLAG" val="0"/>
  <p:tag name="KSO_WM_UNIT_PLACING_PICTURE" val="7f8cd0d27b994993baa07c8756905fa8"/>
  <p:tag name="KSO_WM_UNIT_SM_LIMIT_TYPE" val="2"/>
  <p:tag name="KSO_WM_UNIT_SUPPORT_BIG_FONT" val="1"/>
  <p:tag name="KSO_WM_UNIT_SUPPORT_UNIT_TYPE" val="[&quot;d&quot;,&quot;α&quot;,&quot;β&quot;,&quot;θ&quot;]"/>
  <p:tag name="KSO_WM_UNIT_TYPE" val="d"/>
  <p:tag name="KSO_WM_UNIT_VALUE" val="1227*1227"/>
</p:tagLst>
</file>

<file path=ppt/tags/tag151.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cm&quot;,&quot;text_direction&quot;:&quot;horizontal&quot;,&quot;support_big_font&quot;:true,&quot;fill_id&quot;:&quot;6969a5984fe4426badf670db1829be36&quot;,&quot;fill_align&quot;:&quot;cm&quot;,&quot;chip_types&quot;:[&quot;header&quot;]},{&quot;text_align&quot;:&quot;lm&quot;,&quot;text_direction&quot;:&quot;horizontal&quot;,&quot;support_features&quot;:[&quot;collage&quot;,&quot;carousel&quot;],&quot;support_big_font&quot;:true,&quot;fill_id&quot;:&quot;638fc320fad547f2a2c9e7fbae56f76d&quot;,&quot;fill_align&quot;:&quot;cm&quot;,&quot;chip_types&quot;:[&quot;diagram&quot;,&quot;text&quot;,&quot;picture&quot;,&quot;chart&quot;,&quot;table&quot;]}]]"/>
  <p:tag name="KSO_WM_CHIP_GROUPID" val="5f226a74c4814ce96fb160ea"/>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226a74c4814ce96fb160eb"/>
  <p:tag name="KSO_WM_SLIDE_BACKGROUND" val="[&quot;bottomTop&quot;]"/>
  <p:tag name="KSO_WM_SLIDE_BACKGROUND_TYPE" val="bottomTop"/>
  <p:tag name="KSO_WM_SLIDE_BK_DARK_LIGHT" val="2"/>
  <p:tag name="KSO_WM_SLIDE_ID" val="diagram20212759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74074070000000003,&quot;topAbs&quot;:false,&quot;type&quot;:&quot;bottomTop&quot;}],&quot;id&quot;:&quot;2020-10-28T21:03:11&quot;,&quot;maxSize&quot;:{&quot;size1&quot;:42.200000000000003},&quot;minSize&quot;:{&quot;size1&quot;:42.200000000000003},&quot;normalSize&quot;:{&quot;size1&quot;:42.200000000000003},&quot;subLayout&quot;:[{&quot;id&quot;:&quot;2020-10-28T21:03:11&quot;,&quot;margin&quot;:{&quot;bottom&quot;:3.3870000839233398,&quot;left&quot;:4.6570000648498535,&quot;right&quot;:4.6570000648498535,&quot;top&quot;:1.2699999809265137},&quot;type&quot;:0},{&quot;id&quot;:&quot;2020-10-28T21:03:11&quot;,&quot;margin&quot;:{&quot;bottom&quot;:3.3870000839233398,&quot;left&quot;:6.7729997634887695,&quot;right&quot;:6.7729997634887695,&quot;top&quot;:0},&quot;type&quot;:0}],&quot;type&quot;:0}"/>
  <p:tag name="KSO_WM_SLIDE_POSITION" val="0*72"/>
  <p:tag name="KSO_WM_SLIDE_RATIO" val="1.777778"/>
  <p:tag name="KSO_WM_SLIDE_SIZE" val="960*467"/>
  <p:tag name="KSO_WM_SLIDE_SUBTYPE" val="pureTxt"/>
  <p:tag name="KSO_WM_SLIDE_SUPPORT_FEATURE_TYPE" val="0"/>
  <p:tag name="KSO_WM_SLIDE_TYPE" val="text"/>
  <p:tag name="KSO_WM_TAG_VERSION" val="1.0"/>
  <p:tag name="KSO_WM_TEMPLATE_ASSEMBLE_GROUPID" val="5f996c0fe01a7e847d6edd4c"/>
  <p:tag name="KSO_WM_TEMPLATE_ASSEMBLE_XID" val="5f996c0fe01a7e847d6edd4c"/>
  <p:tag name="KSO_WM_TEMPLATE_CATEGORY" val="diagram"/>
  <p:tag name="KSO_WM_TEMPLATE_COLOR_TYPE" val="1"/>
  <p:tag name="KSO_WM_TEMPLATE_INDEX" val="20212759"/>
  <p:tag name="KSO_WM_TEMPLATE_MASTER_TYPE" val="0"/>
  <p:tag name="KSO_WM_TEMPLATE_SUBCATEGORY" val="21"/>
</p:tagLst>
</file>

<file path=ppt/tags/tag15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TEMPLATE_ASSEMBLE_GROUPID" val="5f996c0fe01a7e847d6edd4c"/>
  <p:tag name="KSO_WM_TEMPLATE_ASSEMBLE_XID" val="5f996c0fe01a7e847d6edd4c"/>
  <p:tag name="KSO_WM_TEMPLATE_CATEGORY" val="diagram"/>
  <p:tag name="KSO_WM_TEMPLATE_INDEX" val="20212759"/>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2759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318"/>
</p:tagLst>
</file>

<file path=ppt/tags/tag15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226a74c4814ce96fb160ea"/>
  <p:tag name="KSO_WM_CHIP_XID" val="5f226a74c4814ce96fb160eb"/>
  <p:tag name="KSO_WM_TAG_VERSION" val="1.0"/>
  <p:tag name="KSO_WM_TEMPLATE_ASSEMBLE_GROUPID" val="5f996c0fe01a7e847d6edd4c"/>
  <p:tag name="KSO_WM_TEMPLATE_ASSEMBLE_XID" val="5f996c0fe01a7e847d6edd4c"/>
  <p:tag name="KSO_WM_TEMPLATE_CATEGORY" val="diagram"/>
  <p:tag name="KSO_WM_TEMPLATE_INDEX" val="20212759"/>
  <p:tag name="KSO_WM_UNIT_BLOCK" val="0"/>
  <p:tag name="KSO_WM_UNIT_COMPATIBLE" val="0"/>
  <p:tag name="KSO_WM_UNIT_DEC_AREA_ID" val="62e8a7ef88484c27907bbead105ca5aa"/>
  <p:tag name="KSO_WM_UNIT_DECORATE_INFO" val="{&quot;ReferentInfo&quot;:{&quot;Id&quot;:&quot;slide&quot;,&quot;X&quot;:{&quot;Pos&quot;:2},&quot;Y&quot;:{&quot;Pos&quot;:2}},&quot;DecorateInfoX&quot;:{&quot;Pos&quot;:2,&quot;IsAbs&quot;:false},&quot;DecorateInfoY&quot;:{&quot;Pos&quot;:2,&quot;IsAbs&quot;:false},&quot;DecorateInfoW&quot;:{&quot;IsAbs&quot;:false},&quot;DecorateInfoH&quot;:{&quot;IsAbs&quot;:false},&quot;whChangeMode&quot;:1}"/>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2759_1*i*2"/>
  <p:tag name="KSO_WM_UNIT_INDEX" val="2"/>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318"/>
</p:tagLst>
</file>

<file path=ppt/tags/tag15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226a74c4814ce96fb160ea"/>
  <p:tag name="KSO_WM_CHIP_XID" val="5f226a74c4814ce96fb160eb"/>
  <p:tag name="KSO_WM_TAG_VERSION" val="1.0"/>
  <p:tag name="KSO_WM_TEMPLATE_ASSEMBLE_GROUPID" val="5f996c0fe01a7e847d6edd4c"/>
  <p:tag name="KSO_WM_TEMPLATE_ASSEMBLE_XID" val="5f996c0fe01a7e847d6edd4c"/>
  <p:tag name="KSO_WM_TEMPLATE_CATEGORY" val="diagram"/>
  <p:tag name="KSO_WM_TEMPLATE_INDEX" val="20212759"/>
  <p:tag name="KSO_WM_UNIT_BLOCK" val="0"/>
  <p:tag name="KSO_WM_UNIT_COMPATIBLE" val="0"/>
  <p:tag name="KSO_WM_UNIT_DEC_AREA_ID" val="f73bda84c42e4735b3f5d092a816bbc7"/>
  <p:tag name="KSO_WM_UNIT_DECORATE_INFO" val="{&quot;ReferentInfo&quot;:{&quot;Id&quot;:&quot;slide&quot;,&quot;X&quot;:{&quot;Pos&quot;:2},&quot;Y&quot;:{&quot;Pos&quot;:2}},&quot;DecorateInfoX&quot;:{&quot;Pos&quot;:2,&quot;IsAbs&quot;:false},&quot;DecorateInfoY&quot;:{&quot;Pos&quot;:2,&quot;IsAbs&quot;:false},&quot;DecorateInfoW&quot;:{&quot;IsAbs&quot;:false},&quot;DecorateInfoH&quot;:{&quot;IsAbs&quot;:false},&quot;whChangeMode&quot;:1}"/>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12759_1*i*3"/>
  <p:tag name="KSO_WM_UNIT_INDEX" val="3"/>
  <p:tag name="KSO_WM_UNIT_LAYERLEVEL" val="1"/>
  <p:tag name="KSO_WM_UNIT_SHADOW_SCHEMECOLOR_INDEX" val="13"/>
  <p:tag name="KSO_WM_UNIT_SHADOW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494"/>
</p:tagLst>
</file>

<file path=ppt/tags/tag155.xml><?xml version="1.0" encoding="utf-8"?>
<p:tagLst xmlns:a="http://schemas.openxmlformats.org/drawingml/2006/main" xmlns:r="http://schemas.openxmlformats.org/officeDocument/2006/relationships" xmlns:p="http://schemas.openxmlformats.org/presentationml/2006/main">
  <p:tag name="KSO_WM_ASSEMBLE_CHIP_INDEX" val="e5a6940005474232b088dc669aae825f"/>
  <p:tag name="KSO_WM_BEAUTIFY_FLAG" val="#wm#"/>
  <p:tag name="KSO_WM_CHIP_FILLAREA_FILL_RULE" val="{&quot;fill_align&quot;:&quot;cm&quot;,&quot;fill_mode&quot;:&quot;full&quot;,&quot;sacle_strategy&quot;:&quot;smart&quot;}"/>
  <p:tag name="KSO_WM_CHIP_GROUPID" val="5e7881253197e252a37019b5"/>
  <p:tag name="KSO_WM_CHIP_XID" val="5e7881253197e252a37019b6"/>
  <p:tag name="KSO_WM_TAG_VERSION" val="1.0"/>
  <p:tag name="KSO_WM_TEMPLATE_ASSEMBLE_GROUPID" val="5f996c0fe01a7e847d6edd4c"/>
  <p:tag name="KSO_WM_TEMPLATE_ASSEMBLE_XID" val="5f996c0fe01a7e847d6edd4c"/>
  <p:tag name="KSO_WM_TEMPLATE_CATEGORY" val="diagram"/>
  <p:tag name="KSO_WM_TEMPLATE_INDEX" val="20212759"/>
  <p:tag name="KSO_WM_UNIT_BLOCK" val="0"/>
  <p:tag name="KSO_WM_UNIT_COMPATIBLE" val="0"/>
  <p:tag name="KSO_WM_UNIT_DEC_AREA_ID" val="c311a03e029e4a2e85a749ad00d7975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2759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SUPPORT_BIG_FONT" val="1"/>
  <p:tag name="KSO_WM_UNIT_TEXT_FILL_FORE_SCHEMECOLOR_INDEX" val="13"/>
  <p:tag name="KSO_WM_UNIT_TEXT_FILL_FORE_SCHEMECOLOR_INDEX_BRIGHTNESS" val="0"/>
  <p:tag name="KSO_WM_UNIT_TEXT_FILL_TYPE" val="1"/>
  <p:tag name="KSO_WM_UNIT_TYPE" val="a"/>
  <p:tag name="KSO_WM_UNIT_VALUE" val="19"/>
</p:tagLst>
</file>

<file path=ppt/tags/tag156.xml><?xml version="1.0" encoding="utf-8"?>
<p:tagLst xmlns:a="http://schemas.openxmlformats.org/drawingml/2006/main" xmlns:r="http://schemas.openxmlformats.org/officeDocument/2006/relationships" xmlns:p="http://schemas.openxmlformats.org/presentationml/2006/main">
  <p:tag name="KSO_WM_ASSEMBLE_CHIP_INDEX" val="fc1a46ae06e5459ca6bb4ba6f664e602"/>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996c0fe01a7e847d6edd4c"/>
  <p:tag name="KSO_WM_TEMPLATE_ASSEMBLE_XID" val="5f996c0fe01a7e847d6edd4c"/>
  <p:tag name="KSO_WM_TEMPLATE_CATEGORY" val="diagram"/>
  <p:tag name="KSO_WM_TEMPLATE_INDEX" val="20212759"/>
  <p:tag name="KSO_WM_UNIT_BLOCK" val="0"/>
  <p:tag name="KSO_WM_UNIT_COMPATIBLE" val="0"/>
  <p:tag name="KSO_WM_UNIT_DEC_AREA_ID" val="dd0982e6830d46a7a82d09ba0f6a77d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2759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
  <p:tag name="KSO_WM_UNIT_SHOW_EDIT_AREA_INDICATION" val="1"/>
  <p:tag name="KSO_WM_UNIT_SM_LIMIT_TYPE" val="2"/>
  <p:tag name="KSO_WM_UNIT_SUBTYPE" val="a"/>
  <p:tag name="KSO_WM_UNIT_SUPPORT_BIG_FONT" val="1"/>
  <p:tag name="KSO_WM_UNIT_SUPPORT_UNIT_TYPE" val="[&quot;l&quot;,&quot;m&quot;,&quot;n&quot;,&quot;o&quot;,&quot;p&quot;,&quot;q&quot;,&quot;r&quot;,&quot;δ&quot;,&quot;ε&quot;,&quot;ζ&quot;,&quot;η&quot;,&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90"/>
</p:tagLst>
</file>

<file path=ppt/tags/tag157.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d4739dbf241442a6844608d63f7227ec&quot;,&quot;fill_align&quot;:&quot;cm&quot;,&quot;text_align&quot;:&quot;cm&quot;,&quot;text_direction&quot;:&quot;horizontal&quot;,&quot;chip_types&quot;:[&quot;picture&quot;]},{&quot;fill_id&quot;:&quot;472d7469fc3e46fb83d4cd4ee0bc97d3&quot;,&quot;fill_align&quot;:&quot;lb&quot;,&quot;text_align&quot;:&quot;lb&quot;,&quot;text_direction&quot;:&quot;horizontal&quot;,&quot;chip_types&quot;:[&quot;text&quot;,&quot;header&quot;]},{&quot;fill_id&quot;:&quot;d0d455bc29964985aeac4037109ebcc4&quot;,&quot;fill_align&quot;:&quot;lt&quot;,&quot;text_align&quot;:&quot;lt&quot;,&quot;text_direction&quot;:&quot;horizontal&quot;,&quot;chip_types&quot;:[&quot;text&quot;]}]]"/>
  <p:tag name="KSO_WM_CHIP_GROUPID" val="5e9e7d2d73d2384101fd9d57"/>
  <p:tag name="KSO_WM_CHIP_INFOS" val="{&quot;layout_type&quot;:&quot;full&quot;,&quot;tags&quot;:{&quot;style&quot;:[&quot;商务&quot;,&quot;简约&quot;,&quot;文艺清新&quot;,&quot;卡通&quot;,&quot;欧美风&quot;,&quot;黑板风&quot;,&quot;渐变风&quot;]},&quot;slide_type&quot;:[&quot;text&quot;],&quot;aspect_ratio&quot;:&quot;16:9&quot;}"/>
  <p:tag name="KSO_WM_CHIP_XID" val="5e9e7d2d73d2384101fd9d58"/>
  <p:tag name="KSO_WM_SLIDE_BACKGROUND" val="[&quot;general&quot;]"/>
  <p:tag name="KSO_WM_SLIDE_BACKGROUND_TYPE" val="general"/>
  <p:tag name="KSO_WM_SLIDE_BK_DARK_LIGHT" val="2"/>
  <p:tag name="KSO_WM_SLIDE_ID" val="diagram20206173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08-05T12:09:29&quot;,&quot;maxSize&quot;:{&quot;size1&quot;:73.299999999999997},&quot;minSize&quot;:{&quot;size1&quot;:73.299999999999997},&quot;normalSize&quot;:{&quot;size1&quot;:73.299999999999997},&quot;subLayout&quot;:[{&quot;id&quot;:&quot;2020-08-05T12:09:29&quot;,&quot;margin&quot;:{&quot;bottom&quot;:0,&quot;left&quot;:1.6929999589920044,&quot;right&quot;:6.7729997634887695,&quot;top&quot;:12.277000427246094},&quot;type&quot;:0},{&quot;id&quot;:&quot;2020-08-05T12:09:29&quot;,&quot;margin&quot;:{&quot;bottom&quot;:2.5399999618530273,&quot;left&quot;:1.6929999589920044,&quot;right&quot;:6.7729997634887695,&quot;top&quot;:0.42300000786781311},&quot;type&quot;:0}],&quot;type&quot;:0}"/>
  <p:tag name="KSO_WM_SLIDE_POSITION" val="0*0"/>
  <p:tag name="KSO_WM_SLIDE_RATIO" val="1.777778"/>
  <p:tag name="KSO_WM_SLIDE_SIZE" val="960*540"/>
  <p:tag name="KSO_WM_SLIDE_SUBTYPE" val="picTxt"/>
  <p:tag name="KSO_WM_SLIDE_SUPPORT_FEATURE_TYPE" val="0"/>
  <p:tag name="KSO_WM_SLIDE_TYPE" val="sectionTitle"/>
  <p:tag name="KSO_WM_TAG_VERSION" val="1.0"/>
  <p:tag name="KSO_WM_TEMPLATE_ASSEMBLE_GROUPID" val="5f2a30f8b1be7de24f90f02a"/>
  <p:tag name="KSO_WM_TEMPLATE_ASSEMBLE_XID" val="5f2a30f8b1be7de24f90f02a"/>
  <p:tag name="KSO_WM_TEMPLATE_CATEGORY" val="diagram"/>
  <p:tag name="KSO_WM_TEMPLATE_COLOR_TYPE" val="1"/>
  <p:tag name="KSO_WM_TEMPLATE_INDEX" val="20206173"/>
  <p:tag name="KSO_WM_TEMPLATE_MASTER_TYPE" val="0"/>
  <p:tag name="KSO_WM_TEMPLATE_SUBCATEGORY" val="21"/>
</p:tagLst>
</file>

<file path=ppt/tags/tag158.xml><?xml version="1.0" encoding="utf-8"?>
<p:tagLst xmlns:a="http://schemas.openxmlformats.org/drawingml/2006/main" xmlns:r="http://schemas.openxmlformats.org/officeDocument/2006/relationships" xmlns:p="http://schemas.openxmlformats.org/presentationml/2006/main">
  <p:tag name="KSO_WM_ASSEMBLE_CHIP_INDEX" val="aceefe88ad0e4cdfa114358288334b83"/>
  <p:tag name="KSO_WM_BEAUTIFY_FLAG" val="#wm#"/>
  <p:tag name="KSO_WM_CHIP_GROUPID" val="5ea2b699660c33b3b8e68834"/>
  <p:tag name="KSO_WM_CHIP_XID" val="5ea2b699660c33b3b8e68835"/>
  <p:tag name="KSO_WM_TAG_VERSION" val="1.0"/>
  <p:tag name="KSO_WM_TEMPLATE_ASSEMBLE_GROUPID" val="5f2a30f8b1be7de24f90f02a"/>
  <p:tag name="KSO_WM_TEMPLATE_ASSEMBLE_XID" val="5f2a30f8b1be7de24f90f02a"/>
  <p:tag name="KSO_WM_TEMPLATE_CATEGORY" val="diagram"/>
  <p:tag name="KSO_WM_TEMPLATE_INDEX" val="20206173"/>
  <p:tag name="KSO_WM_UNIT_COMPATIBLE" val="1"/>
  <p:tag name="KSO_WM_UNIT_DEC_AREA_ID" val="883aaac6287042d494f4f1fbd81b85a9"/>
  <p:tag name="KSO_WM_UNIT_DIAGRAM_ISNUMVISUAL" val="0"/>
  <p:tag name="KSO_WM_UNIT_DIAGRAM_ISREFERUNIT" val="0"/>
  <p:tag name="KSO_WM_UNIT_HIGHLIGHT" val="0"/>
  <p:tag name="KSO_WM_UNIT_ID" val="diagram20206173_1*d*1"/>
  <p:tag name="KSO_WM_UNIT_INDEX" val="1"/>
  <p:tag name="KSO_WM_UNIT_LAYERLEVEL" val="1"/>
  <p:tag name="KSO_WM_UNIT_PLACING_PICTURE" val="aceefe88ad0e4cdfa114358288334b83"/>
  <p:tag name="KSO_WM_UNIT_TYPE" val="d"/>
  <p:tag name="KSO_WM_UNIT_VALUE" val="1904*3384"/>
</p:tagLst>
</file>

<file path=ppt/tags/tag15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9e7d2d73d2384101fd9d57"/>
  <p:tag name="KSO_WM_CHIP_XID" val="5e9e7d2d73d2384101fd9d58"/>
  <p:tag name="KSO_WM_TAG_VERSION" val="1.0"/>
  <p:tag name="KSO_WM_TEMPLATE_ASSEMBLE_GROUPID" val="5f2a30f8b1be7de24f90f02a"/>
  <p:tag name="KSO_WM_TEMPLATE_ASSEMBLE_XID" val="5f2a30f8b1be7de24f90f02a"/>
  <p:tag name="KSO_WM_TEMPLATE_CATEGORY" val="diagram"/>
  <p:tag name="KSO_WM_TEMPLATE_INDEX" val="20206173"/>
  <p:tag name="KSO_WM_UNIT_BLOCK" val="0"/>
  <p:tag name="KSO_WM_UNIT_COMPATIBLE" val="0"/>
  <p:tag name="KSO_WM_UNIT_DECORATE_INFO" val="{&quot;DecorateInfoX&quot;:{&quot;IsLeft&quot;:false,&quot;IsRight&quot;:false,&quot;IsAbs&quot;:false},&quot;DecorateInfoY&quot;:{&quot;IsTop&quot;:false,&quot;IsBottom&quot;:false,&quot;IsAbs&quot;:false},&quot;DecorateInfoW&quot;:{&quot;IsAbs&quot;:true},&quot;DecorateInfoH&quot;:{&quot;IsAbs&quot;:true}}"/>
  <p:tag name="KSO_WM_UNIT_DIAGRAM_ISNUMVISUAL" val="0"/>
  <p:tag name="KSO_WM_UNIT_DIAGRAM_ISREFERUNIT" val="0"/>
  <p:tag name="KSO_WM_UNIT_FILL_FORE_SCHEMECOLOR_INDEX" val="13"/>
  <p:tag name="KSO_WM_UNIT_FILL_FORE_SCHEMECOLOR_INDEX_BRIGHTNESS" val="0"/>
  <p:tag name="KSO_WM_UNIT_FILL_TYPE" val="1"/>
  <p:tag name="KSO_WM_UNIT_HIGHLIGHT" val="0"/>
  <p:tag name="KSO_WM_UNIT_ID" val="diagram20206173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400"/>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0.xml><?xml version="1.0" encoding="utf-8"?>
<p:tagLst xmlns:a="http://schemas.openxmlformats.org/drawingml/2006/main" xmlns:r="http://schemas.openxmlformats.org/officeDocument/2006/relationships" xmlns:p="http://schemas.openxmlformats.org/presentationml/2006/main">
  <p:tag name="KSO_WM_ASSEMBLE_CHIP_INDEX" val="4b1aa13d438549b8b1e372519d9b65c4"/>
  <p:tag name="KSO_WM_BEAUTIFY_FLAG" val="#wm#"/>
  <p:tag name="KSO_WM_CHIP_GROUPID" val="5e7881253197e252a37019b5"/>
  <p:tag name="KSO_WM_CHIP_XID" val="5e7881253197e252a37019b6"/>
  <p:tag name="KSO_WM_TAG_VERSION" val="1.0"/>
  <p:tag name="KSO_WM_TEMPLATE_ASSEMBLE_GROUPID" val="5f2a30f8b1be7de24f90f02a"/>
  <p:tag name="KSO_WM_TEMPLATE_ASSEMBLE_XID" val="5f2a30f8b1be7de24f90f02a"/>
  <p:tag name="KSO_WM_TEMPLATE_CATEGORY" val="diagram"/>
  <p:tag name="KSO_WM_TEMPLATE_INDEX" val="20206173"/>
  <p:tag name="KSO_WM_UNIT_BLOCK" val="0"/>
  <p:tag name="KSO_WM_UNIT_COMPATIBLE" val="0"/>
  <p:tag name="KSO_WM_UNIT_DEC_AREA_ID" val="ee7e9ca667824e109e15b158cf20e2a3"/>
  <p:tag name="KSO_WM_UNIT_DEFAULT_FONT" val="24;44;4"/>
  <p:tag name="KSO_WM_UNIT_DIAGRAM_ISNUMVISUAL" val="0"/>
  <p:tag name="KSO_WM_UNIT_DIAGRAM_ISREFERUNIT" val="0"/>
  <p:tag name="KSO_WM_UNIT_HIGHLIGHT" val="0"/>
  <p:tag name="KSO_WM_UNIT_ID" val="diagram20206173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30"/>
</p:tagLst>
</file>

<file path=ppt/tags/tag161.xml><?xml version="1.0" encoding="utf-8"?>
<p:tagLst xmlns:a="http://schemas.openxmlformats.org/drawingml/2006/main" xmlns:r="http://schemas.openxmlformats.org/officeDocument/2006/relationships" xmlns:p="http://schemas.openxmlformats.org/presentationml/2006/main">
  <p:tag name="KSO_WM_ASSEMBLE_CHIP_INDEX" val="2e0389f849b340e1b4e8b6267bcd544f"/>
  <p:tag name="KSO_WM_BEAUTIFY_FLAG" val="#wm#"/>
  <p:tag name="KSO_WM_CHIP_GROUPID" val="5e6b05596848fb12bee65ac8"/>
  <p:tag name="KSO_WM_CHIP_XID" val="5e6b05596848fb12bee65aca"/>
  <p:tag name="KSO_WM_TAG_VERSION" val="1.0"/>
  <p:tag name="KSO_WM_TEMPLATE_ASSEMBLE_GROUPID" val="5f2a30f8b1be7de24f90f02a"/>
  <p:tag name="KSO_WM_TEMPLATE_ASSEMBLE_XID" val="5f2a30f8b1be7de24f90f02a"/>
  <p:tag name="KSO_WM_TEMPLATE_CATEGORY" val="diagram"/>
  <p:tag name="KSO_WM_TEMPLATE_INDEX" val="20206173"/>
  <p:tag name="KSO_WM_UNIT_BLOCK" val="0"/>
  <p:tag name="KSO_WM_UNIT_COMPATIBLE" val="0"/>
  <p:tag name="KSO_WM_UNIT_DEC_AREA_ID" val="5556b8bd8cbe46589d1385b6ca8d193d"/>
  <p:tag name="KSO_WM_UNIT_DEFAULT_FONT" val="14;20;2"/>
  <p:tag name="KSO_WM_UNIT_DIAGRAM_ISNUMVISUAL" val="0"/>
  <p:tag name="KSO_WM_UNIT_DIAGRAM_ISREFERUNIT" val="0"/>
  <p:tag name="KSO_WM_UNIT_HIGHLIGHT" val="0"/>
  <p:tag name="KSO_WM_UNIT_ID" val="diagram20206173_1*f*1"/>
  <p:tag name="KSO_WM_UNIT_INDEX" val="1"/>
  <p:tag name="KSO_WM_UNIT_LAYERLEVEL" val="1"/>
  <p:tag name="KSO_WM_UNIT_NOCLEAR" val="0"/>
  <p:tag name="KSO_WM_UNIT_PRESET_TEXT" val="单击此处添加正文。"/>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40"/>
</p:tagLst>
</file>

<file path=ppt/tags/tag162.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m&quot;,&quot;text_direction&quot;:&quot;horizontal&quot;,&quot;support_big_font&quot;:true,&quot;fill_id&quot;:&quot;9d7e0772fe1b40ea8322166792423364&quot;,&quot;fill_align&quot;:&quot;cm&quot;,&quot;chip_types&quot;:[&quot;text&quot;,&quot;header&quot;]},{&quot;text_align&quot;:&quot;lm&quot;,&quot;text_direction&quot;:&quot;horizontal&quot;,&quot;support_features&quot;:[&quot;carousel&quot;],&quot;support_big_font&quot;:true,&quot;fill_id&quot;:&quot;813a440e5afc4a72b00f4c036d03f93b&quot;,&quot;fill_align&quot;:&quot;cm&quot;,&quot;chip_types&quot;:[&quot;text&quot;,&quot;picture&quot;,&quot;chart&quot;,&quot;table&quot;,&quot;video&quot;]}],[{&quot;text_align&quot;:&quot;cm&quot;,&quot;text_direction&quot;:&quot;horizontal&quot;,&quot;support_big_font&quot;:true,&quot;fill_id&quot;:&quot;9d7e0772fe1b40ea8322166792423364&quot;,&quot;fill_align&quot;:&quot;cm&quot;,&quot;chip_types&quot;:[&quot;text&quot;,&quot;header&quot;]},{&quot;text_align&quot;:&quot;lm&quot;,&quot;text_direction&quot;:&quot;horizontal&quot;,&quot;support_features&quot;:[&quot;carousel&quot;],&quot;support_big_font&quot;:true,&quot;fill_id&quot;:&quot;813a440e5afc4a72b00f4c036d03f93b&quot;,&quot;fill_align&quot;:&quot;cm&quot;,&quot;chip_types&quot;:[&quot;text&quot;,&quot;picture&quot;,&quot;chart&quot;,&quot;table&quot;,&quot;video&quot;]}]]"/>
  <p:tag name="KSO_WM_CHIP_GROUPID" val="5eedbca6fa6683b8872baa7d"/>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edbca6fa6683b8872baa7e"/>
  <p:tag name="KSO_WM_SLIDE_BACKGROUND" val="[&quot;general&quot;]"/>
  <p:tag name="KSO_WM_SLIDE_BACKGROUND_TYPE" val="general"/>
  <p:tag name="KSO_WM_SLIDE_BK_DARK_LIGHT" val="2"/>
  <p:tag name="KSO_WM_SLIDE_CAN_ADD_NAVIGATION" val="1"/>
  <p:tag name="KSO_WM_SLIDE_ID" val="diagram20213036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0-10-28T21:02:23&quot;,&quot;maxSize&quot;:{&quot;size1&quot;:43.174454667170842},&quot;minSize&quot;:{&quot;size1&quot;:43.174454667170842},&quot;normalSize&quot;:{&quot;size1&quot;:43.174454667170842},&quot;subLayout&quot;:[{&quot;id&quot;:&quot;2020-10-28T21:02:23&quot;,&quot;margin&quot;:{&quot;bottom&quot;:5.9270000457763672,&quot;left&quot;:3.809999942779541,&quot;right&quot;:0,&quot;top&quot;:5.0799999237060547},&quot;type&quot;:0},{&quot;id&quot;:&quot;2020-10-28T21:02:23&quot;,&quot;margin&quot;:{&quot;bottom&quot;:2.5399999618530273,&quot;left&quot;:1.2699999809265137,&quot;right&quot;:4.2329998016357422,&quot;top&quot;:2.5399999618530273},&quot;type&quot;:0}],&quot;type&quot;:0}"/>
  <p:tag name="KSO_WM_SLIDE_POSITION" val="71*72"/>
  <p:tag name="KSO_WM_SLIDE_RATIO" val="1.777778"/>
  <p:tag name="KSO_WM_SLIDE_SIZE" val="816*395"/>
  <p:tag name="KSO_WM_SLIDE_SUBTYPE" val="picTxt"/>
  <p:tag name="KSO_WM_SLIDE_SUPPORT_FEATURE_TYPE" val="2"/>
  <p:tag name="KSO_WM_SLIDE_TYPE" val="text"/>
  <p:tag name="KSO_WM_TAG_VERSION" val="1.0"/>
  <p:tag name="KSO_WM_TEMPLATE_ASSEMBLE_GROUPID" val="5f996bdae01a7e847d6edd03"/>
  <p:tag name="KSO_WM_TEMPLATE_ASSEMBLE_XID" val="5f996bdae01a7e847d6edd03"/>
  <p:tag name="KSO_WM_TEMPLATE_CATEGORY" val="diagram"/>
  <p:tag name="KSO_WM_TEMPLATE_COLOR_TYPE" val="1"/>
  <p:tag name="KSO_WM_TEMPLATE_INDEX" val="20213036"/>
  <p:tag name="KSO_WM_TEMPLATE_MASTER_TYPE" val="0"/>
  <p:tag name="KSO_WM_TEMPLATE_SUBCATEGORY" val="21"/>
</p:tagLst>
</file>

<file path=ppt/tags/tag16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edbca6fa6683b8872baa7d"/>
  <p:tag name="KSO_WM_CHIP_XID" val="5eedbca6fa6683b8872baa7e"/>
  <p:tag name="KSO_WM_TAG_VERSION" val="1.0"/>
  <p:tag name="KSO_WM_TEMPLATE_ASSEMBLE_GROUPID" val="5f996bdae01a7e847d6edd03"/>
  <p:tag name="KSO_WM_TEMPLATE_ASSEMBLE_XID" val="5f996bdae01a7e847d6edd03"/>
  <p:tag name="KSO_WM_TEMPLATE_CATEGORY" val="diagram"/>
  <p:tag name="KSO_WM_TEMPLATE_INDEX" val="20213036"/>
  <p:tag name="KSO_WM_UNIT_BLOCK" val="0"/>
  <p:tag name="KSO_WM_UNIT_COMPATIBLE" val="0"/>
  <p:tag name="KSO_WM_UNIT_DEC_AREA_ID" val="544e3ac726024a87a4e983faf016091e"/>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3036_1*i*1"/>
  <p:tag name="KSO_WM_UNIT_INDEX" val="1"/>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675"/>
</p:tagLst>
</file>

<file path=ppt/tags/tag16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edbca6fa6683b8872baa7d"/>
  <p:tag name="KSO_WM_CHIP_XID" val="5eedbca6fa6683b8872baa7e"/>
  <p:tag name="KSO_WM_TAG_VERSION" val="1.0"/>
  <p:tag name="KSO_WM_TEMPLATE_ASSEMBLE_GROUPID" val="5f996bdae01a7e847d6edd03"/>
  <p:tag name="KSO_WM_TEMPLATE_ASSEMBLE_XID" val="5f996bdae01a7e847d6edd03"/>
  <p:tag name="KSO_WM_TEMPLATE_CATEGORY" val="diagram"/>
  <p:tag name="KSO_WM_TEMPLATE_INDEX" val="20213036"/>
  <p:tag name="KSO_WM_UNIT_BLOCK" val="0"/>
  <p:tag name="KSO_WM_UNIT_COMPATIBLE" val="0"/>
  <p:tag name="KSO_WM_UNIT_DEC_AREA_ID" val="a9c2b6eb11da47fb875a3341252664a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HIGHLIGHT" val="0"/>
  <p:tag name="KSO_WM_UNIT_ID" val="diagram20213036_1*i*2"/>
  <p:tag name="KSO_WM_UNIT_INDEX" val="2"/>
  <p:tag name="KSO_WM_UNIT_LAYERLEVEL" val="1"/>
  <p:tag name="KSO_WM_UNIT_SM_LIMIT_TYPE" val="2"/>
  <p:tag name="KSO_WM_UNIT_TYPE" val="i"/>
  <p:tag name="KSO_WM_UNIT_VALUE" val="20"/>
</p:tagLst>
</file>

<file path=ppt/tags/tag16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edbca6fa6683b8872baa7d"/>
  <p:tag name="KSO_WM_CHIP_XID" val="5eedbca6fa6683b8872baa7e"/>
  <p:tag name="KSO_WM_TAG_VERSION" val="1.0"/>
  <p:tag name="KSO_WM_TEMPLATE_ASSEMBLE_GROUPID" val="5f996bdae01a7e847d6edd03"/>
  <p:tag name="KSO_WM_TEMPLATE_ASSEMBLE_XID" val="5f996bdae01a7e847d6edd03"/>
  <p:tag name="KSO_WM_TEMPLATE_CATEGORY" val="diagram"/>
  <p:tag name="KSO_WM_TEMPLATE_INDEX" val="20213036"/>
  <p:tag name="KSO_WM_UNIT_BLOCK" val="0"/>
  <p:tag name="KSO_WM_UNIT_COMPATIBLE" val="0"/>
  <p:tag name="KSO_WM_UNIT_DEC_AREA_ID" val="30c65084b8f1453cb909e9c6048ae1c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3036_1*i*3"/>
  <p:tag name="KSO_WM_UNIT_INDEX" val="3"/>
  <p:tag name="KSO_WM_UNIT_LAYERLEVEL" val="1"/>
  <p:tag name="KSO_WM_UNIT_SM_LIMIT_TYPE" val="2"/>
  <p:tag name="KSO_WM_UNIT_TEXT_FILL_FORE_SCHEMECOLOR_INDEX" val="14"/>
  <p:tag name="KSO_WM_UNIT_TEXT_FILL_FORE_SCHEMECOLOR_INDEX_BRIGHTNESS" val="0"/>
  <p:tag name="KSO_WM_UNIT_TEXT_FILL_TYPE" val="1"/>
  <p:tag name="KSO_WM_UNIT_TYPE" val="i"/>
  <p:tag name="KSO_WM_UNIT_VALUE" val="3"/>
</p:tagLst>
</file>

<file path=ppt/tags/tag16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edbca6fa6683b8872baa7d"/>
  <p:tag name="KSO_WM_CHIP_XID" val="5eedbca6fa6683b8872baa7e"/>
  <p:tag name="KSO_WM_TAG_VERSION" val="1.0"/>
  <p:tag name="KSO_WM_TEMPLATE_ASSEMBLE_GROUPID" val="5f996bdae01a7e847d6edd03"/>
  <p:tag name="KSO_WM_TEMPLATE_ASSEMBLE_XID" val="5f996bdae01a7e847d6edd03"/>
  <p:tag name="KSO_WM_TEMPLATE_CATEGORY" val="diagram"/>
  <p:tag name="KSO_WM_TEMPLATE_INDEX" val="20213036"/>
  <p:tag name="KSO_WM_UNIT_BLOCK" val="0"/>
  <p:tag name="KSO_WM_UNIT_COMPATIBLE" val="0"/>
  <p:tag name="KSO_WM_UNIT_DEC_AREA_ID" val="b8ff079a34be48b68487f8fdaece0151"/>
  <p:tag name="KSO_WM_UNIT_DECORATE_INFO" val="{&quot;DecorateInfoH&quot;:{&quot;IsAbs&quot;:true},&quot;DecorateInfoW&quot;:{&quot;IsAbs&quot;:true},&quot;DecorateInfoX&quot;:{&quot;IsAbs&quot;:true,&quot;Pos&quot;:1},&quot;DecorateInfoY&quot;:{&quot;IsAbs&quot;:true,&quot;Pos&quot;:1},&quot;ReferentInfo&quot;:{&quot;Id&quot;:&quot;745c9335532f44beb0127730620337bf&quot;,&quot;X&quot;:{&quot;Pos&quot;:1},&quot;Y&quot;:{&quot;Pos&quot;:1}},&quot;whChangeMode&quot;:0}"/>
  <p:tag name="KSO_WM_UNIT_DIAGRAM_ISNUMVISUAL" val="0"/>
  <p:tag name="KSO_WM_UNIT_DIAGRAM_ISREFERUNIT" val="0"/>
  <p:tag name="KSO_WM_UNIT_HIGHLIGHT" val="0"/>
  <p:tag name="KSO_WM_UNIT_ID" val="diagram20213036_1*i*4"/>
  <p:tag name="KSO_WM_UNIT_INDEX" val="4"/>
  <p:tag name="KSO_WM_UNIT_LAYERLEVEL" val="1"/>
  <p:tag name="KSO_WM_UNIT_SHADOW_SCHEMECOLOR_INDEX" val="13"/>
  <p:tag name="KSO_WM_UNIT_SHADOW_SCHEMECOLOR_INDEX_BRIGHTNESS" val="0.05"/>
  <p:tag name="KSO_WM_UNIT_SM_LIMIT_TYPE" val="2"/>
  <p:tag name="KSO_WM_UNIT_TEXT_FILL_FORE_SCHEMECOLOR_INDEX" val="14"/>
  <p:tag name="KSO_WM_UNIT_TEXT_FILL_FORE_SCHEMECOLOR_INDEX_BRIGHTNESS" val="0"/>
  <p:tag name="KSO_WM_UNIT_TEXT_FILL_TYPE" val="1"/>
  <p:tag name="KSO_WM_UNIT_TYPE" val="i"/>
  <p:tag name="KSO_WM_UNIT_VALUE" val="480"/>
</p:tagLst>
</file>

<file path=ppt/tags/tag167.xml><?xml version="1.0" encoding="utf-8"?>
<p:tagLst xmlns:a="http://schemas.openxmlformats.org/drawingml/2006/main" xmlns:r="http://schemas.openxmlformats.org/officeDocument/2006/relationships" xmlns:p="http://schemas.openxmlformats.org/presentationml/2006/main">
  <p:tag name="KSO_WM_ASSEMBLE_CHIP_INDEX" val="d70af9cf195746699eaddf61f3cba8d5"/>
  <p:tag name="KSO_WM_BEAUTIFY_FLAG" val="#wm#"/>
  <p:tag name="KSO_WM_CHIP_FILLAREA_FILL_RULE" val="{&quot;fill_align&quot;:&quot;cm&quot;,&quot;fill_mode&quot;:&quot;full&quot;,&quot;sacle_strategy&quot;:&quot;smart&quot;}"/>
  <p:tag name="KSO_WM_CHIP_GROUPID" val="5e7881253197e252a37019b5"/>
  <p:tag name="KSO_WM_CHIP_XID" val="5e7881253197e252a37019b6"/>
  <p:tag name="KSO_WM_TAG_VERSION" val="1.0"/>
  <p:tag name="KSO_WM_TEMPLATE_ASSEMBLE_GROUPID" val="5f996bdae01a7e847d6edd03"/>
  <p:tag name="KSO_WM_TEMPLATE_ASSEMBLE_XID" val="5f996bdae01a7e847d6edd03"/>
  <p:tag name="KSO_WM_TEMPLATE_CATEGORY" val="diagram"/>
  <p:tag name="KSO_WM_TEMPLATE_INDEX" val="20213036"/>
  <p:tag name="KSO_WM_UNIT_BLOCK" val="0"/>
  <p:tag name="KSO_WM_UNIT_COMPATIBLE" val="0"/>
  <p:tag name="KSO_WM_UNIT_DEC_AREA_ID" val="c8530c0a54b64a92b1f7d6749ed6036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3036_1*a*1"/>
  <p:tag name="KSO_WM_UNIT_INDEX" val="1"/>
  <p:tag name="KSO_WM_UNIT_ISCONTENTSTITLE" val="0"/>
  <p:tag name="KSO_WM_UNIT_ISNUMDGMTITLE" val="0"/>
  <p:tag name="KSO_WM_UNIT_LAYERLEVEL" val="1"/>
  <p:tag name="KSO_WM_UNIT_NOCLEAR" val="0"/>
  <p:tag name="KSO_WM_UNIT_PRESET_TEXT" val="标题"/>
  <p:tag name="KSO_WM_UNIT_SHOW_EDIT_AREA_INDICATION" val="1"/>
  <p:tag name="KSO_WM_UNIT_SM_LIMIT_TYPE" val="2"/>
  <p:tag name="KSO_WM_UNIT_SUPPORT_BIG_FONT" val="1"/>
  <p:tag name="KSO_WM_UNIT_TEXT_FILL_FORE_SCHEMECOLOR_INDEX" val="13"/>
  <p:tag name="KSO_WM_UNIT_TEXT_FILL_FORE_SCHEMECOLOR_INDEX_BRIGHTNESS" val="0"/>
  <p:tag name="KSO_WM_UNIT_TEXT_FILL_TYPE" val="1"/>
  <p:tag name="KSO_WM_UNIT_TYPE" val="a"/>
  <p:tag name="KSO_WM_UNIT_VALUE" val="6"/>
</p:tagLst>
</file>

<file path=ppt/tags/tag168.xml><?xml version="1.0" encoding="utf-8"?>
<p:tagLst xmlns:a="http://schemas.openxmlformats.org/drawingml/2006/main" xmlns:r="http://schemas.openxmlformats.org/officeDocument/2006/relationships" xmlns:p="http://schemas.openxmlformats.org/presentationml/2006/main">
  <p:tag name="KSO_WM_ASSEMBLE_CHIP_INDEX" val="7f8cd0d27b994993baa07c8756905fa8"/>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996bdae01a7e847d6edd03"/>
  <p:tag name="KSO_WM_TEMPLATE_ASSEMBLE_XID" val="5f996bdae01a7e847d6edd03"/>
  <p:tag name="KSO_WM_TEMPLATE_CATEGORY" val="diagram"/>
  <p:tag name="KSO_WM_TEMPLATE_INDEX" val="20213036"/>
  <p:tag name="KSO_WM_UNIT_COMPATIBLE" val="1"/>
  <p:tag name="KSO_WM_UNIT_DEC_AREA_ID" val="745c9335532f44beb0127730620337b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3036_1*d*1"/>
  <p:tag name="KSO_WM_UNIT_INDEX" val="1"/>
  <p:tag name="KSO_WM_UNIT_LAYERLEVEL" val="1"/>
  <p:tag name="KSO_WM_UNIT_PICTURE_CLIP_FLAG" val="0"/>
  <p:tag name="KSO_WM_UNIT_PLACING_PICTURE" val="7f8cd0d27b994993baa07c8756905fa8"/>
  <p:tag name="KSO_WM_UNIT_SM_LIMIT_TYPE" val="2"/>
  <p:tag name="KSO_WM_UNIT_SUPPORT_BIG_FONT" val="1"/>
  <p:tag name="KSO_WM_UNIT_SUPPORT_UNIT_TYPE" val="[&quot;d&quot;,&quot;α&quot;,&quot;β&quot;,&quot;θ&quot;]"/>
  <p:tag name="KSO_WM_UNIT_TYPE" val="d"/>
  <p:tag name="KSO_WM_UNIT_VALUE" val="1227*1227"/>
</p:tagLst>
</file>

<file path=ppt/tags/tag16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13036"/>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0.xml><?xml version="1.0" encoding="utf-8"?>
<p:tagLst xmlns:a="http://schemas.openxmlformats.org/drawingml/2006/main" xmlns:r="http://schemas.openxmlformats.org/officeDocument/2006/relationships" xmlns:p="http://schemas.openxmlformats.org/presentationml/2006/main">
  <p:tag name="KSO_WM_UNIT_TABLE_BEAUTIFY" val="smartTable{650dab81-865e-42d2-bb66-3928df883628}"/>
  <p:tag name="TABLE_ENDDRAG_ORIGIN_RECT" val="992*539"/>
  <p:tag name="TABLE_ENDDRAG_RECT" val="5*12*992*539"/>
</p:tagLst>
</file>

<file path=ppt/tags/tag171.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2084ea48b9ca4b45af5bba9719be9354&quot;,&quot;fill_align&quot;:&quot;cm&quot;,&quot;text_align&quot;:&quot;cm&quot;,&quot;text_direction&quot;:&quot;horizontal&quot;,&quot;chip_types&quot;:[&quot;picture&quot;]},{&quot;fill_id&quot;:&quot;285c99399d7648f49992511c251248ae&quot;,&quot;fill_align&quot;:&quot;lm&quot;,&quot;text_align&quot;:&quot;lm&quot;,&quot;text_direction&quot;:&quot;horizontal&quot;,&quot;chip_types&quot;:[&quot;text&quot;,&quot;header&quot;]},{&quot;fill_id&quot;:&quot;16b3e48135a644cf955f5eb06283f29c&quot;,&quot;fill_align&quot;:&quot;lm&quot;,&quot;text_align&quot;:&quot;lm&quot;,&quot;text_direction&quot;:&quot;horizontal&quot;,&quot;chip_types&quot;:[&quot;text&quot;]}]]"/>
  <p:tag name="KSO_WM_CHIP_GROUPID" val="5e9e66a173d2384101fd9d0e"/>
  <p:tag name="KSO_WM_CHIP_INFOS" val="{&quot;layout_type&quot;:&quot;leftright&quot;,&quot;layout_feature&quot;:2,&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9e66a173d2384101fd9d0f"/>
  <p:tag name="KSO_WM_SLIDE_BACKGROUND" val="[&quot;general&quot;]"/>
  <p:tag name="KSO_WM_SLIDE_BACKGROUND_TYPE" val="general"/>
  <p:tag name="KSO_WM_SLIDE_BK_DARK_LIGHT" val="2"/>
  <p:tag name="KSO_WM_SLIDE_CAN_ADD_NAVIGATION" val="1"/>
  <p:tag name="KSO_WM_SLIDE_ID" val="diagram20212014_1"/>
  <p:tag name="KSO_WM_SLIDE_INDEX" val="1"/>
  <p:tag name="KSO_WM_SLIDE_ITEM_CNT" val="0"/>
  <p:tag name="KSO_WM_SLIDE_LAYOUT" val="d_f"/>
  <p:tag name="KSO_WM_SLIDE_LAYOUT_CNT" val="1_2"/>
  <p:tag name="KSO_WM_SLIDE_LAYOUT_INFO" val="{&quot;backgroundInfo&quot;:[{&quot;bottom&quot;:0,&quot;bottomAbs&quot;:false,&quot;left&quot;:0,&quot;leftAbs&quot;:false,&quot;right&quot;:0,&quot;rightAbs&quot;:false,&quot;top&quot;:0,&quot;topAbs&quot;:false,&quot;type&quot;:&quot;general&quot;}],&quot;id&quot;:&quot;2020-10-29T09:59:44&quot;,&quot;maxSize&quot;:{&quot;size1&quot;:42.200000000000003},&quot;minSize&quot;:{&quot;size1&quot;:33.299999999999997},&quot;normalSize&quot;:{&quot;size1&quot;:37.799999999999997},&quot;subLayout&quot;:[{&quot;id&quot;:&quot;2020-10-29T09:59:44&quot;,&quot;margin&quot;:{&quot;bottom&quot;:0,&quot;left&quot;:2.5399999618530273,&quot;right&quot;:18.202999114990234,&quot;top&quot;:4.6570000648498535},&quot;type&quot;:0},{&quot;id&quot;:&quot;2020-10-29T09:59:44&quot;,&quot;margin&quot;:{&quot;bottom&quot;:5.0799999237060547,&quot;left&quot;:2.5399999618530273,&quot;right&quot;:18.202999114990234,&quot;top&quot;:0.42300000786781311},&quot;type&quot;:0}],&quot;type&quot;:0}"/>
  <p:tag name="KSO_WM_SLIDE_POSITION" val="0*47"/>
  <p:tag name="KSO_WM_SLIDE_RATIO" val="1.777778"/>
  <p:tag name="KSO_WM_SLIDE_SIZE" val="959*444"/>
  <p:tag name="KSO_WM_SLIDE_SUBTYPE" val="picTxt"/>
  <p:tag name="KSO_WM_SLIDE_SUPPORT_FEATURE_TYPE" val="0"/>
  <p:tag name="KSO_WM_SLIDE_TYPE" val="text"/>
  <p:tag name="KSO_WM_TAG_VERSION" val="1.0"/>
  <p:tag name="KSO_WM_TEMPLATE_ASSEMBLE_GROUPID" val="5f9a220fe01a7e847d6fd23a"/>
  <p:tag name="KSO_WM_TEMPLATE_ASSEMBLE_XID" val="5f9a220fe01a7e847d6fd23a"/>
  <p:tag name="KSO_WM_TEMPLATE_CATEGORY" val="diagram"/>
  <p:tag name="KSO_WM_TEMPLATE_COLOR_TYPE" val="1"/>
  <p:tag name="KSO_WM_TEMPLATE_INDEX" val="20212014"/>
  <p:tag name="KSO_WM_TEMPLATE_MASTER_TYPE" val="0"/>
  <p:tag name="KSO_WM_TEMPLATE_SUBCATEGORY" val="21"/>
</p:tagLst>
</file>

<file path=ppt/tags/tag17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9e66a173d2384101fd9d0e"/>
  <p:tag name="KSO_WM_CHIP_XID" val="5e9e66a173d2384101fd9d0f"/>
  <p:tag name="KSO_WM_TAG_VERSION" val="1.0"/>
  <p:tag name="KSO_WM_TEMPLATE_ASSEMBLE_GROUPID" val="5f9a220fe01a7e847d6fd23a"/>
  <p:tag name="KSO_WM_TEMPLATE_ASSEMBLE_XID" val="5f9a220fe01a7e847d6fd23a"/>
  <p:tag name="KSO_WM_TEMPLATE_CATEGORY" val="diagram"/>
  <p:tag name="KSO_WM_TEMPLATE_INDEX" val="20212014"/>
  <p:tag name="KSO_WM_UNIT_BLOCK" val="0"/>
  <p:tag name="KSO_WM_UNIT_COMPATIBLE" val="0"/>
  <p:tag name="KSO_WM_UNIT_DEC_AREA_ID" val="b14e93ed7c5f427cbc4731a7afec6123"/>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2014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760"/>
</p:tagLst>
</file>

<file path=ppt/tags/tag173.xml><?xml version="1.0" encoding="utf-8"?>
<p:tagLst xmlns:a="http://schemas.openxmlformats.org/drawingml/2006/main" xmlns:r="http://schemas.openxmlformats.org/officeDocument/2006/relationships" xmlns:p="http://schemas.openxmlformats.org/presentationml/2006/main">
  <p:tag name="KSO_WM_ASSEMBLE_CHIP_INDEX" val="d6c83e2744214bfa9f0267662d13f99c"/>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9a220fe01a7e847d6fd23a"/>
  <p:tag name="KSO_WM_TEMPLATE_ASSEMBLE_XID" val="5f9a220fe01a7e847d6fd23a"/>
  <p:tag name="KSO_WM_TEMPLATE_CATEGORY" val="diagram"/>
  <p:tag name="KSO_WM_TEMPLATE_INDEX" val="20212014"/>
  <p:tag name="KSO_WM_UNIT_COMPATIBLE" val="1"/>
  <p:tag name="KSO_WM_UNIT_DEC_AREA_ID" val="5a26e6a6929240ccb4682b0d14be427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2014_1*d*1"/>
  <p:tag name="KSO_WM_UNIT_INDEX" val="1"/>
  <p:tag name="KSO_WM_UNIT_LAYERLEVEL" val="1"/>
  <p:tag name="KSO_WM_UNIT_PLACING_PICTURE" val="d6c83e2744214bfa9f0267662d13f99c"/>
  <p:tag name="KSO_WM_UNIT_SM_LIMIT_TYPE" val="2"/>
  <p:tag name="KSO_WM_UNIT_TYPE" val="d"/>
  <p:tag name="KSO_WM_UNIT_VALUE" val="1565*1777"/>
</p:tagLst>
</file>

<file path=ppt/tags/tag174.xml><?xml version="1.0" encoding="utf-8"?>
<p:tagLst xmlns:a="http://schemas.openxmlformats.org/drawingml/2006/main" xmlns:r="http://schemas.openxmlformats.org/officeDocument/2006/relationships" xmlns:p="http://schemas.openxmlformats.org/presentationml/2006/main">
  <p:tag name="KSO_WM_ASSEMBLE_CHIP_INDEX" val="2f3a5f698c314618b09e414bed108661"/>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5f9a220fe01a7e847d6fd23a"/>
  <p:tag name="KSO_WM_TEMPLATE_ASSEMBLE_XID" val="5f9a220fe01a7e847d6fd23a"/>
  <p:tag name="KSO_WM_TEMPLATE_CATEGORY" val="diagram"/>
  <p:tag name="KSO_WM_TEMPLATE_INDEX" val="20212014"/>
  <p:tag name="KSO_WM_UNIT_BLOCK" val="0"/>
  <p:tag name="KSO_WM_UNIT_COMPATIBLE" val="0"/>
  <p:tag name="KSO_WM_UNIT_DEC_AREA_ID" val="e60f8b78288c4e1cbb433f19a88914e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2014_1*f*2"/>
  <p:tag name="KSO_WM_UNIT_INDEX" val="2"/>
  <p:tag name="KSO_WM_UNIT_LAYERLEVEL" val="1"/>
  <p:tag name="KSO_WM_UNIT_NOCLEAR" val="0"/>
  <p:tag name="KSO_WM_UNIT_PRESET_TEXT" val="单击此处添加正文。"/>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40"/>
</p:tagLst>
</file>

<file path=ppt/tags/tag175.xml><?xml version="1.0" encoding="utf-8"?>
<p:tagLst xmlns:a="http://schemas.openxmlformats.org/drawingml/2006/main" xmlns:r="http://schemas.openxmlformats.org/officeDocument/2006/relationships" xmlns:p="http://schemas.openxmlformats.org/presentationml/2006/main">
  <p:tag name="KSO_WM_ASSEMBLE_CHIP_INDEX" val="0905217d409e41fba985db60824ff602"/>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5f9a220fe01a7e847d6fd23a"/>
  <p:tag name="KSO_WM_TEMPLATE_ASSEMBLE_XID" val="5f9a220fe01a7e847d6fd23a"/>
  <p:tag name="KSO_WM_TEMPLATE_CATEGORY" val="diagram"/>
  <p:tag name="KSO_WM_TEMPLATE_INDEX" val="20212014"/>
  <p:tag name="KSO_WM_UNIT_BLOCK" val="0"/>
  <p:tag name="KSO_WM_UNIT_COMPATIBLE" val="0"/>
  <p:tag name="KSO_WM_UNIT_DEC_AREA_ID" val="0261f7c9617f4ee9881a50e41d5e5ff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201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20"/>
</p:tagLst>
</file>

<file path=ppt/tags/tag176.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cm&quot;,&quot;text_direction&quot;:&quot;horizontal&quot;,&quot;support_big_font&quot;:false,&quot;fill_id&quot;:&quot;4b3d06a1f10d40ff8e06d4f6d0ab0ea3&quot;,&quot;fill_align&quot;:&quot;cm&quot;,&quot;chip_types&quot;:[&quot;text&quot;,&quot;header&quot;]},{&quot;text_align&quot;:&quot;lm&quot;,&quot;text_direction&quot;:&quot;horizontal&quot;,&quot;support_features&quot;:[&quot;collage&quot;,&quot;carousel&quot;,&quot;creativecrop&quot;],&quot;support_big_font&quot;:false,&quot;fill_id&quot;:&quot;8e40daf4927f4521bed00751a0febf31&quot;,&quot;fill_align&quot;:&quot;cm&quot;,&quot;chip_types&quot;:[&quot;diagram&quot;,&quot;pictext&quot;,&quot;text&quot;,&quot;picture&quot;,&quot;chart&quot;,&quot;table&quot;,&quot;video&quot;]}]]"/>
  <p:tag name="KSO_WM_CHIP_GROUPID" val="5e757e9369be4861f5f86151"/>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2f928e478fb0c58a92be"/>
  <p:tag name="KSO_WM_SLIDE_BACKGROUND" val="[&quot;general&quot;]"/>
  <p:tag name="KSO_WM_SLIDE_BACKGROUND_TYPE" val="general"/>
  <p:tag name="KSO_WM_SLIDE_BK_DARK_LIGHT" val="2"/>
  <p:tag name="KSO_WM_SLIDE_CAN_ADD_NAVIGATION" val="1"/>
  <p:tag name="KSO_WM_SLIDE_ID" val="diagram20211058_1"/>
  <p:tag name="KSO_WM_SLIDE_INDEX" val="1"/>
  <p:tag name="KSO_WM_SLIDE_ITEM_CNT" val="0"/>
  <p:tag name="KSO_WM_SLIDE_LAYOUT" val="a_b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0-10-29T09:57:36&quot;,&quot;maxSize&quot;:{&quot;size1&quot;:51.299999999999997},&quot;minSize&quot;:{&quot;size1&quot;:36.299999999999997},&quot;normalSize&quot;:{&quot;size1&quot;:48.016666666666666},&quot;subLayout&quot;:[{&quot;id&quot;:&quot;2020-10-29T09:57:36&quot;,&quot;margin&quot;:{&quot;bottom&quot;:3.8450000286102295,&quot;left&quot;:2.5399999618530273,&quot;right&quot;:0,&quot;top&quot;:3.8450000286102295},&quot;type&quot;:0},{&quot;id&quot;:&quot;2020-10-29T09:57:36&quot;,&quot;margin&quot;:{&quot;bottom&quot;:2.5750000476837158,&quot;left&quot;:1.2439998388290405,&quot;right&quot;:2.1519999504089355,&quot;top&quot;:2.5750000476837158},&quot;type&quot;:0}],&quot;type&quot;:0}"/>
  <p:tag name="KSO_WM_SLIDE_POSITION" val="36*23"/>
  <p:tag name="KSO_WM_SLIDE_RATIO" val="1.777778"/>
  <p:tag name="KSO_WM_SLIDE_SIZE" val="888*481"/>
  <p:tag name="KSO_WM_SLIDE_SUBTYPE" val="pureTxt"/>
  <p:tag name="KSO_WM_SLIDE_SUPPORT_FEATURE_TYPE" val="0"/>
  <p:tag name="KSO_WM_SLIDE_TYPE" val="text"/>
  <p:tag name="KSO_WM_TAG_VERSION" val="1.0"/>
  <p:tag name="KSO_WM_TEMPLATE_ASSEMBLE_GROUPID" val="5f9a218be01a7e847d6fd160"/>
  <p:tag name="KSO_WM_TEMPLATE_ASSEMBLE_XID" val="5f9a218be01a7e847d6fd160"/>
  <p:tag name="KSO_WM_TEMPLATE_CATEGORY" val="diagram"/>
  <p:tag name="KSO_WM_TEMPLATE_COLOR_TYPE" val="1"/>
  <p:tag name="KSO_WM_TEMPLATE_INDEX" val="20211058"/>
  <p:tag name="KSO_WM_TEMPLATE_MASTER_TYPE" val="0"/>
  <p:tag name="KSO_WM_TEMPLATE_SUBCATEGORY" val="21"/>
</p:tagLst>
</file>

<file path=ppt/tags/tag17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757e9369be4861f5f86151"/>
  <p:tag name="KSO_WM_CHIP_XID" val="5f5f2f928e478fb0c58a92be"/>
  <p:tag name="KSO_WM_TAG_VERSION" val="1.0"/>
  <p:tag name="KSO_WM_TEMPLATE_ASSEMBLE_GROUPID" val="5f9a218be01a7e847d6fd160"/>
  <p:tag name="KSO_WM_TEMPLATE_ASSEMBLE_XID" val="5f9a218be01a7e847d6fd160"/>
  <p:tag name="KSO_WM_TEMPLATE_CATEGORY" val="diagram"/>
  <p:tag name="KSO_WM_TEMPLATE_INDEX" val="20211058"/>
  <p:tag name="KSO_WM_UNIT_BLOCK" val="0"/>
  <p:tag name="KSO_WM_UNIT_COMPATIBLE" val="0"/>
  <p:tag name="KSO_WM_UNIT_DEC_AREA_ID" val="e9873f812e524d0fb7e1a2e0256e75d5"/>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058_1*i*1"/>
  <p:tag name="KSO_WM_UNIT_INDEX" val="1"/>
  <p:tag name="KSO_WM_UNIT_LAYERLEVEL" val="1"/>
  <p:tag name="KSO_WM_UNIT_SM_LIMIT_TYPE" val="2"/>
  <p:tag name="KSO_WM_UNIT_TEXT_FILL_FORE_SCHEMECOLOR_INDEX" val="14"/>
  <p:tag name="KSO_WM_UNIT_TEXT_FILL_FORE_SCHEMECOLOR_INDEX_BRIGHTNESS" val="0"/>
  <p:tag name="KSO_WM_UNIT_TEXT_FILL_TYPE" val="1"/>
  <p:tag name="KSO_WM_UNIT_TYPE" val="i"/>
  <p:tag name="KSO_WM_UNIT_VALUE" val="1320"/>
</p:tagLst>
</file>

<file path=ppt/tags/tag17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757e9369be4861f5f86151"/>
  <p:tag name="KSO_WM_CHIP_XID" val="5f5f2f928e478fb0c58a92be"/>
  <p:tag name="KSO_WM_TAG_VERSION" val="1.0"/>
  <p:tag name="KSO_WM_TEMPLATE_ASSEMBLE_GROUPID" val="5f9a218be01a7e847d6fd160"/>
  <p:tag name="KSO_WM_TEMPLATE_ASSEMBLE_XID" val="5f9a218be01a7e847d6fd160"/>
  <p:tag name="KSO_WM_TEMPLATE_CATEGORY" val="diagram"/>
  <p:tag name="KSO_WM_TEMPLATE_INDEX" val="20211058"/>
  <p:tag name="KSO_WM_UNIT_BLOCK" val="0"/>
  <p:tag name="KSO_WM_UNIT_COMPATIBLE" val="0"/>
  <p:tag name="KSO_WM_UNIT_DEC_AREA_ID" val="c6caebd249174d3d8044106ecfb73df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058_1*i*2"/>
  <p:tag name="KSO_WM_UNIT_INDEX" val="2"/>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12"/>
</p:tagLst>
</file>

<file path=ppt/tags/tag17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757e9369be4861f5f86151"/>
  <p:tag name="KSO_WM_CHIP_XID" val="5f5f2f928e478fb0c58a92be"/>
  <p:tag name="KSO_WM_TAG_VERSION" val="1.0"/>
  <p:tag name="KSO_WM_TEMPLATE_ASSEMBLE_GROUPID" val="5f9a218be01a7e847d6fd160"/>
  <p:tag name="KSO_WM_TEMPLATE_ASSEMBLE_XID" val="5f9a218be01a7e847d6fd160"/>
  <p:tag name="KSO_WM_TEMPLATE_CATEGORY" val="diagram"/>
  <p:tag name="KSO_WM_TEMPLATE_INDEX" val="20211058"/>
  <p:tag name="KSO_WM_UNIT_BLOCK" val="0"/>
  <p:tag name="KSO_WM_UNIT_COMPATIBLE" val="0"/>
  <p:tag name="KSO_WM_UNIT_DEC_AREA_ID" val="b8b40de74c0541c590e79b004c1b352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HIGHLIGHT" val="0"/>
  <p:tag name="KSO_WM_UNIT_ID" val="diagram20211058_1*i*3"/>
  <p:tag name="KSO_WM_UNIT_INDEX" val="3"/>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12"/>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80.xml><?xml version="1.0" encoding="utf-8"?>
<p:tagLst xmlns:a="http://schemas.openxmlformats.org/drawingml/2006/main" xmlns:r="http://schemas.openxmlformats.org/officeDocument/2006/relationships" xmlns:p="http://schemas.openxmlformats.org/presentationml/2006/main">
  <p:tag name="KSO_WM_ASSEMBLE_CHIP_INDEX" val="7890f62db99543e697b119f574abda29"/>
  <p:tag name="KSO_WM_BEAUTIFY_FLAG" val="#wm#"/>
  <p:tag name="KSO_WM_CHIP_FILLAREA_FILL_RULE" val="{&quot;fill_align&quot;:&quot;cm&quot;,&quot;fill_mode&quot;:&quot;full&quot;,&quot;sacle_strategy&quot;:&quot;smart&quot;}"/>
  <p:tag name="KSO_WM_CHIP_GROUPID" val="5f461bcef3f92eac738049c8"/>
  <p:tag name="KSO_WM_CHIP_XID" val="5f461bcef3f92eac738049c9"/>
  <p:tag name="KSO_WM_TAG_VERSION" val="1.0"/>
  <p:tag name="KSO_WM_TEMPLATE_ASSEMBLE_GROUPID" val="5f9a218be01a7e847d6fd160"/>
  <p:tag name="KSO_WM_TEMPLATE_ASSEMBLE_XID" val="5f9a218be01a7e847d6fd160"/>
  <p:tag name="KSO_WM_TEMPLATE_CATEGORY" val="diagram"/>
  <p:tag name="KSO_WM_TEMPLATE_INDEX" val="20211058"/>
  <p:tag name="KSO_WM_UNIT_COMPATIBLE" val="0"/>
  <p:tag name="KSO_WM_UNIT_DEC_AREA_ID" val="8d0a442e05d94a538ebef7fdf63e2f8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1058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6"/>
</p:tagLst>
</file>

<file path=ppt/tags/tag181.xml><?xml version="1.0" encoding="utf-8"?>
<p:tagLst xmlns:a="http://schemas.openxmlformats.org/drawingml/2006/main" xmlns:r="http://schemas.openxmlformats.org/officeDocument/2006/relationships" xmlns:p="http://schemas.openxmlformats.org/presentationml/2006/main">
  <p:tag name="KSO_WM_ASSEMBLE_CHIP_INDEX" val="7890f62db99543e697b119f574abda29"/>
  <p:tag name="KSO_WM_BEAUTIFY_FLAG" val="#wm#"/>
  <p:tag name="KSO_WM_CHIP_FILLAREA_FILL_RULE" val="{&quot;fill_align&quot;:&quot;cm&quot;,&quot;fill_mode&quot;:&quot;full&quot;,&quot;sacle_strategy&quot;:&quot;smart&quot;}"/>
  <p:tag name="KSO_WM_CHIP_GROUPID" val="5f461bcef3f92eac738049c8"/>
  <p:tag name="KSO_WM_CHIP_XID" val="5f461bcef3f92eac738049c9"/>
  <p:tag name="KSO_WM_TAG_VERSION" val="1.0"/>
  <p:tag name="KSO_WM_TEMPLATE_ASSEMBLE_GROUPID" val="5f9a218be01a7e847d6fd160"/>
  <p:tag name="KSO_WM_TEMPLATE_ASSEMBLE_XID" val="5f9a218be01a7e847d6fd160"/>
  <p:tag name="KSO_WM_TEMPLATE_CATEGORY" val="diagram"/>
  <p:tag name="KSO_WM_TEMPLATE_INDEX" val="20211058"/>
  <p:tag name="KSO_WM_UNIT_COMPATIBLE" val="0"/>
  <p:tag name="KSO_WM_UNIT_DEC_AREA_ID" val="4d2870ebf3a743309de6c572118ac58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1058_1*b*1"/>
  <p:tag name="KSO_WM_UNIT_INDEX" val="1"/>
  <p:tag name="KSO_WM_UNIT_ISCONTENTSTITLE" val="0"/>
  <p:tag name="KSO_WM_UNIT_ISNUMDGMTITLE" val="0"/>
  <p:tag name="KSO_WM_UNIT_LAYERLEVEL" val="1"/>
  <p:tag name="KSO_WM_UNIT_NOCLEAR" val="0"/>
  <p:tag name="KSO_WM_UNIT_PRESET_TEXT" val="单击此处可添加副标题"/>
  <p:tag name="KSO_WM_UNIT_SHOW_EDIT_AREA_INDICATION" val="1"/>
  <p:tag name="KSO_WM_UNIT_SM_LIMIT_TYPE" val="2"/>
  <p:tag name="KSO_WM_UNIT_TEXT_FILL_FORE_SCHEMECOLOR_INDEX" val="14"/>
  <p:tag name="KSO_WM_UNIT_TEXT_FILL_FORE_SCHEMECOLOR_INDEX_BRIGHTNESS" val="-0.5"/>
  <p:tag name="KSO_WM_UNIT_TEXT_FILL_TYPE" val="1"/>
  <p:tag name="KSO_WM_UNIT_TYPE" val="b"/>
  <p:tag name="KSO_WM_UNIT_VALUE" val="32"/>
</p:tagLst>
</file>

<file path=ppt/tags/tag182.xml><?xml version="1.0" encoding="utf-8"?>
<p:tagLst xmlns:a="http://schemas.openxmlformats.org/drawingml/2006/main" xmlns:r="http://schemas.openxmlformats.org/officeDocument/2006/relationships" xmlns:p="http://schemas.openxmlformats.org/presentationml/2006/main">
  <p:tag name="KSO_WM_ASSEMBLE_CHIP_INDEX" val="409b5ebf274a4d80a986001a23876129"/>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9a218be01a7e847d6fd160"/>
  <p:tag name="KSO_WM_TEMPLATE_ASSEMBLE_XID" val="5f9a218be01a7e847d6fd160"/>
  <p:tag name="KSO_WM_TEMPLATE_CATEGORY" val="diagram"/>
  <p:tag name="KSO_WM_TEMPLATE_INDEX" val="20211058"/>
  <p:tag name="KSO_WM_UNIT_BLOCK" val="0"/>
  <p:tag name="KSO_WM_UNIT_COMPATIBLE" val="0"/>
  <p:tag name="KSO_WM_UNIT_DEC_AREA_ID" val="fbbb0abbf250478d9161d764cfd0785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058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
  <p:tag name="KSO_WM_UNIT_SHOW_EDIT_AREA_INDICATION" val="1"/>
  <p:tag name="KSO_WM_UNIT_SM_LIMIT_TYPE" val="2"/>
  <p:tag name="KSO_WM_UNIT_SUBTYPE" val="a"/>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242"/>
</p:tagLst>
</file>

<file path=ppt/tags/tag183.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cm&quot;,&quot;text_direction&quot;:&quot;horizontal&quot;,&quot;support_big_font&quot;:false,&quot;fill_id&quot;:&quot;4b3d06a1f10d40ff8e06d4f6d0ab0ea3&quot;,&quot;fill_align&quot;:&quot;cm&quot;,&quot;chip_types&quot;:[&quot;text&quot;,&quot;header&quot;]},{&quot;text_align&quot;:&quot;lm&quot;,&quot;text_direction&quot;:&quot;horizontal&quot;,&quot;support_features&quot;:[&quot;collage&quot;,&quot;carousel&quot;,&quot;creativecrop&quot;],&quot;support_big_font&quot;:false,&quot;fill_id&quot;:&quot;8e40daf4927f4521bed00751a0febf31&quot;,&quot;fill_align&quot;:&quot;cm&quot;,&quot;chip_types&quot;:[&quot;diagram&quot;,&quot;pictext&quot;,&quot;text&quot;,&quot;picture&quot;,&quot;chart&quot;,&quot;table&quot;,&quot;video&quot;]}]]"/>
  <p:tag name="KSO_WM_CHIP_GROUPID" val="5e757e9369be4861f5f86151"/>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2f928e478fb0c58a92be"/>
  <p:tag name="KSO_WM_SLIDE_BACKGROUND" val="[&quot;general&quot;]"/>
  <p:tag name="KSO_WM_SLIDE_BACKGROUND_TYPE" val="general"/>
  <p:tag name="KSO_WM_SLIDE_BK_DARK_LIGHT" val="2"/>
  <p:tag name="KSO_WM_SLIDE_CAN_ADD_NAVIGATION" val="1"/>
  <p:tag name="KSO_WM_SLIDE_ID" val="diagram20211058_1"/>
  <p:tag name="KSO_WM_SLIDE_INDEX" val="1"/>
  <p:tag name="KSO_WM_SLIDE_ITEM_CNT" val="0"/>
  <p:tag name="KSO_WM_SLIDE_LAYOUT" val="a_b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0-10-29T09:57:36&quot;,&quot;maxSize&quot;:{&quot;size1&quot;:51.299999999999997},&quot;minSize&quot;:{&quot;size1&quot;:36.299999999999997},&quot;normalSize&quot;:{&quot;size1&quot;:48.016666666666666},&quot;subLayout&quot;:[{&quot;id&quot;:&quot;2020-10-29T09:57:36&quot;,&quot;margin&quot;:{&quot;bottom&quot;:3.8450000286102295,&quot;left&quot;:2.5399999618530273,&quot;right&quot;:0,&quot;top&quot;:3.8450000286102295},&quot;type&quot;:0},{&quot;id&quot;:&quot;2020-10-29T09:57:36&quot;,&quot;margin&quot;:{&quot;bottom&quot;:2.5750000476837158,&quot;left&quot;:1.2439998388290405,&quot;right&quot;:2.1519999504089355,&quot;top&quot;:2.5750000476837158},&quot;type&quot;:0}],&quot;type&quot;:0}"/>
  <p:tag name="KSO_WM_SLIDE_POSITION" val="36*23"/>
  <p:tag name="KSO_WM_SLIDE_RATIO" val="1.777778"/>
  <p:tag name="KSO_WM_SLIDE_SIZE" val="888*481"/>
  <p:tag name="KSO_WM_SLIDE_SUBTYPE" val="pureTxt"/>
  <p:tag name="KSO_WM_SLIDE_SUPPORT_FEATURE_TYPE" val="0"/>
  <p:tag name="KSO_WM_SLIDE_TYPE" val="text"/>
  <p:tag name="KSO_WM_TAG_VERSION" val="1.0"/>
  <p:tag name="KSO_WM_TEMPLATE_ASSEMBLE_GROUPID" val="5f9a218be01a7e847d6fd160"/>
  <p:tag name="KSO_WM_TEMPLATE_ASSEMBLE_XID" val="5f9a218be01a7e847d6fd160"/>
  <p:tag name="KSO_WM_TEMPLATE_CATEGORY" val="diagram"/>
  <p:tag name="KSO_WM_TEMPLATE_COLOR_TYPE" val="1"/>
  <p:tag name="KSO_WM_TEMPLATE_INDEX" val="20211058"/>
  <p:tag name="KSO_WM_TEMPLATE_MASTER_TYPE" val="0"/>
  <p:tag name="KSO_WM_TEMPLATE_SUBCATEGORY" val="21"/>
</p:tagLst>
</file>

<file path=ppt/tags/tag18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757e9369be4861f5f86151"/>
  <p:tag name="KSO_WM_CHIP_XID" val="5f5f2f928e478fb0c58a92be"/>
  <p:tag name="KSO_WM_TAG_VERSION" val="1.0"/>
  <p:tag name="KSO_WM_TEMPLATE_ASSEMBLE_GROUPID" val="5f9a218be01a7e847d6fd160"/>
  <p:tag name="KSO_WM_TEMPLATE_ASSEMBLE_XID" val="5f9a218be01a7e847d6fd160"/>
  <p:tag name="KSO_WM_TEMPLATE_CATEGORY" val="diagram"/>
  <p:tag name="KSO_WM_TEMPLATE_INDEX" val="20211058"/>
  <p:tag name="KSO_WM_UNIT_BLOCK" val="0"/>
  <p:tag name="KSO_WM_UNIT_COMPATIBLE" val="0"/>
  <p:tag name="KSO_WM_UNIT_DEC_AREA_ID" val="e9873f812e524d0fb7e1a2e0256e75d5"/>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058_1*i*1"/>
  <p:tag name="KSO_WM_UNIT_INDEX" val="1"/>
  <p:tag name="KSO_WM_UNIT_LAYERLEVEL" val="1"/>
  <p:tag name="KSO_WM_UNIT_SM_LIMIT_TYPE" val="2"/>
  <p:tag name="KSO_WM_UNIT_TEXT_FILL_FORE_SCHEMECOLOR_INDEX" val="14"/>
  <p:tag name="KSO_WM_UNIT_TEXT_FILL_FORE_SCHEMECOLOR_INDEX_BRIGHTNESS" val="0"/>
  <p:tag name="KSO_WM_UNIT_TEXT_FILL_TYPE" val="1"/>
  <p:tag name="KSO_WM_UNIT_TYPE" val="i"/>
  <p:tag name="KSO_WM_UNIT_VALUE" val="1320"/>
</p:tagLst>
</file>

<file path=ppt/tags/tag18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757e9369be4861f5f86151"/>
  <p:tag name="KSO_WM_CHIP_XID" val="5f5f2f928e478fb0c58a92be"/>
  <p:tag name="KSO_WM_TAG_VERSION" val="1.0"/>
  <p:tag name="KSO_WM_TEMPLATE_ASSEMBLE_GROUPID" val="5f9a218be01a7e847d6fd160"/>
  <p:tag name="KSO_WM_TEMPLATE_ASSEMBLE_XID" val="5f9a218be01a7e847d6fd160"/>
  <p:tag name="KSO_WM_TEMPLATE_CATEGORY" val="diagram"/>
  <p:tag name="KSO_WM_TEMPLATE_INDEX" val="20211058"/>
  <p:tag name="KSO_WM_UNIT_BLOCK" val="0"/>
  <p:tag name="KSO_WM_UNIT_COMPATIBLE" val="0"/>
  <p:tag name="KSO_WM_UNIT_DEC_AREA_ID" val="c6caebd249174d3d8044106ecfb73df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058_1*i*2"/>
  <p:tag name="KSO_WM_UNIT_INDEX" val="2"/>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12"/>
</p:tagLst>
</file>

<file path=ppt/tags/tag18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757e9369be4861f5f86151"/>
  <p:tag name="KSO_WM_CHIP_XID" val="5f5f2f928e478fb0c58a92be"/>
  <p:tag name="KSO_WM_TAG_VERSION" val="1.0"/>
  <p:tag name="KSO_WM_TEMPLATE_ASSEMBLE_GROUPID" val="5f9a218be01a7e847d6fd160"/>
  <p:tag name="KSO_WM_TEMPLATE_ASSEMBLE_XID" val="5f9a218be01a7e847d6fd160"/>
  <p:tag name="KSO_WM_TEMPLATE_CATEGORY" val="diagram"/>
  <p:tag name="KSO_WM_TEMPLATE_INDEX" val="20211058"/>
  <p:tag name="KSO_WM_UNIT_BLOCK" val="0"/>
  <p:tag name="KSO_WM_UNIT_COMPATIBLE" val="0"/>
  <p:tag name="KSO_WM_UNIT_DEC_AREA_ID" val="b8b40de74c0541c590e79b004c1b352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HIGHLIGHT" val="0"/>
  <p:tag name="KSO_WM_UNIT_ID" val="diagram20211058_1*i*3"/>
  <p:tag name="KSO_WM_UNIT_INDEX" val="3"/>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12"/>
</p:tagLst>
</file>

<file path=ppt/tags/tag187.xml><?xml version="1.0" encoding="utf-8"?>
<p:tagLst xmlns:a="http://schemas.openxmlformats.org/drawingml/2006/main" xmlns:r="http://schemas.openxmlformats.org/officeDocument/2006/relationships" xmlns:p="http://schemas.openxmlformats.org/presentationml/2006/main">
  <p:tag name="KSO_WM_ASSEMBLE_CHIP_INDEX" val="7890f62db99543e697b119f574abda29"/>
  <p:tag name="KSO_WM_BEAUTIFY_FLAG" val="#wm#"/>
  <p:tag name="KSO_WM_CHIP_FILLAREA_FILL_RULE" val="{&quot;fill_align&quot;:&quot;cm&quot;,&quot;fill_mode&quot;:&quot;full&quot;,&quot;sacle_strategy&quot;:&quot;smart&quot;}"/>
  <p:tag name="KSO_WM_CHIP_GROUPID" val="5f461bcef3f92eac738049c8"/>
  <p:tag name="KSO_WM_CHIP_XID" val="5f461bcef3f92eac738049c9"/>
  <p:tag name="KSO_WM_TAG_VERSION" val="1.0"/>
  <p:tag name="KSO_WM_TEMPLATE_ASSEMBLE_GROUPID" val="5f9a218be01a7e847d6fd160"/>
  <p:tag name="KSO_WM_TEMPLATE_ASSEMBLE_XID" val="5f9a218be01a7e847d6fd160"/>
  <p:tag name="KSO_WM_TEMPLATE_CATEGORY" val="diagram"/>
  <p:tag name="KSO_WM_TEMPLATE_INDEX" val="20211058"/>
  <p:tag name="KSO_WM_UNIT_COMPATIBLE" val="0"/>
  <p:tag name="KSO_WM_UNIT_DEC_AREA_ID" val="8d0a442e05d94a538ebef7fdf63e2f8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1058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6"/>
</p:tagLst>
</file>

<file path=ppt/tags/tag188.xml><?xml version="1.0" encoding="utf-8"?>
<p:tagLst xmlns:a="http://schemas.openxmlformats.org/drawingml/2006/main" xmlns:r="http://schemas.openxmlformats.org/officeDocument/2006/relationships" xmlns:p="http://schemas.openxmlformats.org/presentationml/2006/main">
  <p:tag name="KSO_WM_ASSEMBLE_CHIP_INDEX" val="7890f62db99543e697b119f574abda29"/>
  <p:tag name="KSO_WM_BEAUTIFY_FLAG" val="#wm#"/>
  <p:tag name="KSO_WM_CHIP_FILLAREA_FILL_RULE" val="{&quot;fill_align&quot;:&quot;cm&quot;,&quot;fill_mode&quot;:&quot;full&quot;,&quot;sacle_strategy&quot;:&quot;smart&quot;}"/>
  <p:tag name="KSO_WM_CHIP_GROUPID" val="5f461bcef3f92eac738049c8"/>
  <p:tag name="KSO_WM_CHIP_XID" val="5f461bcef3f92eac738049c9"/>
  <p:tag name="KSO_WM_TAG_VERSION" val="1.0"/>
  <p:tag name="KSO_WM_TEMPLATE_ASSEMBLE_GROUPID" val="5f9a218be01a7e847d6fd160"/>
  <p:tag name="KSO_WM_TEMPLATE_ASSEMBLE_XID" val="5f9a218be01a7e847d6fd160"/>
  <p:tag name="KSO_WM_TEMPLATE_CATEGORY" val="diagram"/>
  <p:tag name="KSO_WM_TEMPLATE_INDEX" val="20211058"/>
  <p:tag name="KSO_WM_UNIT_COMPATIBLE" val="0"/>
  <p:tag name="KSO_WM_UNIT_DEC_AREA_ID" val="4d2870ebf3a743309de6c572118ac58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1058_1*b*1"/>
  <p:tag name="KSO_WM_UNIT_INDEX" val="1"/>
  <p:tag name="KSO_WM_UNIT_ISCONTENTSTITLE" val="0"/>
  <p:tag name="KSO_WM_UNIT_ISNUMDGMTITLE" val="0"/>
  <p:tag name="KSO_WM_UNIT_LAYERLEVEL" val="1"/>
  <p:tag name="KSO_WM_UNIT_NOCLEAR" val="0"/>
  <p:tag name="KSO_WM_UNIT_PRESET_TEXT" val="单击此处可添加副标题"/>
  <p:tag name="KSO_WM_UNIT_SHOW_EDIT_AREA_INDICATION" val="1"/>
  <p:tag name="KSO_WM_UNIT_SM_LIMIT_TYPE" val="2"/>
  <p:tag name="KSO_WM_UNIT_TEXT_FILL_FORE_SCHEMECOLOR_INDEX" val="14"/>
  <p:tag name="KSO_WM_UNIT_TEXT_FILL_FORE_SCHEMECOLOR_INDEX_BRIGHTNESS" val="-0.5"/>
  <p:tag name="KSO_WM_UNIT_TEXT_FILL_TYPE" val="1"/>
  <p:tag name="KSO_WM_UNIT_TYPE" val="b"/>
  <p:tag name="KSO_WM_UNIT_VALUE" val="32"/>
</p:tagLst>
</file>

<file path=ppt/tags/tag189.xml><?xml version="1.0" encoding="utf-8"?>
<p:tagLst xmlns:a="http://schemas.openxmlformats.org/drawingml/2006/main" xmlns:r="http://schemas.openxmlformats.org/officeDocument/2006/relationships" xmlns:p="http://schemas.openxmlformats.org/presentationml/2006/main">
  <p:tag name="KSO_WM_ASSEMBLE_CHIP_INDEX" val="409b5ebf274a4d80a986001a23876129"/>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9a218be01a7e847d6fd160"/>
  <p:tag name="KSO_WM_TEMPLATE_ASSEMBLE_XID" val="5f9a218be01a7e847d6fd160"/>
  <p:tag name="KSO_WM_TEMPLATE_CATEGORY" val="diagram"/>
  <p:tag name="KSO_WM_TEMPLATE_INDEX" val="20211058"/>
  <p:tag name="KSO_WM_UNIT_BLOCK" val="0"/>
  <p:tag name="KSO_WM_UNIT_COMPATIBLE" val="0"/>
  <p:tag name="KSO_WM_UNIT_DEC_AREA_ID" val="fbbb0abbf250478d9161d764cfd0785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058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
  <p:tag name="KSO_WM_UNIT_SHOW_EDIT_AREA_INDICATION" val="1"/>
  <p:tag name="KSO_WM_UNIT_SM_LIMIT_TYPE" val="2"/>
  <p:tag name="KSO_WM_UNIT_SUBTYPE" val="a"/>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242"/>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0.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cm&quot;,&quot;text_direction&quot;:&quot;horizontal&quot;,&quot;support_big_font&quot;:false,&quot;fill_id&quot;:&quot;4b3d06a1f10d40ff8e06d4f6d0ab0ea3&quot;,&quot;fill_align&quot;:&quot;cm&quot;,&quot;chip_types&quot;:[&quot;text&quot;,&quot;header&quot;]},{&quot;text_align&quot;:&quot;lm&quot;,&quot;text_direction&quot;:&quot;horizontal&quot;,&quot;support_features&quot;:[&quot;collage&quot;,&quot;carousel&quot;,&quot;creativecrop&quot;],&quot;support_big_font&quot;:false,&quot;fill_id&quot;:&quot;8e40daf4927f4521bed00751a0febf31&quot;,&quot;fill_align&quot;:&quot;cm&quot;,&quot;chip_types&quot;:[&quot;diagram&quot;,&quot;pictext&quot;,&quot;text&quot;,&quot;picture&quot;,&quot;chart&quot;,&quot;table&quot;,&quot;video&quot;]}]]"/>
  <p:tag name="KSO_WM_CHIP_GROUPID" val="5e757e9369be4861f5f86151"/>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2f928e478fb0c58a92be"/>
  <p:tag name="KSO_WM_SLIDE_BACKGROUND" val="[&quot;general&quot;]"/>
  <p:tag name="KSO_WM_SLIDE_BACKGROUND_TYPE" val="general"/>
  <p:tag name="KSO_WM_SLIDE_BK_DARK_LIGHT" val="2"/>
  <p:tag name="KSO_WM_SLIDE_CAN_ADD_NAVIGATION" val="1"/>
  <p:tag name="KSO_WM_SLIDE_ID" val="diagram20211058_1"/>
  <p:tag name="KSO_WM_SLIDE_INDEX" val="1"/>
  <p:tag name="KSO_WM_SLIDE_ITEM_CNT" val="0"/>
  <p:tag name="KSO_WM_SLIDE_LAYOUT" val="a_b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0-10-29T09:57:36&quot;,&quot;maxSize&quot;:{&quot;size1&quot;:51.299999999999997},&quot;minSize&quot;:{&quot;size1&quot;:36.299999999999997},&quot;normalSize&quot;:{&quot;size1&quot;:48.016666666666666},&quot;subLayout&quot;:[{&quot;id&quot;:&quot;2020-10-29T09:57:36&quot;,&quot;margin&quot;:{&quot;bottom&quot;:3.8450000286102295,&quot;left&quot;:2.5399999618530273,&quot;right&quot;:0,&quot;top&quot;:3.8450000286102295},&quot;type&quot;:0},{&quot;id&quot;:&quot;2020-10-29T09:57:36&quot;,&quot;margin&quot;:{&quot;bottom&quot;:2.5750000476837158,&quot;left&quot;:1.2439998388290405,&quot;right&quot;:2.1519999504089355,&quot;top&quot;:2.5750000476837158},&quot;type&quot;:0}],&quot;type&quot;:0}"/>
  <p:tag name="KSO_WM_SLIDE_POSITION" val="36*23"/>
  <p:tag name="KSO_WM_SLIDE_RATIO" val="1.777778"/>
  <p:tag name="KSO_WM_SLIDE_SIZE" val="888*481"/>
  <p:tag name="KSO_WM_SLIDE_SUBTYPE" val="pureTxt"/>
  <p:tag name="KSO_WM_SLIDE_SUPPORT_FEATURE_TYPE" val="0"/>
  <p:tag name="KSO_WM_SLIDE_TYPE" val="text"/>
  <p:tag name="KSO_WM_TAG_VERSION" val="1.0"/>
  <p:tag name="KSO_WM_TEMPLATE_ASSEMBLE_GROUPID" val="5f9a218be01a7e847d6fd160"/>
  <p:tag name="KSO_WM_TEMPLATE_ASSEMBLE_XID" val="5f9a218be01a7e847d6fd160"/>
  <p:tag name="KSO_WM_TEMPLATE_CATEGORY" val="diagram"/>
  <p:tag name="KSO_WM_TEMPLATE_COLOR_TYPE" val="1"/>
  <p:tag name="KSO_WM_TEMPLATE_INDEX" val="20211058"/>
  <p:tag name="KSO_WM_TEMPLATE_MASTER_TYPE" val="0"/>
  <p:tag name="KSO_WM_TEMPLATE_SUBCATEGORY" val="21"/>
</p:tagLst>
</file>

<file path=ppt/tags/tag19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757e9369be4861f5f86151"/>
  <p:tag name="KSO_WM_CHIP_XID" val="5f5f2f928e478fb0c58a92be"/>
  <p:tag name="KSO_WM_TAG_VERSION" val="1.0"/>
  <p:tag name="KSO_WM_TEMPLATE_ASSEMBLE_GROUPID" val="5f9a218be01a7e847d6fd160"/>
  <p:tag name="KSO_WM_TEMPLATE_ASSEMBLE_XID" val="5f9a218be01a7e847d6fd160"/>
  <p:tag name="KSO_WM_TEMPLATE_CATEGORY" val="diagram"/>
  <p:tag name="KSO_WM_TEMPLATE_INDEX" val="20211058"/>
  <p:tag name="KSO_WM_UNIT_BLOCK" val="0"/>
  <p:tag name="KSO_WM_UNIT_COMPATIBLE" val="0"/>
  <p:tag name="KSO_WM_UNIT_DEC_AREA_ID" val="e9873f812e524d0fb7e1a2e0256e75d5"/>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058_1*i*1"/>
  <p:tag name="KSO_WM_UNIT_INDEX" val="1"/>
  <p:tag name="KSO_WM_UNIT_LAYERLEVEL" val="1"/>
  <p:tag name="KSO_WM_UNIT_SM_LIMIT_TYPE" val="2"/>
  <p:tag name="KSO_WM_UNIT_TEXT_FILL_FORE_SCHEMECOLOR_INDEX" val="14"/>
  <p:tag name="KSO_WM_UNIT_TEXT_FILL_FORE_SCHEMECOLOR_INDEX_BRIGHTNESS" val="0"/>
  <p:tag name="KSO_WM_UNIT_TEXT_FILL_TYPE" val="1"/>
  <p:tag name="KSO_WM_UNIT_TYPE" val="i"/>
  <p:tag name="KSO_WM_UNIT_VALUE" val="1320"/>
</p:tagLst>
</file>

<file path=ppt/tags/tag19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757e9369be4861f5f86151"/>
  <p:tag name="KSO_WM_CHIP_XID" val="5f5f2f928e478fb0c58a92be"/>
  <p:tag name="KSO_WM_TAG_VERSION" val="1.0"/>
  <p:tag name="KSO_WM_TEMPLATE_ASSEMBLE_GROUPID" val="5f9a218be01a7e847d6fd160"/>
  <p:tag name="KSO_WM_TEMPLATE_ASSEMBLE_XID" val="5f9a218be01a7e847d6fd160"/>
  <p:tag name="KSO_WM_TEMPLATE_CATEGORY" val="diagram"/>
  <p:tag name="KSO_WM_TEMPLATE_INDEX" val="20211058"/>
  <p:tag name="KSO_WM_UNIT_BLOCK" val="0"/>
  <p:tag name="KSO_WM_UNIT_COMPATIBLE" val="0"/>
  <p:tag name="KSO_WM_UNIT_DEC_AREA_ID" val="c6caebd249174d3d8044106ecfb73df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058_1*i*2"/>
  <p:tag name="KSO_WM_UNIT_INDEX" val="2"/>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12"/>
</p:tagLst>
</file>

<file path=ppt/tags/tag19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757e9369be4861f5f86151"/>
  <p:tag name="KSO_WM_CHIP_XID" val="5f5f2f928e478fb0c58a92be"/>
  <p:tag name="KSO_WM_TAG_VERSION" val="1.0"/>
  <p:tag name="KSO_WM_TEMPLATE_ASSEMBLE_GROUPID" val="5f9a218be01a7e847d6fd160"/>
  <p:tag name="KSO_WM_TEMPLATE_ASSEMBLE_XID" val="5f9a218be01a7e847d6fd160"/>
  <p:tag name="KSO_WM_TEMPLATE_CATEGORY" val="diagram"/>
  <p:tag name="KSO_WM_TEMPLATE_INDEX" val="20211058"/>
  <p:tag name="KSO_WM_UNIT_BLOCK" val="0"/>
  <p:tag name="KSO_WM_UNIT_COMPATIBLE" val="0"/>
  <p:tag name="KSO_WM_UNIT_DEC_AREA_ID" val="b8b40de74c0541c590e79b004c1b352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HIGHLIGHT" val="0"/>
  <p:tag name="KSO_WM_UNIT_ID" val="diagram20211058_1*i*3"/>
  <p:tag name="KSO_WM_UNIT_INDEX" val="3"/>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12"/>
</p:tagLst>
</file>

<file path=ppt/tags/tag194.xml><?xml version="1.0" encoding="utf-8"?>
<p:tagLst xmlns:a="http://schemas.openxmlformats.org/drawingml/2006/main" xmlns:r="http://schemas.openxmlformats.org/officeDocument/2006/relationships" xmlns:p="http://schemas.openxmlformats.org/presentationml/2006/main">
  <p:tag name="KSO_WM_ASSEMBLE_CHIP_INDEX" val="7890f62db99543e697b119f574abda29"/>
  <p:tag name="KSO_WM_BEAUTIFY_FLAG" val="#wm#"/>
  <p:tag name="KSO_WM_CHIP_FILLAREA_FILL_RULE" val="{&quot;fill_align&quot;:&quot;cm&quot;,&quot;fill_mode&quot;:&quot;full&quot;,&quot;sacle_strategy&quot;:&quot;smart&quot;}"/>
  <p:tag name="KSO_WM_CHIP_GROUPID" val="5f461bcef3f92eac738049c8"/>
  <p:tag name="KSO_WM_CHIP_XID" val="5f461bcef3f92eac738049c9"/>
  <p:tag name="KSO_WM_TAG_VERSION" val="1.0"/>
  <p:tag name="KSO_WM_TEMPLATE_ASSEMBLE_GROUPID" val="5f9a218be01a7e847d6fd160"/>
  <p:tag name="KSO_WM_TEMPLATE_ASSEMBLE_XID" val="5f9a218be01a7e847d6fd160"/>
  <p:tag name="KSO_WM_TEMPLATE_CATEGORY" val="diagram"/>
  <p:tag name="KSO_WM_TEMPLATE_INDEX" val="20211058"/>
  <p:tag name="KSO_WM_UNIT_COMPATIBLE" val="0"/>
  <p:tag name="KSO_WM_UNIT_DEC_AREA_ID" val="8d0a442e05d94a538ebef7fdf63e2f8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1058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6"/>
</p:tagLst>
</file>

<file path=ppt/tags/tag195.xml><?xml version="1.0" encoding="utf-8"?>
<p:tagLst xmlns:a="http://schemas.openxmlformats.org/drawingml/2006/main" xmlns:r="http://schemas.openxmlformats.org/officeDocument/2006/relationships" xmlns:p="http://schemas.openxmlformats.org/presentationml/2006/main">
  <p:tag name="KSO_WM_ASSEMBLE_CHIP_INDEX" val="7890f62db99543e697b119f574abda29"/>
  <p:tag name="KSO_WM_BEAUTIFY_FLAG" val="#wm#"/>
  <p:tag name="KSO_WM_CHIP_FILLAREA_FILL_RULE" val="{&quot;fill_align&quot;:&quot;cm&quot;,&quot;fill_mode&quot;:&quot;full&quot;,&quot;sacle_strategy&quot;:&quot;smart&quot;}"/>
  <p:tag name="KSO_WM_CHIP_GROUPID" val="5f461bcef3f92eac738049c8"/>
  <p:tag name="KSO_WM_CHIP_XID" val="5f461bcef3f92eac738049c9"/>
  <p:tag name="KSO_WM_TAG_VERSION" val="1.0"/>
  <p:tag name="KSO_WM_TEMPLATE_ASSEMBLE_GROUPID" val="5f9a218be01a7e847d6fd160"/>
  <p:tag name="KSO_WM_TEMPLATE_ASSEMBLE_XID" val="5f9a218be01a7e847d6fd160"/>
  <p:tag name="KSO_WM_TEMPLATE_CATEGORY" val="diagram"/>
  <p:tag name="KSO_WM_TEMPLATE_INDEX" val="20211058"/>
  <p:tag name="KSO_WM_UNIT_COMPATIBLE" val="0"/>
  <p:tag name="KSO_WM_UNIT_DEC_AREA_ID" val="4d2870ebf3a743309de6c572118ac58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1058_1*b*1"/>
  <p:tag name="KSO_WM_UNIT_INDEX" val="1"/>
  <p:tag name="KSO_WM_UNIT_ISCONTENTSTITLE" val="0"/>
  <p:tag name="KSO_WM_UNIT_ISNUMDGMTITLE" val="0"/>
  <p:tag name="KSO_WM_UNIT_LAYERLEVEL" val="1"/>
  <p:tag name="KSO_WM_UNIT_NOCLEAR" val="0"/>
  <p:tag name="KSO_WM_UNIT_PRESET_TEXT" val="单击此处可添加副标题"/>
  <p:tag name="KSO_WM_UNIT_SHOW_EDIT_AREA_INDICATION" val="1"/>
  <p:tag name="KSO_WM_UNIT_SM_LIMIT_TYPE" val="2"/>
  <p:tag name="KSO_WM_UNIT_TEXT_FILL_FORE_SCHEMECOLOR_INDEX" val="14"/>
  <p:tag name="KSO_WM_UNIT_TEXT_FILL_FORE_SCHEMECOLOR_INDEX_BRIGHTNESS" val="-0.5"/>
  <p:tag name="KSO_WM_UNIT_TEXT_FILL_TYPE" val="1"/>
  <p:tag name="KSO_WM_UNIT_TYPE" val="b"/>
  <p:tag name="KSO_WM_UNIT_VALUE" val="32"/>
</p:tagLst>
</file>

<file path=ppt/tags/tag196.xml><?xml version="1.0" encoding="utf-8"?>
<p:tagLst xmlns:a="http://schemas.openxmlformats.org/drawingml/2006/main" xmlns:r="http://schemas.openxmlformats.org/officeDocument/2006/relationships" xmlns:p="http://schemas.openxmlformats.org/presentationml/2006/main">
  <p:tag name="KSO_WM_ASSEMBLE_CHIP_INDEX" val="409b5ebf274a4d80a986001a23876129"/>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9a218be01a7e847d6fd160"/>
  <p:tag name="KSO_WM_TEMPLATE_ASSEMBLE_XID" val="5f9a218be01a7e847d6fd160"/>
  <p:tag name="KSO_WM_TEMPLATE_CATEGORY" val="diagram"/>
  <p:tag name="KSO_WM_TEMPLATE_INDEX" val="20211058"/>
  <p:tag name="KSO_WM_UNIT_BLOCK" val="0"/>
  <p:tag name="KSO_WM_UNIT_COMPATIBLE" val="0"/>
  <p:tag name="KSO_WM_UNIT_DEC_AREA_ID" val="fbbb0abbf250478d9161d764cfd0785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058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
  <p:tag name="KSO_WM_UNIT_SHOW_EDIT_AREA_INDICATION" val="1"/>
  <p:tag name="KSO_WM_UNIT_SM_LIMIT_TYPE" val="2"/>
  <p:tag name="KSO_WM_UNIT_SUBTYPE" val="a"/>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242"/>
</p:tagLst>
</file>

<file path=ppt/tags/tag197.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m&quot;,&quot;text_direction&quot;:&quot;horizontal&quot;,&quot;support_big_font&quot;:true,&quot;fill_id&quot;:&quot;9d7e0772fe1b40ea8322166792423364&quot;,&quot;fill_align&quot;:&quot;cm&quot;,&quot;chip_types&quot;:[&quot;text&quot;,&quot;header&quot;]},{&quot;text_align&quot;:&quot;lm&quot;,&quot;text_direction&quot;:&quot;horizontal&quot;,&quot;support_features&quot;:[&quot;carousel&quot;],&quot;support_big_font&quot;:true,&quot;fill_id&quot;:&quot;813a440e5afc4a72b00f4c036d03f93b&quot;,&quot;fill_align&quot;:&quot;cm&quot;,&quot;chip_types&quot;:[&quot;text&quot;,&quot;picture&quot;,&quot;chart&quot;,&quot;table&quot;,&quot;video&quot;]}],[{&quot;text_align&quot;:&quot;cm&quot;,&quot;text_direction&quot;:&quot;horizontal&quot;,&quot;support_big_font&quot;:true,&quot;fill_id&quot;:&quot;9d7e0772fe1b40ea8322166792423364&quot;,&quot;fill_align&quot;:&quot;cm&quot;,&quot;chip_types&quot;:[&quot;text&quot;,&quot;header&quot;]},{&quot;text_align&quot;:&quot;lm&quot;,&quot;text_direction&quot;:&quot;horizontal&quot;,&quot;support_features&quot;:[&quot;carousel&quot;],&quot;support_big_font&quot;:true,&quot;fill_id&quot;:&quot;813a440e5afc4a72b00f4c036d03f93b&quot;,&quot;fill_align&quot;:&quot;cm&quot;,&quot;chip_types&quot;:[&quot;text&quot;,&quot;picture&quot;,&quot;chart&quot;,&quot;table&quot;,&quot;video&quot;]}]]"/>
  <p:tag name="KSO_WM_CHIP_GROUPID" val="5eedbca6fa6683b8872baa7d"/>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edbca6fa6683b8872baa7e"/>
  <p:tag name="KSO_WM_SLIDE_BACKGROUND" val="[&quot;general&quot;]"/>
  <p:tag name="KSO_WM_SLIDE_BACKGROUND_TYPE" val="general"/>
  <p:tag name="KSO_WM_SLIDE_BK_DARK_LIGHT" val="2"/>
  <p:tag name="KSO_WM_SLIDE_CAN_ADD_NAVIGATION" val="1"/>
  <p:tag name="KSO_WM_SLIDE_ID" val="diagram20213036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0-10-28T21:02:23&quot;,&quot;maxSize&quot;:{&quot;size1&quot;:43.174454667170842},&quot;minSize&quot;:{&quot;size1&quot;:43.174454667170842},&quot;normalSize&quot;:{&quot;size1&quot;:43.174454667170842},&quot;subLayout&quot;:[{&quot;id&quot;:&quot;2020-10-28T21:02:23&quot;,&quot;margin&quot;:{&quot;bottom&quot;:5.9270000457763672,&quot;left&quot;:3.809999942779541,&quot;right&quot;:0,&quot;top&quot;:5.0799999237060547},&quot;type&quot;:0},{&quot;id&quot;:&quot;2020-10-28T21:02:23&quot;,&quot;margin&quot;:{&quot;bottom&quot;:2.5399999618530273,&quot;left&quot;:1.2699999809265137,&quot;right&quot;:4.2329998016357422,&quot;top&quot;:2.5399999618530273},&quot;type&quot;:0}],&quot;type&quot;:0}"/>
  <p:tag name="KSO_WM_SLIDE_POSITION" val="71*72"/>
  <p:tag name="KSO_WM_SLIDE_RATIO" val="1.777778"/>
  <p:tag name="KSO_WM_SLIDE_SIZE" val="816*395"/>
  <p:tag name="KSO_WM_SLIDE_SUBTYPE" val="picTxt"/>
  <p:tag name="KSO_WM_SLIDE_SUPPORT_FEATURE_TYPE" val="2"/>
  <p:tag name="KSO_WM_SLIDE_TYPE" val="text"/>
  <p:tag name="KSO_WM_TAG_VERSION" val="1.0"/>
  <p:tag name="KSO_WM_TEMPLATE_ASSEMBLE_GROUPID" val="5f996bdae01a7e847d6edd03"/>
  <p:tag name="KSO_WM_TEMPLATE_ASSEMBLE_XID" val="5f996bdae01a7e847d6edd03"/>
  <p:tag name="KSO_WM_TEMPLATE_CATEGORY" val="diagram"/>
  <p:tag name="KSO_WM_TEMPLATE_COLOR_TYPE" val="1"/>
  <p:tag name="KSO_WM_TEMPLATE_INDEX" val="20213036"/>
  <p:tag name="KSO_WM_TEMPLATE_MASTER_TYPE" val="0"/>
  <p:tag name="KSO_WM_TEMPLATE_SUBCATEGORY" val="21"/>
</p:tagLst>
</file>

<file path=ppt/tags/tag19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edbca6fa6683b8872baa7d"/>
  <p:tag name="KSO_WM_CHIP_XID" val="5eedbca6fa6683b8872baa7e"/>
  <p:tag name="KSO_WM_TAG_VERSION" val="1.0"/>
  <p:tag name="KSO_WM_TEMPLATE_ASSEMBLE_GROUPID" val="5f996bdae01a7e847d6edd03"/>
  <p:tag name="KSO_WM_TEMPLATE_ASSEMBLE_XID" val="5f996bdae01a7e847d6edd03"/>
  <p:tag name="KSO_WM_TEMPLATE_CATEGORY" val="diagram"/>
  <p:tag name="KSO_WM_TEMPLATE_INDEX" val="20213036"/>
  <p:tag name="KSO_WM_UNIT_BLOCK" val="0"/>
  <p:tag name="KSO_WM_UNIT_COMPATIBLE" val="0"/>
  <p:tag name="KSO_WM_UNIT_DEC_AREA_ID" val="544e3ac726024a87a4e983faf016091e"/>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3036_1*i*1"/>
  <p:tag name="KSO_WM_UNIT_INDEX" val="1"/>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675"/>
</p:tagLst>
</file>

<file path=ppt/tags/tag19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edbca6fa6683b8872baa7d"/>
  <p:tag name="KSO_WM_CHIP_XID" val="5eedbca6fa6683b8872baa7e"/>
  <p:tag name="KSO_WM_TAG_VERSION" val="1.0"/>
  <p:tag name="KSO_WM_TEMPLATE_ASSEMBLE_GROUPID" val="5f996bdae01a7e847d6edd03"/>
  <p:tag name="KSO_WM_TEMPLATE_ASSEMBLE_XID" val="5f996bdae01a7e847d6edd03"/>
  <p:tag name="KSO_WM_TEMPLATE_CATEGORY" val="diagram"/>
  <p:tag name="KSO_WM_TEMPLATE_INDEX" val="20213036"/>
  <p:tag name="KSO_WM_UNIT_BLOCK" val="0"/>
  <p:tag name="KSO_WM_UNIT_COMPATIBLE" val="0"/>
  <p:tag name="KSO_WM_UNIT_DEC_AREA_ID" val="a9c2b6eb11da47fb875a3341252664a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HIGHLIGHT" val="0"/>
  <p:tag name="KSO_WM_UNIT_ID" val="diagram20213036_1*i*2"/>
  <p:tag name="KSO_WM_UNIT_INDEX" val="2"/>
  <p:tag name="KSO_WM_UNIT_LAYERLEVEL" val="1"/>
  <p:tag name="KSO_WM_UNIT_SM_LIMIT_TYPE" val="2"/>
  <p:tag name="KSO_WM_UNIT_TYPE" val="i"/>
  <p:tag name="KSO_WM_UNIT_VALUE" val="20"/>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6173"/>
  <p:tag name="KSO_WM_UNIT_COMPATIBLE" val="0"/>
  <p:tag name="KSO_WM_UNIT_DIAGRAM_ISNUMVISUAL" val="0"/>
  <p:tag name="KSO_WM_UNIT_DIAGRAM_ISREFERUNIT" val="0"/>
  <p:tag name="KSO_WM_UNIT_HIGHLIGHT" val="0"/>
  <p:tag name="KSO_WM_UNIT_ID" val="_0**"/>
  <p:tag name="KSO_WM_UNIT_LAYERLEVEL" val="1"/>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0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edbca6fa6683b8872baa7d"/>
  <p:tag name="KSO_WM_CHIP_XID" val="5eedbca6fa6683b8872baa7e"/>
  <p:tag name="KSO_WM_TAG_VERSION" val="1.0"/>
  <p:tag name="KSO_WM_TEMPLATE_ASSEMBLE_GROUPID" val="5f996bdae01a7e847d6edd03"/>
  <p:tag name="KSO_WM_TEMPLATE_ASSEMBLE_XID" val="5f996bdae01a7e847d6edd03"/>
  <p:tag name="KSO_WM_TEMPLATE_CATEGORY" val="diagram"/>
  <p:tag name="KSO_WM_TEMPLATE_INDEX" val="20213036"/>
  <p:tag name="KSO_WM_UNIT_BLOCK" val="0"/>
  <p:tag name="KSO_WM_UNIT_COMPATIBLE" val="0"/>
  <p:tag name="KSO_WM_UNIT_DEC_AREA_ID" val="30c65084b8f1453cb909e9c6048ae1c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3036_1*i*3"/>
  <p:tag name="KSO_WM_UNIT_INDEX" val="3"/>
  <p:tag name="KSO_WM_UNIT_LAYERLEVEL" val="1"/>
  <p:tag name="KSO_WM_UNIT_SM_LIMIT_TYPE" val="2"/>
  <p:tag name="KSO_WM_UNIT_TEXT_FILL_FORE_SCHEMECOLOR_INDEX" val="14"/>
  <p:tag name="KSO_WM_UNIT_TEXT_FILL_FORE_SCHEMECOLOR_INDEX_BRIGHTNESS" val="0"/>
  <p:tag name="KSO_WM_UNIT_TEXT_FILL_TYPE" val="1"/>
  <p:tag name="KSO_WM_UNIT_TYPE" val="i"/>
  <p:tag name="KSO_WM_UNIT_VALUE" val="3"/>
</p:tagLst>
</file>

<file path=ppt/tags/tag20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edbca6fa6683b8872baa7d"/>
  <p:tag name="KSO_WM_CHIP_XID" val="5eedbca6fa6683b8872baa7e"/>
  <p:tag name="KSO_WM_TAG_VERSION" val="1.0"/>
  <p:tag name="KSO_WM_TEMPLATE_ASSEMBLE_GROUPID" val="5f996bdae01a7e847d6edd03"/>
  <p:tag name="KSO_WM_TEMPLATE_ASSEMBLE_XID" val="5f996bdae01a7e847d6edd03"/>
  <p:tag name="KSO_WM_TEMPLATE_CATEGORY" val="diagram"/>
  <p:tag name="KSO_WM_TEMPLATE_INDEX" val="20213036"/>
  <p:tag name="KSO_WM_UNIT_BLOCK" val="0"/>
  <p:tag name="KSO_WM_UNIT_COMPATIBLE" val="0"/>
  <p:tag name="KSO_WM_UNIT_DEC_AREA_ID" val="b8ff079a34be48b68487f8fdaece0151"/>
  <p:tag name="KSO_WM_UNIT_DECORATE_INFO" val="{&quot;DecorateInfoH&quot;:{&quot;IsAbs&quot;:true},&quot;DecorateInfoW&quot;:{&quot;IsAbs&quot;:true},&quot;DecorateInfoX&quot;:{&quot;IsAbs&quot;:true,&quot;Pos&quot;:1},&quot;DecorateInfoY&quot;:{&quot;IsAbs&quot;:true,&quot;Pos&quot;:1},&quot;ReferentInfo&quot;:{&quot;Id&quot;:&quot;745c9335532f44beb0127730620337bf&quot;,&quot;X&quot;:{&quot;Pos&quot;:1},&quot;Y&quot;:{&quot;Pos&quot;:1}},&quot;whChangeMode&quot;:0}"/>
  <p:tag name="KSO_WM_UNIT_DIAGRAM_ISNUMVISUAL" val="0"/>
  <p:tag name="KSO_WM_UNIT_DIAGRAM_ISREFERUNIT" val="0"/>
  <p:tag name="KSO_WM_UNIT_HIGHLIGHT" val="0"/>
  <p:tag name="KSO_WM_UNIT_ID" val="diagram20213036_1*i*4"/>
  <p:tag name="KSO_WM_UNIT_INDEX" val="4"/>
  <p:tag name="KSO_WM_UNIT_LAYERLEVEL" val="1"/>
  <p:tag name="KSO_WM_UNIT_SHADOW_SCHEMECOLOR_INDEX" val="13"/>
  <p:tag name="KSO_WM_UNIT_SHADOW_SCHEMECOLOR_INDEX_BRIGHTNESS" val="0.05"/>
  <p:tag name="KSO_WM_UNIT_SM_LIMIT_TYPE" val="2"/>
  <p:tag name="KSO_WM_UNIT_TEXT_FILL_FORE_SCHEMECOLOR_INDEX" val="14"/>
  <p:tag name="KSO_WM_UNIT_TEXT_FILL_FORE_SCHEMECOLOR_INDEX_BRIGHTNESS" val="0"/>
  <p:tag name="KSO_WM_UNIT_TEXT_FILL_TYPE" val="1"/>
  <p:tag name="KSO_WM_UNIT_TYPE" val="i"/>
  <p:tag name="KSO_WM_UNIT_VALUE" val="480"/>
</p:tagLst>
</file>

<file path=ppt/tags/tag202.xml><?xml version="1.0" encoding="utf-8"?>
<p:tagLst xmlns:a="http://schemas.openxmlformats.org/drawingml/2006/main" xmlns:r="http://schemas.openxmlformats.org/officeDocument/2006/relationships" xmlns:p="http://schemas.openxmlformats.org/presentationml/2006/main">
  <p:tag name="KSO_WM_ASSEMBLE_CHIP_INDEX" val="d70af9cf195746699eaddf61f3cba8d5"/>
  <p:tag name="KSO_WM_BEAUTIFY_FLAG" val="#wm#"/>
  <p:tag name="KSO_WM_CHIP_FILLAREA_FILL_RULE" val="{&quot;fill_align&quot;:&quot;cm&quot;,&quot;fill_mode&quot;:&quot;full&quot;,&quot;sacle_strategy&quot;:&quot;smart&quot;}"/>
  <p:tag name="KSO_WM_CHIP_GROUPID" val="5e7881253197e252a37019b5"/>
  <p:tag name="KSO_WM_CHIP_XID" val="5e7881253197e252a37019b6"/>
  <p:tag name="KSO_WM_TAG_VERSION" val="1.0"/>
  <p:tag name="KSO_WM_TEMPLATE_ASSEMBLE_GROUPID" val="5f996bdae01a7e847d6edd03"/>
  <p:tag name="KSO_WM_TEMPLATE_ASSEMBLE_XID" val="5f996bdae01a7e847d6edd03"/>
  <p:tag name="KSO_WM_TEMPLATE_CATEGORY" val="diagram"/>
  <p:tag name="KSO_WM_TEMPLATE_INDEX" val="20213036"/>
  <p:tag name="KSO_WM_UNIT_BLOCK" val="0"/>
  <p:tag name="KSO_WM_UNIT_COMPATIBLE" val="0"/>
  <p:tag name="KSO_WM_UNIT_DEC_AREA_ID" val="c8530c0a54b64a92b1f7d6749ed6036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3036_1*a*1"/>
  <p:tag name="KSO_WM_UNIT_INDEX" val="1"/>
  <p:tag name="KSO_WM_UNIT_ISCONTENTSTITLE" val="0"/>
  <p:tag name="KSO_WM_UNIT_ISNUMDGMTITLE" val="0"/>
  <p:tag name="KSO_WM_UNIT_LAYERLEVEL" val="1"/>
  <p:tag name="KSO_WM_UNIT_NOCLEAR" val="0"/>
  <p:tag name="KSO_WM_UNIT_PRESET_TEXT" val="标题"/>
  <p:tag name="KSO_WM_UNIT_SHOW_EDIT_AREA_INDICATION" val="1"/>
  <p:tag name="KSO_WM_UNIT_SM_LIMIT_TYPE" val="2"/>
  <p:tag name="KSO_WM_UNIT_SUPPORT_BIG_FONT" val="1"/>
  <p:tag name="KSO_WM_UNIT_TEXT_FILL_FORE_SCHEMECOLOR_INDEX" val="13"/>
  <p:tag name="KSO_WM_UNIT_TEXT_FILL_FORE_SCHEMECOLOR_INDEX_BRIGHTNESS" val="0"/>
  <p:tag name="KSO_WM_UNIT_TEXT_FILL_TYPE" val="1"/>
  <p:tag name="KSO_WM_UNIT_TYPE" val="a"/>
  <p:tag name="KSO_WM_UNIT_VALUE" val="6"/>
</p:tagLst>
</file>

<file path=ppt/tags/tag203.xml><?xml version="1.0" encoding="utf-8"?>
<p:tagLst xmlns:a="http://schemas.openxmlformats.org/drawingml/2006/main" xmlns:r="http://schemas.openxmlformats.org/officeDocument/2006/relationships" xmlns:p="http://schemas.openxmlformats.org/presentationml/2006/main">
  <p:tag name="KSO_WM_ASSEMBLE_CHIP_INDEX" val="7f8cd0d27b994993baa07c8756905fa8"/>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996bdae01a7e847d6edd03"/>
  <p:tag name="KSO_WM_TEMPLATE_ASSEMBLE_XID" val="5f996bdae01a7e847d6edd03"/>
  <p:tag name="KSO_WM_TEMPLATE_CATEGORY" val="diagram"/>
  <p:tag name="KSO_WM_TEMPLATE_INDEX" val="20213036"/>
  <p:tag name="KSO_WM_UNIT_COMPATIBLE" val="1"/>
  <p:tag name="KSO_WM_UNIT_DEC_AREA_ID" val="745c9335532f44beb0127730620337b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3036_1*d*1"/>
  <p:tag name="KSO_WM_UNIT_INDEX" val="1"/>
  <p:tag name="KSO_WM_UNIT_LAYERLEVEL" val="1"/>
  <p:tag name="KSO_WM_UNIT_PICTURE_CLIP_FLAG" val="0"/>
  <p:tag name="KSO_WM_UNIT_PLACING_PICTURE" val="7f8cd0d27b994993baa07c8756905fa8"/>
  <p:tag name="KSO_WM_UNIT_SM_LIMIT_TYPE" val="2"/>
  <p:tag name="KSO_WM_UNIT_SUPPORT_BIG_FONT" val="1"/>
  <p:tag name="KSO_WM_UNIT_SUPPORT_UNIT_TYPE" val="[&quot;d&quot;,&quot;α&quot;,&quot;β&quot;,&quot;θ&quot;]"/>
  <p:tag name="KSO_WM_UNIT_TYPE" val="d"/>
  <p:tag name="KSO_WM_UNIT_VALUE" val="1227*1227"/>
</p:tagLst>
</file>

<file path=ppt/tags/tag204.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8514caf1982843f58415543f86a08969&quot;,&quot;fill_align&quot;:&quot;cm&quot;,&quot;text_align&quot;:&quot;lm&quot;,&quot;text_direction&quot;:&quot;horizontal&quot;,&quot;chip_types&quot;:[&quot;pictext&quot;,&quot;text&quot;,&quot;picture&quot;,&quot;chart&quot;,&quot;table&quot;,&quot;video&quot;],&quot;support_features&quot;:[&quot;collage&quot;,&quot;carousel&quot;,&quot;creativecrop&quot;]},{&quot;fill_id&quot;:&quot;9828eee373e8460b9325602065c17857&quot;,&quot;fill_align&quot;:&quot;cm&quot;,&quot;text_align&quot;:&quot;cm&quot;,&quot;text_direction&quot;:&quot;horizontal&quot;,&quot;chip_types&quot;:[&quot;picture&quot;]}]]"/>
  <p:tag name="KSO_WM_CHIP_GROUPID" val="5ef0aed10e56d0f322bebb3b"/>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f0aed10e56d0f322bebb3c"/>
  <p:tag name="KSO_WM_SLIDE_BACKGROUND" val="[&quot;general&quot;]"/>
  <p:tag name="KSO_WM_SLIDE_BACKGROUND_TYPE" val="general"/>
  <p:tag name="KSO_WM_SLIDE_BK_DARK_LIGHT" val="2"/>
  <p:tag name="KSO_WM_SLIDE_CAN_ADD_NAVIGATION" val="1"/>
  <p:tag name="KSO_WM_SLIDE_ID" val="diagram20211899_1"/>
  <p:tag name="KSO_WM_SLIDE_INDEX" val="1"/>
  <p:tag name="KSO_WM_SLIDE_ITEM_CNT" val="0"/>
  <p:tag name="KSO_WM_SLIDE_LAYOUT" val="d_f"/>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0-10-28T21:02:33&quot;,&quot;maxSize&quot;:{&quot;size1&quot;:61.299606415100662},&quot;minSize&quot;:{&quot;size1&quot;:36.199606415100668},&quot;normalSize&quot;:{&quot;size1&quot;:61.299502248434003},&quot;subLayout&quot;:[{&quot;id&quot;:&quot;2020-10-28T21:02:33&quot;,&quot;margin&quot;:{&quot;bottom&quot;:2.9630000591278076,&quot;left&quot;:2.5399999618530273,&quot;right&quot;:0.026000002399086952,&quot;top&quot;:2.9630000591278076},&quot;type&quot;:0},{&quot;id&quot;:&quot;2020-10-28T21:02:33&quot;,&quot;margin&quot;:{&quot;bottom&quot;:2.9630000591278076,&quot;left&quot;:1.6929999589920044,&quot;right&quot;:2.5399999618530273,&quot;top&quot;:2.9630000591278076},&quot;type&quot;:0}],&quot;type&quot;:0}"/>
  <p:tag name="KSO_WM_SLIDE_POSITION" val="84*47"/>
  <p:tag name="KSO_WM_SLIDE_RATIO" val="1.777778"/>
  <p:tag name="KSO_WM_SLIDE_SIZE" val="836*445"/>
  <p:tag name="KSO_WM_SLIDE_SUBTYPE" val="picTxt"/>
  <p:tag name="KSO_WM_SLIDE_SUPPORT_FEATURE_TYPE" val="0"/>
  <p:tag name="KSO_WM_SLIDE_TYPE" val="text"/>
  <p:tag name="KSO_WM_TAG_VERSION" val="1.0"/>
  <p:tag name="KSO_WM_TEMPLATE_ASSEMBLE_GROUPID" val="5f996be8e01a7e847d6edd20"/>
  <p:tag name="KSO_WM_TEMPLATE_ASSEMBLE_XID" val="5f996be8e01a7e847d6edd20"/>
  <p:tag name="KSO_WM_TEMPLATE_CATEGORY" val="diagram"/>
  <p:tag name="KSO_WM_TEMPLATE_COLOR_TYPE" val="1"/>
  <p:tag name="KSO_WM_TEMPLATE_INDEX" val="20211899"/>
  <p:tag name="KSO_WM_TEMPLATE_MASTER_TYPE" val="0"/>
  <p:tag name="KSO_WM_TEMPLATE_SUBCATEGORY" val="21"/>
</p:tagLst>
</file>

<file path=ppt/tags/tag20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0aed10e56d0f322bebb3b"/>
  <p:tag name="KSO_WM_CHIP_XID" val="5ef0aed10e56d0f322bebb3c"/>
  <p:tag name="KSO_WM_TAG_VERSION" val="1.0"/>
  <p:tag name="KSO_WM_TEMPLATE_ASSEMBLE_GROUPID" val="5f996be8e01a7e847d6edd20"/>
  <p:tag name="KSO_WM_TEMPLATE_ASSEMBLE_XID" val="5f996be8e01a7e847d6edd20"/>
  <p:tag name="KSO_WM_TEMPLATE_CATEGORY" val="diagram"/>
  <p:tag name="KSO_WM_TEMPLATE_INDEX" val="20211899"/>
  <p:tag name="KSO_WM_UNIT_BLOCK" val="0"/>
  <p:tag name="KSO_WM_UNIT_COMPATIBLE" val="0"/>
  <p:tag name="KSO_WM_UNIT_DEC_AREA_ID" val="18c271db300341379c1cb92f7e49fc08"/>
  <p:tag name="KSO_WM_UNIT_DECORATE_INFO" val="{&quot;DecorateInfoH&quot;:{&quot;IsAbs&quot;:true},&quot;DecorateInfoW&quot;:{&quot;IsAbs&quot;:true},&quot;DecorateInfoX&quot;:{&quot;IsAbs&quot;:true,&quot;Pos&quot;:1},&quot;DecorateInfoY&quot;:{&quot;IsAbs&quot;:true,&quot;Pos&quot;:1},&quot;ReferentInfo&quot;:{&quot;Id&quot;:&quot;ad9128721968450bb18613f5a48f3b3e&quot;,&quot;X&quot;:{&quot;Pos&quot;:1},&quot;Y&quot;:{&quot;Pos&quot;:1}},&quot;whChangeMode&quot;:0}"/>
  <p:tag name="KSO_WM_UNIT_DIAGRAM_ISNUMVISUAL" val="0"/>
  <p:tag name="KSO_WM_UNIT_DIAGRAM_ISREFERUNIT" val="0"/>
  <p:tag name="KSO_WM_UNIT_HIGHLIGHT" val="0"/>
  <p:tag name="KSO_WM_UNIT_ID" val="diagram20211899_1*i*1"/>
  <p:tag name="KSO_WM_UNIT_INDEX" val="1"/>
  <p:tag name="KSO_WM_UNIT_LAYERLEVEL" val="1"/>
  <p:tag name="KSO_WM_UNIT_LINE_FILL_TYPE" val="2"/>
  <p:tag name="KSO_WM_UNIT_LINE_FORE_SCHEMECOLOR_INDEX" val="1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357"/>
</p:tagLst>
</file>

<file path=ppt/tags/tag206.xml><?xml version="1.0" encoding="utf-8"?>
<p:tagLst xmlns:a="http://schemas.openxmlformats.org/drawingml/2006/main" xmlns:r="http://schemas.openxmlformats.org/officeDocument/2006/relationships" xmlns:p="http://schemas.openxmlformats.org/presentationml/2006/main">
  <p:tag name="KSO_WM_ASSEMBLE_CHIP_INDEX" val="38577b9d40fa4ecfbe8c7f11d996f1c5"/>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996be8e01a7e847d6edd20"/>
  <p:tag name="KSO_WM_TEMPLATE_ASSEMBLE_XID" val="5f996be8e01a7e847d6edd20"/>
  <p:tag name="KSO_WM_TEMPLATE_CATEGORY" val="diagram"/>
  <p:tag name="KSO_WM_TEMPLATE_INDEX" val="20211899"/>
  <p:tag name="KSO_WM_UNIT_BLOCK" val="0"/>
  <p:tag name="KSO_WM_UNIT_COMPATIBLE" val="0"/>
  <p:tag name="KSO_WM_UNIT_DEC_AREA_ID" val="f1054cbbf3b34aa882b648a7c147f69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899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
  <p:tag name="KSO_WM_UNIT_SHOW_EDIT_AREA_INDICATION" val="1"/>
  <p:tag name="KSO_WM_UNIT_SM_LIMIT_TYPE" val="2"/>
  <p:tag name="KSO_WM_UNIT_SUBTYPE" val="a"/>
  <p:tag name="KSO_WM_UNIT_SUPPORT_UNIT_TYPE" val="[&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294"/>
</p:tagLst>
</file>

<file path=ppt/tags/tag207.xml><?xml version="1.0" encoding="utf-8"?>
<p:tagLst xmlns:a="http://schemas.openxmlformats.org/drawingml/2006/main" xmlns:r="http://schemas.openxmlformats.org/officeDocument/2006/relationships" xmlns:p="http://schemas.openxmlformats.org/presentationml/2006/main">
  <p:tag name="KSO_WM_ASSEMBLE_CHIP_INDEX" val="b2f19e3efcba44cca5d4e70c5e0c7553"/>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996be8e01a7e847d6edd20"/>
  <p:tag name="KSO_WM_TEMPLATE_ASSEMBLE_XID" val="5f996be8e01a7e847d6edd20"/>
  <p:tag name="KSO_WM_TEMPLATE_CATEGORY" val="diagram"/>
  <p:tag name="KSO_WM_TEMPLATE_INDEX" val="20211899"/>
  <p:tag name="KSO_WM_UNIT_COMPATIBLE" val="0"/>
  <p:tag name="KSO_WM_UNIT_DEC_AREA_ID" val="ad9128721968450bb18613f5a48f3b3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1899_1*d*1"/>
  <p:tag name="KSO_WM_UNIT_INDEX" val="1"/>
  <p:tag name="KSO_WM_UNIT_LAYERLEVEL" val="1"/>
  <p:tag name="KSO_WM_UNIT_PICTURE_CLIP_FLAG" val="0"/>
  <p:tag name="KSO_WM_UNIT_PLACING_PICTURE" val="b2f19e3efcba44cca5d4e70c5e0c7553"/>
  <p:tag name="KSO_WM_UNIT_SM_LIMIT_TYPE" val="2"/>
  <p:tag name="KSO_WM_UNIT_TYPE" val="d"/>
  <p:tag name="KSO_WM_UNIT_VALUE" val="1311*1354"/>
</p:tagLst>
</file>

<file path=ppt/tags/tag208.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8514caf1982843f58415543f86a08969&quot;,&quot;fill_align&quot;:&quot;cm&quot;,&quot;text_align&quot;:&quot;lm&quot;,&quot;text_direction&quot;:&quot;horizontal&quot;,&quot;chip_types&quot;:[&quot;pictext&quot;,&quot;text&quot;,&quot;picture&quot;,&quot;chart&quot;,&quot;table&quot;,&quot;video&quot;],&quot;support_features&quot;:[&quot;collage&quot;,&quot;carousel&quot;,&quot;creativecrop&quot;]},{&quot;fill_id&quot;:&quot;9828eee373e8460b9325602065c17857&quot;,&quot;fill_align&quot;:&quot;cm&quot;,&quot;text_align&quot;:&quot;cm&quot;,&quot;text_direction&quot;:&quot;horizontal&quot;,&quot;chip_types&quot;:[&quot;picture&quot;]}]]"/>
  <p:tag name="KSO_WM_CHIP_GROUPID" val="5ef0aed10e56d0f322bebb3b"/>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f0aed10e56d0f322bebb3c"/>
  <p:tag name="KSO_WM_SLIDE_BACKGROUND" val="[&quot;general&quot;]"/>
  <p:tag name="KSO_WM_SLIDE_BACKGROUND_TYPE" val="general"/>
  <p:tag name="KSO_WM_SLIDE_BK_DARK_LIGHT" val="2"/>
  <p:tag name="KSO_WM_SLIDE_CAN_ADD_NAVIGATION" val="1"/>
  <p:tag name="KSO_WM_SLIDE_ID" val="diagram20211899_1"/>
  <p:tag name="KSO_WM_SLIDE_INDEX" val="1"/>
  <p:tag name="KSO_WM_SLIDE_ITEM_CNT" val="0"/>
  <p:tag name="KSO_WM_SLIDE_LAYOUT" val="d_f"/>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0-10-28T21:02:33&quot;,&quot;maxSize&quot;:{&quot;size1&quot;:61.299606415100662},&quot;minSize&quot;:{&quot;size1&quot;:36.199606415100668},&quot;normalSize&quot;:{&quot;size1&quot;:61.299502248434003},&quot;subLayout&quot;:[{&quot;id&quot;:&quot;2020-10-28T21:02:33&quot;,&quot;margin&quot;:{&quot;bottom&quot;:2.9630000591278076,&quot;left&quot;:2.5399999618530273,&quot;right&quot;:0.026000002399086952,&quot;top&quot;:2.9630000591278076},&quot;type&quot;:0},{&quot;id&quot;:&quot;2020-10-28T21:02:33&quot;,&quot;margin&quot;:{&quot;bottom&quot;:2.9630000591278076,&quot;left&quot;:1.6929999589920044,&quot;right&quot;:2.5399999618530273,&quot;top&quot;:2.9630000591278076},&quot;type&quot;:0}],&quot;type&quot;:0}"/>
  <p:tag name="KSO_WM_SLIDE_POSITION" val="84*47"/>
  <p:tag name="KSO_WM_SLIDE_RATIO" val="1.777778"/>
  <p:tag name="KSO_WM_SLIDE_SIZE" val="836*445"/>
  <p:tag name="KSO_WM_SLIDE_SUBTYPE" val="picTxt"/>
  <p:tag name="KSO_WM_SLIDE_SUPPORT_FEATURE_TYPE" val="0"/>
  <p:tag name="KSO_WM_SLIDE_TYPE" val="text"/>
  <p:tag name="KSO_WM_TAG_VERSION" val="1.0"/>
  <p:tag name="KSO_WM_TEMPLATE_ASSEMBLE_GROUPID" val="5f996be8e01a7e847d6edd20"/>
  <p:tag name="KSO_WM_TEMPLATE_ASSEMBLE_XID" val="5f996be8e01a7e847d6edd20"/>
  <p:tag name="KSO_WM_TEMPLATE_CATEGORY" val="diagram"/>
  <p:tag name="KSO_WM_TEMPLATE_COLOR_TYPE" val="1"/>
  <p:tag name="KSO_WM_TEMPLATE_INDEX" val="20211899"/>
  <p:tag name="KSO_WM_TEMPLATE_MASTER_TYPE" val="0"/>
  <p:tag name="KSO_WM_TEMPLATE_SUBCATEGORY" val="21"/>
</p:tagLst>
</file>

<file path=ppt/tags/tag20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0aed10e56d0f322bebb3b"/>
  <p:tag name="KSO_WM_CHIP_XID" val="5ef0aed10e56d0f322bebb3c"/>
  <p:tag name="KSO_WM_TAG_VERSION" val="1.0"/>
  <p:tag name="KSO_WM_TEMPLATE_ASSEMBLE_GROUPID" val="5f996be8e01a7e847d6edd20"/>
  <p:tag name="KSO_WM_TEMPLATE_ASSEMBLE_XID" val="5f996be8e01a7e847d6edd20"/>
  <p:tag name="KSO_WM_TEMPLATE_CATEGORY" val="diagram"/>
  <p:tag name="KSO_WM_TEMPLATE_INDEX" val="20211899"/>
  <p:tag name="KSO_WM_UNIT_BLOCK" val="0"/>
  <p:tag name="KSO_WM_UNIT_COMPATIBLE" val="0"/>
  <p:tag name="KSO_WM_UNIT_DEC_AREA_ID" val="18c271db300341379c1cb92f7e49fc08"/>
  <p:tag name="KSO_WM_UNIT_DECORATE_INFO" val="{&quot;DecorateInfoH&quot;:{&quot;IsAbs&quot;:true},&quot;DecorateInfoW&quot;:{&quot;IsAbs&quot;:true},&quot;DecorateInfoX&quot;:{&quot;IsAbs&quot;:true,&quot;Pos&quot;:1},&quot;DecorateInfoY&quot;:{&quot;IsAbs&quot;:true,&quot;Pos&quot;:1},&quot;ReferentInfo&quot;:{&quot;Id&quot;:&quot;ad9128721968450bb18613f5a48f3b3e&quot;,&quot;X&quot;:{&quot;Pos&quot;:1},&quot;Y&quot;:{&quot;Pos&quot;:1}},&quot;whChangeMode&quot;:0}"/>
  <p:tag name="KSO_WM_UNIT_DIAGRAM_ISNUMVISUAL" val="0"/>
  <p:tag name="KSO_WM_UNIT_DIAGRAM_ISREFERUNIT" val="0"/>
  <p:tag name="KSO_WM_UNIT_HIGHLIGHT" val="0"/>
  <p:tag name="KSO_WM_UNIT_ID" val="diagram20211899_1*i*1"/>
  <p:tag name="KSO_WM_UNIT_INDEX" val="1"/>
  <p:tag name="KSO_WM_UNIT_LAYERLEVEL" val="1"/>
  <p:tag name="KSO_WM_UNIT_LINE_FILL_TYPE" val="2"/>
  <p:tag name="KSO_WM_UNIT_LINE_FORE_SCHEMECOLOR_INDEX" val="1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357"/>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0.xml><?xml version="1.0" encoding="utf-8"?>
<p:tagLst xmlns:a="http://schemas.openxmlformats.org/drawingml/2006/main" xmlns:r="http://schemas.openxmlformats.org/officeDocument/2006/relationships" xmlns:p="http://schemas.openxmlformats.org/presentationml/2006/main">
  <p:tag name="KSO_WM_ASSEMBLE_CHIP_INDEX" val="38577b9d40fa4ecfbe8c7f11d996f1c5"/>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996be8e01a7e847d6edd20"/>
  <p:tag name="KSO_WM_TEMPLATE_ASSEMBLE_XID" val="5f996be8e01a7e847d6edd20"/>
  <p:tag name="KSO_WM_TEMPLATE_CATEGORY" val="diagram"/>
  <p:tag name="KSO_WM_TEMPLATE_INDEX" val="20211899"/>
  <p:tag name="KSO_WM_UNIT_BLOCK" val="0"/>
  <p:tag name="KSO_WM_UNIT_COMPATIBLE" val="0"/>
  <p:tag name="KSO_WM_UNIT_DEC_AREA_ID" val="f1054cbbf3b34aa882b648a7c147f69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899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
  <p:tag name="KSO_WM_UNIT_SHOW_EDIT_AREA_INDICATION" val="1"/>
  <p:tag name="KSO_WM_UNIT_SM_LIMIT_TYPE" val="2"/>
  <p:tag name="KSO_WM_UNIT_SUBTYPE" val="a"/>
  <p:tag name="KSO_WM_UNIT_SUPPORT_UNIT_TYPE" val="[&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294"/>
</p:tagLst>
</file>

<file path=ppt/tags/tag211.xml><?xml version="1.0" encoding="utf-8"?>
<p:tagLst xmlns:a="http://schemas.openxmlformats.org/drawingml/2006/main" xmlns:r="http://schemas.openxmlformats.org/officeDocument/2006/relationships" xmlns:p="http://schemas.openxmlformats.org/presentationml/2006/main">
  <p:tag name="KSO_WM_ASSEMBLE_CHIP_INDEX" val="b2f19e3efcba44cca5d4e70c5e0c7553"/>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996be8e01a7e847d6edd20"/>
  <p:tag name="KSO_WM_TEMPLATE_ASSEMBLE_XID" val="5f996be8e01a7e847d6edd20"/>
  <p:tag name="KSO_WM_TEMPLATE_CATEGORY" val="diagram"/>
  <p:tag name="KSO_WM_TEMPLATE_INDEX" val="20211899"/>
  <p:tag name="KSO_WM_UNIT_COMPATIBLE" val="0"/>
  <p:tag name="KSO_WM_UNIT_DEC_AREA_ID" val="ad9128721968450bb18613f5a48f3b3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1899_1*d*1"/>
  <p:tag name="KSO_WM_UNIT_INDEX" val="1"/>
  <p:tag name="KSO_WM_UNIT_LAYERLEVEL" val="1"/>
  <p:tag name="KSO_WM_UNIT_PICTURE_CLIP_FLAG" val="0"/>
  <p:tag name="KSO_WM_UNIT_PLACING_PICTURE" val="b2f19e3efcba44cca5d4e70c5e0c7553"/>
  <p:tag name="KSO_WM_UNIT_SM_LIMIT_TYPE" val="2"/>
  <p:tag name="KSO_WM_UNIT_TYPE" val="d"/>
  <p:tag name="KSO_WM_UNIT_VALUE" val="1311*1354"/>
</p:tagLst>
</file>

<file path=ppt/tags/tag212.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8514caf1982843f58415543f86a08969&quot;,&quot;fill_align&quot;:&quot;cm&quot;,&quot;text_align&quot;:&quot;lm&quot;,&quot;text_direction&quot;:&quot;horizontal&quot;,&quot;chip_types&quot;:[&quot;pictext&quot;,&quot;text&quot;,&quot;picture&quot;,&quot;chart&quot;,&quot;table&quot;,&quot;video&quot;],&quot;support_features&quot;:[&quot;collage&quot;,&quot;carousel&quot;,&quot;creativecrop&quot;]},{&quot;fill_id&quot;:&quot;9828eee373e8460b9325602065c17857&quot;,&quot;fill_align&quot;:&quot;cm&quot;,&quot;text_align&quot;:&quot;cm&quot;,&quot;text_direction&quot;:&quot;horizontal&quot;,&quot;chip_types&quot;:[&quot;picture&quot;]}]]"/>
  <p:tag name="KSO_WM_CHIP_GROUPID" val="5ef0aed10e56d0f322bebb3b"/>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f0aed10e56d0f322bebb3c"/>
  <p:tag name="KSO_WM_SLIDE_BACKGROUND" val="[&quot;general&quot;]"/>
  <p:tag name="KSO_WM_SLIDE_BACKGROUND_TYPE" val="general"/>
  <p:tag name="KSO_WM_SLIDE_BK_DARK_LIGHT" val="2"/>
  <p:tag name="KSO_WM_SLIDE_CAN_ADD_NAVIGATION" val="1"/>
  <p:tag name="KSO_WM_SLIDE_ID" val="diagram20211899_1"/>
  <p:tag name="KSO_WM_SLIDE_INDEX" val="1"/>
  <p:tag name="KSO_WM_SLIDE_ITEM_CNT" val="0"/>
  <p:tag name="KSO_WM_SLIDE_LAYOUT" val="d_f"/>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0-10-28T21:02:33&quot;,&quot;maxSize&quot;:{&quot;size1&quot;:61.299606415100662},&quot;minSize&quot;:{&quot;size1&quot;:36.199606415100668},&quot;normalSize&quot;:{&quot;size1&quot;:61.299502248434003},&quot;subLayout&quot;:[{&quot;id&quot;:&quot;2020-10-28T21:02:33&quot;,&quot;margin&quot;:{&quot;bottom&quot;:2.9630000591278076,&quot;left&quot;:2.5399999618530273,&quot;right&quot;:0.026000002399086952,&quot;top&quot;:2.9630000591278076},&quot;type&quot;:0},{&quot;id&quot;:&quot;2020-10-28T21:02:33&quot;,&quot;margin&quot;:{&quot;bottom&quot;:2.9630000591278076,&quot;left&quot;:1.6929999589920044,&quot;right&quot;:2.5399999618530273,&quot;top&quot;:2.9630000591278076},&quot;type&quot;:0}],&quot;type&quot;:0}"/>
  <p:tag name="KSO_WM_SLIDE_POSITION" val="84*47"/>
  <p:tag name="KSO_WM_SLIDE_RATIO" val="1.777778"/>
  <p:tag name="KSO_WM_SLIDE_SIZE" val="836*445"/>
  <p:tag name="KSO_WM_SLIDE_SUBTYPE" val="picTxt"/>
  <p:tag name="KSO_WM_SLIDE_SUPPORT_FEATURE_TYPE" val="0"/>
  <p:tag name="KSO_WM_SLIDE_TYPE" val="text"/>
  <p:tag name="KSO_WM_TAG_VERSION" val="1.0"/>
  <p:tag name="KSO_WM_TEMPLATE_ASSEMBLE_GROUPID" val="5f996be8e01a7e847d6edd20"/>
  <p:tag name="KSO_WM_TEMPLATE_ASSEMBLE_XID" val="5f996be8e01a7e847d6edd20"/>
  <p:tag name="KSO_WM_TEMPLATE_CATEGORY" val="diagram"/>
  <p:tag name="KSO_WM_TEMPLATE_COLOR_TYPE" val="1"/>
  <p:tag name="KSO_WM_TEMPLATE_INDEX" val="20211899"/>
  <p:tag name="KSO_WM_TEMPLATE_MASTER_TYPE" val="0"/>
  <p:tag name="KSO_WM_TEMPLATE_SUBCATEGORY" val="21"/>
</p:tagLst>
</file>

<file path=ppt/tags/tag21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0aed10e56d0f322bebb3b"/>
  <p:tag name="KSO_WM_CHIP_XID" val="5ef0aed10e56d0f322bebb3c"/>
  <p:tag name="KSO_WM_TAG_VERSION" val="1.0"/>
  <p:tag name="KSO_WM_TEMPLATE_ASSEMBLE_GROUPID" val="5f996be8e01a7e847d6edd20"/>
  <p:tag name="KSO_WM_TEMPLATE_ASSEMBLE_XID" val="5f996be8e01a7e847d6edd20"/>
  <p:tag name="KSO_WM_TEMPLATE_CATEGORY" val="diagram"/>
  <p:tag name="KSO_WM_TEMPLATE_INDEX" val="20211899"/>
  <p:tag name="KSO_WM_UNIT_BLOCK" val="0"/>
  <p:tag name="KSO_WM_UNIT_COMPATIBLE" val="0"/>
  <p:tag name="KSO_WM_UNIT_DEC_AREA_ID" val="18c271db300341379c1cb92f7e49fc08"/>
  <p:tag name="KSO_WM_UNIT_DECORATE_INFO" val="{&quot;DecorateInfoH&quot;:{&quot;IsAbs&quot;:true},&quot;DecorateInfoW&quot;:{&quot;IsAbs&quot;:true},&quot;DecorateInfoX&quot;:{&quot;IsAbs&quot;:true,&quot;Pos&quot;:1},&quot;DecorateInfoY&quot;:{&quot;IsAbs&quot;:true,&quot;Pos&quot;:1},&quot;ReferentInfo&quot;:{&quot;Id&quot;:&quot;ad9128721968450bb18613f5a48f3b3e&quot;,&quot;X&quot;:{&quot;Pos&quot;:1},&quot;Y&quot;:{&quot;Pos&quot;:1}},&quot;whChangeMode&quot;:0}"/>
  <p:tag name="KSO_WM_UNIT_DIAGRAM_ISNUMVISUAL" val="0"/>
  <p:tag name="KSO_WM_UNIT_DIAGRAM_ISREFERUNIT" val="0"/>
  <p:tag name="KSO_WM_UNIT_HIGHLIGHT" val="0"/>
  <p:tag name="KSO_WM_UNIT_ID" val="diagram20211899_1*i*1"/>
  <p:tag name="KSO_WM_UNIT_INDEX" val="1"/>
  <p:tag name="KSO_WM_UNIT_LAYERLEVEL" val="1"/>
  <p:tag name="KSO_WM_UNIT_LINE_FILL_TYPE" val="2"/>
  <p:tag name="KSO_WM_UNIT_LINE_FORE_SCHEMECOLOR_INDEX" val="1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357"/>
</p:tagLst>
</file>

<file path=ppt/tags/tag214.xml><?xml version="1.0" encoding="utf-8"?>
<p:tagLst xmlns:a="http://schemas.openxmlformats.org/drawingml/2006/main" xmlns:r="http://schemas.openxmlformats.org/officeDocument/2006/relationships" xmlns:p="http://schemas.openxmlformats.org/presentationml/2006/main">
  <p:tag name="KSO_WM_ASSEMBLE_CHIP_INDEX" val="38577b9d40fa4ecfbe8c7f11d996f1c5"/>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996be8e01a7e847d6edd20"/>
  <p:tag name="KSO_WM_TEMPLATE_ASSEMBLE_XID" val="5f996be8e01a7e847d6edd20"/>
  <p:tag name="KSO_WM_TEMPLATE_CATEGORY" val="diagram"/>
  <p:tag name="KSO_WM_TEMPLATE_INDEX" val="20211899"/>
  <p:tag name="KSO_WM_UNIT_BLOCK" val="0"/>
  <p:tag name="KSO_WM_UNIT_COMPATIBLE" val="0"/>
  <p:tag name="KSO_WM_UNIT_DEC_AREA_ID" val="f1054cbbf3b34aa882b648a7c147f69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899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
  <p:tag name="KSO_WM_UNIT_SHOW_EDIT_AREA_INDICATION" val="1"/>
  <p:tag name="KSO_WM_UNIT_SM_LIMIT_TYPE" val="2"/>
  <p:tag name="KSO_WM_UNIT_SUBTYPE" val="a"/>
  <p:tag name="KSO_WM_UNIT_SUPPORT_UNIT_TYPE" val="[&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294"/>
</p:tagLst>
</file>

<file path=ppt/tags/tag215.xml><?xml version="1.0" encoding="utf-8"?>
<p:tagLst xmlns:a="http://schemas.openxmlformats.org/drawingml/2006/main" xmlns:r="http://schemas.openxmlformats.org/officeDocument/2006/relationships" xmlns:p="http://schemas.openxmlformats.org/presentationml/2006/main">
  <p:tag name="KSO_WM_ASSEMBLE_CHIP_INDEX" val="b2f19e3efcba44cca5d4e70c5e0c7553"/>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996be8e01a7e847d6edd20"/>
  <p:tag name="KSO_WM_TEMPLATE_ASSEMBLE_XID" val="5f996be8e01a7e847d6edd20"/>
  <p:tag name="KSO_WM_TEMPLATE_CATEGORY" val="diagram"/>
  <p:tag name="KSO_WM_TEMPLATE_INDEX" val="20211899"/>
  <p:tag name="KSO_WM_UNIT_COMPATIBLE" val="0"/>
  <p:tag name="KSO_WM_UNIT_DEC_AREA_ID" val="ad9128721968450bb18613f5a48f3b3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1899_1*d*1"/>
  <p:tag name="KSO_WM_UNIT_INDEX" val="1"/>
  <p:tag name="KSO_WM_UNIT_LAYERLEVEL" val="1"/>
  <p:tag name="KSO_WM_UNIT_PICTURE_CLIP_FLAG" val="0"/>
  <p:tag name="KSO_WM_UNIT_PLACING_PICTURE" val="b2f19e3efcba44cca5d4e70c5e0c7553"/>
  <p:tag name="KSO_WM_UNIT_SM_LIMIT_TYPE" val="2"/>
  <p:tag name="KSO_WM_UNIT_TYPE" val="d"/>
  <p:tag name="KSO_WM_UNIT_VALUE" val="1311*1354"/>
</p:tagLst>
</file>

<file path=ppt/tags/tag216.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m&quot;,&quot;text_direction&quot;:&quot;horizontal&quot;,&quot;support_big_font&quot;:true,&quot;fill_id&quot;:&quot;9d7e0772fe1b40ea8322166792423364&quot;,&quot;fill_align&quot;:&quot;cm&quot;,&quot;chip_types&quot;:[&quot;text&quot;,&quot;header&quot;]},{&quot;text_align&quot;:&quot;lm&quot;,&quot;text_direction&quot;:&quot;horizontal&quot;,&quot;support_features&quot;:[&quot;carousel&quot;],&quot;support_big_font&quot;:true,&quot;fill_id&quot;:&quot;813a440e5afc4a72b00f4c036d03f93b&quot;,&quot;fill_align&quot;:&quot;cm&quot;,&quot;chip_types&quot;:[&quot;text&quot;,&quot;picture&quot;,&quot;chart&quot;,&quot;table&quot;,&quot;video&quot;]}],[{&quot;text_align&quot;:&quot;cm&quot;,&quot;text_direction&quot;:&quot;horizontal&quot;,&quot;support_big_font&quot;:true,&quot;fill_id&quot;:&quot;9d7e0772fe1b40ea8322166792423364&quot;,&quot;fill_align&quot;:&quot;cm&quot;,&quot;chip_types&quot;:[&quot;text&quot;,&quot;header&quot;]},{&quot;text_align&quot;:&quot;lm&quot;,&quot;text_direction&quot;:&quot;horizontal&quot;,&quot;support_features&quot;:[&quot;carousel&quot;],&quot;support_big_font&quot;:true,&quot;fill_id&quot;:&quot;813a440e5afc4a72b00f4c036d03f93b&quot;,&quot;fill_align&quot;:&quot;cm&quot;,&quot;chip_types&quot;:[&quot;text&quot;,&quot;picture&quot;,&quot;chart&quot;,&quot;table&quot;,&quot;video&quot;]}]]"/>
  <p:tag name="KSO_WM_CHIP_GROUPID" val="5eedbca6fa6683b8872baa7d"/>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edbca6fa6683b8872baa7e"/>
  <p:tag name="KSO_WM_SLIDE_BACKGROUND" val="[&quot;general&quot;]"/>
  <p:tag name="KSO_WM_SLIDE_BACKGROUND_TYPE" val="general"/>
  <p:tag name="KSO_WM_SLIDE_BK_DARK_LIGHT" val="2"/>
  <p:tag name="KSO_WM_SLIDE_CAN_ADD_NAVIGATION" val="1"/>
  <p:tag name="KSO_WM_SLIDE_ID" val="diagram20213036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0-10-28T21:02:23&quot;,&quot;maxSize&quot;:{&quot;size1&quot;:43.174454667170842},&quot;minSize&quot;:{&quot;size1&quot;:43.174454667170842},&quot;normalSize&quot;:{&quot;size1&quot;:43.174454667170842},&quot;subLayout&quot;:[{&quot;id&quot;:&quot;2020-10-28T21:02:23&quot;,&quot;margin&quot;:{&quot;bottom&quot;:5.9270000457763672,&quot;left&quot;:3.809999942779541,&quot;right&quot;:0,&quot;top&quot;:5.0799999237060547},&quot;type&quot;:0},{&quot;id&quot;:&quot;2020-10-28T21:02:23&quot;,&quot;margin&quot;:{&quot;bottom&quot;:2.5399999618530273,&quot;left&quot;:1.2699999809265137,&quot;right&quot;:4.2329998016357422,&quot;top&quot;:2.5399999618530273},&quot;type&quot;:0}],&quot;type&quot;:0}"/>
  <p:tag name="KSO_WM_SLIDE_POSITION" val="71*72"/>
  <p:tag name="KSO_WM_SLIDE_RATIO" val="1.777778"/>
  <p:tag name="KSO_WM_SLIDE_SIZE" val="816*395"/>
  <p:tag name="KSO_WM_SLIDE_SUBTYPE" val="picTxt"/>
  <p:tag name="KSO_WM_SLIDE_SUPPORT_FEATURE_TYPE" val="2"/>
  <p:tag name="KSO_WM_SLIDE_TYPE" val="text"/>
  <p:tag name="KSO_WM_TAG_VERSION" val="1.0"/>
  <p:tag name="KSO_WM_TEMPLATE_ASSEMBLE_GROUPID" val="5f996bdae01a7e847d6edd03"/>
  <p:tag name="KSO_WM_TEMPLATE_ASSEMBLE_XID" val="5f996bdae01a7e847d6edd03"/>
  <p:tag name="KSO_WM_TEMPLATE_CATEGORY" val="diagram"/>
  <p:tag name="KSO_WM_TEMPLATE_COLOR_TYPE" val="1"/>
  <p:tag name="KSO_WM_TEMPLATE_INDEX" val="20213036"/>
  <p:tag name="KSO_WM_TEMPLATE_MASTER_TYPE" val="0"/>
  <p:tag name="KSO_WM_TEMPLATE_SUBCATEGORY" val="21"/>
</p:tagLst>
</file>

<file path=ppt/tags/tag21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edbca6fa6683b8872baa7d"/>
  <p:tag name="KSO_WM_CHIP_XID" val="5eedbca6fa6683b8872baa7e"/>
  <p:tag name="KSO_WM_TAG_VERSION" val="1.0"/>
  <p:tag name="KSO_WM_TEMPLATE_ASSEMBLE_GROUPID" val="5f996bdae01a7e847d6edd03"/>
  <p:tag name="KSO_WM_TEMPLATE_ASSEMBLE_XID" val="5f996bdae01a7e847d6edd03"/>
  <p:tag name="KSO_WM_TEMPLATE_CATEGORY" val="diagram"/>
  <p:tag name="KSO_WM_TEMPLATE_INDEX" val="20213036"/>
  <p:tag name="KSO_WM_UNIT_BLOCK" val="0"/>
  <p:tag name="KSO_WM_UNIT_COMPATIBLE" val="0"/>
  <p:tag name="KSO_WM_UNIT_DEC_AREA_ID" val="544e3ac726024a87a4e983faf016091e"/>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3036_1*i*1"/>
  <p:tag name="KSO_WM_UNIT_INDEX" val="1"/>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675"/>
</p:tagLst>
</file>

<file path=ppt/tags/tag21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edbca6fa6683b8872baa7d"/>
  <p:tag name="KSO_WM_CHIP_XID" val="5eedbca6fa6683b8872baa7e"/>
  <p:tag name="KSO_WM_TAG_VERSION" val="1.0"/>
  <p:tag name="KSO_WM_TEMPLATE_ASSEMBLE_GROUPID" val="5f996bdae01a7e847d6edd03"/>
  <p:tag name="KSO_WM_TEMPLATE_ASSEMBLE_XID" val="5f996bdae01a7e847d6edd03"/>
  <p:tag name="KSO_WM_TEMPLATE_CATEGORY" val="diagram"/>
  <p:tag name="KSO_WM_TEMPLATE_INDEX" val="20213036"/>
  <p:tag name="KSO_WM_UNIT_BLOCK" val="0"/>
  <p:tag name="KSO_WM_UNIT_COMPATIBLE" val="0"/>
  <p:tag name="KSO_WM_UNIT_DEC_AREA_ID" val="a9c2b6eb11da47fb875a3341252664a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HIGHLIGHT" val="0"/>
  <p:tag name="KSO_WM_UNIT_ID" val="diagram20213036_1*i*2"/>
  <p:tag name="KSO_WM_UNIT_INDEX" val="2"/>
  <p:tag name="KSO_WM_UNIT_LAYERLEVEL" val="1"/>
  <p:tag name="KSO_WM_UNIT_SM_LIMIT_TYPE" val="2"/>
  <p:tag name="KSO_WM_UNIT_TYPE" val="i"/>
  <p:tag name="KSO_WM_UNIT_VALUE" val="20"/>
</p:tagLst>
</file>

<file path=ppt/tags/tag21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edbca6fa6683b8872baa7d"/>
  <p:tag name="KSO_WM_CHIP_XID" val="5eedbca6fa6683b8872baa7e"/>
  <p:tag name="KSO_WM_TAG_VERSION" val="1.0"/>
  <p:tag name="KSO_WM_TEMPLATE_ASSEMBLE_GROUPID" val="5f996bdae01a7e847d6edd03"/>
  <p:tag name="KSO_WM_TEMPLATE_ASSEMBLE_XID" val="5f996bdae01a7e847d6edd03"/>
  <p:tag name="KSO_WM_TEMPLATE_CATEGORY" val="diagram"/>
  <p:tag name="KSO_WM_TEMPLATE_INDEX" val="20213036"/>
  <p:tag name="KSO_WM_UNIT_BLOCK" val="0"/>
  <p:tag name="KSO_WM_UNIT_COMPATIBLE" val="0"/>
  <p:tag name="KSO_WM_UNIT_DEC_AREA_ID" val="30c65084b8f1453cb909e9c6048ae1c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3036_1*i*3"/>
  <p:tag name="KSO_WM_UNIT_INDEX" val="3"/>
  <p:tag name="KSO_WM_UNIT_LAYERLEVEL" val="1"/>
  <p:tag name="KSO_WM_UNIT_SM_LIMIT_TYPE" val="2"/>
  <p:tag name="KSO_WM_UNIT_TEXT_FILL_FORE_SCHEMECOLOR_INDEX" val="14"/>
  <p:tag name="KSO_WM_UNIT_TEXT_FILL_FORE_SCHEMECOLOR_INDEX_BRIGHTNESS" val="0"/>
  <p:tag name="KSO_WM_UNIT_TEXT_FILL_TYPE" val="1"/>
  <p:tag name="KSO_WM_UNIT_TYPE" val="i"/>
  <p:tag name="KSO_WM_UNIT_VALUE" val="3"/>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edbca6fa6683b8872baa7d"/>
  <p:tag name="KSO_WM_CHIP_XID" val="5eedbca6fa6683b8872baa7e"/>
  <p:tag name="KSO_WM_TAG_VERSION" val="1.0"/>
  <p:tag name="KSO_WM_TEMPLATE_ASSEMBLE_GROUPID" val="5f996bdae01a7e847d6edd03"/>
  <p:tag name="KSO_WM_TEMPLATE_ASSEMBLE_XID" val="5f996bdae01a7e847d6edd03"/>
  <p:tag name="KSO_WM_TEMPLATE_CATEGORY" val="diagram"/>
  <p:tag name="KSO_WM_TEMPLATE_INDEX" val="20213036"/>
  <p:tag name="KSO_WM_UNIT_BLOCK" val="0"/>
  <p:tag name="KSO_WM_UNIT_COMPATIBLE" val="0"/>
  <p:tag name="KSO_WM_UNIT_DEC_AREA_ID" val="b8ff079a34be48b68487f8fdaece0151"/>
  <p:tag name="KSO_WM_UNIT_DECORATE_INFO" val="{&quot;DecorateInfoH&quot;:{&quot;IsAbs&quot;:true},&quot;DecorateInfoW&quot;:{&quot;IsAbs&quot;:true},&quot;DecorateInfoX&quot;:{&quot;IsAbs&quot;:true,&quot;Pos&quot;:1},&quot;DecorateInfoY&quot;:{&quot;IsAbs&quot;:true,&quot;Pos&quot;:1},&quot;ReferentInfo&quot;:{&quot;Id&quot;:&quot;745c9335532f44beb0127730620337bf&quot;,&quot;X&quot;:{&quot;Pos&quot;:1},&quot;Y&quot;:{&quot;Pos&quot;:1}},&quot;whChangeMode&quot;:0}"/>
  <p:tag name="KSO_WM_UNIT_DIAGRAM_ISNUMVISUAL" val="0"/>
  <p:tag name="KSO_WM_UNIT_DIAGRAM_ISREFERUNIT" val="0"/>
  <p:tag name="KSO_WM_UNIT_HIGHLIGHT" val="0"/>
  <p:tag name="KSO_WM_UNIT_ID" val="diagram20213036_1*i*4"/>
  <p:tag name="KSO_WM_UNIT_INDEX" val="4"/>
  <p:tag name="KSO_WM_UNIT_LAYERLEVEL" val="1"/>
  <p:tag name="KSO_WM_UNIT_SHADOW_SCHEMECOLOR_INDEX" val="13"/>
  <p:tag name="KSO_WM_UNIT_SHADOW_SCHEMECOLOR_INDEX_BRIGHTNESS" val="0.05"/>
  <p:tag name="KSO_WM_UNIT_SM_LIMIT_TYPE" val="2"/>
  <p:tag name="KSO_WM_UNIT_TEXT_FILL_FORE_SCHEMECOLOR_INDEX" val="14"/>
  <p:tag name="KSO_WM_UNIT_TEXT_FILL_FORE_SCHEMECOLOR_INDEX_BRIGHTNESS" val="0"/>
  <p:tag name="KSO_WM_UNIT_TEXT_FILL_TYPE" val="1"/>
  <p:tag name="KSO_WM_UNIT_TYPE" val="i"/>
  <p:tag name="KSO_WM_UNIT_VALUE" val="480"/>
</p:tagLst>
</file>

<file path=ppt/tags/tag221.xml><?xml version="1.0" encoding="utf-8"?>
<p:tagLst xmlns:a="http://schemas.openxmlformats.org/drawingml/2006/main" xmlns:r="http://schemas.openxmlformats.org/officeDocument/2006/relationships" xmlns:p="http://schemas.openxmlformats.org/presentationml/2006/main">
  <p:tag name="KSO_WM_ASSEMBLE_CHIP_INDEX" val="d70af9cf195746699eaddf61f3cba8d5"/>
  <p:tag name="KSO_WM_BEAUTIFY_FLAG" val="#wm#"/>
  <p:tag name="KSO_WM_CHIP_FILLAREA_FILL_RULE" val="{&quot;fill_align&quot;:&quot;cm&quot;,&quot;fill_mode&quot;:&quot;full&quot;,&quot;sacle_strategy&quot;:&quot;smart&quot;}"/>
  <p:tag name="KSO_WM_CHIP_GROUPID" val="5e7881253197e252a37019b5"/>
  <p:tag name="KSO_WM_CHIP_XID" val="5e7881253197e252a37019b6"/>
  <p:tag name="KSO_WM_TAG_VERSION" val="1.0"/>
  <p:tag name="KSO_WM_TEMPLATE_ASSEMBLE_GROUPID" val="5f996bdae01a7e847d6edd03"/>
  <p:tag name="KSO_WM_TEMPLATE_ASSEMBLE_XID" val="5f996bdae01a7e847d6edd03"/>
  <p:tag name="KSO_WM_TEMPLATE_CATEGORY" val="diagram"/>
  <p:tag name="KSO_WM_TEMPLATE_INDEX" val="20213036"/>
  <p:tag name="KSO_WM_UNIT_BLOCK" val="0"/>
  <p:tag name="KSO_WM_UNIT_COMPATIBLE" val="0"/>
  <p:tag name="KSO_WM_UNIT_DEC_AREA_ID" val="c8530c0a54b64a92b1f7d6749ed6036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3036_1*a*1"/>
  <p:tag name="KSO_WM_UNIT_INDEX" val="1"/>
  <p:tag name="KSO_WM_UNIT_ISCONTENTSTITLE" val="0"/>
  <p:tag name="KSO_WM_UNIT_ISNUMDGMTITLE" val="0"/>
  <p:tag name="KSO_WM_UNIT_LAYERLEVEL" val="1"/>
  <p:tag name="KSO_WM_UNIT_NOCLEAR" val="0"/>
  <p:tag name="KSO_WM_UNIT_PRESET_TEXT" val="标题"/>
  <p:tag name="KSO_WM_UNIT_SHOW_EDIT_AREA_INDICATION" val="1"/>
  <p:tag name="KSO_WM_UNIT_SM_LIMIT_TYPE" val="2"/>
  <p:tag name="KSO_WM_UNIT_SUPPORT_BIG_FONT" val="1"/>
  <p:tag name="KSO_WM_UNIT_TEXT_FILL_FORE_SCHEMECOLOR_INDEX" val="13"/>
  <p:tag name="KSO_WM_UNIT_TEXT_FILL_FORE_SCHEMECOLOR_INDEX_BRIGHTNESS" val="0"/>
  <p:tag name="KSO_WM_UNIT_TEXT_FILL_TYPE" val="1"/>
  <p:tag name="KSO_WM_UNIT_TYPE" val="a"/>
  <p:tag name="KSO_WM_UNIT_VALUE" val="6"/>
</p:tagLst>
</file>

<file path=ppt/tags/tag222.xml><?xml version="1.0" encoding="utf-8"?>
<p:tagLst xmlns:a="http://schemas.openxmlformats.org/drawingml/2006/main" xmlns:r="http://schemas.openxmlformats.org/officeDocument/2006/relationships" xmlns:p="http://schemas.openxmlformats.org/presentationml/2006/main">
  <p:tag name="KSO_WM_ASSEMBLE_CHIP_INDEX" val="7f8cd0d27b994993baa07c8756905fa8"/>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996bdae01a7e847d6edd03"/>
  <p:tag name="KSO_WM_TEMPLATE_ASSEMBLE_XID" val="5f996bdae01a7e847d6edd03"/>
  <p:tag name="KSO_WM_TEMPLATE_CATEGORY" val="diagram"/>
  <p:tag name="KSO_WM_TEMPLATE_INDEX" val="20213036"/>
  <p:tag name="KSO_WM_UNIT_COMPATIBLE" val="1"/>
  <p:tag name="KSO_WM_UNIT_DEC_AREA_ID" val="745c9335532f44beb0127730620337b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3036_1*d*1"/>
  <p:tag name="KSO_WM_UNIT_INDEX" val="1"/>
  <p:tag name="KSO_WM_UNIT_LAYERLEVEL" val="1"/>
  <p:tag name="KSO_WM_UNIT_PICTURE_CLIP_FLAG" val="0"/>
  <p:tag name="KSO_WM_UNIT_PLACING_PICTURE" val="7f8cd0d27b994993baa07c8756905fa8"/>
  <p:tag name="KSO_WM_UNIT_SM_LIMIT_TYPE" val="2"/>
  <p:tag name="KSO_WM_UNIT_SUPPORT_BIG_FONT" val="1"/>
  <p:tag name="KSO_WM_UNIT_SUPPORT_UNIT_TYPE" val="[&quot;d&quot;,&quot;α&quot;,&quot;β&quot;,&quot;θ&quot;]"/>
  <p:tag name="KSO_WM_UNIT_TYPE" val="d"/>
  <p:tag name="KSO_WM_UNIT_VALUE" val="1227*1227"/>
</p:tagLst>
</file>

<file path=ppt/tags/tag223.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cm&quot;,&quot;text_direction&quot;:&quot;horizontal&quot;,&quot;support_big_font&quot;:false,&quot;fill_id&quot;:&quot;75bdd29ae5214fe0acecf037d8326212&quot;,&quot;fill_align&quot;:&quot;cm&quot;,&quot;chip_types&quot;:[&quot;picture&quot;]},{&quot;text_align&quot;:&quot;lb&quot;,&quot;text_direction&quot;:&quot;horizontal&quot;,&quot;support_big_font&quot;:false,&quot;fill_id&quot;:&quot;cbcf4f92478f425c9c02a58d10a658c1&quot;,&quot;fill_align&quot;:&quot;lb&quot;,&quot;chip_types&quot;:[&quot;header&quot;]},{&quot;text_align&quot;:&quot;lt&quot;,&quot;text_direction&quot;:&quot;horizontal&quot;,&quot;support_big_font&quot;:false,&quot;fill_id&quot;:&quot;56b8915d08b740a9bd63d2f6f56d9662&quot;,&quot;fill_align&quot;:&quot;lt&quot;,&quot;chip_types&quot;:[&quot;text&quot;,&quot;picture&quot;,&quot;chart&quot;,&quot;table&quot;]}]]"/>
  <p:tag name="KSO_WM_CHIP_GROUPID" val="5ef0868204715a21078025bc"/>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0868204715a21078025bd"/>
  <p:tag name="KSO_WM_SLIDE_BACKGROUND" val="[&quot;general&quot;]"/>
  <p:tag name="KSO_WM_SLIDE_BACKGROUND_TYPE" val="general"/>
  <p:tag name="KSO_WM_SLIDE_BK_DARK_LIGHT" val="2"/>
  <p:tag name="KSO_WM_SLIDE_CAN_ADD_NAVIGATION" val="1"/>
  <p:tag name="KSO_WM_SLIDE_ID" val="diagram20211067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0-11-09T19:16:11&quot;,&quot;maxSize&quot;:{&quot;size1&quot;:53.799999999999997},&quot;minSize&quot;:{&quot;size1&quot;:28.699999999999999},&quot;normalSize&quot;:{&quot;size1&quot;:53.799999999999997},&quot;subLayout&quot;:[{&quot;id&quot;:&quot;2020-11-09T19:16:11&quot;,&quot;type&quot;:0},{&quot;id&quot;:&quot;2020-11-09T19:16:11&quot;,&quot;maxSize&quot;:{&quot;size1&quot;:37.899999999999999},&quot;minSize&quot;:{&quot;size1&quot;:24.399999999999999},&quot;normalSize&quot;:{&quot;size1&quot;:37.899999999999999},&quot;subLayout&quot;:[{&quot;id&quot;:&quot;2020-11-09T19:16:11&quot;,&quot;margin&quot;:{&quot;bottom&quot;:0.026000002399086952,&quot;left&quot;:1.253000020980835,&quot;right&quot;:1.2699999809265137,&quot;top&quot;:2.5399999618530273},&quot;type&quot;:0},{&quot;id&quot;:&quot;2020-11-09T19:16:11&quot;,&quot;margin&quot;:{&quot;bottom&quot;:2.5399999618530273,&quot;left&quot;:1.253000020980835,&quot;right&quot;:1.2699999809265137,&quot;top&quot;:0.81999999284744263},&quot;type&quot;:0}],&quot;type&quot;:0}],&quot;type&quot;:0}"/>
  <p:tag name="KSO_WM_SLIDE_POSITION" val="0*0"/>
  <p:tag name="KSO_WM_SLIDE_RATIO" val="1.777778"/>
  <p:tag name="KSO_WM_SLIDE_SIZE" val="924*540"/>
  <p:tag name="KSO_WM_SLIDE_SUBTYPE" val="picTxt"/>
  <p:tag name="KSO_WM_SLIDE_SUPPORT_FEATURE_TYPE" val="0"/>
  <p:tag name="KSO_WM_SLIDE_TYPE" val="text"/>
  <p:tag name="KSO_WM_TAG_VERSION" val="1.0"/>
  <p:tag name="KSO_WM_TEMPLATE_ASSEMBLE_GROUPID" val="5fa924fa0f63d42c4845eb60"/>
  <p:tag name="KSO_WM_TEMPLATE_ASSEMBLE_XID" val="5fa924fa0f63d42c4845eb60"/>
  <p:tag name="KSO_WM_TEMPLATE_CATEGORY" val="diagram"/>
  <p:tag name="KSO_WM_TEMPLATE_COLOR_TYPE" val="1"/>
  <p:tag name="KSO_WM_TEMPLATE_INDEX" val="20211067"/>
  <p:tag name="KSO_WM_TEMPLATE_MASTER_TYPE" val="0"/>
  <p:tag name="KSO_WM_TEMPLATE_SUBCATEGORY" val="21"/>
</p:tagLst>
</file>

<file path=ppt/tags/tag224.xml><?xml version="1.0" encoding="utf-8"?>
<p:tagLst xmlns:a="http://schemas.openxmlformats.org/drawingml/2006/main" xmlns:r="http://schemas.openxmlformats.org/officeDocument/2006/relationships" xmlns:p="http://schemas.openxmlformats.org/presentationml/2006/main">
  <p:tag name="KSO_WM_ASSEMBLE_CHIP_INDEX" val="7d419b7c33ed4826bf660d8408795c53"/>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a924fa0f63d42c4845eb60"/>
  <p:tag name="KSO_WM_TEMPLATE_ASSEMBLE_XID" val="5fa924fa0f63d42c4845eb60"/>
  <p:tag name="KSO_WM_TEMPLATE_CATEGORY" val="diagram"/>
  <p:tag name="KSO_WM_TEMPLATE_INDEX" val="20211067"/>
  <p:tag name="KSO_WM_UNIT_COMPATIBLE" val="1"/>
  <p:tag name="KSO_WM_UNIT_DEC_AREA_ID" val="1076f9c7bba3406590b78a7c4d4eb76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1067_1*d*1"/>
  <p:tag name="KSO_WM_UNIT_INDEX" val="1"/>
  <p:tag name="KSO_WM_UNIT_LAYERLEVEL" val="1"/>
  <p:tag name="KSO_WM_UNIT_PICTURE_CLIP_FLAG" val="0"/>
  <p:tag name="KSO_WM_UNIT_PLACING_PICTURE" val="7d419b7c33ed4826bf660d8408795c53"/>
  <p:tag name="KSO_WM_UNIT_SM_LIMIT_TYPE" val="2"/>
  <p:tag name="KSO_WM_UNIT_TYPE" val="d"/>
  <p:tag name="KSO_WM_UNIT_VALUE" val="1904*1819"/>
</p:tagLst>
</file>

<file path=ppt/tags/tag225.xml><?xml version="1.0" encoding="utf-8"?>
<p:tagLst xmlns:a="http://schemas.openxmlformats.org/drawingml/2006/main" xmlns:r="http://schemas.openxmlformats.org/officeDocument/2006/relationships" xmlns:p="http://schemas.openxmlformats.org/presentationml/2006/main">
  <p:tag name="KSO_WM_ASSEMBLE_CHIP_INDEX" val="9870fa2298b347f7b078d3fe1336011c"/>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TAG_VERSION" val="1.0"/>
  <p:tag name="KSO_WM_TEMPLATE_ASSEMBLE_GROUPID" val="5fa924fa0f63d42c4845eb60"/>
  <p:tag name="KSO_WM_TEMPLATE_ASSEMBLE_XID" val="5fa924fa0f63d42c4845eb60"/>
  <p:tag name="KSO_WM_TEMPLATE_CATEGORY" val="diagram"/>
  <p:tag name="KSO_WM_TEMPLATE_INDEX" val="20211067"/>
  <p:tag name="KSO_WM_UNIT_BLOCK" val="0"/>
  <p:tag name="KSO_WM_UNIT_COMPATIBLE" val="0"/>
  <p:tag name="KSO_WM_UNIT_DEC_AREA_ID" val="cbf6a2b5c561495c8fba77df6cbd162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1067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8"/>
</p:tagLst>
</file>

<file path=ppt/tags/tag226.xml><?xml version="1.0" encoding="utf-8"?>
<p:tagLst xmlns:a="http://schemas.openxmlformats.org/drawingml/2006/main" xmlns:r="http://schemas.openxmlformats.org/officeDocument/2006/relationships" xmlns:p="http://schemas.openxmlformats.org/presentationml/2006/main">
  <p:tag name="KSO_WM_ASSEMBLE_CHIP_INDEX" val="74869e8c2065456498a5bf485a77dd95"/>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a924fa0f63d42c4845eb60"/>
  <p:tag name="KSO_WM_TEMPLATE_ASSEMBLE_XID" val="5fa924fa0f63d42c4845eb60"/>
  <p:tag name="KSO_WM_TEMPLATE_CATEGORY" val="diagram"/>
  <p:tag name="KSO_WM_TEMPLATE_INDEX" val="20211067"/>
  <p:tag name="KSO_WM_UNIT_BLOCK" val="0"/>
  <p:tag name="KSO_WM_UNIT_COMPATIBLE" val="0"/>
  <p:tag name="KSO_WM_UNIT_DEC_AREA_ID" val="2bc422ff42974669b5f1c5d8bda9774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067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
  <p:tag name="KSO_WM_UNIT_SHOW_EDIT_AREA_INDICATION" val="1"/>
  <p:tag name="KSO_WM_UNIT_SM_LIMIT_TYPE" val="2"/>
  <p:tag name="KSO_WM_UNIT_SUBTYPE" val="a"/>
  <p:tag name="KSO_WM_UNIT_SUPPORT_UNIT_TYPE" val="[&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227.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b&quot;,&quot;text_direction&quot;:&quot;horizontal&quot;,&quot;support_big_font&quot;:false,&quot;fill_id&quot;:&quot;722accd572074b41a2d4cf8c733c9957&quot;,&quot;fill_align&quot;:&quot;lb&quot;,&quot;chip_types&quot;:[&quot;header&quot;]},{&quot;text_align&quot;:&quot;lt&quot;,&quot;text_direction&quot;:&quot;horizontal&quot;,&quot;support_features&quot;:[&quot;collage&quot;],&quot;support_big_font&quot;:false,&quot;fill_id&quot;:&quot;164c300f690d423ab1b6e3b65edb0bf9&quot;,&quot;fill_align&quot;:&quot;lt&quot;,&quot;chip_types&quot;:[&quot;pictext&quot;,&quot;text&quot;,&quot;picture&quot;,&quot;chart&quot;,&quot;table&quot;,&quot;video&quot;]},{&quot;text_align&quot;:&quot;lm&quot;,&quot;text_direction&quot;:&quot;horizontal&quot;,&quot;support_features&quot;:[&quot;collage&quot;],&quot;support_big_font&quot;:false,&quot;fill_id&quot;:&quot;e836bed5e59843b5bc0179a1591ebf37&quot;,&quot;fill_align&quot;:&quot;rm&quot;,&quot;chip_types&quot;:[&quot;diagram&quot;,&quot;pictext&quot;,&quot;text&quot;,&quot;picture&quot;,&quot;chart&quot;,&quot;table&quot;,&quot;video&quot;]}],[{&quot;text_align&quot;:&quot;lb&quot;,&quot;text_direction&quot;:&quot;horizontal&quot;,&quot;support_big_font&quot;:false,&quot;fill_id&quot;:&quot;722accd572074b41a2d4cf8c733c9957&quot;,&quot;fill_align&quot;:&quot;lb&quot;,&quot;chip_types&quot;:[&quot;text&quot;,&quot;header&quot;]},{&quot;text_align&quot;:&quot;lt&quot;,&quot;text_direction&quot;:&quot;horizontal&quot;,&quot;support_features&quot;:[&quot;collage&quot;],&quot;support_big_font&quot;:false,&quot;fill_id&quot;:&quot;164c300f690d423ab1b6e3b65edb0bf9&quot;,&quot;fill_align&quot;:&quot;lt&quot;,&quot;chip_types&quot;:[&quot;diagram&quot;,&quot;picture&quot;]},{&quot;text_align&quot;:&quot;lm&quot;,&quot;text_direction&quot;:&quot;horizontal&quot;,&quot;support_features&quot;:[&quot;collage&quot;],&quot;support_big_font&quot;:false,&quot;fill_id&quot;:&quot;e836bed5e59843b5bc0179a1591ebf37&quot;,&quot;fill_align&quot;:&quot;rm&quot;,&quot;chip_types&quot;:[&quot;pictext&quot;,&quot;picture&quot;,&quot;chart&quot;,&quot;table&quot;,&quot;video&quot;]}]]"/>
  <p:tag name="KSO_WM_CHIP_GROUPID" val="5ed8b357afe44fab1839c14c"/>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cf868286bf8da9b67401ed"/>
  <p:tag name="KSO_WM_SLIDE_BACKGROUND" val="[&quot;general&quot;,&quot;frame&quot;]"/>
  <p:tag name="KSO_WM_SLIDE_BACKGROUND_TYPE" val="frame"/>
  <p:tag name="KSO_WM_SLIDE_BK_DARK_LIGHT" val="2"/>
  <p:tag name="KSO_WM_SLIDE_CAN_ADD_NAVIGATION" val="1"/>
  <p:tag name="KSO_WM_SLIDE_ID" val="diagram20213014_1"/>
  <p:tag name="KSO_WM_SLIDE_INDEX" val="1"/>
  <p:tag name="KSO_WM_SLIDE_ITEM_CNT" val="0"/>
  <p:tag name="KSO_WM_SLIDE_LAYOUT" val="a_d_h"/>
  <p:tag name="KSO_WM_SLIDE_LAYOUT_CNT" val="1_1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0-10-29T19:30:08&quot;,&quot;maxSize&quot;:{&quot;size1&quot;:47.499639193216957},&quot;minSize&quot;:{&quot;size1&quot;:41.19963919321696},&quot;normalSize&quot;:{&quot;size1&quot;:47.499639193216957},&quot;subLayout&quot;:[{&quot;id&quot;:&quot;2020-10-29T19:30:08&quot;,&quot;maxSize&quot;:{&quot;size1&quot;:46.699686201378981},&quot;minSize&quot;:{&quot;size1&quot;:19.999686201378978},&quot;normalSize&quot;:{&quot;size1&quot;:46.666167682860454},&quot;subLayout&quot;:[{&quot;id&quot;:&quot;2020-10-29T19:30:08&quot;,&quot;margin&quot;:{&quot;bottom&quot;:0.026000002399086952,&quot;left&quot;:1.6929999589920044,&quot;right&quot;:0,&quot;top&quot;:1.6929999589920044},&quot;type&quot;:0},{&quot;id&quot;:&quot;2020-10-29T19:30:08&quot;,&quot;margin&quot;:{&quot;bottom&quot;:1.6929999589920044,&quot;left&quot;:1.6929999589920044,&quot;right&quot;:0,&quot;top&quot;:0.81999999284744263},&quot;type&quot;:0}],&quot;type&quot;:0},{&quot;id&quot;:&quot;2020-10-29T19:30:08&quot;,&quot;margin&quot;:{&quot;bottom&quot;:1.6929999589920044,&quot;left&quot;:1.2699999809265137,&quot;right&quot;:1.6929999589920044,&quot;top&quot;:1.6929999589920044},&quot;maxSize&quot;:{&quot;size1&quot;:32.766444336008973},&quot;minSize&quot;:{&quot;size1&quot;:16.866444336008971},&quot;normalSize&quot;:{&quot;size1&quot;:28.42181470637934},&quot;subLayout&quot;:[{&quot;id&quot;:&quot;2020-10-29T19:30:08&quot;,&quot;margin&quot;:{&quot;bottom&quot;:0.046929936856031418,&quot;left&quot;:1.2699999809265137,&quot;right&quot;:1.6929999589920044,&quot;top&quot;:1.6929999589920044},&quot;type&quot;:0},{&quot;id&quot;:&quot;2020-10-29T19:30:08&quot;,&quot;margin&quot;:{&quot;bottom&quot;:1.6929999589920044,&quot;left&quot;:1.2699999809265137,&quot;right&quot;:1.6929999589920044,&quot;top&quot;:0.14886187016963959},&quot;type&quot;:0}],&quot;type&quot;:0}],&quot;type&quot;:0}"/>
  <p:tag name="KSO_WM_SLIDE_POSITION" val="492.004*95.3004"/>
  <p:tag name="KSO_WM_SLIDE_RATIO" val="1.777778"/>
  <p:tag name="KSO_WM_SLIDE_SIZE" val="419.952*396.703"/>
  <p:tag name="KSO_WM_SLIDE_SUBTYPE" val="picTxt"/>
  <p:tag name="KSO_WM_SLIDE_SUPPORT_FEATURE_TYPE" val="1"/>
  <p:tag name="KSO_WM_SLIDE_TYPE" val="text"/>
  <p:tag name="KSO_WM_TAG_VERSION" val="1.0"/>
  <p:tag name="KSO_WM_TEMPLATE_ASSEMBLE_GROUPID" val="5f9aa7b6989d9bef5b907e85"/>
  <p:tag name="KSO_WM_TEMPLATE_ASSEMBLE_XID" val="5f9aa7b6989d9bef5b907e85"/>
  <p:tag name="KSO_WM_TEMPLATE_CATEGORY" val="diagram"/>
  <p:tag name="KSO_WM_TEMPLATE_COLOR_TYPE" val="1"/>
  <p:tag name="KSO_WM_TEMPLATE_INDEX" val="20213014"/>
  <p:tag name="KSO_WM_TEMPLATE_MASTER_TYPE" val="0"/>
  <p:tag name="KSO_WM_TEMPLATE_SUBCATEGORY" val="21"/>
</p:tagLst>
</file>

<file path=ppt/tags/tag22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TEMPLATE_ASSEMBLE_GROUPID" val="5f9aa7b6989d9bef5b907e85"/>
  <p:tag name="KSO_WM_TEMPLATE_ASSEMBLE_XID" val="5f9aa7b6989d9bef5b907e85"/>
  <p:tag name="KSO_WM_TEMPLATE_CATEGORY" val="diagram"/>
  <p:tag name="KSO_WM_TEMPLATE_INDEX" val="20213014"/>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13014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1150"/>
</p:tagLst>
</file>

<file path=ppt/tags/tag229.xml><?xml version="1.0" encoding="utf-8"?>
<p:tagLst xmlns:a="http://schemas.openxmlformats.org/drawingml/2006/main" xmlns:r="http://schemas.openxmlformats.org/officeDocument/2006/relationships" xmlns:p="http://schemas.openxmlformats.org/presentationml/2006/main">
  <p:tag name="KSO_WM_ASSEMBLE_CHIP_INDEX" val="e61e86d5b15e4d868ed9c0459b0b9cc5"/>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TAG_VERSION" val="1.0"/>
  <p:tag name="KSO_WM_TEMPLATE_ASSEMBLE_GROUPID" val="5f9aa7b6989d9bef5b907e85"/>
  <p:tag name="KSO_WM_TEMPLATE_ASSEMBLE_XID" val="5f9aa7b6989d9bef5b907e85"/>
  <p:tag name="KSO_WM_TEMPLATE_CATEGORY" val="diagram"/>
  <p:tag name="KSO_WM_TEMPLATE_INDEX" val="20213014"/>
  <p:tag name="KSO_WM_UNIT_BLOCK" val="0"/>
  <p:tag name="KSO_WM_UNIT_COMPATIBLE" val="0"/>
  <p:tag name="KSO_WM_UNIT_DEC_AREA_ID" val="a271ff7ba4b8435995d01118cdfe6b0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3014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1"/>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0.xml><?xml version="1.0" encoding="utf-8"?>
<p:tagLst xmlns:a="http://schemas.openxmlformats.org/drawingml/2006/main" xmlns:r="http://schemas.openxmlformats.org/officeDocument/2006/relationships" xmlns:p="http://schemas.openxmlformats.org/presentationml/2006/main">
  <p:tag name="KSO_WM_ASSEMBLE_CHIP_INDEX" val="952a539bd39c4bf08980d1d552d59999"/>
  <p:tag name="KSO_WM_BEAUTIFY_FLAG" val="#wm#"/>
  <p:tag name="KSO_WM_CHIP_FILLAREA_FILL_RULE" val="{&quot;fill_align&quot;:&quot;lt&quot;,&quot;fill_mode&quot;:&quot;full&quot;,&quot;sacle_strategy&quot;:&quot;smart&quot;}"/>
  <p:tag name="KSO_WM_CHIP_GROUPID" val="5e7310da9a230a26b9e88a19"/>
  <p:tag name="KSO_WM_CHIP_XID" val="5e7310da9a230a26b9e88a1a"/>
  <p:tag name="KSO_WM_TAG_VERSION" val="1.0"/>
  <p:tag name="KSO_WM_TEMPLATE_ASSEMBLE_GROUPID" val="5f9aa7b6989d9bef5b907e85"/>
  <p:tag name="KSO_WM_TEMPLATE_ASSEMBLE_XID" val="5f9aa7b6989d9bef5b907e85"/>
  <p:tag name="KSO_WM_TEMPLATE_CATEGORY" val="diagram"/>
  <p:tag name="KSO_WM_TEMPLATE_INDEX" val="20213014"/>
  <p:tag name="KSO_WM_UNIT_COMPATIBLE" val="0"/>
  <p:tag name="KSO_WM_UNIT_DEC_AREA_ID" val="d4c549eeb1d84be0b2ba84394f4d9fe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3014_1*d*1"/>
  <p:tag name="KSO_WM_UNIT_INDEX" val="1"/>
  <p:tag name="KSO_WM_UNIT_LAYERLEVEL" val="1"/>
  <p:tag name="KSO_WM_UNIT_PICTURE_CLIP_FLAG" val="0"/>
  <p:tag name="KSO_WM_UNIT_PLACING_PICTURE" val="952a539bd39c4bf08980d1d552d59999"/>
  <p:tag name="KSO_WM_UNIT_SM_LIMIT_TYPE" val="2"/>
  <p:tag name="KSO_WM_UNIT_SUPPORT_UNIT_TYPE" val="[&quot;d&quot;,&quot;α&quot;,&quot;β&quot;,&quot;θ&quot;]"/>
  <p:tag name="KSO_WM_UNIT_TYPE" val="d"/>
  <p:tag name="KSO_WM_UNIT_VALUE" val="1269*1438"/>
</p:tagLst>
</file>

<file path=ppt/tags/tag231.xml><?xml version="1.0" encoding="utf-8"?>
<p:tagLst xmlns:a="http://schemas.openxmlformats.org/drawingml/2006/main" xmlns:r="http://schemas.openxmlformats.org/officeDocument/2006/relationships" xmlns:p="http://schemas.openxmlformats.org/presentationml/2006/main">
  <p:tag name="KSO_WM_ASSEMBLE_CHIP_INDEX" val="4527b5c7a039467aa66649bb6d019944"/>
  <p:tag name="KSO_WM_BEAUTIFY_FLAG" val="#wm#"/>
  <p:tag name="KSO_WM_CHIP_FILLAREA_FILL_RULE" val="{&quot;fill_align&quot;:&quot;rm&quot;,&quot;fill_mode&quot;:&quot;full&quot;,&quot;sacle_strategy&quot;:&quot;smart&quot;}"/>
  <p:tag name="KSO_WM_CHIP_GROUPID" val="5e6b05b36848fb12bee65ad8"/>
  <p:tag name="KSO_WM_CHIP_XID" val="5e6b05b36848fb12bee65ada"/>
  <p:tag name="KSO_WM_TAG_VERSION" val="1.0"/>
  <p:tag name="KSO_WM_TEMPLATE_ASSEMBLE_GROUPID" val="5f9aa7b6989d9bef5b907e85"/>
  <p:tag name="KSO_WM_TEMPLATE_ASSEMBLE_XID" val="5f9aa7b6989d9bef5b907e85"/>
  <p:tag name="KSO_WM_TEMPLATE_CATEGORY" val="diagram"/>
  <p:tag name="KSO_WM_TEMPLATE_INDEX" val="20213014"/>
  <p:tag name="KSO_WM_UNIT_BLOCK" val="0"/>
  <p:tag name="KSO_WM_UNIT_COMPATIBLE" val="0"/>
  <p:tag name="KSO_WM_UNIT_DEC_AREA_ID" val="3c1aaf298bdd4ac88de52dc0ce9f94d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8;24;2"/>
  <p:tag name="KSO_WM_UNIT_DIAGRAM_ISNUMVISUAL" val="0"/>
  <p:tag name="KSO_WM_UNIT_DIAGRAM_ISREFERUNIT" val="0"/>
  <p:tag name="KSO_WM_UNIT_HIGHLIGHT" val="0"/>
  <p:tag name="KSO_WM_UNIT_ID" val="diagram20213014_1*h_a*1_1"/>
  <p:tag name="KSO_WM_UNIT_INDEX" val="1_1"/>
  <p:tag name="KSO_WM_UNIT_ISCONTENTSTITLE" val="0"/>
  <p:tag name="KSO_WM_UNIT_ISNUMDGMTITLE" val="0"/>
  <p:tag name="KSO_WM_UNIT_LAYERLEVEL" val="1_1"/>
  <p:tag name="KSO_WM_UNIT_NOCLEAR" val="0"/>
  <p:tag name="KSO_WM_UNIT_PRESET_TEXT" val="单击此处添加小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h_a"/>
  <p:tag name="KSO_WM_UNIT_VALUE" val="20"/>
</p:tagLst>
</file>

<file path=ppt/tags/tag232.xml><?xml version="1.0" encoding="utf-8"?>
<p:tagLst xmlns:a="http://schemas.openxmlformats.org/drawingml/2006/main" xmlns:r="http://schemas.openxmlformats.org/officeDocument/2006/relationships" xmlns:p="http://schemas.openxmlformats.org/presentationml/2006/main">
  <p:tag name="KSO_WM_ASSEMBLE_CHIP_INDEX" val="4527b5c7a039467aa66649bb6d019944"/>
  <p:tag name="KSO_WM_BEAUTIFY_FLAG" val="#wm#"/>
  <p:tag name="KSO_WM_CHIP_FILLAREA_FILL_RULE" val="{&quot;fill_align&quot;:&quot;rm&quot;,&quot;fill_mode&quot;:&quot;full&quot;,&quot;sacle_strategy&quot;:&quot;smart&quot;}"/>
  <p:tag name="KSO_WM_CHIP_GROUPID" val="5e6b05b36848fb12bee65ad8"/>
  <p:tag name="KSO_WM_CHIP_XID" val="5e6b05b36848fb12bee65ada"/>
  <p:tag name="KSO_WM_TAG_VERSION" val="1.0"/>
  <p:tag name="KSO_WM_TEMPLATE_ASSEMBLE_GROUPID" val="5f9aa7b6989d9bef5b907e85"/>
  <p:tag name="KSO_WM_TEMPLATE_ASSEMBLE_XID" val="5f9aa7b6989d9bef5b907e85"/>
  <p:tag name="KSO_WM_TEMPLATE_CATEGORY" val="diagram"/>
  <p:tag name="KSO_WM_TEMPLATE_INDEX" val="20213014"/>
  <p:tag name="KSO_WM_UNIT_BLOCK" val="0"/>
  <p:tag name="KSO_WM_UNIT_COMPATIBLE" val="0"/>
  <p:tag name="KSO_WM_UNIT_DEC_AREA_ID" val="9e19382c1ed54338bb4864ab837b536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3014_1*h_f*1_1"/>
  <p:tag name="KSO_WM_UNIT_INDEX" val="1_1"/>
  <p:tag name="KSO_WM_UNIT_LAYERLEVEL" val="1_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h_f"/>
  <p:tag name="KSO_WM_UNIT_VALUE" val="240"/>
</p:tagLst>
</file>

<file path=ppt/tags/tag233.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b&quot;,&quot;text_direction&quot;:&quot;horizontal&quot;,&quot;support_big_font&quot;:false,&quot;fill_id&quot;:&quot;722accd572074b41a2d4cf8c733c9957&quot;,&quot;fill_align&quot;:&quot;lb&quot;,&quot;chip_types&quot;:[&quot;header&quot;]},{&quot;text_align&quot;:&quot;lt&quot;,&quot;text_direction&quot;:&quot;horizontal&quot;,&quot;support_features&quot;:[&quot;collage&quot;],&quot;support_big_font&quot;:false,&quot;fill_id&quot;:&quot;164c300f690d423ab1b6e3b65edb0bf9&quot;,&quot;fill_align&quot;:&quot;lt&quot;,&quot;chip_types&quot;:[&quot;pictext&quot;,&quot;text&quot;,&quot;picture&quot;,&quot;chart&quot;,&quot;table&quot;,&quot;video&quot;]},{&quot;text_align&quot;:&quot;lm&quot;,&quot;text_direction&quot;:&quot;horizontal&quot;,&quot;support_features&quot;:[&quot;collage&quot;],&quot;support_big_font&quot;:false,&quot;fill_id&quot;:&quot;e836bed5e59843b5bc0179a1591ebf37&quot;,&quot;fill_align&quot;:&quot;rm&quot;,&quot;chip_types&quot;:[&quot;diagram&quot;,&quot;pictext&quot;,&quot;text&quot;,&quot;picture&quot;,&quot;chart&quot;,&quot;table&quot;,&quot;video&quot;]}],[{&quot;text_align&quot;:&quot;lb&quot;,&quot;text_direction&quot;:&quot;horizontal&quot;,&quot;support_big_font&quot;:false,&quot;fill_id&quot;:&quot;722accd572074b41a2d4cf8c733c9957&quot;,&quot;fill_align&quot;:&quot;lb&quot;,&quot;chip_types&quot;:[&quot;text&quot;,&quot;header&quot;]},{&quot;text_align&quot;:&quot;lt&quot;,&quot;text_direction&quot;:&quot;horizontal&quot;,&quot;support_features&quot;:[&quot;collage&quot;],&quot;support_big_font&quot;:false,&quot;fill_id&quot;:&quot;164c300f690d423ab1b6e3b65edb0bf9&quot;,&quot;fill_align&quot;:&quot;lt&quot;,&quot;chip_types&quot;:[&quot;diagram&quot;,&quot;picture&quot;]},{&quot;text_align&quot;:&quot;lm&quot;,&quot;text_direction&quot;:&quot;horizontal&quot;,&quot;support_features&quot;:[&quot;collage&quot;],&quot;support_big_font&quot;:false,&quot;fill_id&quot;:&quot;e836bed5e59843b5bc0179a1591ebf37&quot;,&quot;fill_align&quot;:&quot;rm&quot;,&quot;chip_types&quot;:[&quot;pictext&quot;,&quot;picture&quot;,&quot;chart&quot;,&quot;table&quot;,&quot;video&quot;]}]]"/>
  <p:tag name="KSO_WM_CHIP_GROUPID" val="5ed8b357afe44fab1839c14c"/>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cf868286bf8da9b67401ed"/>
  <p:tag name="KSO_WM_SLIDE_BACKGROUND" val="[&quot;general&quot;,&quot;frame&quot;]"/>
  <p:tag name="KSO_WM_SLIDE_BACKGROUND_TYPE" val="frame"/>
  <p:tag name="KSO_WM_SLIDE_BK_DARK_LIGHT" val="2"/>
  <p:tag name="KSO_WM_SLIDE_CAN_ADD_NAVIGATION" val="1"/>
  <p:tag name="KSO_WM_SLIDE_ID" val="diagram20213014_1"/>
  <p:tag name="KSO_WM_SLIDE_INDEX" val="1"/>
  <p:tag name="KSO_WM_SLIDE_ITEM_CNT" val="0"/>
  <p:tag name="KSO_WM_SLIDE_LAYOUT" val="a_d_h"/>
  <p:tag name="KSO_WM_SLIDE_LAYOUT_CNT" val="1_1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0-10-29T19:30:08&quot;,&quot;maxSize&quot;:{&quot;size1&quot;:47.499639193216957},&quot;minSize&quot;:{&quot;size1&quot;:41.19963919321696},&quot;normalSize&quot;:{&quot;size1&quot;:47.499639193216957},&quot;subLayout&quot;:[{&quot;id&quot;:&quot;2020-10-29T19:30:08&quot;,&quot;maxSize&quot;:{&quot;size1&quot;:46.699686201378981},&quot;minSize&quot;:{&quot;size1&quot;:19.999686201378978},&quot;normalSize&quot;:{&quot;size1&quot;:46.666167682860454},&quot;subLayout&quot;:[{&quot;id&quot;:&quot;2020-10-29T19:30:08&quot;,&quot;margin&quot;:{&quot;bottom&quot;:0.026000002399086952,&quot;left&quot;:1.6929999589920044,&quot;right&quot;:0,&quot;top&quot;:1.6929999589920044},&quot;type&quot;:0},{&quot;id&quot;:&quot;2020-10-29T19:30:08&quot;,&quot;margin&quot;:{&quot;bottom&quot;:1.6929999589920044,&quot;left&quot;:1.6929999589920044,&quot;right&quot;:0,&quot;top&quot;:0.81999999284744263},&quot;type&quot;:0}],&quot;type&quot;:0},{&quot;id&quot;:&quot;2020-10-29T19:30:08&quot;,&quot;margin&quot;:{&quot;bottom&quot;:1.6929999589920044,&quot;left&quot;:1.2699999809265137,&quot;right&quot;:1.6929999589920044,&quot;top&quot;:1.6929999589920044},&quot;maxSize&quot;:{&quot;size1&quot;:32.766444336008973},&quot;minSize&quot;:{&quot;size1&quot;:16.866444336008971},&quot;normalSize&quot;:{&quot;size1&quot;:28.42181470637934},&quot;subLayout&quot;:[{&quot;id&quot;:&quot;2020-10-29T19:30:08&quot;,&quot;margin&quot;:{&quot;bottom&quot;:0.046929936856031418,&quot;left&quot;:1.2699999809265137,&quot;right&quot;:1.6929999589920044,&quot;top&quot;:1.6929999589920044},&quot;type&quot;:0},{&quot;id&quot;:&quot;2020-10-29T19:30:08&quot;,&quot;margin&quot;:{&quot;bottom&quot;:1.6929999589920044,&quot;left&quot;:1.2699999809265137,&quot;right&quot;:1.6929999589920044,&quot;top&quot;:0.14886187016963959},&quot;type&quot;:0}],&quot;type&quot;:0}],&quot;type&quot;:0}"/>
  <p:tag name="KSO_WM_SLIDE_POSITION" val="492.004*95.3004"/>
  <p:tag name="KSO_WM_SLIDE_RATIO" val="1.777778"/>
  <p:tag name="KSO_WM_SLIDE_SIZE" val="419.952*396.703"/>
  <p:tag name="KSO_WM_SLIDE_SUBTYPE" val="picTxt"/>
  <p:tag name="KSO_WM_SLIDE_SUPPORT_FEATURE_TYPE" val="1"/>
  <p:tag name="KSO_WM_SLIDE_TYPE" val="text"/>
  <p:tag name="KSO_WM_TAG_VERSION" val="1.0"/>
  <p:tag name="KSO_WM_TEMPLATE_ASSEMBLE_GROUPID" val="5f9aa7b6989d9bef5b907e85"/>
  <p:tag name="KSO_WM_TEMPLATE_ASSEMBLE_XID" val="5f9aa7b6989d9bef5b907e85"/>
  <p:tag name="KSO_WM_TEMPLATE_CATEGORY" val="diagram"/>
  <p:tag name="KSO_WM_TEMPLATE_COLOR_TYPE" val="1"/>
  <p:tag name="KSO_WM_TEMPLATE_INDEX" val="20213014"/>
  <p:tag name="KSO_WM_TEMPLATE_MASTER_TYPE" val="0"/>
  <p:tag name="KSO_WM_TEMPLATE_SUBCATEGORY" val="21"/>
</p:tagLst>
</file>

<file path=ppt/tags/tag23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TEMPLATE_ASSEMBLE_GROUPID" val="5f9aa7b6989d9bef5b907e85"/>
  <p:tag name="KSO_WM_TEMPLATE_ASSEMBLE_XID" val="5f9aa7b6989d9bef5b907e85"/>
  <p:tag name="KSO_WM_TEMPLATE_CATEGORY" val="diagram"/>
  <p:tag name="KSO_WM_TEMPLATE_INDEX" val="20213014"/>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13014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1150"/>
</p:tagLst>
</file>

<file path=ppt/tags/tag235.xml><?xml version="1.0" encoding="utf-8"?>
<p:tagLst xmlns:a="http://schemas.openxmlformats.org/drawingml/2006/main" xmlns:r="http://schemas.openxmlformats.org/officeDocument/2006/relationships" xmlns:p="http://schemas.openxmlformats.org/presentationml/2006/main">
  <p:tag name="KSO_WM_ASSEMBLE_CHIP_INDEX" val="e61e86d5b15e4d868ed9c0459b0b9cc5"/>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TAG_VERSION" val="1.0"/>
  <p:tag name="KSO_WM_TEMPLATE_ASSEMBLE_GROUPID" val="5f9aa7b6989d9bef5b907e85"/>
  <p:tag name="KSO_WM_TEMPLATE_ASSEMBLE_XID" val="5f9aa7b6989d9bef5b907e85"/>
  <p:tag name="KSO_WM_TEMPLATE_CATEGORY" val="diagram"/>
  <p:tag name="KSO_WM_TEMPLATE_INDEX" val="20213014"/>
  <p:tag name="KSO_WM_UNIT_BLOCK" val="0"/>
  <p:tag name="KSO_WM_UNIT_COMPATIBLE" val="0"/>
  <p:tag name="KSO_WM_UNIT_DEC_AREA_ID" val="a271ff7ba4b8435995d01118cdfe6b0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3014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1"/>
</p:tagLst>
</file>

<file path=ppt/tags/tag236.xml><?xml version="1.0" encoding="utf-8"?>
<p:tagLst xmlns:a="http://schemas.openxmlformats.org/drawingml/2006/main" xmlns:r="http://schemas.openxmlformats.org/officeDocument/2006/relationships" xmlns:p="http://schemas.openxmlformats.org/presentationml/2006/main">
  <p:tag name="KSO_WM_ASSEMBLE_CHIP_INDEX" val="952a539bd39c4bf08980d1d552d59999"/>
  <p:tag name="KSO_WM_BEAUTIFY_FLAG" val="#wm#"/>
  <p:tag name="KSO_WM_CHIP_FILLAREA_FILL_RULE" val="{&quot;fill_align&quot;:&quot;lt&quot;,&quot;fill_mode&quot;:&quot;full&quot;,&quot;sacle_strategy&quot;:&quot;smart&quot;}"/>
  <p:tag name="KSO_WM_CHIP_GROUPID" val="5e7310da9a230a26b9e88a19"/>
  <p:tag name="KSO_WM_CHIP_XID" val="5e7310da9a230a26b9e88a1a"/>
  <p:tag name="KSO_WM_TAG_VERSION" val="1.0"/>
  <p:tag name="KSO_WM_TEMPLATE_ASSEMBLE_GROUPID" val="5f9aa7b6989d9bef5b907e85"/>
  <p:tag name="KSO_WM_TEMPLATE_ASSEMBLE_XID" val="5f9aa7b6989d9bef5b907e85"/>
  <p:tag name="KSO_WM_TEMPLATE_CATEGORY" val="diagram"/>
  <p:tag name="KSO_WM_TEMPLATE_INDEX" val="20213014"/>
  <p:tag name="KSO_WM_UNIT_COMPATIBLE" val="0"/>
  <p:tag name="KSO_WM_UNIT_DEC_AREA_ID" val="d4c549eeb1d84be0b2ba84394f4d9fe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3014_1*d*1"/>
  <p:tag name="KSO_WM_UNIT_INDEX" val="1"/>
  <p:tag name="KSO_WM_UNIT_LAYERLEVEL" val="1"/>
  <p:tag name="KSO_WM_UNIT_PICTURE_CLIP_FLAG" val="0"/>
  <p:tag name="KSO_WM_UNIT_PLACING_PICTURE" val="952a539bd39c4bf08980d1d552d59999"/>
  <p:tag name="KSO_WM_UNIT_SM_LIMIT_TYPE" val="2"/>
  <p:tag name="KSO_WM_UNIT_SUPPORT_UNIT_TYPE" val="[&quot;d&quot;,&quot;α&quot;,&quot;β&quot;,&quot;θ&quot;]"/>
  <p:tag name="KSO_WM_UNIT_TYPE" val="d"/>
  <p:tag name="KSO_WM_UNIT_VALUE" val="1269*1438"/>
</p:tagLst>
</file>

<file path=ppt/tags/tag237.xml><?xml version="1.0" encoding="utf-8"?>
<p:tagLst xmlns:a="http://schemas.openxmlformats.org/drawingml/2006/main" xmlns:r="http://schemas.openxmlformats.org/officeDocument/2006/relationships" xmlns:p="http://schemas.openxmlformats.org/presentationml/2006/main">
  <p:tag name="KSO_WM_ASSEMBLE_CHIP_INDEX" val="4527b5c7a039467aa66649bb6d019944"/>
  <p:tag name="KSO_WM_BEAUTIFY_FLAG" val="#wm#"/>
  <p:tag name="KSO_WM_CHIP_FILLAREA_FILL_RULE" val="{&quot;fill_align&quot;:&quot;rm&quot;,&quot;fill_mode&quot;:&quot;full&quot;,&quot;sacle_strategy&quot;:&quot;smart&quot;}"/>
  <p:tag name="KSO_WM_CHIP_GROUPID" val="5e6b05b36848fb12bee65ad8"/>
  <p:tag name="KSO_WM_CHIP_XID" val="5e6b05b36848fb12bee65ada"/>
  <p:tag name="KSO_WM_TAG_VERSION" val="1.0"/>
  <p:tag name="KSO_WM_TEMPLATE_ASSEMBLE_GROUPID" val="5f9aa7b6989d9bef5b907e85"/>
  <p:tag name="KSO_WM_TEMPLATE_ASSEMBLE_XID" val="5f9aa7b6989d9bef5b907e85"/>
  <p:tag name="KSO_WM_TEMPLATE_CATEGORY" val="diagram"/>
  <p:tag name="KSO_WM_TEMPLATE_INDEX" val="20213014"/>
  <p:tag name="KSO_WM_UNIT_BLOCK" val="0"/>
  <p:tag name="KSO_WM_UNIT_COMPATIBLE" val="0"/>
  <p:tag name="KSO_WM_UNIT_DEC_AREA_ID" val="3c1aaf298bdd4ac88de52dc0ce9f94d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8;24;2"/>
  <p:tag name="KSO_WM_UNIT_DIAGRAM_ISNUMVISUAL" val="0"/>
  <p:tag name="KSO_WM_UNIT_DIAGRAM_ISREFERUNIT" val="0"/>
  <p:tag name="KSO_WM_UNIT_HIGHLIGHT" val="0"/>
  <p:tag name="KSO_WM_UNIT_ID" val="diagram20213014_1*h_a*1_1"/>
  <p:tag name="KSO_WM_UNIT_INDEX" val="1_1"/>
  <p:tag name="KSO_WM_UNIT_ISCONTENTSTITLE" val="0"/>
  <p:tag name="KSO_WM_UNIT_ISNUMDGMTITLE" val="0"/>
  <p:tag name="KSO_WM_UNIT_LAYERLEVEL" val="1_1"/>
  <p:tag name="KSO_WM_UNIT_NOCLEAR" val="0"/>
  <p:tag name="KSO_WM_UNIT_PRESET_TEXT" val="单击此处添加小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h_a"/>
  <p:tag name="KSO_WM_UNIT_VALUE" val="20"/>
</p:tagLst>
</file>

<file path=ppt/tags/tag238.xml><?xml version="1.0" encoding="utf-8"?>
<p:tagLst xmlns:a="http://schemas.openxmlformats.org/drawingml/2006/main" xmlns:r="http://schemas.openxmlformats.org/officeDocument/2006/relationships" xmlns:p="http://schemas.openxmlformats.org/presentationml/2006/main">
  <p:tag name="KSO_WM_ASSEMBLE_CHIP_INDEX" val="4527b5c7a039467aa66649bb6d019944"/>
  <p:tag name="KSO_WM_BEAUTIFY_FLAG" val="#wm#"/>
  <p:tag name="KSO_WM_CHIP_FILLAREA_FILL_RULE" val="{&quot;fill_align&quot;:&quot;rm&quot;,&quot;fill_mode&quot;:&quot;full&quot;,&quot;sacle_strategy&quot;:&quot;smart&quot;}"/>
  <p:tag name="KSO_WM_CHIP_GROUPID" val="5e6b05b36848fb12bee65ad8"/>
  <p:tag name="KSO_WM_CHIP_XID" val="5e6b05b36848fb12bee65ada"/>
  <p:tag name="KSO_WM_TAG_VERSION" val="1.0"/>
  <p:tag name="KSO_WM_TEMPLATE_ASSEMBLE_GROUPID" val="5f9aa7b6989d9bef5b907e85"/>
  <p:tag name="KSO_WM_TEMPLATE_ASSEMBLE_XID" val="5f9aa7b6989d9bef5b907e85"/>
  <p:tag name="KSO_WM_TEMPLATE_CATEGORY" val="diagram"/>
  <p:tag name="KSO_WM_TEMPLATE_INDEX" val="20213014"/>
  <p:tag name="KSO_WM_UNIT_BLOCK" val="0"/>
  <p:tag name="KSO_WM_UNIT_COMPATIBLE" val="0"/>
  <p:tag name="KSO_WM_UNIT_DEC_AREA_ID" val="9e19382c1ed54338bb4864ab837b536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3014_1*h_f*1_1"/>
  <p:tag name="KSO_WM_UNIT_INDEX" val="1_1"/>
  <p:tag name="KSO_WM_UNIT_LAYERLEVEL" val="1_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h_f"/>
  <p:tag name="KSO_WM_UNIT_VALUE" val="240"/>
</p:tagLst>
</file>

<file path=ppt/tags/tag239.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cm&quot;,&quot;text_direction&quot;:&quot;horizontal&quot;,&quot;support_big_font&quot;:false,&quot;fill_id&quot;:&quot;3e5580c5940b47758e89e29ff783ca32&quot;,&quot;fill_align&quot;:&quot;cm&quot;,&quot;chip_types&quot;:[&quot;picture&quot;]},{&quot;text_align&quot;:&quot;lb&quot;,&quot;text_direction&quot;:&quot;horizontal&quot;,&quot;support_big_font&quot;:false,&quot;fill_id&quot;:&quot;b1de9e138e6f43f69c76538dfd262b67&quot;,&quot;fill_align&quot;:&quot;lb&quot;,&quot;chip_types&quot;:[&quot;text&quot;,&quot;header&quot;]},{&quot;text_align&quot;:&quot;lt&quot;,&quot;text_direction&quot;:&quot;horizontal&quot;,&quot;support_big_font&quot;:false,&quot;fill_id&quot;:&quot;8bf9d029d313416d95a9718724e6a6bc&quot;,&quot;fill_align&quot;:&quot;lt&quot;,&quot;chip_types&quot;:[&quot;text&quot;]}]]"/>
  <p:tag name="KSO_WM_CHIP_GROUPID" val="5e9d772adc741d3f2d9ea588"/>
  <p:tag name="KSO_WM_CHIP_INFOS" val="{&quot;type&quot;:0,&quot;layout_type&quot;:&quot;full&quot;,&quot;layout_feature&quot;:2,&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99846e6b953a2f5c83cff9"/>
  <p:tag name="KSO_WM_SLIDE_BACKGROUND" val="[&quot;general&quot;]"/>
  <p:tag name="KSO_WM_SLIDE_BACKGROUND_TYPE" val="general"/>
  <p:tag name="KSO_WM_SLIDE_BK_DARK_LIGHT" val="2"/>
  <p:tag name="KSO_WM_SLIDE_ID" val="diagram20212621_1"/>
  <p:tag name="KSO_WM_SLIDE_INDEX" val="1"/>
  <p:tag name="KSO_WM_SLIDE_ITEM_CNT" val="0"/>
  <p:tag name="KSO_WM_SLIDE_LAYOUT" val="d_f"/>
  <p:tag name="KSO_WM_SLIDE_LAYOUT_CNT" val="1_2"/>
  <p:tag name="KSO_WM_SLIDE_LAYOUT_INFO" val="{&quot;backgroundInfo&quot;:[{&quot;bottom&quot;:0,&quot;bottomAbs&quot;:false,&quot;left&quot;:0,&quot;leftAbs&quot;:false,&quot;right&quot;:0,&quot;rightAbs&quot;:false,&quot;top&quot;:0,&quot;topAbs&quot;:false,&quot;type&quot;:&quot;general&quot;}],&quot;id&quot;:&quot;2020-10-29T09:59:19&quot;,&quot;maxSize&quot;:{&quot;size1&quot;:42.256421986332647},&quot;minSize&quot;:{&quot;size1&quot;:33.356421986332641},&quot;normalSize&quot;:{&quot;size1&quot;:33.356421986332649},&quot;subLayout&quot;:[{&quot;id&quot;:&quot;2020-10-29T09:59:19&quot;,&quot;margin&quot;:{&quot;bottom&quot;:0,&quot;left&quot;:2.1170001029968262,&quot;right&quot;:19.472999572753906,&quot;top&quot;:5.5029997825622559},&quot;type&quot;:0},{&quot;id&quot;:&quot;2020-10-29T09:59:19&quot;,&quot;margin&quot;:{&quot;bottom&quot;:3.809999942779541,&quot;left&quot;:2.1170001029968262,&quot;right&quot;:19.472999572753906,&quot;top&quot;:0.42300000786781311},&quot;type&quot;:0}],&quot;type&quot;:0}"/>
  <p:tag name="KSO_WM_SLIDE_POSITION" val="0*0"/>
  <p:tag name="KSO_WM_SLIDE_RATIO" val="1.777778"/>
  <p:tag name="KSO_WM_SLIDE_SIZE" val="959*540"/>
  <p:tag name="KSO_WM_SLIDE_SUBTYPE" val="picTxt"/>
  <p:tag name="KSO_WM_SLIDE_SUPPORT_FEATURE_TYPE" val="0"/>
  <p:tag name="KSO_WM_SLIDE_TYPE" val="text"/>
  <p:tag name="KSO_WM_TAG_VERSION" val="1.0"/>
  <p:tag name="KSO_WM_TEMPLATE_ASSEMBLE_GROUPID" val="5f9a21f6e01a7e847d6fd1fc"/>
  <p:tag name="KSO_WM_TEMPLATE_ASSEMBLE_XID" val="5f9a21f6e01a7e847d6fd1fc"/>
  <p:tag name="KSO_WM_TEMPLATE_CATEGORY" val="diagram"/>
  <p:tag name="KSO_WM_TEMPLATE_COLOR_TYPE" val="1"/>
  <p:tag name="KSO_WM_TEMPLATE_INDEX" val="20212621"/>
  <p:tag name="KSO_WM_TEMPLATE_MASTER_TYPE" val="0"/>
  <p:tag name="KSO_WM_TEMPLATE_SUBCATEGORY" val="21"/>
  <p:tag name="KSO_WM_TEMPLATE_THUMBS_INDEX" val="1、4、7、12、13、14、15、16、17、18、20、24、25、28、33、36、40、43、44"/>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0.xml><?xml version="1.0" encoding="utf-8"?>
<p:tagLst xmlns:a="http://schemas.openxmlformats.org/drawingml/2006/main" xmlns:r="http://schemas.openxmlformats.org/officeDocument/2006/relationships" xmlns:p="http://schemas.openxmlformats.org/presentationml/2006/main">
  <p:tag name="KSO_WM_ASSEMBLE_CHIP_INDEX" val="7ea433a26b0d4c9facb8185b31954376"/>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9a21f6e01a7e847d6fd1fc"/>
  <p:tag name="KSO_WM_TEMPLATE_ASSEMBLE_XID" val="5f9a21f6e01a7e847d6fd1fc"/>
  <p:tag name="KSO_WM_TEMPLATE_CATEGORY" val="diagram"/>
  <p:tag name="KSO_WM_TEMPLATE_INDEX" val="20212621"/>
  <p:tag name="KSO_WM_UNIT_COMPATIBLE" val="1"/>
  <p:tag name="KSO_WM_UNIT_DEC_AREA_ID" val="d6b71675131e4803a809a2c79d5e24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2621_1*d*1"/>
  <p:tag name="KSO_WM_UNIT_INDEX" val="1"/>
  <p:tag name="KSO_WM_UNIT_LAYERLEVEL" val="1"/>
  <p:tag name="KSO_WM_UNIT_MASK_COLOR_TYPE" val="white"/>
  <p:tag name="KSO_WM_UNIT_PLACING_PICTURE" val="7ea433a26b0d4c9facb8185b31954376"/>
  <p:tag name="KSO_WM_UNIT_SM_LIMIT_TYPE" val="2"/>
  <p:tag name="KSO_WM_UNIT_TYPE" val="d"/>
  <p:tag name="KSO_WM_UNIT_VALUE" val="1904*2397"/>
</p:tagLst>
</file>

<file path=ppt/tags/tag24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9d772adc741d3f2d9ea588"/>
  <p:tag name="KSO_WM_CHIP_XID" val="5e99846e6b953a2f5c83cff9"/>
  <p:tag name="KSO_WM_TAG_VERSION" val="1.0"/>
  <p:tag name="KSO_WM_TEMPLATE_ASSEMBLE_GROUPID" val="5f9a21f6e01a7e847d6fd1fc"/>
  <p:tag name="KSO_WM_TEMPLATE_ASSEMBLE_XID" val="5f9a21f6e01a7e847d6fd1fc"/>
  <p:tag name="KSO_WM_TEMPLATE_CATEGORY" val="diagram"/>
  <p:tag name="KSO_WM_TEMPLATE_INDEX" val="20212621"/>
  <p:tag name="KSO_WM_UNIT_BLOCK" val="0"/>
  <p:tag name="KSO_WM_UNIT_COMPATIBLE" val="0"/>
  <p:tag name="KSO_WM_UNIT_DEC_AREA_ID" val="4d2c09d2c08c4544bd3dad90983f3163"/>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_1" val="16"/>
  <p:tag name="KSO_WM_UNIT_FILL_FORE_SCHEMECOLOR_INDEX_1_BRIGHTNESS" val="0"/>
  <p:tag name="KSO_WM_UNIT_FILL_FORE_SCHEMECOLOR_INDEX_1_POS" val="0.7"/>
  <p:tag name="KSO_WM_UNIT_FILL_FORE_SCHEMECOLOR_INDEX_1_TRANS" val="0"/>
  <p:tag name="KSO_WM_UNIT_FILL_FORE_SCHEMECOLOR_INDEX_2" val="16"/>
  <p:tag name="KSO_WM_UNIT_FILL_FORE_SCHEMECOLOR_INDEX_2_BRIGHTNESS" val="0"/>
  <p:tag name="KSO_WM_UNIT_FILL_FORE_SCHEMECOLOR_INDEX_2_POS" val="1"/>
  <p:tag name="KSO_WM_UNIT_FILL_FORE_SCHEMECOLOR_INDEX_2_TRANS" val="1"/>
  <p:tag name="KSO_WM_UNIT_FILL_GRADIENT_ANGLE" val="0"/>
  <p:tag name="KSO_WM_UNIT_FILL_GRADIENT_DIRECTION" val="3"/>
  <p:tag name="KSO_WM_UNIT_FILL_GRADIENT_TYPE" val="0"/>
  <p:tag name="KSO_WM_UNIT_FILL_TYPE" val="3"/>
  <p:tag name="KSO_WM_UNIT_HIGHLIGHT" val="0"/>
  <p:tag name="KSO_WM_UNIT_ID" val="diagram20212621_1*i*1"/>
  <p:tag name="KSO_WM_UNIT_INDEX" val="1"/>
  <p:tag name="KSO_WM_UNIT_LAYERLEVEL" val="1"/>
  <p:tag name="KSO_WM_UNIT_MASK_COLOR_TYPE" val="white"/>
  <p:tag name="KSO_WM_UNIT_SM_LIMIT_TYPE" val="1"/>
  <p:tag name="KSO_WM_UNIT_TEXT_FILL_FORE_SCHEMECOLOR_INDEX" val="2"/>
  <p:tag name="KSO_WM_UNIT_TEXT_FILL_FORE_SCHEMECOLOR_INDEX_BRIGHTNESS" val="0"/>
  <p:tag name="KSO_WM_UNIT_TEXT_FILL_TYPE" val="1"/>
  <p:tag name="KSO_WM_UNIT_TYPE" val="i"/>
  <p:tag name="KSO_WM_UNIT_VALUE" val="825"/>
</p:tagLst>
</file>

<file path=ppt/tags/tag24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9d772adc741d3f2d9ea588"/>
  <p:tag name="KSO_WM_CHIP_XID" val="5e99846e6b953a2f5c83cff9"/>
  <p:tag name="KSO_WM_TAG_VERSION" val="1.0"/>
  <p:tag name="KSO_WM_TEMPLATE_ASSEMBLE_GROUPID" val="5f9a21f6e01a7e847d6fd1fc"/>
  <p:tag name="KSO_WM_TEMPLATE_ASSEMBLE_XID" val="5f9a21f6e01a7e847d6fd1fc"/>
  <p:tag name="KSO_WM_TEMPLATE_CATEGORY" val="diagram"/>
  <p:tag name="KSO_WM_TEMPLATE_INDEX" val="20212621"/>
  <p:tag name="KSO_WM_UNIT_BLOCK" val="0"/>
  <p:tag name="KSO_WM_UNIT_COMPATIBLE" val="0"/>
  <p:tag name="KSO_WM_UNIT_DEC_AREA_ID" val="5dbb50a39e4442a4913aa713e4973fe3"/>
  <p:tag name="KSO_WM_UNIT_DECORATE_INFO" val="{&quot;ReferentInfo&quot;:{&quot;Id&quot;:&quot;slide&quot;,&quot;X&quot;:{&quot;Pos&quot;:0},&quot;Y&quot;:{&quot;Pos&quot;:0}},&quot;DecorateInfoX&quot;:{&quot;Pos&quot;:0,&quot;IsAbs&quot;:true},&quot;DecorateInfoY&quot;:{&quot;Pos&quot;:0,&quot;IsAbs&quot;:tru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2621_1*i*2"/>
  <p:tag name="KSO_WM_UNIT_INDEX" val="2"/>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3"/>
</p:tagLst>
</file>

<file path=ppt/tags/tag243.xml><?xml version="1.0" encoding="utf-8"?>
<p:tagLst xmlns:a="http://schemas.openxmlformats.org/drawingml/2006/main" xmlns:r="http://schemas.openxmlformats.org/officeDocument/2006/relationships" xmlns:p="http://schemas.openxmlformats.org/presentationml/2006/main">
  <p:tag name="KSO_WM_ASSEMBLE_CHIP_INDEX" val="13b47f1173a449d0a78ed2f7446f1263"/>
  <p:tag name="KSO_WM_BEAUTIFY_FLAG" val="#wm#"/>
  <p:tag name="KSO_WM_CHIP_FILLAREA_FILL_RULE" val="{&quot;fill_align&quot;:&quot;lb&quot;,&quot;fill_mode&quot;:&quot;full&quot;,&quot;sacle_strategy&quot;:&quot;smart&quot;}"/>
  <p:tag name="KSO_WM_CHIP_GROUPID" val="5e6b05596848fb12bee65ac8"/>
  <p:tag name="KSO_WM_CHIP_XID" val="5e6b05596848fb12bee65aca"/>
  <p:tag name="KSO_WM_TAG_VERSION" val="1.0"/>
  <p:tag name="KSO_WM_TEMPLATE_ASSEMBLE_GROUPID" val="5f9a21f6e01a7e847d6fd1fc"/>
  <p:tag name="KSO_WM_TEMPLATE_ASSEMBLE_XID" val="5f9a21f6e01a7e847d6fd1fc"/>
  <p:tag name="KSO_WM_TEMPLATE_CATEGORY" val="diagram"/>
  <p:tag name="KSO_WM_TEMPLATE_INDEX" val="20212621"/>
  <p:tag name="KSO_WM_UNIT_BLOCK" val="0"/>
  <p:tag name="KSO_WM_UNIT_COMPATIBLE" val="0"/>
  <p:tag name="KSO_WM_UNIT_DEC_AREA_ID" val="51ad474fa8b84c53a90dd6841225984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2621_1*f*1"/>
  <p:tag name="KSO_WM_UNIT_INDEX" val="1"/>
  <p:tag name="KSO_WM_UNIT_LAYERLEVEL" val="1"/>
  <p:tag name="KSO_WM_UNIT_NOCLEAR" val="0"/>
  <p:tag name="KSO_WM_UNIT_PRESET_TEXT" val="单击此处添加正文。"/>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38"/>
</p:tagLst>
</file>

<file path=ppt/tags/tag244.xml><?xml version="1.0" encoding="utf-8"?>
<p:tagLst xmlns:a="http://schemas.openxmlformats.org/drawingml/2006/main" xmlns:r="http://schemas.openxmlformats.org/officeDocument/2006/relationships" xmlns:p="http://schemas.openxmlformats.org/presentationml/2006/main">
  <p:tag name="KSO_WM_ASSEMBLE_CHIP_INDEX" val="85bfc46cdf8b4fc9ae24fb5599654d83"/>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9a21f6e01a7e847d6fd1fc"/>
  <p:tag name="KSO_WM_TEMPLATE_ASSEMBLE_XID" val="5f9a21f6e01a7e847d6fd1fc"/>
  <p:tag name="KSO_WM_TEMPLATE_CATEGORY" val="diagram"/>
  <p:tag name="KSO_WM_TEMPLATE_INDEX" val="20212621"/>
  <p:tag name="KSO_WM_UNIT_BLOCK" val="0"/>
  <p:tag name="KSO_WM_UNIT_COMPATIBLE" val="0"/>
  <p:tag name="KSO_WM_UNIT_DEC_AREA_ID" val="540985f1f94045a1a335e5602f9f528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2621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76"/>
</p:tagLst>
</file>

<file path=ppt/tags/tag245.xml><?xml version="1.0" encoding="utf-8"?>
<p:tagLst xmlns:a="http://schemas.openxmlformats.org/drawingml/2006/main" xmlns:r="http://schemas.openxmlformats.org/officeDocument/2006/relationships" xmlns:p="http://schemas.openxmlformats.org/presentationml/2006/main">
  <p:tag name="KSO_WM_ASSEMBLE_CHIP_INDEX" val="13b47f1173a449d0a78ed2f7446f1263"/>
  <p:tag name="KSO_WM_BEAUTIFY_FLAG" val="#wm#"/>
  <p:tag name="KSO_WM_CHIP_FILLAREA_FILL_RULE" val="{&quot;fill_align&quot;:&quot;lb&quot;,&quot;fill_mode&quot;:&quot;full&quot;,&quot;sacle_strategy&quot;:&quot;smart&quot;}"/>
  <p:tag name="KSO_WM_CHIP_GROUPID" val="5e6b05596848fb12bee65ac8"/>
  <p:tag name="KSO_WM_CHIP_XID" val="5e6b05596848fb12bee65aca"/>
  <p:tag name="KSO_WM_TAG_VERSION" val="1.0"/>
  <p:tag name="KSO_WM_TEMPLATE_ASSEMBLE_GROUPID" val="5f9a21f6e01a7e847d6fd1fc"/>
  <p:tag name="KSO_WM_TEMPLATE_ASSEMBLE_XID" val="5f9a21f6e01a7e847d6fd1fc"/>
  <p:tag name="KSO_WM_TEMPLATE_CATEGORY" val="diagram"/>
  <p:tag name="KSO_WM_TEMPLATE_INDEX" val="20212621"/>
  <p:tag name="KSO_WM_UNIT_BLOCK" val="0"/>
  <p:tag name="KSO_WM_UNIT_COMPATIBLE" val="0"/>
  <p:tag name="KSO_WM_UNIT_DEC_AREA_ID" val="51ad474fa8b84c53a90dd6841225984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2621_1*f*1"/>
  <p:tag name="KSO_WM_UNIT_INDEX" val="1"/>
  <p:tag name="KSO_WM_UNIT_LAYERLEVEL" val="1"/>
  <p:tag name="KSO_WM_UNIT_NOCLEAR" val="0"/>
  <p:tag name="KSO_WM_UNIT_PRESET_TEXT" val="单击此处添加正文。"/>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38"/>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6173"/>
  <p:tag name="KSO_WM_UNIT_COMPATIBLE" val="0"/>
  <p:tag name="KSO_WM_UNIT_DIAGRAM_ISNUMVISUAL" val="0"/>
  <p:tag name="KSO_WM_UNIT_DIAGRAM_ISREFERUNIT" val="0"/>
  <p:tag name="KSO_WM_UNIT_HIGHLIGHT" val="0"/>
  <p:tag name="KSO_WM_UNIT_ID" val="_0**"/>
  <p:tag name="KSO_WM_UNIT_LAYERLEVEL" val="1"/>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0"/>
  <p:tag name="KSO_WM_TEMPLATE_INDEX" val="169"/>
  <p:tag name="KSO_WM_TEMPLATE_MASTER_TYPE" val="1"/>
  <p:tag name="KSO_WM_TEMPLATE_SUBCATEGORY" val="0"/>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6173"/>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9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heme/theme1.xml><?xml version="1.0" encoding="utf-8"?>
<a:theme xmlns:a="http://schemas.openxmlformats.org/drawingml/2006/main" name="自定义设计方案">
  <a:themeElements>
    <a:clrScheme name="自定义 2">
      <a:dk1>
        <a:sysClr val="windowText" lastClr="000000"/>
      </a:dk1>
      <a:lt1>
        <a:sysClr val="window" lastClr="FFFFFF"/>
      </a:lt1>
      <a:dk2>
        <a:srgbClr val="323232"/>
      </a:dk2>
      <a:lt2>
        <a:srgbClr val="8DC182"/>
      </a:lt2>
      <a:accent1>
        <a:srgbClr val="8DC182"/>
      </a:accent1>
      <a:accent2>
        <a:srgbClr val="B3D5AB"/>
      </a:accent2>
      <a:accent3>
        <a:srgbClr val="A9DB66"/>
      </a:accent3>
      <a:accent4>
        <a:srgbClr val="4E8542"/>
      </a:accent4>
      <a:accent5>
        <a:srgbClr val="3A6331"/>
      </a:accent5>
      <a:accent6>
        <a:srgbClr val="50771B"/>
      </a:accent6>
      <a:hlink>
        <a:srgbClr val="6B9F25"/>
      </a:hlink>
      <a:folHlink>
        <a:srgbClr val="B26B02"/>
      </a:folHlink>
    </a:clrScheme>
    <a:fontScheme name="Temp">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D9D9D9">
            <a:alpha val="50196"/>
          </a:srgb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F2F2F2"/>
      </a:dk2>
      <a:lt2>
        <a:srgbClr val="FFFFFF"/>
      </a:lt2>
      <a:accent1>
        <a:srgbClr val="266CBA"/>
      </a:accent1>
      <a:accent2>
        <a:srgbClr val="0887CE"/>
      </a:accent2>
      <a:accent3>
        <a:srgbClr val="089AC2"/>
      </a:accent3>
      <a:accent4>
        <a:srgbClr val="07A99D"/>
      </a:accent4>
      <a:accent5>
        <a:srgbClr val="07B566"/>
      </a:accent5>
      <a:accent6>
        <a:srgbClr val="6CBA26"/>
      </a:accent6>
      <a:hlink>
        <a:srgbClr val="0563C1"/>
      </a:hlink>
      <a:folHlink>
        <a:srgbClr val="954F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1905</Words>
  <Application>Microsoft Office PowerPoint</Application>
  <PresentationFormat>自定义</PresentationFormat>
  <Paragraphs>108</Paragraphs>
  <Slides>26</Slides>
  <Notes>1</Notes>
  <HiddenSlides>0</HiddenSlides>
  <MMClips>0</MMClips>
  <ScaleCrop>false</ScaleCrop>
  <HeadingPairs>
    <vt:vector size="4" baseType="variant">
      <vt:variant>
        <vt:lpstr>主题</vt:lpstr>
      </vt:variant>
      <vt:variant>
        <vt:i4>2</vt:i4>
      </vt:variant>
      <vt:variant>
        <vt:lpstr>幻灯片标题</vt:lpstr>
      </vt:variant>
      <vt:variant>
        <vt:i4>26</vt:i4>
      </vt:variant>
    </vt:vector>
  </HeadingPairs>
  <TitlesOfParts>
    <vt:vector size="28" baseType="lpstr">
      <vt:lpstr>自定义设计方案</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cp:lastPrinted>2020-11-25T13:05:46Z</cp:lastPrinted>
  <dcterms:created xsi:type="dcterms:W3CDTF">2020-11-25T13:05:46Z</dcterms:created>
  <dcterms:modified xsi:type="dcterms:W3CDTF">2020-12-16T05:09:38Z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