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99" r:id="rId2"/>
    <p:sldId id="364" r:id="rId3"/>
    <p:sldId id="445" r:id="rId4"/>
    <p:sldId id="498" r:id="rId5"/>
    <p:sldId id="392" r:id="rId6"/>
    <p:sldId id="558" r:id="rId7"/>
    <p:sldId id="403" r:id="rId8"/>
    <p:sldId id="398" r:id="rId9"/>
    <p:sldId id="476" r:id="rId10"/>
    <p:sldId id="509" r:id="rId11"/>
    <p:sldId id="510" r:id="rId12"/>
    <p:sldId id="540" r:id="rId13"/>
    <p:sldId id="559" r:id="rId14"/>
    <p:sldId id="541" r:id="rId15"/>
    <p:sldId id="543" r:id="rId16"/>
    <p:sldId id="270" r:id="rId17"/>
    <p:sldId id="406" r:id="rId18"/>
    <p:sldId id="501" r:id="rId19"/>
    <p:sldId id="518" r:id="rId20"/>
    <p:sldId id="552" r:id="rId21"/>
    <p:sldId id="553" r:id="rId22"/>
    <p:sldId id="484" r:id="rId23"/>
    <p:sldId id="503" r:id="rId24"/>
    <p:sldId id="519" r:id="rId25"/>
    <p:sldId id="485" r:id="rId26"/>
    <p:sldId id="522" r:id="rId27"/>
    <p:sldId id="525" r:id="rId28"/>
    <p:sldId id="526" r:id="rId29"/>
    <p:sldId id="554" r:id="rId30"/>
    <p:sldId id="555" r:id="rId31"/>
    <p:sldId id="556" r:id="rId32"/>
    <p:sldId id="560" r:id="rId33"/>
    <p:sldId id="561" r:id="rId34"/>
    <p:sldId id="562" r:id="rId35"/>
    <p:sldId id="563" r:id="rId36"/>
    <p:sldId id="527" r:id="rId37"/>
    <p:sldId id="564" r:id="rId38"/>
    <p:sldId id="565" r:id="rId39"/>
    <p:sldId id="567" r:id="rId40"/>
    <p:sldId id="568" r:id="rId41"/>
    <p:sldId id="569" r:id="rId42"/>
    <p:sldId id="570" r:id="rId43"/>
    <p:sldId id="571" r:id="rId44"/>
    <p:sldId id="572" r:id="rId45"/>
    <p:sldId id="573" r:id="rId46"/>
    <p:sldId id="566" r:id="rId47"/>
    <p:sldId id="300" r:id="rId48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 varScale="1">
        <p:scale>
          <a:sx n="87" d="100"/>
          <a:sy n="87" d="100"/>
        </p:scale>
        <p:origin x="-662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34566" y="3447291"/>
            <a:ext cx="116398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</a:t>
            </a: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攻略二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人物形象分析概括题：准确、全面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4567" y="3011810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小说阅读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G:\676895_20160124123233781500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4" t="5084" r="20677" b="24840"/>
          <a:stretch/>
        </p:blipFill>
        <p:spPr bwMode="auto">
          <a:xfrm>
            <a:off x="8655826" y="0"/>
            <a:ext cx="3534587" cy="257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16632"/>
            <a:ext cx="117373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这是我来拉马拉的第一幅作品。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凯莉在男友面前炫耀，但男友却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不置可否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断叮嘱她要小心，拉马拉城的小孩比大人更危险。凯莉认真地点点头，毕竟男友是真正为自己着想的人。但第二天，凯莉便改变了看法，因为在比瑞德街头，她再次看到了蒙娜丽莎，她捧着那条围巾，就像捧着圣物一样，看到凯莉便奔过来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真主保佑你。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接着便把围巾交还给凯莉。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蒙娜丽莎很丑，但却是一个特别的女孩，望着前面飞奔的背影，凯莉再次陷入沉思，第二幅图瞬间在脑海里成形。这就是收获，一个画家最想要的便是这种灵感。她就地创作，完成以后，随手把围巾套在脖子上，却突然觉得脖颈一阵刺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189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328002"/>
            <a:ext cx="115212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一滴鲜血染红了的围巾里，竟然包裹着一个尖利的铜钉。太可恶了，早就在报纸上看过报道，艾滋病患者为了报复这个世界，常常把沾满自己血液的钉子放在路边的凳子上，很多行人都平白无故受害。没想到这样的悲剧竟然降临到自己头上，而且对方还以怨报德，太可恨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这世界疯了，连小孩都干这种勾当。凯莉气愤地说：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不就杜米斯吗？我偏偏就是要过去把她找出来，蒙娜丽莎，没想到连微笑都是假的。</a:t>
            </a:r>
            <a:r>
              <a:rPr lang="en-US" altLang="zh-CN" sz="2800" kern="100" spc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杜米斯的管理者是个英国人，名叫普雷第，听了凯莉的投诉后，先是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一阵惊愕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，接着便对身边的人说，把蒙娜丽莎叫过来，太不像话了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3808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266573"/>
            <a:ext cx="115212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是，蒙娜丽莎没有来，有人向普雷第报告，蒙娜丽莎宁愿不吃饭，死死抓着宿营广场的栏杆不肯过来，手都快打断了。凯莉彻底被激怒了，她对普雷第说，既然她不愿来，我就过去，倒要看看，小小年纪到底是受谁指使干这种丧心病狂的事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在广场，当凯莉站在蒙娜丽莎面前，结果却并没有按着原来的计划走下去。蒙娜丽莎显然刚刚垂死地挣扎过，脸上毫无血色，但看到凯莉，却一下子兴奋起来，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求你，以真主的名义，请您亲手把那颗铜钉交给我吧！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到了这个时候，她还在提要求，凯莉带着愤慨与不屑，问：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凭什么？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284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116632"/>
            <a:ext cx="11521280" cy="6656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接下来，凯莉简直无法理解，蒙娜丽莎竟然弱弱地说：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我想有个妈妈。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还好普雷第，这位谙熟拉马拉文化的慈善服务者解释，在这个地区，铜钉代表母爱，你把铜钉交到她手里，就代表着你对她女儿一般的爱。接着，普雷第还指着铜钉上面的字母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说，看，这就是证明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蒙娜丽莎所做的一切，当然不是为了真的要凯莉做母亲，而是想让杜米斯难民营的其他孩子看到凯莉送她铜钉的情景，哪怕这一切都是假的，因为这些年来，大多数孩子都被远方来的白人资助甚至收养了，但蒙娜丽莎却因太丑而变得愈发孤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她太需要我们的爱了，凯莉拿着手里的第三幅画对男友说，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《蒙娜丽莎的微笑》也抵不过她的真情，我以真主的名义发誓。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有删改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9786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598554"/>
            <a:ext cx="11305256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凯莉对蒙娜丽莎的态度，前后有哪些变化？小说描写这些变化有什么作用？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903472"/>
            <a:ext cx="113052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开始为蒙娜丽莎的质朴所吸引，想要接近她；后来收到蒙娜丽莎送还的围巾，很感动；围上围巾被铜钉刺伤，很愤恨；最后知道真相，由衷赞美。小说通过写凯莉对蒙娜丽莎的态度变化，侧面衬托了蒙娜丽莎的形象；使小说情节跌宕起伏，增强了艺术感染力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626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449314"/>
            <a:ext cx="117373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品味文中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词语，简析它们分别表达了人物怎样的心理。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1579" y="1106160"/>
            <a:ext cx="97002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这个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女孩外貌很丑，和真正的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蒙娜丽莎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太不相称了。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550" y="1178168"/>
            <a:ext cx="11521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便笑了：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15231" y="1898248"/>
            <a:ext cx="7287942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小女孩的笑容也许是骗人的。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0550" y="1970256"/>
            <a:ext cx="111612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不置可否：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15231" y="2690336"/>
            <a:ext cx="7287942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这样的事，怎么会是蒙娜丽莎做的？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0550" y="2762344"/>
            <a:ext cx="111612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一阵惊愕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7402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 build="allAtOnce"/>
      <p:bldP spid="12" grpId="0" build="allAtOnce"/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题点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　　　　　　　　　　　　　　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找准核心题点   精准细透突破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550" y="692696"/>
            <a:ext cx="11684346" cy="616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核心题点一：分析概括人物要准确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无论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是整体分析人物形象还是局部分析人物的性格心理，其前提是准确。一旦失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，满盘皆输。如何做到准确呢？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善于把握作者的情感态度。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说小说作者不能像散文那样直接表明自己的态度，但还是把自己的态度倾注在作品人物身上，一定能表现出来的。其表现形式有两方面。一是对人物形象进行直接评论，虽然这种文字很少，但有的作品毕竟有。要把这些文字找出来。二是借助作品中某一人物之口说出，这是较为普遍的方式。如果作者情感态度是正面的，就用褒义词概括；如果是反面的，则用贬义词；如果是正反都有，那就从优缺两方面客观评价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255994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特别注意从文中寻找能直接点明人物形象的词语，把这样的词语用在答案中，自然能提高答题的准确度。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要把人物的言行、心理等表现放在上下文语境中，尤其是放在全篇中前后观照，综合评判，必要时要结合作品的大背景来评判。要把人物的言行心理、行为观念与他的身份、地位、经历、教养等联系在一起。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对于时代距离较远的人物或外国小说中的人物，分析时一定要结合历史时代特点，以及外国的文化观念和生活习惯，不可用我们自身固有的、现代的眼光和思维观察、思考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学会使用术语答题。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参见《步步高大一轮复习讲义》此部分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251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127186"/>
            <a:ext cx="115150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菊花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美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约翰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斯坦贝克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萨利纳斯山谷笼罩在浓厚的、灰色绒布般的冬雾之中，上与天空下与世界完全隔绝了。浓雾像扣在周围山巅上的锅盖，把偌大一个山谷变成严丝合缝的一只铁锅。萨利纳斯河这边的山坡上有个农场，残存着庄稼茬的黄色田垄浴在薄薄的、冷冷的阳光中；但在这十二月份，阳光是射不到谷底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50" y="449044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980728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44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09819"/>
            <a:ext cx="11515037" cy="5827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河这边，亨利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埃伦家位于丘陵上的农场里已经没什么活计了。爱丽莎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埃伦正在山坡的花园里干活。她三十五岁，脸庞瘦俏并透着坚毅，一双眼睛清澈如水。她头上戴着一顶男式的黑帽子，拉得很低，直到她的眼睛。她这会儿正用一把锋利的小剪子剪掉去年残留的菊茎，与她那充沛的精力相比，菊茎显得纤细柔弱，太不堪一击了。她的丈夫亨利正在篱笆外面和人谈着什么，她很好奇，又觉得有点无聊，瞧了一会儿，又接着干自己的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又侍弄你的花儿啦，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亨利说，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它们今年长势好啊。嗨，对了，今年卖出的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头小公牛，成交的价钱和我要的差不多。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193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7806" y="1448204"/>
            <a:ext cx="10908000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掌握在人物形象分析概括题中准确、全面的方法技巧。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复习要点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5474" y="2564904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25474" y="2609528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1270670" y="3606022"/>
            <a:ext cx="6768752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研究真题问答   体悟审答要点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270670" y="4520577"/>
            <a:ext cx="6696744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突破题点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找准核心题点   精准细透突破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80778" y="422979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80778" y="512826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1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10589"/>
            <a:ext cx="11515037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听到丈夫搭话，爱丽莎直起身，顺手把那只手套又戴上：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对，今年长势会很好。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不管是言语中还是脸上，她都洋溢着得意。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的确有点本事，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亨利说，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真希望你去侍弄果园，也结出那么大的苹果来。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爱丽莎目光锐利地望着他。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也许我能，我确实有一套本事。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这时，从公路那边传来了车轮的吱嘎声和马蹄的声响。一个男人赶着大篷车走来，对她说：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我是补锅磨刀的，我一天没找到活干，今晚多半吃不上晚饭了。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对不起，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她急躁地说，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我没东西让你修。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4207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26715"/>
            <a:ext cx="11731061" cy="665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他的目光离开她的脸落在地上，四处张望，最后看见她刚刚修整过的花床。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这是些什么花？菊花吗？公路那边的一个太太要我替她讨些良种菊花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丽莎听到这句话，十分兴奋，她立刻在花床边的土地上跪下，手套也忘了带，直接用手指挖出一些沙土，捧进花盆里，然后捏起她刚才掘起的菊苗。强有力的手指把菊苗栽进沙土里，用指关节把菊苗周围的松土捣实。她朝他递过花盆，轻轻地放到他的怀里。又来到后院破罐头堆里扒出两只变了形的平底铝锅，交给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锅很快修好了。爱丽莎从屋里拿来五角硬币放在他手心上。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说不定有一天我也要出去，我也会磨剪刀、敲平锅底，我可以让你相信这些事女人也能做。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她高声说。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8723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410589"/>
            <a:ext cx="11515037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爱丽莎站在铁丝网前注视着缓缓离去驶向城里的大篷车，她的唇动了几下，无声地说：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再见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再见！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接着她低语道，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那边真亮，那儿有发光的东西！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低语声把她自己都吓了一跳。她甩了甩头，使自己清醒过来，然后朝四周看看是否有人听见。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回到屋里，爱丽莎仔细地梳好头发，画了眉，涂上口红，穿上最漂亮的衣裙，在家里等亨利带她去城里看电影、下馆子。亨利回来后，匆匆拾掇，抬头看到爱丽莎后，一下子站住，盯着她看，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嘿嘿，爱丽莎，你真漂亮！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爱丽莎自豪地说：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我的确身强力壮，以前我从没发现自己这么身强力壮！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9326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328002"/>
            <a:ext cx="11659053" cy="518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那辆双人敞篷小汽车颠簸在沿河边，奔向城里。不一会儿，爱丽莎看见路前方远处有一个小黑点，她知道那是什么。他只带走了花盆，扔掉了她精心挑选的菊苗。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汽车转了一个弯，她看见大篷车就在前面了。为了使汽车走过时不看见那大篷车和牲口，她把整个身子扭过去，转向她的丈夫。她把大衣领子竖起来，为的是不让他看见她正像老妇人那样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虚弱地哀哀哭泣。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刹那间，汽车驶过去了，一切都结束了。她没有回头。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选自《人与鼠》，上海译文出版社，张澍智译，有删改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8997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541245"/>
            <a:ext cx="11659053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爱丽莎这一人物形象有着怎样的性格？请简要分析。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1269461"/>
            <a:ext cx="11531855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勤劳能干。如精心打理花园，操持家务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爱美，有情趣。如平时养花，也打扮自己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自信好强，追求平等。如坚信自己会像男人一样能干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渴望自我价值的认同。如修锅者要良种菊花时，她很兴奋；菊花被丢弃，她很伤心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向往文明，憧憬自由。勇敢走出农场奔向城里。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693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157388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核心题点二：分析概括人物形象要全面</a:t>
            </a:r>
            <a:endParaRPr lang="zh-CN" altLang="zh-CN" sz="1050" b="1" kern="100" dirty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要找足找全有关该人物形象的所有文字。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这些文字有主要，有次要；有正面，有侧面；有集中，有分散。只有把这些文字、材料都找足找全，才能保证分析概括人物形象的全面性。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特别要注意从情节发展中把握人物形象。因为不少考生只是简单地罗列、判断，没有从整个情节中看待人物。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分认识小说中的人物是立体的，不是平面的，其思想心理、行为表现总是复杂、多变的，要有多角度多层次地分析、概括的意识。这里，特别注意把握人物的多重角度。扮演的角色不同，表现出的思想性格也就不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5106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389563"/>
            <a:ext cx="11017224" cy="259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注意区分题干用语：形象特点与性格特点。性格特点包括人物的心理情感、待人接物、品行操守、生活态度及价值观甚至深层次的思维观点等较稳定的特征，而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形象特点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性格特点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为中心，可以把人物的肖像、身份、地位、职业等考虑进去。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2229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764704"/>
            <a:ext cx="11659053" cy="6052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我是小偷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印度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拉斯金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邦德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遇到阿尼尔时，我还是一个小偷。虽然那时我才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岁，但干这一行却已经是老手了。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当我接近阿尼尔时，他正在观看摔跤比赛。他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岁左右，瘦高个子，看上去随和而善良，是我信手可得的对象。虽然我可能取得这个年轻人的信任，但近来我的运气一直不好。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你看上去像是个摔跤手啊。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我对他说。没有比奉承话更好接近陌生人了。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50" y="18864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72032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6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116632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你也像啊。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他回答道。我一时卡了壳，因为我当时瘦骨嶙峋，没个人样。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哦，我也凑合摔两下子。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我谦虚地说。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你叫什么名字？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哈利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辛格。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我撒谎说。我经常换新名字，这样做是为了逃过警察和我以前雇主的耳目。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阿尼尔起身走开时，我漫不经心地跟着他，向他恳求似的笑着说：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我想为你效劳。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可我无法支付你工钱啊。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我考虑了片刻，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光管饭行吗？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9868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85187"/>
            <a:ext cx="11515037" cy="665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你会做饭吗？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我会。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我再次撒谎说。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如果你会做饭，或许我还能养活你。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把我带到他在朱木拿甜食店上面的房间，让我住在阳台上。那天晚上，我做的饭一定很糟糕，因为阿尼尔把饭倒给了一条走失的狗。于是他让我走。但我死皮赖脸地求他，并装出一副讨好他的笑脸。看到我这副样子，他禁不住笑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来，他拍了拍我的头，说没关系，他将教我怎么做饭。他还教我写我的名字。他说他将教我写整个句子和数数。我很感激。我知道，一旦我能像一个受过教育的人那样能写会算，那就没有什么我想做而做不到的事情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9797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研究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真题问答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体悟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审答要点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1365" y="827938"/>
            <a:ext cx="11746489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一、请认真研读浙江卷近几年人物形象分析概括类试题，回答下列问题。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272083" y="1538208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084" y="2175832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1544007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6694" y="2191921"/>
            <a:ext cx="8223303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《走眼》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2084" y="2852936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558" y="2869025"/>
            <a:ext cx="115212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老板在鉴定钧瓷时，小说先用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淡淡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，后用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朗声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来描写他的神态，反映了人物怎样的心理？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8405" y="4201006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33983" y="4204245"/>
            <a:ext cx="116374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	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自信、沉稳、果断。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强调、不容置疑。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对隔壁店主的疑惑微露不悦。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257534" y="5642084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1026" name="Picture 2" descr="小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926" y="5706713"/>
            <a:ext cx="2500488" cy="583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825" y="400010"/>
            <a:ext cx="1108298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为阿尼尔干活是非常愉快的。早上做好茶点，我就出去采购一天的食品。一般来说，我每天都要捞个把卢比。我想他是知道我从中捞了点小钱，但看上去他好像并不在意。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阿尼尔的钱是靠他的小聪明和机会得来的。他常常是这个星期借钱，下个星期再转手贷给别人。他总是在为下一张支票发愁，但当支票一到，他就要出去庆祝一番。他好像是在为一些杂志撰稿：一种古怪的谋生方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一天晚上，他带回一小沓钞票，说是刚把一本书稿卖给一个出版商。夜里，我看到他把钱塞在了床垫下面。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3114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336070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我为阿尼尔干了大约个把月的活。除了买东西时做点小弊，我没有再去干我的老本行。其实我有很多得手的机会。阿尼尔给了我一把房门钥匙，我可以随意进出。他是我所遇到的最信任别人的人。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这倒使我很难对他下手。偷一个贪心的人容易，但偷一个粗心的人却很困难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有时，他甚至不知道自己已经被盗，这对于干我这行的来说倒没多少意思了。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是动真格的时候了，我对自己说。长时间不干，手都生了。如果我不把钱拿走，他将把它全部花在他的朋友身上，反正他是不会支付我工钱的。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6210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336070"/>
            <a:ext cx="11515037" cy="518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阿尼尔睡着了。皎洁的月光透过阳台照在床上。我一骨碌从毯子里爬出来，悄悄地爬到他的床前。阿尼尔安详地睡着，他的面孔清晰，没有一丝皱纹。与他相比，我的脸上却布满了伤痕。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我把手伸进床垫下面去摸钞票，我轻轻地将其抽出。阿尼尔在梦中叹了一口气，并把身子翻向我。我不由大吃一惊，赶紧爬出屋子。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一上路，我便开始跑起来。我用腰带把钞票束在腰间。跑了一阵后，我放慢了步子。边走边数着票子：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卢比一张，共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卢比。真是发了大财！这下我可以像一个阿拉伯石油富翁一样，过上一两星期好日子啦。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0008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116632"/>
            <a:ext cx="11515037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来到车站，我直奔站台，开往勒克瑙的快车刚要出站，尚未加速，我还来得及跳上一节车厢。但我犹豫了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我自己都说不清为什么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我失去了逃走的机会。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当火车离去，我发现自己站在空无一人的站台上。我不知道该去哪里度过这个漫长的夜晚。我没有真正的朋友，我认识的唯一好人却是被我偷了钱的人。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我短暂的偷盗生涯中，我研究过那些丢了东西后的人的各种表情。贪心的人惊慌不安，富有的人怒容满面，贫穷的人无可奈何。但我想，当阿尼尔发现谁是盗贼时，他只能是悲伤失望。这倒不是因为丢了钱，而是因为失去了信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0446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1" y="-27384"/>
            <a:ext cx="11809312" cy="6948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不知不觉，我来到了一个广场。我在一条凳子上坐下。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月初的夜晚有些凉意，毛毛细雨更使我心烦意乱。不一会儿，又下起大雨。我浑身湿透，衣服紧贴在身上。凉风夹着暴雨，无情地抽打着我的面颊。我摸了摸腰间，钞票都被雨水打湿了。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啊，阿尼尔的钱。如果我不离开他的话，早上他很可能给我两三个卢比，让我去看电影。但我现在把他的钱全部拿走了，再也不用做饭，不用跑集市，不用学写句子了。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700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偷盗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成功的激动，早已使我忘记了学习的事。我知道，学习总有一天会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给我带来比几百卢比更大的好处。但偷盗简直是太容易了，有时就像被别人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捉住一样容易。可是，要做一个真正的人，一个聪明能干的人，一个受人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尊敬的人，则是另一回事。我应该回到阿尼尔身边，我对自己说，即使只是为了学习。</a:t>
            </a:r>
            <a:endParaRPr lang="zh-CN" altLang="zh-CN" sz="2700" kern="100" spc="-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4488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862" y="196306"/>
            <a:ext cx="11809312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急忙向阿尼尔的房子走去，心情异常紧张，因为把赃物送回而不被发现比偷盗更难。我轻轻地推开门，伫立在月色朦胧的门口。阿尼尔仍在熟睡。我悄悄地爬到他的床前，手里捏着那打钞票。我把手慢慢伸向床边，将钱塞进垫子下面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第二天早上，我起晚了，阿尼尔早已煮好了茶。他把手伸向我，手指间夹着一张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卢比的票子。我的心提到了嗓子眼，以为我的所为被发现了。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我昨天赚来一点钱，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他解释说，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你将定期得到工钱。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我精神振奋。但当我接过钱时，票子还是湿的。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今天我们开始学写句子。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他说。看来他对我所干的事是知道的，但他什么也没表露出来。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885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612615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在小说中起着怎样的作用？请结合小说简要分析。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809" y="1340768"/>
            <a:ext cx="10793813" cy="3241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是全文的线索，通过描写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的行为及心理变化，推动了情节的发展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的偷盗行为衬托阿尼尔善良宽容的美好品质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用第一人称的口吻使文章真实亲切，便于人物心理变化的描写和情感的表达。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128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612615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请联系故事情节和人物描写，谈谈阿尼尔的形象特点。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809" y="1340768"/>
            <a:ext cx="10793813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阿尼尔是个心地善良、热情、随和的年轻人，他可以去帮助一个萍水相逢的陌生人，并教他做饭、写字、数数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阿尼尔宽容大度，注意维护他人的尊严。他知道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偷了他的钱，却又不点破，不让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难堪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阿尼尔心怀信任，内心真诚。他对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从不设防，真诚以对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阿尼尔有心机和小聪明，懂得用转贷的方法赚钱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阿尼尔粗心，他经常不知道自己丢了东西。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575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862" y="116632"/>
            <a:ext cx="11809312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特别通行证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魏永贵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新落成的车站。闹哄哄的候车大厅入口。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一位安检员把一个老人拦住了，微笑着说：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老大爷，请您从这里走。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安检员说的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，是一个黑色金属做的拱形门。负责安检的是两个年轻姑娘。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老大爷伸手摸了一把，说：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新鲜，咋竖个空门框在这里？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安检员说：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大爷，这是安检门，从这个月开始实行安检。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大爷耳背：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安全门？哦，从这里走安全？大白天的，哪里不安全，好，我听你的，我走。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4675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332656"/>
            <a:ext cx="112849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老大爷就要通过，安检员又拦住了：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大爷，您等一下，我们要对您检查一下。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老大爷有些疑惑了：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啥？检查？俺来坐车又不是进医院，检查啥？再说，你看看，俺结实着呢。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大爷顺势拍了一下胸膛。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排队进站的人长龙一样等着过安检门。安检员来不及多解释，笑着说：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大爷，您老人家只需要在这里站一下。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说罢，急忙用探测仪在大爷身体的外侧上下扫了一下，然后说：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大爷，请您把手举起来，转过身去！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老大爷侧着耳朵凑过去，似乎没听明白：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你说啥？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安检员示范了一下：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这样，把双手举起来。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686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8405" y="334345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340144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6694" y="1111801"/>
            <a:ext cx="8656107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《捡烂纸的老头》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405" y="2636912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2209794" y="2653962"/>
            <a:ext cx="7770825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邋遢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怪异。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18405" y="3594119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18405" y="1087073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8405" y="1815792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30709" y="1831881"/>
            <a:ext cx="10153129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概括第三段所描写人物的形象特点。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2050" name="Picture 2" descr="小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902" y="3594119"/>
            <a:ext cx="4027062" cy="626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68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472018"/>
            <a:ext cx="112849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举起来？老大爷比划了一下，突然火了，把才举到半截的手落下来，有些激动地责问笑眯眯的安检员：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什么，你让俺举起手来？要俺投降？俺当了几十年的兵，从来不知道啥叫双手举起来！小毛孩子，你怎么能让俺转过身子投降呢！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安检员有些着急了：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不是，大爷，我们是按规定对您进行检查，看看您身上有没有携带违禁品？请您配合一下。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俺明白你们的意思，俺也可以让你们检查，可你们怎么能让俺举起双手呢？当年俺老连长说过，一个兵，不能举手，也不能下跪，宁死不能举手投降。你们竟然要俺投降！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115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332656"/>
            <a:ext cx="112849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另一个安检员对这个有些为难的安检员说：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算了，别耽误时间，你赶快扫一下让他走，真倔。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安检员撅着嘴才扫了一下老大爷的腋下，金属探测仪迫不及待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嗞嗞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叫起来了。老大爷也吓了一跳。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安检员说：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大爷，您这里有东西，请拿出来。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安检员指了指老人腋下接近胸口的地方。这里有一个口袋。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东西？哪有什么东西。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老大爷咕哝着，一边把口袋翻了个底朝天。口袋里除了一张用布包着的老照片，什么也没有。安检员又一次伸过去检测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金属探测仪再一次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嗞嗞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叫了起来。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8460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886" y="188640"/>
            <a:ext cx="1128493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另一个安检员走过来，笑着说：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大爷，你衣服里面估计有金属之类的东西，您再仔细找一找。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老大爷把上衣的几个扣子解了，露出赤红色的有些瘦却结实的胸膛。胸膛上，斜趴着半条蜈蚣一样的刀口。安检员看见，老大爷衣服里面，的确什么也没有。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安检员有些疑惑。后面等着安检的人嚷嚷起来说快点。安检员再一次把探测仪贴到老大爷身上，金属探测仪还是响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老大爷突然呵呵笑了，指了指安检员手里的探测仪：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呵呵，俺明白了，你这个东西就像俺当年用过的探雷器，碰着带铁的就响，呵呵，是不是？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老大爷一拍胸脯：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实话告诉你们，俺这里，有炸弹！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6261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400010"/>
            <a:ext cx="1108923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老大爷话音刚落，周围的人紧张了，两个安检员立马扭头就跑。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很快，一个负责安全的中年人过来了，身后是那两个脸色有些苍白的女安检员。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中年人很谨慎地问：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大爷，怎么个情况？你说你这光光的身子骨里有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炸弹？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老大爷冲着两个安检员笑了：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呵呵，看把俩闺女吓的，俺是说俺这里面有弹片。俺当年跟日本人干，冒着炮火往前冲，俺往一个碉堡扔了一捆手榴弹，醒来就在担架上了，才知道俺身上也有炸弹片，后来，没等取完，俺又偷着上战场了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这不，这是俺的红本本。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3821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116632"/>
            <a:ext cx="11089232" cy="665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老人颤巍巍地掏出来一个有些陈旧的红色小本本。上面有一行醒目的字：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革命伤残军人证。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啊！两个安检员都捂着了嘴。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中年人牵起了老人的手：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大爷，您跟我来！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怎么，不检查了？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大爷，您通过了我们的检查。您身上留下的弹片，就是最特别的通行证！我也是一个退伍兵，您是我的前辈，我送您上车！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临上车，中年人问：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大爷，您这是去哪儿？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去看一个老伙计。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中年人说：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哦，我明白，去看战友，他在哪里？你都电话联系好了吗？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668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538802"/>
            <a:ext cx="110892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电话？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老大爷哈哈笑了，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他那里不通电话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老大爷叹了口气，我已经看了他几十年，我的老伙计，睡在那片他倒下的地方了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老人眼望着远方。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中年人把大爷送上了车。车走了很远，中年人还站在那里，他双脚并拢，敬了一个标准的军礼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选自《小小说选刊》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5270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4624"/>
            <a:ext cx="1151503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小说中的老大爷是个什么样的人？请从不同角度加以概括，并结合全文简要分析。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809" y="1340768"/>
            <a:ext cx="114567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老大爷是个朴实、淳朴的老人：由于年纪大，他对安检门、安检等新鲜事物完全不了解、不熟悉，以为检查就是进医院，举双手检查就是投降。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老大爷是忠于祖国、英勇无畏的抗战英雄：当年与日本人打仗时冒着炮火往前冲，中弹受伤后没等弹片取完就又偷着上战场了；直到现在还牢记着老连长说过的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宁死不能举手投降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这句话。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老大爷是个重情重义的战友：几十年如一日地去看望自己已去世的战友，这次去车站也是准备坐车去那里。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246285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856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G:\676895_20160124123233781500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4" t="5084" r="20677" b="24840"/>
          <a:stretch/>
        </p:blipFill>
        <p:spPr bwMode="auto">
          <a:xfrm>
            <a:off x="8655826" y="0"/>
            <a:ext cx="3534587" cy="257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8" y="75593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认真研读题干，圈出关键词语，你有什么发现？请举例说明。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808" y="1473165"/>
            <a:ext cx="11515037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要分析概括的全是主人公。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针对局部文字来分析概括人物。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要求是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概括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，而不是具体分析。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1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978" y="401991"/>
            <a:ext cx="111518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比较高考题参考答案与考生现场答案，你发现参考答案有什么特点？考生现场答案与之相比存在什么问题？请举例分析。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545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2558" y="196306"/>
            <a:ext cx="11521280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参考答案特点：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语言简洁、准确。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答题要点多而全，至少有三个要点。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考生现场答案存在的问题：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不准。如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2015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年考生现象答案第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点是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表现有个性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，用在一个脏老头身上是不合适的。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不全。如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2014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年题赵老板先是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淡淡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，显得有自信，后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朗声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，为何要提高声音？一方面是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坚定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，另一方面是说给隔壁听的，而答案仅答出两点。又如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2015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年题老头的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年龄大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在文中有不少文字表现，而考生现象答案又漏掉了。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9078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249446"/>
            <a:ext cx="11515037" cy="1307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二、阅读下文，回答问题，并体悟浙江卷人物形象分析概括题的审答规范，力避考生现场答案中存在的问题。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8801" y="1772816"/>
            <a:ext cx="11515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蒙娜丽莎的微笑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俄罗斯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诺里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斯塔夫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女孩说，我叫蒙娜丽莎。凯莉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便笑了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，有种想要接近女孩的冲动。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凯莉是一名画家，去拉马拉本是看望男友，却没想到刚踏上这片土地便遇到这样一个女孩，傻傻地朝着你笑，但那张脸上却有很多疤痕，显然与真正的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蒙娜丽莎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扯不上半点关系。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808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113719"/>
            <a:ext cx="1152128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蒙娜丽莎，你家住在哪呀？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凯莉蹲下身子问道。可女孩却不说话了，一双眼大概是被大风刮久了，红通通浸着泪水，勉强才吐出三个字：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杜米斯。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杜米斯经常出现在国内各大报刊上，那是这个地区最大的一座难民营。凯莉的脑海里瞬间出现一幅图画，眼前的女孩躺在一堵烂墙下，空气中弥漫着血腥的味道，一只苍蝇停在她的脸上，但她却一动不动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女孩一定饿了，凯莉把包里所有的压缩饼干都拿出来，塞在对方手里，想了想，又把脖子上的围巾取下，紧紧地裹在女孩身上，然后满意地点点头，看着女孩幸福的样子，忍不住当场拿出画架，刷刷几笔，一幅凯莉版《蒙娜丽莎的微笑》便完成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5879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</TotalTime>
  <Words>5502</Words>
  <Application>Microsoft Office PowerPoint</Application>
  <PresentationFormat>自定义</PresentationFormat>
  <Paragraphs>207</Paragraphs>
  <Slides>47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512</cp:revision>
  <dcterms:created xsi:type="dcterms:W3CDTF">2016-03-28T08:27:22Z</dcterms:created>
  <dcterms:modified xsi:type="dcterms:W3CDTF">2016-11-18T06:25:18Z</dcterms:modified>
</cp:coreProperties>
</file>