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4150" r:id="rId1"/>
    <p:sldMasterId id="2147484151" r:id="rId2"/>
    <p:sldMasterId id="2147484152" r:id="rId3"/>
    <p:sldMasterId id="2147484153" r:id="rId4"/>
    <p:sldMasterId id="2147484154" r:id="rId5"/>
    <p:sldMasterId id="2147484155" r:id="rId6"/>
    <p:sldMasterId id="2147484156" r:id="rId7"/>
  </p:sldMasterIdLst>
  <p:notesMasterIdLst>
    <p:notesMasterId r:id="rId77"/>
  </p:notesMasterIdLst>
  <p:sldIdLst>
    <p:sldId id="351" r:id="rId8"/>
    <p:sldId id="256" r:id="rId9"/>
    <p:sldId id="319" r:id="rId10"/>
    <p:sldId id="348" r:id="rId11"/>
    <p:sldId id="257" r:id="rId12"/>
    <p:sldId id="260" r:id="rId13"/>
    <p:sldId id="261" r:id="rId14"/>
    <p:sldId id="262" r:id="rId15"/>
    <p:sldId id="263" r:id="rId16"/>
    <p:sldId id="264" r:id="rId17"/>
    <p:sldId id="265" r:id="rId18"/>
    <p:sldId id="343" r:id="rId19"/>
    <p:sldId id="259" r:id="rId20"/>
    <p:sldId id="258" r:id="rId21"/>
    <p:sldId id="267" r:id="rId22"/>
    <p:sldId id="275" r:id="rId23"/>
    <p:sldId id="268" r:id="rId24"/>
    <p:sldId id="276" r:id="rId25"/>
    <p:sldId id="270" r:id="rId26"/>
    <p:sldId id="269" r:id="rId27"/>
    <p:sldId id="274" r:id="rId28"/>
    <p:sldId id="272" r:id="rId29"/>
    <p:sldId id="273" r:id="rId30"/>
    <p:sldId id="285" r:id="rId31"/>
    <p:sldId id="286" r:id="rId32"/>
    <p:sldId id="287" r:id="rId33"/>
    <p:sldId id="288" r:id="rId34"/>
    <p:sldId id="316" r:id="rId35"/>
    <p:sldId id="317" r:id="rId36"/>
    <p:sldId id="346" r:id="rId37"/>
    <p:sldId id="277" r:id="rId38"/>
    <p:sldId id="290" r:id="rId39"/>
    <p:sldId id="279" r:id="rId40"/>
    <p:sldId id="278" r:id="rId41"/>
    <p:sldId id="289" r:id="rId42"/>
    <p:sldId id="321" r:id="rId43"/>
    <p:sldId id="322" r:id="rId44"/>
    <p:sldId id="323" r:id="rId45"/>
    <p:sldId id="324" r:id="rId46"/>
    <p:sldId id="294" r:id="rId47"/>
    <p:sldId id="295" r:id="rId48"/>
    <p:sldId id="280" r:id="rId49"/>
    <p:sldId id="296" r:id="rId50"/>
    <p:sldId id="305" r:id="rId51"/>
    <p:sldId id="309" r:id="rId52"/>
    <p:sldId id="310" r:id="rId53"/>
    <p:sldId id="304" r:id="rId54"/>
    <p:sldId id="281" r:id="rId55"/>
    <p:sldId id="282" r:id="rId56"/>
    <p:sldId id="284" r:id="rId57"/>
    <p:sldId id="298" r:id="rId58"/>
    <p:sldId id="344" r:id="rId59"/>
    <p:sldId id="320" r:id="rId60"/>
    <p:sldId id="325" r:id="rId61"/>
    <p:sldId id="299" r:id="rId62"/>
    <p:sldId id="300" r:id="rId63"/>
    <p:sldId id="312" r:id="rId64"/>
    <p:sldId id="326" r:id="rId65"/>
    <p:sldId id="332" r:id="rId66"/>
    <p:sldId id="333" r:id="rId67"/>
    <p:sldId id="334" r:id="rId68"/>
    <p:sldId id="335" r:id="rId69"/>
    <p:sldId id="336" r:id="rId70"/>
    <p:sldId id="337" r:id="rId71"/>
    <p:sldId id="338" r:id="rId72"/>
    <p:sldId id="339" r:id="rId73"/>
    <p:sldId id="342" r:id="rId74"/>
    <p:sldId id="327" r:id="rId75"/>
    <p:sldId id="349" r:id="rId76"/>
  </p:sldIdLst>
  <p:sldSz cx="12192000" cy="6858000"/>
  <p:notesSz cx="6858000" cy="9144000"/>
  <p:custDataLst>
    <p:tags r:id="rId7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slide" Target="slides/slide67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4.xml"/><Relationship Id="rId82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 16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18" name="文本占位符 1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  <a:noFill/>
        </p:spPr>
        <p:txBody>
          <a:bodyPr vert="horz" wrap="square" lIns="76200" tIns="76200" rIns="76200" bIns="76200" anchor="t">
            <a:no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200" b="0" strike="noStrike" cap="none" smtClean="0">
                <a:latin typeface="Calibri"/>
                <a:ea typeface="宋体" charset="0"/>
              </a:rPr>
              <a:t>单击此处编辑母版文本样式</a:t>
            </a:r>
            <a:endParaRPr lang="ko-KR" altLang="en-US" sz="1200" b="0" strike="noStrike" cap="none" smtClean="0">
              <a:latin typeface="Calibri"/>
              <a:ea typeface="宋体" charset="0"/>
            </a:endParaRPr>
          </a:p>
          <a:p>
            <a:pPr marL="0" indent="0" algn="l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200" b="0" strike="noStrike" cap="none" smtClean="0">
                <a:latin typeface="Calibri"/>
                <a:ea typeface="宋体" charset="0"/>
              </a:rPr>
              <a:t>第二级</a:t>
            </a:r>
            <a:endParaRPr lang="ko-KR" altLang="en-US" sz="1200" b="0" strike="noStrike" cap="none" smtClean="0">
              <a:latin typeface="Calibri"/>
              <a:ea typeface="宋体" charset="0"/>
            </a:endParaRPr>
          </a:p>
          <a:p>
            <a:pPr marL="0" indent="0" algn="l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200" b="0" strike="noStrike" cap="none" smtClean="0">
                <a:latin typeface="Calibri"/>
                <a:ea typeface="宋体" charset="0"/>
              </a:rPr>
              <a:t>第三级</a:t>
            </a:r>
            <a:endParaRPr lang="ko-KR" altLang="en-US" sz="1200" b="0" strike="noStrike" cap="none" smtClean="0">
              <a:latin typeface="Calibri"/>
              <a:ea typeface="宋体" charset="0"/>
            </a:endParaRPr>
          </a:p>
          <a:p>
            <a:pPr marL="0" indent="0" algn="l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200" b="0" strike="noStrike" cap="none" smtClean="0">
                <a:latin typeface="Calibri"/>
                <a:ea typeface="宋体" charset="0"/>
              </a:rPr>
              <a:t>第四级</a:t>
            </a:r>
            <a:endParaRPr lang="ko-KR" altLang="en-US" sz="1200" b="0" strike="noStrike" cap="none" smtClean="0">
              <a:latin typeface="Calibri"/>
              <a:ea typeface="宋体" charset="0"/>
            </a:endParaRPr>
          </a:p>
          <a:p>
            <a:pPr marL="0" indent="0" algn="l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200" b="0" strike="noStrike" cap="none" smtClean="0">
                <a:latin typeface="Calibri"/>
                <a:ea typeface="宋体" charset="0"/>
              </a:rPr>
              <a:t>第五级</a:t>
            </a:r>
            <a:endParaRPr lang="ko-KR" altLang="en-US" sz="1200" b="0" strike="noStrike" cap="none" smtClean="0">
              <a:latin typeface="Calibri"/>
              <a:ea typeface="宋体" charset="0"/>
            </a:endParaRPr>
          </a:p>
        </p:txBody>
      </p:sp>
      <p:sp>
        <p:nvSpPr>
          <p:cNvPr id="19" name="页眉占位符 18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2435" cy="459740"/>
          </a:xfrm>
          <a:prstGeom prst="rect">
            <a:avLst/>
          </a:prstGeom>
          <a:noFill/>
        </p:spPr>
        <p:txBody>
          <a:bodyPr vert="horz" wrap="square" lIns="76200" tIns="76200" rIns="76200" bIns="76200" anchor="t">
            <a:no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200" b="0" strike="noStrike" cap="none" smtClean="0">
              <a:latin typeface="Calibri"/>
              <a:ea typeface="宋体" charset="0"/>
            </a:endParaRPr>
          </a:p>
        </p:txBody>
      </p:sp>
      <p:sp>
        <p:nvSpPr>
          <p:cNvPr id="20" name="页脚占位符 19"/>
          <p:cNvSpPr txBox="1">
            <a:spLocks noGrp="1"/>
          </p:cNvSpPr>
          <p:nvPr>
            <p:ph type="ftr" idx="3"/>
          </p:nvPr>
        </p:nvSpPr>
        <p:spPr>
          <a:xfrm>
            <a:off x="0" y="8685530"/>
            <a:ext cx="2972435" cy="459105"/>
          </a:xfrm>
          <a:prstGeom prst="rect">
            <a:avLst/>
          </a:prstGeom>
          <a:noFill/>
        </p:spPr>
        <p:txBody>
          <a:bodyPr vert="horz" wrap="square" lIns="76200" tIns="76200" rIns="76200" bIns="76200" anchor="b">
            <a:no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200" b="0" strike="noStrike" cap="none" smtClean="0">
              <a:latin typeface="Calibri"/>
              <a:ea typeface="宋体" charset="0"/>
            </a:endParaRPr>
          </a:p>
        </p:txBody>
      </p:sp>
      <p:sp>
        <p:nvSpPr>
          <p:cNvPr id="21" name="日期占位符 20"/>
          <p:cNvSpPr txBox="1">
            <a:spLocks noGrp="1"/>
          </p:cNvSpPr>
          <p:nvPr>
            <p:ph type="dt" idx="4"/>
          </p:nvPr>
        </p:nvSpPr>
        <p:spPr>
          <a:xfrm>
            <a:off x="3884930" y="0"/>
            <a:ext cx="2972435" cy="459740"/>
          </a:xfrm>
          <a:prstGeom prst="rect">
            <a:avLst/>
          </a:prstGeom>
          <a:noFill/>
        </p:spPr>
        <p:txBody>
          <a:bodyPr vert="horz" wrap="square" lIns="76200" tIns="76200" rIns="76200" bIns="76200" anchor="t">
            <a:noAutofit/>
          </a:bodyPr>
          <a:lstStyle/>
          <a:p>
            <a:pPr marL="0" indent="0" algn="r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rPr lang="en-GB" altLang="en-US" sz="1200" b="0" strike="noStrike" cap="none" smtClean="0">
                <a:latin typeface="Calibri"/>
                <a:ea typeface="宋体" charset="0"/>
              </a:rPr>
              <a:t>26/08/2021</a:t>
            </a:fld>
            <a:endParaRPr lang="ko-KR" altLang="en-US" sz="1200" b="0" strike="noStrike" cap="none" smtClean="0">
              <a:latin typeface="Calibri"/>
              <a:ea typeface="宋体" charset="0"/>
            </a:endParaRPr>
          </a:p>
        </p:txBody>
      </p:sp>
      <p:sp>
        <p:nvSpPr>
          <p:cNvPr id="22" name="幻灯片编号占位符 21"/>
          <p:cNvSpPr txBox="1">
            <a:spLocks noGrp="1"/>
          </p:cNvSpPr>
          <p:nvPr>
            <p:ph type="sldNum" idx="5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  <a:noFill/>
        </p:spPr>
        <p:txBody>
          <a:bodyPr vert="horz" wrap="square" lIns="76200" tIns="76200" rIns="76200" bIns="76200" anchor="b">
            <a:noAutofit/>
          </a:bodyPr>
          <a:lstStyle/>
          <a:p>
            <a:pPr marL="0" indent="0" algn="r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rPr lang="en-US" altLang="ko-KR" sz="1200" b="0" strike="noStrike" cap="none" smtClean="0">
                <a:latin typeface="Calibri"/>
                <a:ea typeface="宋体" charset="0"/>
              </a:rPr>
              <a:t>‹#›</a:t>
            </a:fld>
            <a:endParaRPr lang="ko-KR" altLang="en-US" sz="1200" b="0" strike="noStrike" cap="none" smtClean="0">
              <a:latin typeface="Calibri"/>
              <a:ea typeface="宋体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723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联机图片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algn="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rPr lang="en-US" altLang="ko-KR" sz="1200" b="0" strike="noStrike" cap="none" smtClean="0">
                <a:solidFill>
                  <a:schemeClr val="tx1"/>
                </a:solidFill>
                <a:latin typeface="Arial"/>
                <a:ea typeface="Arial"/>
              </a:rPr>
              <a:t>67</a:t>
            </a:fld>
            <a:endParaRPr lang="en-US" altLang="ko-KR" sz="1200" b="0" strike="noStrike" cap="none" smtClean="0">
              <a:solidFill>
                <a:schemeClr val="tx1"/>
              </a:solidFill>
              <a:latin typeface="Arial"/>
              <a:ea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联机图片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algn="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rPr lang="en-US" altLang="ko-KR" sz="1200" b="0" strike="noStrike" cap="none" smtClean="0">
                <a:solidFill>
                  <a:schemeClr val="tx1"/>
                </a:solidFill>
                <a:latin typeface="Arial"/>
                <a:ea typeface="Arial"/>
              </a:rPr>
              <a:t>63</a:t>
            </a:fld>
            <a:endParaRPr lang="en-US" altLang="ko-KR" sz="1200" b="0" strike="noStrike" cap="none" smtClean="0">
              <a:solidFill>
                <a:schemeClr val="tx1"/>
              </a:solidFill>
              <a:latin typeface="Arial"/>
              <a:ea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联机图片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algn="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rPr lang="en-US" altLang="ko-KR" sz="1200" b="0" strike="noStrike" cap="none" smtClean="0">
                <a:solidFill>
                  <a:schemeClr val="tx1"/>
                </a:solidFill>
                <a:latin typeface="Arial"/>
                <a:ea typeface="Arial"/>
              </a:rPr>
              <a:t>64</a:t>
            </a:fld>
            <a:endParaRPr lang="en-US" altLang="ko-KR" sz="1200" b="0" strike="noStrike" cap="none" smtClean="0">
              <a:solidFill>
                <a:schemeClr val="tx1"/>
              </a:solidFill>
              <a:latin typeface="Arial"/>
              <a:ea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联机图片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algn="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rPr lang="en-US" altLang="ko-KR" sz="1200" b="0" strike="noStrike" cap="none" smtClean="0">
                <a:solidFill>
                  <a:schemeClr val="tx1"/>
                </a:solidFill>
                <a:latin typeface="Arial"/>
                <a:ea typeface="Arial"/>
              </a:rPr>
              <a:t>65</a:t>
            </a:fld>
            <a:endParaRPr lang="en-US" altLang="ko-KR" sz="1200" b="0" strike="noStrike" cap="none" smtClean="0">
              <a:solidFill>
                <a:schemeClr val="tx1"/>
              </a:solidFill>
              <a:latin typeface="Arial"/>
              <a:ea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联机图片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7035" cy="3086735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 idx="10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</p:spPr>
        <p:txBody>
          <a:bodyPr vert="horz" wrap="square" lIns="91440" tIns="45720" rIns="91440" bIns="45720" anchor="b">
            <a:noAutofit/>
          </a:bodyPr>
          <a:lstStyle/>
          <a:p>
            <a:pPr marL="0" indent="0" algn="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rPr lang="en-US" altLang="ko-KR" sz="1200" b="0" strike="noStrike" cap="none" smtClean="0">
                <a:solidFill>
                  <a:schemeClr val="tx1"/>
                </a:solidFill>
                <a:latin typeface="Arial"/>
                <a:ea typeface="Arial"/>
              </a:rPr>
              <a:t>66</a:t>
            </a:fld>
            <a:endParaRPr lang="en-US" altLang="ko-KR" sz="1200" b="0" strike="noStrike" cap="none" smtClean="0">
              <a:solidFill>
                <a:schemeClr val="tx1"/>
              </a:solidFill>
              <a:latin typeface="Arial"/>
              <a:ea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355"/>
            <a:ext cx="9144000" cy="16554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835" cy="365760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5435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835" cy="365760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6235" cy="43522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835" cy="365760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5435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835" cy="365760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215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215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835" cy="365760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5435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835" cy="365760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ctrTitle"/>
          </p:nvPr>
        </p:nvSpPr>
        <p:spPr>
          <a:xfrm>
            <a:off x="1524000" y="1122680"/>
            <a:ext cx="9144635" cy="23882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ctr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60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6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副标题 2"/>
          <p:cNvSpPr txBox="1">
            <a:spLocks noGrp="1"/>
          </p:cNvSpPr>
          <p:nvPr>
            <p:ph type="subTitle" idx="1"/>
          </p:nvPr>
        </p:nvSpPr>
        <p:spPr>
          <a:xfrm>
            <a:off x="1524000" y="3602355"/>
            <a:ext cx="9144635" cy="165608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ctr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单击此处编辑母版副标题样式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1" name="形状 10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形状 11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1850" y="1710055"/>
            <a:ext cx="10516235" cy="285305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60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6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1850" y="4589780"/>
            <a:ext cx="10516235" cy="150050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chemeClr val="tx1">
                    <a:tint val="75000"/>
                  </a:schemeClr>
                </a:solidFill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0" strike="noStrike" cap="none" smtClean="0">
              <a:solidFill>
                <a:schemeClr val="tx1">
                  <a:tint val="75000"/>
                </a:schemeClr>
              </a:solidFill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5182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2"/>
          </p:nvPr>
        </p:nvSpPr>
        <p:spPr>
          <a:xfrm>
            <a:off x="6172200" y="1825625"/>
            <a:ext cx="5182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形状 10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40105" y="1681480"/>
            <a:ext cx="5158105" cy="824230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1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2"/>
          </p:nvPr>
        </p:nvSpPr>
        <p:spPr>
          <a:xfrm>
            <a:off x="840105" y="2505075"/>
            <a:ext cx="5158105" cy="3685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文本占位符 4"/>
          <p:cNvSpPr txBox="1">
            <a:spLocks noGrp="1"/>
          </p:cNvSpPr>
          <p:nvPr>
            <p:ph type="body" idx="3"/>
          </p:nvPr>
        </p:nvSpPr>
        <p:spPr>
          <a:xfrm>
            <a:off x="6172200" y="1681480"/>
            <a:ext cx="5184140" cy="824230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1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6" name="内容占位符 5"/>
          <p:cNvSpPr txBox="1">
            <a:spLocks noGrp="1"/>
          </p:cNvSpPr>
          <p:nvPr>
            <p:ph idx="4"/>
          </p:nvPr>
        </p:nvSpPr>
        <p:spPr>
          <a:xfrm>
            <a:off x="6172200" y="2505075"/>
            <a:ext cx="5184140" cy="3685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7" name="日期占位符 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8" name="页脚占位符 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9" name="幻灯片编号占位符 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2" name="形状 11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形状 12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形状 6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4" name="页脚占位符 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5" name="幻灯片编号占位符 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8" name="形状 7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形状 8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形状 5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日期占位符 1"/>
          <p:cNvSpPr txBox="1">
            <a:spLocks noGrp="1"/>
          </p:cNvSpPr>
          <p:nvPr>
            <p:ph type="dt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3" name="页脚占位符 2"/>
          <p:cNvSpPr txBox="1">
            <a:spLocks noGrp="1"/>
          </p:cNvSpPr>
          <p:nvPr>
            <p:ph type="ftr" idx="10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 idx="11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7" name="形状 6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形状 7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457200"/>
            <a:ext cx="3932555" cy="16008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5183505" y="987425"/>
            <a:ext cx="6172835" cy="48742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body" idx="2"/>
          </p:nvPr>
        </p:nvSpPr>
        <p:spPr>
          <a:xfrm>
            <a:off x="840105" y="2057400"/>
            <a:ext cx="3932555" cy="3812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6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16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6235" cy="43522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835" cy="365760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5435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835" cy="365760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457200"/>
            <a:ext cx="3932555" cy="16008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图片占位符 2"/>
          <p:cNvSpPr txBox="1">
            <a:spLocks noGrp="1"/>
          </p:cNvSpPr>
          <p:nvPr>
            <p:ph type="pic" idx="1"/>
          </p:nvPr>
        </p:nvSpPr>
        <p:spPr>
          <a:xfrm>
            <a:off x="5183505" y="987425"/>
            <a:ext cx="6172835" cy="48742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body" idx="2"/>
          </p:nvPr>
        </p:nvSpPr>
        <p:spPr>
          <a:xfrm>
            <a:off x="840105" y="2057400"/>
            <a:ext cx="3932555" cy="3812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6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16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（竖排） 2"/>
          <p:cNvSpPr txBox="1"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竖排标题 1"/>
          <p:cNvSpPr txBox="1">
            <a:spLocks noGrp="1"/>
          </p:cNvSpPr>
          <p:nvPr>
            <p:ph type="title" orient="vert"/>
          </p:nvPr>
        </p:nvSpPr>
        <p:spPr>
          <a:xfrm>
            <a:off x="8724900" y="365125"/>
            <a:ext cx="2629535" cy="5812790"/>
          </a:xfrm>
          <a:prstGeom prst="rect">
            <a:avLst/>
          </a:prstGeom>
        </p:spPr>
        <p:txBody>
          <a:bodyPr vert="eaVert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（竖排） 2"/>
          <p:cNvSpPr txBox="1">
            <a:spLocks noGrp="1"/>
          </p:cNvSpPr>
          <p:nvPr>
            <p:ph type="body" orient="vert" idx="1"/>
          </p:nvPr>
        </p:nvSpPr>
        <p:spPr>
          <a:xfrm>
            <a:off x="838200" y="365125"/>
            <a:ext cx="7734935" cy="5812790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ctrTitle"/>
          </p:nvPr>
        </p:nvSpPr>
        <p:spPr>
          <a:xfrm>
            <a:off x="1524000" y="1122680"/>
            <a:ext cx="9144635" cy="23882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ctr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60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6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副标题 2"/>
          <p:cNvSpPr txBox="1">
            <a:spLocks noGrp="1"/>
          </p:cNvSpPr>
          <p:nvPr>
            <p:ph type="subTitle" idx="1"/>
          </p:nvPr>
        </p:nvSpPr>
        <p:spPr>
          <a:xfrm>
            <a:off x="1524000" y="3602355"/>
            <a:ext cx="9144635" cy="165608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ctr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单击此处编辑母版副标题样式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1" name="形状 10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形状 11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1850" y="1710055"/>
            <a:ext cx="10516235" cy="285305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60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6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1850" y="4589780"/>
            <a:ext cx="10516235" cy="150050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chemeClr val="tx1">
                    <a:tint val="75000"/>
                  </a:schemeClr>
                </a:solidFill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0" strike="noStrike" cap="none" smtClean="0">
              <a:solidFill>
                <a:schemeClr val="tx1">
                  <a:tint val="75000"/>
                </a:schemeClr>
              </a:solidFill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5182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2"/>
          </p:nvPr>
        </p:nvSpPr>
        <p:spPr>
          <a:xfrm>
            <a:off x="6172200" y="1825625"/>
            <a:ext cx="5182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形状 10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40105" y="1681480"/>
            <a:ext cx="5158105" cy="824230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1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2"/>
          </p:nvPr>
        </p:nvSpPr>
        <p:spPr>
          <a:xfrm>
            <a:off x="840105" y="2505075"/>
            <a:ext cx="5158105" cy="3685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文本占位符 4"/>
          <p:cNvSpPr txBox="1">
            <a:spLocks noGrp="1"/>
          </p:cNvSpPr>
          <p:nvPr>
            <p:ph type="body" idx="3"/>
          </p:nvPr>
        </p:nvSpPr>
        <p:spPr>
          <a:xfrm>
            <a:off x="6172200" y="1681480"/>
            <a:ext cx="5184140" cy="824230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1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6" name="内容占位符 5"/>
          <p:cNvSpPr txBox="1">
            <a:spLocks noGrp="1"/>
          </p:cNvSpPr>
          <p:nvPr>
            <p:ph idx="4"/>
          </p:nvPr>
        </p:nvSpPr>
        <p:spPr>
          <a:xfrm>
            <a:off x="6172200" y="2505075"/>
            <a:ext cx="5184140" cy="3685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7" name="日期占位符 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8" name="页脚占位符 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9" name="幻灯片编号占位符 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2" name="形状 11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形状 12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形状 6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4" name="页脚占位符 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5" name="幻灯片编号占位符 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8" name="形状 7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形状 8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形状 5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日期占位符 1"/>
          <p:cNvSpPr txBox="1">
            <a:spLocks noGrp="1"/>
          </p:cNvSpPr>
          <p:nvPr>
            <p:ph type="dt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3" name="页脚占位符 2"/>
          <p:cNvSpPr txBox="1">
            <a:spLocks noGrp="1"/>
          </p:cNvSpPr>
          <p:nvPr>
            <p:ph type="ftr" idx="10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 idx="11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7" name="形状 6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形状 7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10055"/>
            <a:ext cx="10515600" cy="285242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780"/>
            <a:ext cx="10515600" cy="149987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835" cy="365760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5435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835" cy="365760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457200"/>
            <a:ext cx="3932555" cy="16008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5183505" y="987425"/>
            <a:ext cx="6172835" cy="48742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body" idx="2"/>
          </p:nvPr>
        </p:nvSpPr>
        <p:spPr>
          <a:xfrm>
            <a:off x="840105" y="2057400"/>
            <a:ext cx="3932555" cy="3812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6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16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457200"/>
            <a:ext cx="3932555" cy="16008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图片占位符 2"/>
          <p:cNvSpPr txBox="1">
            <a:spLocks noGrp="1"/>
          </p:cNvSpPr>
          <p:nvPr>
            <p:ph type="pic" idx="1"/>
          </p:nvPr>
        </p:nvSpPr>
        <p:spPr>
          <a:xfrm>
            <a:off x="5183505" y="987425"/>
            <a:ext cx="6172835" cy="48742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body" idx="2"/>
          </p:nvPr>
        </p:nvSpPr>
        <p:spPr>
          <a:xfrm>
            <a:off x="840105" y="2057400"/>
            <a:ext cx="3932555" cy="3812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6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16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（竖排） 2"/>
          <p:cNvSpPr txBox="1"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竖排标题 1"/>
          <p:cNvSpPr txBox="1">
            <a:spLocks noGrp="1"/>
          </p:cNvSpPr>
          <p:nvPr>
            <p:ph type="title" orient="vert"/>
          </p:nvPr>
        </p:nvSpPr>
        <p:spPr>
          <a:xfrm>
            <a:off x="8724900" y="365125"/>
            <a:ext cx="2629535" cy="5812790"/>
          </a:xfrm>
          <a:prstGeom prst="rect">
            <a:avLst/>
          </a:prstGeom>
        </p:spPr>
        <p:txBody>
          <a:bodyPr vert="eaVert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（竖排） 2"/>
          <p:cNvSpPr txBox="1">
            <a:spLocks noGrp="1"/>
          </p:cNvSpPr>
          <p:nvPr>
            <p:ph type="body" orient="vert" idx="1"/>
          </p:nvPr>
        </p:nvSpPr>
        <p:spPr>
          <a:xfrm>
            <a:off x="838200" y="365125"/>
            <a:ext cx="7734935" cy="5812790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ctrTitle"/>
          </p:nvPr>
        </p:nvSpPr>
        <p:spPr>
          <a:xfrm>
            <a:off x="1524000" y="1122680"/>
            <a:ext cx="9144635" cy="23882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ctr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60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6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副标题 2"/>
          <p:cNvSpPr txBox="1">
            <a:spLocks noGrp="1"/>
          </p:cNvSpPr>
          <p:nvPr>
            <p:ph type="subTitle" idx="1"/>
          </p:nvPr>
        </p:nvSpPr>
        <p:spPr>
          <a:xfrm>
            <a:off x="1524000" y="3602355"/>
            <a:ext cx="9144635" cy="165608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ctr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单击此处编辑母版副标题样式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1" name="形状 10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形状 11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1850" y="1710055"/>
            <a:ext cx="10516235" cy="285305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60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6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1850" y="4589780"/>
            <a:ext cx="10516235" cy="150050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chemeClr val="tx1">
                    <a:tint val="75000"/>
                  </a:schemeClr>
                </a:solidFill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0" strike="noStrike" cap="none" smtClean="0">
              <a:solidFill>
                <a:schemeClr val="tx1">
                  <a:tint val="75000"/>
                </a:schemeClr>
              </a:solidFill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5182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2"/>
          </p:nvPr>
        </p:nvSpPr>
        <p:spPr>
          <a:xfrm>
            <a:off x="6172200" y="1825625"/>
            <a:ext cx="5182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形状 10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40105" y="1681480"/>
            <a:ext cx="5158105" cy="824230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1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2"/>
          </p:nvPr>
        </p:nvSpPr>
        <p:spPr>
          <a:xfrm>
            <a:off x="840105" y="2505075"/>
            <a:ext cx="5158105" cy="3685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文本占位符 4"/>
          <p:cNvSpPr txBox="1">
            <a:spLocks noGrp="1"/>
          </p:cNvSpPr>
          <p:nvPr>
            <p:ph type="body" idx="3"/>
          </p:nvPr>
        </p:nvSpPr>
        <p:spPr>
          <a:xfrm>
            <a:off x="6172200" y="1681480"/>
            <a:ext cx="5184140" cy="824230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1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6" name="内容占位符 5"/>
          <p:cNvSpPr txBox="1">
            <a:spLocks noGrp="1"/>
          </p:cNvSpPr>
          <p:nvPr>
            <p:ph idx="4"/>
          </p:nvPr>
        </p:nvSpPr>
        <p:spPr>
          <a:xfrm>
            <a:off x="6172200" y="2505075"/>
            <a:ext cx="5184140" cy="3685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7" name="日期占位符 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8" name="页脚占位符 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9" name="幻灯片编号占位符 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2" name="形状 11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形状 12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形状 6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4" name="页脚占位符 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5" name="幻灯片编号占位符 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8" name="形状 7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形状 8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65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65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835" cy="365760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5435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835" cy="365760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形状 5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日期占位符 1"/>
          <p:cNvSpPr txBox="1">
            <a:spLocks noGrp="1"/>
          </p:cNvSpPr>
          <p:nvPr>
            <p:ph type="dt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3" name="页脚占位符 2"/>
          <p:cNvSpPr txBox="1">
            <a:spLocks noGrp="1"/>
          </p:cNvSpPr>
          <p:nvPr>
            <p:ph type="ftr" idx="10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 idx="11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7" name="形状 6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形状 7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457200"/>
            <a:ext cx="3932555" cy="16008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5183505" y="987425"/>
            <a:ext cx="6172835" cy="48742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body" idx="2"/>
          </p:nvPr>
        </p:nvSpPr>
        <p:spPr>
          <a:xfrm>
            <a:off x="840105" y="2057400"/>
            <a:ext cx="3932555" cy="3812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6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16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457200"/>
            <a:ext cx="3932555" cy="16008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图片占位符 2"/>
          <p:cNvSpPr txBox="1">
            <a:spLocks noGrp="1"/>
          </p:cNvSpPr>
          <p:nvPr>
            <p:ph type="pic" idx="1"/>
          </p:nvPr>
        </p:nvSpPr>
        <p:spPr>
          <a:xfrm>
            <a:off x="5183505" y="987425"/>
            <a:ext cx="6172835" cy="48742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body" idx="2"/>
          </p:nvPr>
        </p:nvSpPr>
        <p:spPr>
          <a:xfrm>
            <a:off x="840105" y="2057400"/>
            <a:ext cx="3932555" cy="3812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6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16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（竖排） 2"/>
          <p:cNvSpPr txBox="1"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竖排标题 1"/>
          <p:cNvSpPr txBox="1">
            <a:spLocks noGrp="1"/>
          </p:cNvSpPr>
          <p:nvPr>
            <p:ph type="title" orient="vert"/>
          </p:nvPr>
        </p:nvSpPr>
        <p:spPr>
          <a:xfrm>
            <a:off x="8724900" y="365125"/>
            <a:ext cx="2629535" cy="5812790"/>
          </a:xfrm>
          <a:prstGeom prst="rect">
            <a:avLst/>
          </a:prstGeom>
        </p:spPr>
        <p:txBody>
          <a:bodyPr vert="eaVert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（竖排） 2"/>
          <p:cNvSpPr txBox="1">
            <a:spLocks noGrp="1"/>
          </p:cNvSpPr>
          <p:nvPr>
            <p:ph type="body" orient="vert" idx="1"/>
          </p:nvPr>
        </p:nvSpPr>
        <p:spPr>
          <a:xfrm>
            <a:off x="838200" y="365125"/>
            <a:ext cx="7734935" cy="5812790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ctrTitle"/>
          </p:nvPr>
        </p:nvSpPr>
        <p:spPr>
          <a:xfrm>
            <a:off x="1524000" y="1122680"/>
            <a:ext cx="9144635" cy="23882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ctr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60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6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副标题 2"/>
          <p:cNvSpPr txBox="1">
            <a:spLocks noGrp="1"/>
          </p:cNvSpPr>
          <p:nvPr>
            <p:ph type="subTitle" idx="1"/>
          </p:nvPr>
        </p:nvSpPr>
        <p:spPr>
          <a:xfrm>
            <a:off x="1524000" y="3602355"/>
            <a:ext cx="9144635" cy="165608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ctr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单击此处编辑母版副标题样式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1" name="形状 10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形状 11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1850" y="1710055"/>
            <a:ext cx="10516235" cy="285305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60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6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1850" y="4589780"/>
            <a:ext cx="10516235" cy="150050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chemeClr val="tx1">
                    <a:tint val="75000"/>
                  </a:schemeClr>
                </a:solidFill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0" strike="noStrike" cap="none" smtClean="0">
              <a:solidFill>
                <a:schemeClr val="tx1">
                  <a:tint val="75000"/>
                </a:schemeClr>
              </a:solidFill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5182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2"/>
          </p:nvPr>
        </p:nvSpPr>
        <p:spPr>
          <a:xfrm>
            <a:off x="6172200" y="1825625"/>
            <a:ext cx="5182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形状 10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40105" y="1681480"/>
            <a:ext cx="5158105" cy="824230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1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2"/>
          </p:nvPr>
        </p:nvSpPr>
        <p:spPr>
          <a:xfrm>
            <a:off x="840105" y="2505075"/>
            <a:ext cx="5158105" cy="3685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文本占位符 4"/>
          <p:cNvSpPr txBox="1">
            <a:spLocks noGrp="1"/>
          </p:cNvSpPr>
          <p:nvPr>
            <p:ph type="body" idx="3"/>
          </p:nvPr>
        </p:nvSpPr>
        <p:spPr>
          <a:xfrm>
            <a:off x="6172200" y="1681480"/>
            <a:ext cx="5184140" cy="824230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1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6" name="内容占位符 5"/>
          <p:cNvSpPr txBox="1">
            <a:spLocks noGrp="1"/>
          </p:cNvSpPr>
          <p:nvPr>
            <p:ph idx="4"/>
          </p:nvPr>
        </p:nvSpPr>
        <p:spPr>
          <a:xfrm>
            <a:off x="6172200" y="2505075"/>
            <a:ext cx="5184140" cy="3685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7" name="日期占位符 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8" name="页脚占位符 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9" name="幻灯片编号占位符 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2" name="形状 11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形状 12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132588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105" y="1681480"/>
            <a:ext cx="5157470" cy="8235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105" y="2505075"/>
            <a:ext cx="5157470" cy="368490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480"/>
            <a:ext cx="5183505" cy="8235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505" cy="368490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835" cy="365760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5435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835" cy="365760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形状 6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4" name="页脚占位符 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5" name="幻灯片编号占位符 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8" name="形状 7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形状 8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形状 5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日期占位符 1"/>
          <p:cNvSpPr txBox="1">
            <a:spLocks noGrp="1"/>
          </p:cNvSpPr>
          <p:nvPr>
            <p:ph type="dt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3" name="页脚占位符 2"/>
          <p:cNvSpPr txBox="1">
            <a:spLocks noGrp="1"/>
          </p:cNvSpPr>
          <p:nvPr>
            <p:ph type="ftr" idx="10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 idx="11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7" name="形状 6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形状 7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457200"/>
            <a:ext cx="3932555" cy="16008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5183505" y="987425"/>
            <a:ext cx="6172835" cy="48742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body" idx="2"/>
          </p:nvPr>
        </p:nvSpPr>
        <p:spPr>
          <a:xfrm>
            <a:off x="840105" y="2057400"/>
            <a:ext cx="3932555" cy="3812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6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16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457200"/>
            <a:ext cx="3932555" cy="16008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图片占位符 2"/>
          <p:cNvSpPr txBox="1">
            <a:spLocks noGrp="1"/>
          </p:cNvSpPr>
          <p:nvPr>
            <p:ph type="pic" idx="1"/>
          </p:nvPr>
        </p:nvSpPr>
        <p:spPr>
          <a:xfrm>
            <a:off x="5183505" y="987425"/>
            <a:ext cx="6172835" cy="48742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body" idx="2"/>
          </p:nvPr>
        </p:nvSpPr>
        <p:spPr>
          <a:xfrm>
            <a:off x="840105" y="2057400"/>
            <a:ext cx="3932555" cy="3812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6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16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（竖排） 2"/>
          <p:cNvSpPr txBox="1"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竖排标题 1"/>
          <p:cNvSpPr txBox="1">
            <a:spLocks noGrp="1"/>
          </p:cNvSpPr>
          <p:nvPr>
            <p:ph type="title" orient="vert"/>
          </p:nvPr>
        </p:nvSpPr>
        <p:spPr>
          <a:xfrm>
            <a:off x="8724900" y="365125"/>
            <a:ext cx="2629535" cy="5812790"/>
          </a:xfrm>
          <a:prstGeom prst="rect">
            <a:avLst/>
          </a:prstGeom>
        </p:spPr>
        <p:txBody>
          <a:bodyPr vert="eaVert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（竖排） 2"/>
          <p:cNvSpPr txBox="1">
            <a:spLocks noGrp="1"/>
          </p:cNvSpPr>
          <p:nvPr>
            <p:ph type="body" orient="vert" idx="1"/>
          </p:nvPr>
        </p:nvSpPr>
        <p:spPr>
          <a:xfrm>
            <a:off x="838200" y="365125"/>
            <a:ext cx="7734935" cy="5812790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ctrTitle"/>
          </p:nvPr>
        </p:nvSpPr>
        <p:spPr>
          <a:xfrm>
            <a:off x="1524000" y="1122680"/>
            <a:ext cx="9144635" cy="23882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ctr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60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6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副标题 2"/>
          <p:cNvSpPr txBox="1">
            <a:spLocks noGrp="1"/>
          </p:cNvSpPr>
          <p:nvPr>
            <p:ph type="subTitle" idx="1"/>
          </p:nvPr>
        </p:nvSpPr>
        <p:spPr>
          <a:xfrm>
            <a:off x="1524000" y="3602355"/>
            <a:ext cx="9144635" cy="165608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ctr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单击此处编辑母版副标题样式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1" name="形状 10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形状 11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1850" y="1710055"/>
            <a:ext cx="10516235" cy="285305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60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6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1850" y="4589780"/>
            <a:ext cx="10516235" cy="150050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chemeClr val="tx1">
                    <a:tint val="75000"/>
                  </a:schemeClr>
                </a:solidFill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0" strike="noStrike" cap="none" smtClean="0">
              <a:solidFill>
                <a:schemeClr val="tx1">
                  <a:tint val="75000"/>
                </a:schemeClr>
              </a:solidFill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5182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2"/>
          </p:nvPr>
        </p:nvSpPr>
        <p:spPr>
          <a:xfrm>
            <a:off x="6172200" y="1825625"/>
            <a:ext cx="5182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835" cy="365760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5435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835" cy="365760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形状 10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40105" y="1681480"/>
            <a:ext cx="5158105" cy="824230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1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2"/>
          </p:nvPr>
        </p:nvSpPr>
        <p:spPr>
          <a:xfrm>
            <a:off x="840105" y="2505075"/>
            <a:ext cx="5158105" cy="3685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文本占位符 4"/>
          <p:cNvSpPr txBox="1">
            <a:spLocks noGrp="1"/>
          </p:cNvSpPr>
          <p:nvPr>
            <p:ph type="body" idx="3"/>
          </p:nvPr>
        </p:nvSpPr>
        <p:spPr>
          <a:xfrm>
            <a:off x="6172200" y="1681480"/>
            <a:ext cx="5184140" cy="824230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1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6" name="内容占位符 5"/>
          <p:cNvSpPr txBox="1">
            <a:spLocks noGrp="1"/>
          </p:cNvSpPr>
          <p:nvPr>
            <p:ph idx="4"/>
          </p:nvPr>
        </p:nvSpPr>
        <p:spPr>
          <a:xfrm>
            <a:off x="6172200" y="2505075"/>
            <a:ext cx="5184140" cy="3685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7" name="日期占位符 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8" name="页脚占位符 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9" name="幻灯片编号占位符 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2" name="形状 11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形状 12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形状 6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4" name="页脚占位符 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5" name="幻灯片编号占位符 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8" name="形状 7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形状 8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形状 5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日期占位符 1"/>
          <p:cNvSpPr txBox="1">
            <a:spLocks noGrp="1"/>
          </p:cNvSpPr>
          <p:nvPr>
            <p:ph type="dt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3" name="页脚占位符 2"/>
          <p:cNvSpPr txBox="1">
            <a:spLocks noGrp="1"/>
          </p:cNvSpPr>
          <p:nvPr>
            <p:ph type="ftr" idx="10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 idx="11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7" name="形状 6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形状 7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457200"/>
            <a:ext cx="3932555" cy="16008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5183505" y="987425"/>
            <a:ext cx="6172835" cy="48742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body" idx="2"/>
          </p:nvPr>
        </p:nvSpPr>
        <p:spPr>
          <a:xfrm>
            <a:off x="840105" y="2057400"/>
            <a:ext cx="3932555" cy="3812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6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16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457200"/>
            <a:ext cx="3932555" cy="16008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图片占位符 2"/>
          <p:cNvSpPr txBox="1">
            <a:spLocks noGrp="1"/>
          </p:cNvSpPr>
          <p:nvPr>
            <p:ph type="pic" idx="1"/>
          </p:nvPr>
        </p:nvSpPr>
        <p:spPr>
          <a:xfrm>
            <a:off x="5183505" y="987425"/>
            <a:ext cx="6172835" cy="48742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body" idx="2"/>
          </p:nvPr>
        </p:nvSpPr>
        <p:spPr>
          <a:xfrm>
            <a:off x="840105" y="2057400"/>
            <a:ext cx="3932555" cy="3812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6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16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（竖排） 2"/>
          <p:cNvSpPr txBox="1"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竖排标题 1"/>
          <p:cNvSpPr txBox="1">
            <a:spLocks noGrp="1"/>
          </p:cNvSpPr>
          <p:nvPr>
            <p:ph type="title" orient="vert"/>
          </p:nvPr>
        </p:nvSpPr>
        <p:spPr>
          <a:xfrm>
            <a:off x="8724900" y="365125"/>
            <a:ext cx="2629535" cy="5812790"/>
          </a:xfrm>
          <a:prstGeom prst="rect">
            <a:avLst/>
          </a:prstGeom>
        </p:spPr>
        <p:txBody>
          <a:bodyPr vert="eaVert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（竖排） 2"/>
          <p:cNvSpPr txBox="1">
            <a:spLocks noGrp="1"/>
          </p:cNvSpPr>
          <p:nvPr>
            <p:ph type="body" orient="vert" idx="1"/>
          </p:nvPr>
        </p:nvSpPr>
        <p:spPr>
          <a:xfrm>
            <a:off x="838200" y="365125"/>
            <a:ext cx="7734935" cy="5812790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ctrTitle"/>
          </p:nvPr>
        </p:nvSpPr>
        <p:spPr>
          <a:xfrm>
            <a:off x="1524000" y="1122680"/>
            <a:ext cx="9144635" cy="23882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ctr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60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6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副标题 2"/>
          <p:cNvSpPr txBox="1">
            <a:spLocks noGrp="1"/>
          </p:cNvSpPr>
          <p:nvPr>
            <p:ph type="subTitle" idx="1"/>
          </p:nvPr>
        </p:nvSpPr>
        <p:spPr>
          <a:xfrm>
            <a:off x="1524000" y="3602355"/>
            <a:ext cx="9144635" cy="165608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ctr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单击此处编辑母版副标题样式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1" name="形状 10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形状 11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1850" y="1710055"/>
            <a:ext cx="10516235" cy="285305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60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6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1850" y="4589780"/>
            <a:ext cx="10516235" cy="150050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chemeClr val="tx1">
                    <a:tint val="75000"/>
                  </a:schemeClr>
                </a:solidFill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0" strike="noStrike" cap="none" smtClean="0">
              <a:solidFill>
                <a:schemeClr val="tx1">
                  <a:tint val="75000"/>
                </a:schemeClr>
              </a:solidFill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835" cy="365760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5435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835" cy="365760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5182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2"/>
          </p:nvPr>
        </p:nvSpPr>
        <p:spPr>
          <a:xfrm>
            <a:off x="6172200" y="1825625"/>
            <a:ext cx="5182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形状 10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40105" y="1681480"/>
            <a:ext cx="5158105" cy="824230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1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2"/>
          </p:nvPr>
        </p:nvSpPr>
        <p:spPr>
          <a:xfrm>
            <a:off x="840105" y="2505075"/>
            <a:ext cx="5158105" cy="3685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文本占位符 4"/>
          <p:cNvSpPr txBox="1">
            <a:spLocks noGrp="1"/>
          </p:cNvSpPr>
          <p:nvPr>
            <p:ph type="body" idx="3"/>
          </p:nvPr>
        </p:nvSpPr>
        <p:spPr>
          <a:xfrm>
            <a:off x="6172200" y="1681480"/>
            <a:ext cx="5184140" cy="824230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400" b="1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6" name="内容占位符 5"/>
          <p:cNvSpPr txBox="1">
            <a:spLocks noGrp="1"/>
          </p:cNvSpPr>
          <p:nvPr>
            <p:ph idx="4"/>
          </p:nvPr>
        </p:nvSpPr>
        <p:spPr>
          <a:xfrm>
            <a:off x="6172200" y="2505075"/>
            <a:ext cx="5184140" cy="3685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7" name="日期占位符 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8" name="页脚占位符 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9" name="幻灯片编号占位符 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2" name="形状 11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形状 12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形状 6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4" name="页脚占位符 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5" name="幻灯片编号占位符 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8" name="形状 7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形状 8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形状 5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日期占位符 1"/>
          <p:cNvSpPr txBox="1">
            <a:spLocks noGrp="1"/>
          </p:cNvSpPr>
          <p:nvPr>
            <p:ph type="dt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3" name="页脚占位符 2"/>
          <p:cNvSpPr txBox="1">
            <a:spLocks noGrp="1"/>
          </p:cNvSpPr>
          <p:nvPr>
            <p:ph type="ftr" idx="10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 idx="11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7" name="形状 6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形状 7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457200"/>
            <a:ext cx="3932555" cy="16008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5183505" y="987425"/>
            <a:ext cx="6172835" cy="48742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body" idx="2"/>
          </p:nvPr>
        </p:nvSpPr>
        <p:spPr>
          <a:xfrm>
            <a:off x="840105" y="2057400"/>
            <a:ext cx="3932555" cy="3812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6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16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 8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40105" y="457200"/>
            <a:ext cx="3932555" cy="1600835"/>
          </a:xfrm>
          <a:prstGeom prst="rect">
            <a:avLst/>
          </a:prstGeom>
        </p:spPr>
        <p:txBody>
          <a:bodyPr vert="horz" wrap="square" lIns="91440" tIns="45720" rIns="91440" bIns="45720" anchor="b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32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32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图片占位符 2"/>
          <p:cNvSpPr txBox="1">
            <a:spLocks noGrp="1"/>
          </p:cNvSpPr>
          <p:nvPr>
            <p:ph type="pic" idx="1"/>
          </p:nvPr>
        </p:nvSpPr>
        <p:spPr>
          <a:xfrm>
            <a:off x="5183505" y="987425"/>
            <a:ext cx="6172835" cy="48742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body" idx="2"/>
          </p:nvPr>
        </p:nvSpPr>
        <p:spPr>
          <a:xfrm>
            <a:off x="840105" y="2057400"/>
            <a:ext cx="3932555" cy="38125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6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16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5" name="日期占位符 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6" name="页脚占位符 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7" name="幻灯片编号占位符 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10" name="形状 9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形状 10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（竖排） 2"/>
          <p:cNvSpPr txBox="1"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形状 7"/>
          <p:cNvSpPr/>
          <p:nvPr/>
        </p:nvSpPr>
        <p:spPr>
          <a:xfrm>
            <a:off x="260350" y="256540"/>
            <a:ext cx="11671300" cy="6345555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2" name="竖排标题 1"/>
          <p:cNvSpPr txBox="1">
            <a:spLocks noGrp="1"/>
          </p:cNvSpPr>
          <p:nvPr>
            <p:ph type="title" orient="vert"/>
          </p:nvPr>
        </p:nvSpPr>
        <p:spPr>
          <a:xfrm>
            <a:off x="8724900" y="365125"/>
            <a:ext cx="2629535" cy="5812790"/>
          </a:xfrm>
          <a:prstGeom prst="rect">
            <a:avLst/>
          </a:prstGeom>
        </p:spPr>
        <p:txBody>
          <a:bodyPr vert="eaVert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  <a:endParaRPr lang="ko-KR" altLang="en-US" sz="44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3" name="文本占位符（竖排） 2"/>
          <p:cNvSpPr txBox="1">
            <a:spLocks noGrp="1"/>
          </p:cNvSpPr>
          <p:nvPr>
            <p:ph type="body" orient="vert" idx="1"/>
          </p:nvPr>
        </p:nvSpPr>
        <p:spPr>
          <a:xfrm>
            <a:off x="838200" y="365125"/>
            <a:ext cx="7734935" cy="5812790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  <a:endParaRPr lang="ko-KR" altLang="en-US" sz="2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  <a:endParaRPr lang="ko-KR" altLang="en-US" sz="24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  <a:endParaRPr lang="ko-KR" altLang="en-US" sz="20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cxnSp>
        <p:nvCxnSpPr>
          <p:cNvPr id="9" name="形状 8"/>
          <p:cNvCxnSpPr/>
          <p:nvPr/>
        </p:nvCxnSpPr>
        <p:spPr>
          <a:xfrm>
            <a:off x="805815" y="896620"/>
            <a:ext cx="2828925" cy="8255"/>
          </a:xfrm>
          <a:prstGeom prst="line">
            <a:avLst/>
          </a:prstGeom>
          <a:ln w="63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形状 9"/>
          <p:cNvCxnSpPr/>
          <p:nvPr/>
        </p:nvCxnSpPr>
        <p:spPr>
          <a:xfrm>
            <a:off x="203835" y="904240"/>
            <a:ext cx="602615" cy="635"/>
          </a:xfrm>
          <a:prstGeom prst="line">
            <a:avLst/>
          </a:prstGeom>
          <a:ln w="57150" cap="flat" cmpd="sng">
            <a:solidFill>
              <a:srgbClr val="3B555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300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457200"/>
            <a:ext cx="393192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505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105" y="2057400"/>
            <a:ext cx="3931920" cy="38119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835" cy="365760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5435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835" cy="365760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457200"/>
            <a:ext cx="393192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105" y="2057400"/>
            <a:ext cx="3931920" cy="38119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835" cy="365760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5435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835" cy="365760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2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3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4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7" name="形状 6"/>
          <p:cNvSpPr/>
          <p:nvPr/>
        </p:nvSpPr>
        <p:spPr>
          <a:xfrm>
            <a:off x="518160" y="502920"/>
            <a:ext cx="11034395" cy="5853430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pic>
        <p:nvPicPr>
          <p:cNvPr id="8" name="图片 7" descr="C:/Users/LENOVO/AppData/Roaming/JisuOffice/ETemp/10336_19242840/fImage209043516334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385" y="0"/>
            <a:ext cx="1746250" cy="7112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transition spd="slow" advClick="0" advTm="3000">
    <p:randomBar dir="vert"/>
  </p:transition>
  <p:txStyles>
    <p:titleStyle>
      <a:lvl1pPr marL="0" indent="0" algn="ctr" defTabSz="914400" latinLnBrk="1">
        <a:buNone/>
        <a:defRPr lang="ko-KR" sz="4400" baseline="0" smtClean="0">
          <a:solidFill>
            <a:srgbClr val="000000"/>
          </a:solidFill>
          <a:latin typeface="+mn-lt"/>
          <a:ea typeface="+mn-ea"/>
          <a:cs typeface="+mn-cs"/>
        </a:defRPr>
      </a:lvl1pPr>
    </p:titleStyle>
    <p:bodyStyle>
      <a:lvl1pPr marL="342900" indent="-342900" algn="l" defTabSz="914400" latinLnBrk="1">
        <a:spcBef>
          <a:spcPct val="20000"/>
        </a:spcBef>
        <a:buFont typeface="Arial"/>
        <a:buChar char="•"/>
        <a:defRPr lang="ko-KR" sz="2800" baseline="0" smtClean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defTabSz="914400" latinLnBrk="1">
        <a:buChar char="-"/>
        <a:defRPr lang="ko-KR" sz="2400" smtClean="0"/>
      </a:lvl2pPr>
      <a:lvl3pPr marL="1143000" lvl="2" indent="-228600" defTabSz="914400" latinLnBrk="1">
        <a:buChar char="●"/>
        <a:defRPr lang="ko-KR" sz="2000" smtClean="0"/>
      </a:lvl3pPr>
      <a:lvl4pPr marL="1600200" lvl="3" indent="-228600" defTabSz="914400" latinLnBrk="1">
        <a:buChar char="-"/>
        <a:defRPr lang="ko-KR" sz="1800" smtClean="0"/>
      </a:lvl4pPr>
      <a:lvl5pPr marL="2057400" lvl="4" indent="-228600" defTabSz="914400" latinLnBrk="1">
        <a:buChar char="»"/>
        <a:defRPr lang="ko-KR" sz="1800" smtClean="0"/>
      </a:lvl5pPr>
    </p:bodyStyle>
    <p:otherStyle>
      <a:lvl1pPr marL="0" indent="0" algn="l" defTabSz="914400" latinLnBrk="1">
        <a:buNone/>
        <a:defRPr lang="ko-KR" sz="1800" baseline="0" smtClean="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0" defTabSz="914400" latinLnBrk="1">
        <a:defRPr lang="ko-KR" smtClean="0"/>
      </a:lvl2pPr>
      <a:lvl3pPr marL="914400" lvl="2" indent="0" defTabSz="914400" latinLnBrk="1">
        <a:defRPr lang="ko-KR" smtClean="0"/>
      </a:lvl3pPr>
      <a:lvl4pPr marL="1371600" lvl="3" indent="0" defTabSz="914400" latinLnBrk="1">
        <a:defRPr lang="ko-KR" smtClean="0"/>
      </a:lvl4pPr>
      <a:lvl5pPr marL="1828800" lvl="4" indent="0" defTabSz="914400" latinLnBrk="1">
        <a:defRPr lang="ko-KR" smtClean="0"/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2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3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4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7" name="形状 6"/>
          <p:cNvSpPr/>
          <p:nvPr/>
        </p:nvSpPr>
        <p:spPr>
          <a:xfrm>
            <a:off x="518160" y="502920"/>
            <a:ext cx="11034395" cy="5853430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pic>
        <p:nvPicPr>
          <p:cNvPr id="8" name="图片 7" descr="C:/Users/LENOVO/AppData/Roaming/JisuOffice/ETemp/10336_19242840/fImage209044819169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385" y="0"/>
            <a:ext cx="1746250" cy="7112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p:transition spd="slow" advClick="0" advTm="3000">
    <p:randomBar dir="vert"/>
  </p:transition>
  <p:txStyles>
    <p:titleStyle>
      <a:lvl1pPr marL="0" indent="0" algn="ctr" defTabSz="914400" latinLnBrk="1">
        <a:buNone/>
        <a:defRPr lang="ko-KR" sz="4400" baseline="0" smtClean="0">
          <a:solidFill>
            <a:srgbClr val="000000"/>
          </a:solidFill>
          <a:latin typeface="+mn-lt"/>
          <a:ea typeface="+mn-ea"/>
          <a:cs typeface="+mn-cs"/>
        </a:defRPr>
      </a:lvl1pPr>
    </p:titleStyle>
    <p:bodyStyle>
      <a:lvl1pPr marL="342900" indent="-342900" algn="l" defTabSz="914400" latinLnBrk="1">
        <a:spcBef>
          <a:spcPct val="20000"/>
        </a:spcBef>
        <a:buFont typeface="Arial"/>
        <a:buChar char="•"/>
        <a:defRPr lang="ko-KR" sz="2800" baseline="0" smtClean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defTabSz="914400" latinLnBrk="1">
        <a:buChar char="-"/>
        <a:defRPr lang="ko-KR" sz="2400" smtClean="0"/>
      </a:lvl2pPr>
      <a:lvl3pPr marL="1143000" lvl="2" indent="-228600" defTabSz="914400" latinLnBrk="1">
        <a:buChar char="●"/>
        <a:defRPr lang="ko-KR" sz="2000" smtClean="0"/>
      </a:lvl3pPr>
      <a:lvl4pPr marL="1600200" lvl="3" indent="-228600" defTabSz="914400" latinLnBrk="1">
        <a:buChar char="-"/>
        <a:defRPr lang="ko-KR" sz="1800" smtClean="0"/>
      </a:lvl4pPr>
      <a:lvl5pPr marL="2057400" lvl="4" indent="-228600" defTabSz="914400" latinLnBrk="1">
        <a:buChar char="»"/>
        <a:defRPr lang="ko-KR" sz="1800" smtClean="0"/>
      </a:lvl5pPr>
    </p:bodyStyle>
    <p:otherStyle>
      <a:lvl1pPr marL="0" indent="0" algn="l" defTabSz="914400" latinLnBrk="1">
        <a:buNone/>
        <a:defRPr lang="ko-KR" sz="1800" baseline="0" smtClean="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0" defTabSz="914400" latinLnBrk="1">
        <a:defRPr lang="ko-KR" smtClean="0"/>
      </a:lvl2pPr>
      <a:lvl3pPr marL="914400" lvl="2" indent="0" defTabSz="914400" latinLnBrk="1">
        <a:defRPr lang="ko-KR" smtClean="0"/>
      </a:lvl3pPr>
      <a:lvl4pPr marL="1371600" lvl="3" indent="0" defTabSz="914400" latinLnBrk="1">
        <a:defRPr lang="ko-KR" smtClean="0"/>
      </a:lvl4pPr>
      <a:lvl5pPr marL="1828800" lvl="4" indent="0" defTabSz="914400" latinLnBrk="1">
        <a:defRPr lang="ko-KR" smtClean="0"/>
      </a:lvl5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2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3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4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7" name="形状 6"/>
          <p:cNvSpPr/>
          <p:nvPr/>
        </p:nvSpPr>
        <p:spPr>
          <a:xfrm>
            <a:off x="518160" y="502920"/>
            <a:ext cx="11034395" cy="5853430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pic>
        <p:nvPicPr>
          <p:cNvPr id="8" name="图片 7" descr="C:/Users/LENOVO/AppData/Roaming/JisuOffice/ETemp/10336_19242840/fImage209045831478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385" y="0"/>
            <a:ext cx="1746250" cy="7112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ransition spd="slow" advClick="0" advTm="3000">
    <p:randomBar dir="vert"/>
  </p:transition>
  <p:txStyles>
    <p:titleStyle>
      <a:lvl1pPr marL="0" indent="0" algn="ctr" defTabSz="914400" latinLnBrk="1">
        <a:buNone/>
        <a:defRPr lang="ko-KR" sz="4400" baseline="0" smtClean="0">
          <a:solidFill>
            <a:srgbClr val="000000"/>
          </a:solidFill>
          <a:latin typeface="+mn-lt"/>
          <a:ea typeface="+mn-ea"/>
          <a:cs typeface="+mn-cs"/>
        </a:defRPr>
      </a:lvl1pPr>
    </p:titleStyle>
    <p:bodyStyle>
      <a:lvl1pPr marL="342900" indent="-342900" algn="l" defTabSz="914400" latinLnBrk="1">
        <a:spcBef>
          <a:spcPct val="20000"/>
        </a:spcBef>
        <a:buFont typeface="Arial"/>
        <a:buChar char="•"/>
        <a:defRPr lang="ko-KR" sz="2800" baseline="0" smtClean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defTabSz="914400" latinLnBrk="1">
        <a:buChar char="-"/>
        <a:defRPr lang="ko-KR" sz="2400" smtClean="0"/>
      </a:lvl2pPr>
      <a:lvl3pPr marL="1143000" lvl="2" indent="-228600" defTabSz="914400" latinLnBrk="1">
        <a:buChar char="●"/>
        <a:defRPr lang="ko-KR" sz="2000" smtClean="0"/>
      </a:lvl3pPr>
      <a:lvl4pPr marL="1600200" lvl="3" indent="-228600" defTabSz="914400" latinLnBrk="1">
        <a:buChar char="-"/>
        <a:defRPr lang="ko-KR" sz="1800" smtClean="0"/>
      </a:lvl4pPr>
      <a:lvl5pPr marL="2057400" lvl="4" indent="-228600" defTabSz="914400" latinLnBrk="1">
        <a:buChar char="»"/>
        <a:defRPr lang="ko-KR" sz="1800" smtClean="0"/>
      </a:lvl5pPr>
    </p:bodyStyle>
    <p:otherStyle>
      <a:lvl1pPr marL="0" indent="0" algn="l" defTabSz="914400" latinLnBrk="1">
        <a:buNone/>
        <a:defRPr lang="ko-KR" sz="1800" baseline="0" smtClean="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0" defTabSz="914400" latinLnBrk="1">
        <a:defRPr lang="ko-KR" smtClean="0"/>
      </a:lvl2pPr>
      <a:lvl3pPr marL="914400" lvl="2" indent="0" defTabSz="914400" latinLnBrk="1">
        <a:defRPr lang="ko-KR" smtClean="0"/>
      </a:lvl3pPr>
      <a:lvl4pPr marL="1371600" lvl="3" indent="0" defTabSz="914400" latinLnBrk="1">
        <a:defRPr lang="ko-KR" smtClean="0"/>
      </a:lvl4pPr>
      <a:lvl5pPr marL="1828800" lvl="4" indent="0" defTabSz="914400" latinLnBrk="1">
        <a:defRPr lang="ko-KR" smtClean="0"/>
      </a:lvl5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2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3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4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7" name="形状 6"/>
          <p:cNvSpPr/>
          <p:nvPr/>
        </p:nvSpPr>
        <p:spPr>
          <a:xfrm>
            <a:off x="518160" y="502920"/>
            <a:ext cx="11034395" cy="5853430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pic>
        <p:nvPicPr>
          <p:cNvPr id="8" name="图片 7" descr="C:/Users/LENOVO/AppData/Roaming/JisuOffice/ETemp/10336_19242840/fImage209046856962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385" y="0"/>
            <a:ext cx="1746250" cy="7112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2" r:id="rId9"/>
    <p:sldLayoutId id="2147483993" r:id="rId10"/>
    <p:sldLayoutId id="2147483994" r:id="rId11"/>
  </p:sldLayoutIdLst>
  <p:transition spd="slow" advClick="0" advTm="3000">
    <p:randomBar dir="vert"/>
  </p:transition>
  <p:txStyles>
    <p:titleStyle>
      <a:lvl1pPr marL="0" indent="0" algn="ctr" defTabSz="914400" latinLnBrk="1">
        <a:buNone/>
        <a:defRPr lang="ko-KR" sz="4400" baseline="0" smtClean="0">
          <a:solidFill>
            <a:srgbClr val="000000"/>
          </a:solidFill>
          <a:latin typeface="+mn-lt"/>
          <a:ea typeface="+mn-ea"/>
          <a:cs typeface="+mn-cs"/>
        </a:defRPr>
      </a:lvl1pPr>
    </p:titleStyle>
    <p:bodyStyle>
      <a:lvl1pPr marL="342900" indent="-342900" algn="l" defTabSz="914400" latinLnBrk="1">
        <a:spcBef>
          <a:spcPct val="20000"/>
        </a:spcBef>
        <a:buFont typeface="Arial"/>
        <a:buChar char="•"/>
        <a:defRPr lang="ko-KR" sz="2800" baseline="0" smtClean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defTabSz="914400" latinLnBrk="1">
        <a:buChar char="-"/>
        <a:defRPr lang="ko-KR" sz="2400" smtClean="0"/>
      </a:lvl2pPr>
      <a:lvl3pPr marL="1143000" lvl="2" indent="-228600" defTabSz="914400" latinLnBrk="1">
        <a:buChar char="●"/>
        <a:defRPr lang="ko-KR" sz="2000" smtClean="0"/>
      </a:lvl3pPr>
      <a:lvl4pPr marL="1600200" lvl="3" indent="-228600" defTabSz="914400" latinLnBrk="1">
        <a:buChar char="-"/>
        <a:defRPr lang="ko-KR" sz="1800" smtClean="0"/>
      </a:lvl4pPr>
      <a:lvl5pPr marL="2057400" lvl="4" indent="-228600" defTabSz="914400" latinLnBrk="1">
        <a:buChar char="»"/>
        <a:defRPr lang="ko-KR" sz="1800" smtClean="0"/>
      </a:lvl5pPr>
    </p:bodyStyle>
    <p:otherStyle>
      <a:lvl1pPr marL="0" indent="0" algn="l" defTabSz="914400" latinLnBrk="1">
        <a:buNone/>
        <a:defRPr lang="ko-KR" sz="1800" baseline="0" smtClean="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0" defTabSz="914400" latinLnBrk="1">
        <a:defRPr lang="ko-KR" smtClean="0"/>
      </a:lvl2pPr>
      <a:lvl3pPr marL="914400" lvl="2" indent="0" defTabSz="914400" latinLnBrk="1">
        <a:defRPr lang="ko-KR" smtClean="0"/>
      </a:lvl3pPr>
      <a:lvl4pPr marL="1371600" lvl="3" indent="0" defTabSz="914400" latinLnBrk="1">
        <a:defRPr lang="ko-KR" smtClean="0"/>
      </a:lvl4pPr>
      <a:lvl5pPr marL="1828800" lvl="4" indent="0" defTabSz="914400" latinLnBrk="1">
        <a:defRPr lang="ko-KR" smtClean="0"/>
      </a:lvl5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2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3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4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7" name="形状 6"/>
          <p:cNvSpPr/>
          <p:nvPr/>
        </p:nvSpPr>
        <p:spPr>
          <a:xfrm>
            <a:off x="518160" y="502920"/>
            <a:ext cx="11034395" cy="5853430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pic>
        <p:nvPicPr>
          <p:cNvPr id="8" name="图片 7" descr="C:/Users/LENOVO/AppData/Roaming/JisuOffice/ETemp/10336_19242840/fImage209047875705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385" y="0"/>
            <a:ext cx="1746250" cy="7112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transition spd="slow" advClick="0" advTm="3000">
    <p:randomBar dir="vert"/>
  </p:transition>
  <p:txStyles>
    <p:titleStyle>
      <a:lvl1pPr marL="0" indent="0" algn="ctr" defTabSz="914400" latinLnBrk="1">
        <a:buNone/>
        <a:defRPr lang="ko-KR" sz="4400" baseline="0" smtClean="0">
          <a:solidFill>
            <a:srgbClr val="000000"/>
          </a:solidFill>
          <a:latin typeface="+mn-lt"/>
          <a:ea typeface="+mn-ea"/>
          <a:cs typeface="+mn-cs"/>
        </a:defRPr>
      </a:lvl1pPr>
    </p:titleStyle>
    <p:bodyStyle>
      <a:lvl1pPr marL="342900" indent="-342900" algn="l" defTabSz="914400" latinLnBrk="1">
        <a:spcBef>
          <a:spcPct val="20000"/>
        </a:spcBef>
        <a:buFont typeface="Arial"/>
        <a:buChar char="•"/>
        <a:defRPr lang="ko-KR" sz="2800" baseline="0" smtClean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defTabSz="914400" latinLnBrk="1">
        <a:buChar char="-"/>
        <a:defRPr lang="ko-KR" sz="2400" smtClean="0"/>
      </a:lvl2pPr>
      <a:lvl3pPr marL="1143000" lvl="2" indent="-228600" defTabSz="914400" latinLnBrk="1">
        <a:buChar char="●"/>
        <a:defRPr lang="ko-KR" sz="2000" smtClean="0"/>
      </a:lvl3pPr>
      <a:lvl4pPr marL="1600200" lvl="3" indent="-228600" defTabSz="914400" latinLnBrk="1">
        <a:buChar char="-"/>
        <a:defRPr lang="ko-KR" sz="1800" smtClean="0"/>
      </a:lvl4pPr>
      <a:lvl5pPr marL="2057400" lvl="4" indent="-228600" defTabSz="914400" latinLnBrk="1">
        <a:buChar char="»"/>
        <a:defRPr lang="ko-KR" sz="1800" smtClean="0"/>
      </a:lvl5pPr>
    </p:bodyStyle>
    <p:otherStyle>
      <a:lvl1pPr marL="0" indent="0" algn="l" defTabSz="914400" latinLnBrk="1">
        <a:buNone/>
        <a:defRPr lang="ko-KR" sz="1800" baseline="0" smtClean="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0" defTabSz="914400" latinLnBrk="1">
        <a:defRPr lang="ko-KR" smtClean="0"/>
      </a:lvl2pPr>
      <a:lvl3pPr marL="914400" lvl="2" indent="0" defTabSz="914400" latinLnBrk="1">
        <a:defRPr lang="ko-KR" smtClean="0"/>
      </a:lvl3pPr>
      <a:lvl4pPr marL="1371600" lvl="3" indent="0" defTabSz="914400" latinLnBrk="1">
        <a:defRPr lang="ko-KR" smtClean="0"/>
      </a:lvl4pPr>
      <a:lvl5pPr marL="1828800" lvl="4" indent="0" defTabSz="914400" latinLnBrk="1">
        <a:defRPr lang="ko-KR" smtClean="0"/>
      </a:lvl5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字魂36号-正文宋楷" charset="0"/>
                <a:ea typeface="字魂36号-正文宋楷" charset="0"/>
              </a:rPr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6235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字魂36号-正文宋楷" charset="0"/>
                <a:ea typeface="字魂36号-正文宋楷" charset="0"/>
              </a:rPr>
              <a:t>单击此处编辑母版文本样式</a:t>
            </a:r>
          </a:p>
          <a:p>
            <a:pPr marL="6858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字魂36号-正文宋楷" charset="0"/>
                <a:ea typeface="字魂36号-正文宋楷" charset="0"/>
              </a:rPr>
              <a:t>第二级</a:t>
            </a:r>
          </a:p>
          <a:p>
            <a:pPr marL="11430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000" b="0" strike="noStrike" cap="none" smtClean="0">
                <a:latin typeface="字魂36号-正文宋楷" charset="0"/>
                <a:ea typeface="字魂36号-正文宋楷" charset="0"/>
              </a:rPr>
              <a:t>第三级</a:t>
            </a:r>
          </a:p>
          <a:p>
            <a:pPr marL="16002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第四级</a:t>
            </a:r>
          </a:p>
          <a:p>
            <a:pPr marL="2057400" indent="-228600" algn="l" defTabSz="914400" fontAlgn="auto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b="0" strike="noStrike" cap="none" smtClean="0">
                <a:latin typeface="字魂36号-正文宋楷" charset="0"/>
                <a:ea typeface="字魂36号-正文宋楷" charset="0"/>
              </a:rPr>
              <a:t>第五级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idx="2"/>
          </p:nvPr>
        </p:nvSpPr>
        <p:spPr>
          <a:xfrm>
            <a:off x="8382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datetime1">
              <a:t></a:t>
            </a:fld>
            <a:endParaRPr/>
          </a:p>
        </p:txBody>
      </p:sp>
      <p:sp>
        <p:nvSpPr>
          <p:cNvPr id="5" name="页脚占位符 4"/>
          <p:cNvSpPr txBox="1">
            <a:spLocks noGrp="1"/>
          </p:cNvSpPr>
          <p:nvPr>
            <p:ph type="ftr" idx="3"/>
          </p:nvPr>
        </p:nvSpPr>
        <p:spPr>
          <a:xfrm>
            <a:off x="4038600" y="6356350"/>
            <a:ext cx="41154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/>
          </a:p>
        </p:txBody>
      </p:sp>
      <p:sp>
        <p:nvSpPr>
          <p:cNvPr id="6" name="幻灯片编号占位符 5"/>
          <p:cNvSpPr txBox="1">
            <a:spLocks noGrp="1"/>
          </p:cNvSpPr>
          <p:nvPr>
            <p:ph type="sldNum" idx="4"/>
          </p:nvPr>
        </p:nvSpPr>
        <p:spPr>
          <a:xfrm>
            <a:off x="8610600" y="6356350"/>
            <a:ext cx="2743835" cy="365760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B9320F77-B9A0-41C5-862A-B4B631284C64}" type="slidenum">
              <a:t>‹#›</a:t>
            </a:fld>
            <a:endParaRPr/>
          </a:p>
        </p:txBody>
      </p:sp>
      <p:sp>
        <p:nvSpPr>
          <p:cNvPr id="7" name="形状 6"/>
          <p:cNvSpPr/>
          <p:nvPr/>
        </p:nvSpPr>
        <p:spPr>
          <a:xfrm>
            <a:off x="518160" y="502920"/>
            <a:ext cx="11034395" cy="5853430"/>
          </a:xfrm>
          <a:prstGeom prst="rect">
            <a:avLst/>
          </a:prstGeom>
          <a:solidFill>
            <a:srgbClr val="F3F2F0"/>
          </a:solidFill>
          <a:ln w="0"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pic>
        <p:nvPicPr>
          <p:cNvPr id="8" name="图片 7" descr="C:/Users/LENOVO/AppData/Roaming/JisuOffice/ETemp/10336_19242840/fImage209048893281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385" y="0"/>
            <a:ext cx="1746250" cy="7112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  <p:sldLayoutId id="2147484007" r:id="rId2"/>
    <p:sldLayoutId id="2147484008" r:id="rId3"/>
    <p:sldLayoutId id="2147484009" r:id="rId4"/>
    <p:sldLayoutId id="2147484010" r:id="rId5"/>
    <p:sldLayoutId id="2147484011" r:id="rId6"/>
    <p:sldLayoutId id="2147484012" r:id="rId7"/>
    <p:sldLayoutId id="2147484013" r:id="rId8"/>
    <p:sldLayoutId id="2147484014" r:id="rId9"/>
    <p:sldLayoutId id="2147484015" r:id="rId10"/>
    <p:sldLayoutId id="2147484016" r:id="rId11"/>
  </p:sldLayoutIdLst>
  <p:transition spd="slow" advClick="0" advTm="3000">
    <p:randomBar dir="vert"/>
  </p:transition>
  <p:txStyles>
    <p:titleStyle>
      <a:lvl1pPr marL="0" indent="0" algn="ctr" defTabSz="914400" latinLnBrk="1">
        <a:buNone/>
        <a:defRPr lang="ko-KR" sz="4400" baseline="0" smtClean="0">
          <a:solidFill>
            <a:srgbClr val="000000"/>
          </a:solidFill>
          <a:latin typeface="+mn-lt"/>
          <a:ea typeface="+mn-ea"/>
          <a:cs typeface="+mn-cs"/>
        </a:defRPr>
      </a:lvl1pPr>
    </p:titleStyle>
    <p:bodyStyle>
      <a:lvl1pPr marL="342900" indent="-342900" algn="l" defTabSz="914400" latinLnBrk="1">
        <a:spcBef>
          <a:spcPct val="20000"/>
        </a:spcBef>
        <a:buFont typeface="Arial"/>
        <a:buChar char="•"/>
        <a:defRPr lang="ko-KR" sz="2800" baseline="0" smtClean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defTabSz="914400" latinLnBrk="1">
        <a:buChar char="-"/>
        <a:defRPr lang="ko-KR" sz="2400" smtClean="0"/>
      </a:lvl2pPr>
      <a:lvl3pPr marL="1143000" lvl="2" indent="-228600" defTabSz="914400" latinLnBrk="1">
        <a:buChar char="●"/>
        <a:defRPr lang="ko-KR" sz="2000" smtClean="0"/>
      </a:lvl3pPr>
      <a:lvl4pPr marL="1600200" lvl="3" indent="-228600" defTabSz="914400" latinLnBrk="1">
        <a:buChar char="-"/>
        <a:defRPr lang="ko-KR" sz="1800" smtClean="0"/>
      </a:lvl4pPr>
      <a:lvl5pPr marL="2057400" lvl="4" indent="-228600" defTabSz="914400" latinLnBrk="1">
        <a:buChar char="»"/>
        <a:defRPr lang="ko-KR" sz="1800" smtClean="0"/>
      </a:lvl5pPr>
    </p:bodyStyle>
    <p:otherStyle>
      <a:lvl1pPr marL="0" indent="0" algn="l" defTabSz="914400" latinLnBrk="1">
        <a:buNone/>
        <a:defRPr lang="ko-KR" sz="1800" baseline="0" smtClean="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0" defTabSz="914400" latinLnBrk="1">
        <a:defRPr lang="ko-KR" smtClean="0"/>
      </a:lvl2pPr>
      <a:lvl3pPr marL="914400" lvl="2" indent="0" defTabSz="914400" latinLnBrk="1">
        <a:defRPr lang="ko-KR" smtClean="0"/>
      </a:lvl3pPr>
      <a:lvl4pPr marL="1371600" lvl="3" indent="0" defTabSz="914400" latinLnBrk="1">
        <a:defRPr lang="ko-KR" smtClean="0"/>
      </a:lvl4pPr>
      <a:lvl5pPr marL="1828800" lvl="4" indent="0" defTabSz="914400" latinLnBrk="1">
        <a:defRPr lang="ko-KR" smtClean="0"/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baidu.com/item/%E6%B8%85%E9%9D%99%E6%97%A0%E4%B8%BA/2803818" TargetMode="Externa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2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2371725" y="1951355"/>
            <a:ext cx="9053195" cy="294513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3600" b="1" strike="noStrike" cap="none" dirty="0" err="1" smtClean="0">
                <a:solidFill>
                  <a:schemeClr val="bg1"/>
                </a:solidFill>
                <a:latin typeface="黑体" charset="0"/>
                <a:ea typeface="黑体" charset="0"/>
              </a:rPr>
              <a:t>每当人类社会面临危机或新的飞跃的时候</a:t>
            </a:r>
            <a:r>
              <a:rPr lang="en-US" altLang="ko-KR" sz="3600" b="1" strike="noStrike" cap="none" dirty="0" smtClean="0">
                <a:solidFill>
                  <a:schemeClr val="bg1"/>
                </a:solidFill>
                <a:latin typeface="黑体" charset="0"/>
                <a:ea typeface="黑体" charset="0"/>
              </a:rPr>
              <a:t>，</a:t>
            </a:r>
            <a:br>
              <a:rPr lang="en-US" altLang="ko-KR" sz="3600" b="1" strike="noStrike" cap="none" dirty="0" smtClean="0">
                <a:solidFill>
                  <a:schemeClr val="bg1"/>
                </a:solidFill>
                <a:latin typeface="黑体" charset="0"/>
                <a:ea typeface="黑体" charset="0"/>
              </a:rPr>
            </a:br>
            <a:r>
              <a:rPr lang="en-US" altLang="ko-KR" sz="3600" b="1" strike="noStrike" cap="none" dirty="0" err="1" smtClean="0">
                <a:solidFill>
                  <a:schemeClr val="bg1"/>
                </a:solidFill>
                <a:latin typeface="黑体" charset="0"/>
                <a:ea typeface="黑体" charset="0"/>
              </a:rPr>
              <a:t>我们总是回过头去</a:t>
            </a:r>
            <a:r>
              <a:rPr lang="en-US" altLang="ko-KR" sz="3600" b="1" strike="noStrike" cap="none" dirty="0" smtClean="0">
                <a:solidFill>
                  <a:schemeClr val="bg1"/>
                </a:solidFill>
                <a:latin typeface="黑体" charset="0"/>
                <a:ea typeface="黑体" charset="0"/>
              </a:rPr>
              <a:t>，</a:t>
            </a:r>
            <a:br>
              <a:rPr lang="en-US" altLang="ko-KR" sz="3600" b="1" strike="noStrike" cap="none" dirty="0" smtClean="0">
                <a:solidFill>
                  <a:schemeClr val="bg1"/>
                </a:solidFill>
                <a:latin typeface="黑体" charset="0"/>
                <a:ea typeface="黑体" charset="0"/>
              </a:rPr>
            </a:br>
            <a:r>
              <a:rPr lang="en-US" altLang="ko-KR" sz="3600" b="1" strike="noStrike" cap="none" dirty="0" err="1" smtClean="0">
                <a:solidFill>
                  <a:schemeClr val="bg1"/>
                </a:solidFill>
                <a:latin typeface="黑体" charset="0"/>
                <a:ea typeface="黑体" charset="0"/>
              </a:rPr>
              <a:t>看看先哲们是怎么说的</a:t>
            </a:r>
            <a:r>
              <a:rPr lang="en-US" altLang="ko-KR" sz="3600" b="1" strike="noStrike" cap="none" dirty="0" smtClean="0">
                <a:solidFill>
                  <a:schemeClr val="bg1"/>
                </a:solidFill>
                <a:latin typeface="黑体" charset="0"/>
                <a:ea typeface="黑体" charset="0"/>
              </a:rPr>
              <a:t>……</a:t>
            </a:r>
            <a:endParaRPr lang="ko-KR" altLang="en-US" sz="3600" b="1" strike="noStrike" cap="none" dirty="0" smtClean="0">
              <a:solidFill>
                <a:schemeClr val="bg1"/>
              </a:solidFill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Calibri"/>
                <a:ea typeface="Calibri" charset="0"/>
              </a:rPr>
              <a:t>4.</a:t>
            </a: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《论语》十二篇</a:t>
            </a:r>
            <a:endParaRPr lang="ko-KR" altLang="en-US" sz="4400" b="0" strike="noStrike" cap="none" smtClean="0">
              <a:latin typeface="微软雅黑" charset="-122"/>
              <a:ea typeface="微软雅黑"/>
            </a:endParaRPr>
          </a:p>
        </p:txBody>
      </p:sp>
      <p:pic>
        <p:nvPicPr>
          <p:cNvPr id="3" name="内容占位符 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230" y="1697355"/>
            <a:ext cx="8245475" cy="43529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字词：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3183255"/>
            <a:ext cx="10518140" cy="139763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latin typeface="微软雅黑" charset="-122"/>
                <a:ea typeface="微软雅黑"/>
              </a:rPr>
              <a:t>    yì                          pì                  kuì                       ěr</a:t>
            </a: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latin typeface="微软雅黑" charset="-122"/>
                <a:ea typeface="微软雅黑"/>
              </a:rPr>
              <a:t>    佾:</a:t>
            </a:r>
            <a:r>
              <a:rPr lang="en-US" altLang="ko-KR" sz="2000" b="0" strike="noStrike" cap="none" smtClean="0">
                <a:solidFill>
                  <a:srgbClr val="00007E"/>
                </a:solidFill>
                <a:latin typeface="微软雅黑" charset="-122"/>
                <a:ea typeface="微软雅黑"/>
              </a:rPr>
              <a:t>古时乐舞的行列。        </a:t>
            </a:r>
            <a:r>
              <a:rPr lang="en-US" altLang="ko-KR" sz="2800" b="1" strike="noStrike" cap="none" smtClean="0">
                <a:solidFill>
                  <a:schemeClr val="tx1"/>
                </a:solidFill>
                <a:latin typeface="微软雅黑" charset="-122"/>
                <a:ea typeface="微软雅黑"/>
              </a:rPr>
              <a:t>譬：</a:t>
            </a:r>
            <a:r>
              <a:rPr lang="en-US" altLang="ko-KR" sz="2000" b="0" strike="noStrike" cap="none" smtClean="0">
                <a:solidFill>
                  <a:srgbClr val="00007E"/>
                </a:solidFill>
                <a:latin typeface="微软雅黑" charset="-122"/>
                <a:ea typeface="微软雅黑"/>
              </a:rPr>
              <a:t>打比方。        </a:t>
            </a:r>
            <a:r>
              <a:rPr lang="en-US" altLang="ko-KR" sz="2800" b="1" strike="noStrike" cap="none" smtClean="0">
                <a:solidFill>
                  <a:schemeClr val="tx1"/>
                </a:solidFill>
                <a:latin typeface="微软雅黑" charset="-122"/>
                <a:ea typeface="微软雅黑"/>
              </a:rPr>
              <a:t>篑：</a:t>
            </a:r>
            <a:r>
              <a:rPr lang="en-US" altLang="ko-KR" sz="2000" b="0" strike="noStrike" cap="none" smtClean="0">
                <a:solidFill>
                  <a:srgbClr val="00007E"/>
                </a:solidFill>
                <a:latin typeface="微软雅黑" charset="-122"/>
                <a:ea typeface="微软雅黑"/>
              </a:rPr>
              <a:t>盛土的竹筐。        </a:t>
            </a:r>
            <a:r>
              <a:rPr lang="en-US" altLang="ko-KR" sz="2800" b="1" strike="noStrike" cap="none" smtClean="0">
                <a:solidFill>
                  <a:schemeClr val="tx1"/>
                </a:solidFill>
                <a:latin typeface="微软雅黑" charset="-122"/>
                <a:ea typeface="微软雅黑"/>
              </a:rPr>
              <a:t>迩：</a:t>
            </a:r>
            <a:r>
              <a:rPr lang="en-US" altLang="ko-KR" sz="2000" b="0" strike="noStrike" cap="none" smtClean="0">
                <a:solidFill>
                  <a:srgbClr val="00007E"/>
                </a:solidFill>
                <a:latin typeface="微软雅黑" charset="-122"/>
                <a:ea typeface="微软雅黑"/>
              </a:rPr>
              <a:t>近。</a:t>
            </a:r>
            <a:endParaRPr lang="ko-KR" altLang="en-US" sz="2000" b="0" strike="noStrike" cap="none" smtClean="0">
              <a:solidFill>
                <a:srgbClr val="00007E"/>
              </a:solidFill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2410460" cy="93218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关键词：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603250" y="1697355"/>
            <a:ext cx="962025" cy="469455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子：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敏：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仁：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礼：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乐：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喻：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贤：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省：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恕：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8646160" y="374015"/>
            <a:ext cx="3093720" cy="5954395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endParaRPr lang="ko-KR" altLang="en-US" sz="24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r>
              <a:rPr lang="en-US" altLang="ko-KR" sz="24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积累：</a:t>
            </a:r>
            <a:endParaRPr lang="ko-KR" altLang="en-US" sz="24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endParaRPr lang="ko-KR" altLang="en-US" sz="2400" b="1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1" strike="noStrike" cap="none" smtClean="0">
                <a:latin typeface="微软雅黑" charset="-122"/>
                <a:ea typeface="微软雅黑"/>
              </a:rPr>
              <a:t>文质彬彬</a:t>
            </a:r>
            <a:endParaRPr lang="ko-KR" altLang="en-US" sz="2400" b="1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1" strike="noStrike" cap="none" smtClean="0">
                <a:latin typeface="微软雅黑" charset="-122"/>
                <a:ea typeface="微软雅黑"/>
              </a:rPr>
              <a:t>弘毅</a:t>
            </a:r>
            <a:endParaRPr lang="ko-KR" altLang="en-US" sz="2400" b="1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1" strike="noStrike" cap="none" smtClean="0">
                <a:latin typeface="微软雅黑" charset="-122"/>
                <a:ea typeface="微软雅黑"/>
              </a:rPr>
              <a:t>任重而道远</a:t>
            </a:r>
            <a:endParaRPr lang="ko-KR" altLang="en-US" sz="2400" b="1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1" strike="noStrike" cap="none" smtClean="0">
                <a:latin typeface="微软雅黑" charset="-122"/>
                <a:ea typeface="微软雅黑"/>
              </a:rPr>
              <a:t>克己复礼</a:t>
            </a:r>
            <a:endParaRPr lang="ko-KR" altLang="en-US" sz="2400" b="1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1" strike="noStrike" cap="none" smtClean="0">
                <a:latin typeface="微软雅黑" charset="-122"/>
                <a:ea typeface="微软雅黑"/>
              </a:rPr>
              <a:t>己所不欲勿施于人</a:t>
            </a:r>
            <a:endParaRPr lang="ko-KR" altLang="en-US" sz="2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5" name="内容占位符 4"/>
          <p:cNvSpPr txBox="1">
            <a:spLocks noGrp="1"/>
          </p:cNvSpPr>
          <p:nvPr>
            <p:ph idx="1"/>
          </p:nvPr>
        </p:nvSpPr>
        <p:spPr>
          <a:xfrm>
            <a:off x="4175760" y="327025"/>
            <a:ext cx="1315085" cy="619315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于：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也：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而：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焉：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者：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其：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斯：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夫：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所：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之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然后：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可以：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以为：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5281295" y="328295"/>
            <a:ext cx="2991485" cy="619315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介词</a:t>
            </a:r>
            <a:endParaRPr lang="ko-KR" altLang="en-US" sz="2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判断句的标志</a:t>
            </a:r>
            <a:endParaRPr lang="ko-KR" altLang="en-US" sz="2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连词</a:t>
            </a:r>
            <a:endParaRPr lang="ko-KR" altLang="en-US" sz="2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①兼词；②语气词</a:t>
            </a:r>
            <a:endParaRPr lang="ko-KR" altLang="en-US" sz="2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①表提顿；②代词</a:t>
            </a:r>
            <a:endParaRPr lang="ko-KR" altLang="en-US" sz="2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①代词；②发语词</a:t>
            </a:r>
            <a:endParaRPr lang="ko-KR" altLang="en-US" sz="2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指示代词</a:t>
            </a:r>
            <a:endParaRPr lang="ko-KR" altLang="en-US" sz="2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①代词；②发语词</a:t>
            </a:r>
            <a:endParaRPr lang="ko-KR" altLang="en-US" sz="2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所字结构=的字结构</a:t>
            </a:r>
            <a:endParaRPr lang="ko-KR" altLang="en-US" sz="2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①动②代③助④衬</a:t>
            </a:r>
            <a:endParaRPr lang="ko-KR" altLang="en-US" sz="2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这样/之后</a:t>
            </a:r>
            <a:endParaRPr lang="ko-KR" altLang="en-US" sz="2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可以/用来……</a:t>
            </a:r>
            <a:endParaRPr lang="ko-KR" altLang="en-US" sz="2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以（之）为</a:t>
            </a:r>
            <a:endParaRPr lang="ko-KR" altLang="en-US" sz="2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</p:txBody>
      </p:sp>
      <p:sp>
        <p:nvSpPr>
          <p:cNvPr id="7" name="内容占位符 6"/>
          <p:cNvSpPr txBox="1">
            <a:spLocks noGrp="1"/>
          </p:cNvSpPr>
          <p:nvPr>
            <p:ph idx="5"/>
          </p:nvPr>
        </p:nvSpPr>
        <p:spPr>
          <a:xfrm>
            <a:off x="1577975" y="1698625"/>
            <a:ext cx="2734310" cy="479869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4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先生，老师。《论语》中“子曰”都是指“孔子说”。</a:t>
            </a:r>
            <a:endParaRPr lang="ko-KR" altLang="en-US" sz="14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勤勉</a:t>
            </a:r>
            <a:endParaRPr lang="ko-KR" altLang="en-US" sz="28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仁慈，仁爱</a:t>
            </a:r>
            <a:endParaRPr lang="ko-KR" altLang="en-US" sz="28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《礼》</a:t>
            </a:r>
            <a:endParaRPr lang="ko-KR" altLang="en-US" sz="28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《乐》</a:t>
            </a:r>
            <a:endParaRPr lang="ko-KR" altLang="en-US" sz="28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知晓，明白</a:t>
            </a:r>
            <a:endParaRPr lang="ko-KR" altLang="en-US" sz="28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贤德的人，贤德</a:t>
            </a:r>
            <a:endParaRPr lang="ko-KR" altLang="en-US" sz="28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反省</a:t>
            </a:r>
            <a:endParaRPr lang="ko-KR" altLang="en-US" sz="28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宽恕，容忍</a:t>
            </a:r>
            <a:endParaRPr lang="ko-KR" altLang="en-US" sz="2800" b="0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 animBg="1"/>
      <p:bldP spid="6" grpId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内容解读：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5027930" cy="435292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看注释，查字典，翻译各章。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问题探讨……归纳统一句式。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断句朗读。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设计问题情境，引用论据。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6478270" y="2056130"/>
            <a:ext cx="5027930" cy="365823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 fontScale="85000" lnSpcReduction="10000"/>
          </a:bodyPr>
          <a:lstStyle/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/>
              <a:buChar char="•"/>
            </a:pPr>
            <a:r>
              <a:rPr lang="en-US" altLang="ko-KR" sz="8800" b="1" strike="noStrike" cap="none" smtClean="0">
                <a:solidFill>
                  <a:schemeClr val="tx1"/>
                </a:solidFill>
                <a:latin typeface="微软雅黑" charset="-122"/>
                <a:ea typeface="微软雅黑"/>
              </a:rPr>
              <a:t>先</a:t>
            </a:r>
            <a:r>
              <a:rPr lang="en-US" altLang="ko-KR" sz="88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弄通读懂</a:t>
            </a:r>
            <a:endParaRPr lang="ko-KR" altLang="en-US" sz="8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endParaRPr lang="ko-KR" altLang="en-US" sz="8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/>
              <a:buChar char="•"/>
            </a:pPr>
            <a:r>
              <a:rPr lang="en-US" altLang="ko-KR" sz="8800" b="1" strike="noStrike" cap="none" smtClean="0">
                <a:solidFill>
                  <a:schemeClr val="tx1"/>
                </a:solidFill>
                <a:latin typeface="微软雅黑" charset="-122"/>
                <a:ea typeface="微软雅黑"/>
              </a:rPr>
              <a:t>后</a:t>
            </a:r>
            <a:r>
              <a:rPr lang="en-US" altLang="ko-KR" sz="88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学以致用</a:t>
            </a:r>
            <a:endParaRPr lang="ko-KR" altLang="en-US" sz="8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</p:spPr>
        <p:txBody>
          <a:bodyPr/>
          <a:lstStyle/>
          <a:p>
            <a:pPr algn="ctr"/>
            <a:r>
              <a:rPr lang="en-US" altLang="zh-CN" b="1">
                <a:sym typeface="+mn-ea"/>
              </a:rPr>
              <a:t>4.</a:t>
            </a:r>
            <a:r>
              <a:rPr lang="zh-CN" altLang="en-US" b="1">
                <a:sym typeface="+mn-ea"/>
              </a:rPr>
              <a:t>《论语》十二篇</a:t>
            </a:r>
            <a:endParaRPr lang="zh-CN" altLang="en-US" b="1"/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910080"/>
            <a:ext cx="1557655" cy="435292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tx1"/>
                </a:solidFill>
                <a:latin typeface="微软雅黑" charset="-122"/>
                <a:ea typeface="微软雅黑"/>
              </a:rPr>
              <a:t>讨论：</a:t>
            </a:r>
            <a:endParaRPr lang="ko-KR" altLang="en-US" sz="2800" b="1" strike="noStrike" cap="none" smtClean="0">
              <a:solidFill>
                <a:schemeClr val="tx1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endParaRPr lang="ko-KR" altLang="en-US" sz="2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仁 ？</a:t>
            </a:r>
            <a:endParaRPr lang="ko-KR" altLang="en-US" sz="2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endParaRPr lang="ko-KR" altLang="en-US" sz="2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礼 ？</a:t>
            </a:r>
            <a:endParaRPr lang="ko-KR" altLang="en-US" sz="2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endParaRPr lang="ko-KR" altLang="en-US" sz="2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义 ？</a:t>
            </a:r>
            <a:endParaRPr lang="ko-KR" altLang="en-US" sz="2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2672080" y="1911350"/>
            <a:ext cx="8719185" cy="435419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tx1"/>
                </a:solidFill>
                <a:latin typeface="微软雅黑" charset="-122"/>
                <a:ea typeface="微软雅黑"/>
              </a:rPr>
              <a:t>归纳：</a:t>
            </a:r>
            <a:endParaRPr lang="ko-KR" altLang="en-US" sz="2800" b="1" strike="noStrike" cap="none" smtClean="0">
              <a:solidFill>
                <a:schemeClr val="tx1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endParaRPr lang="ko-KR" altLang="en-US" sz="2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仁 —— 孔子思想的核心（内核  克己/爱人）</a:t>
            </a:r>
            <a:endParaRPr lang="ko-KR" altLang="en-US" sz="2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endParaRPr lang="ko-KR" altLang="en-US" sz="2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礼 —— 达成仁的言行（一整套行为规范，仁的外化）</a:t>
            </a:r>
            <a:endParaRPr lang="ko-KR" altLang="en-US" sz="2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endParaRPr lang="ko-KR" altLang="en-US" sz="2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义 —— 道义，公正合理，与利相对（依照礼的标准）</a:t>
            </a:r>
            <a:endParaRPr lang="ko-KR" altLang="en-US" sz="2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大学之道/《礼记》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pic>
        <p:nvPicPr>
          <p:cNvPr id="3" name="内容占位符 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405" y="1825625"/>
            <a:ext cx="7743825" cy="43529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53695"/>
            <a:ext cx="5460365" cy="132778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《礼记》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14195"/>
            <a:ext cx="4817745" cy="435292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rgbClr val="4472C4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微软雅黑" charset="-122"/>
                <a:ea typeface="微软雅黑"/>
              </a:rPr>
              <a:t>《礼记》又名《小戴礼记》、《小戴记》</a:t>
            </a:r>
            <a:endParaRPr lang="ko-KR" altLang="en-US" sz="2800" b="1" strike="noStrike" cap="none" smtClean="0">
              <a:solidFill>
                <a:schemeClr val="accent5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rgbClr val="4472C4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微软雅黑" charset="-122"/>
                <a:ea typeface="微软雅黑"/>
              </a:rPr>
              <a:t>成书于汉代，为西汉礼学家戴圣所编。</a:t>
            </a:r>
            <a:endParaRPr lang="ko-KR" altLang="en-US" sz="2800" b="1" strike="noStrike" cap="none" smtClean="0">
              <a:solidFill>
                <a:schemeClr val="accent5"/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rgbClr val="4472C4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微软雅黑" charset="-122"/>
                <a:ea typeface="微软雅黑"/>
              </a:rPr>
              <a:t>《礼记》典章制度选集，是一部儒家思想的资料汇编 。</a:t>
            </a:r>
            <a:endParaRPr lang="ko-KR" altLang="en-US" sz="2800" b="1" strike="noStrike" cap="none" smtClean="0">
              <a:solidFill>
                <a:schemeClr val="accent5"/>
              </a:solidFill>
              <a:latin typeface="微软雅黑" charset="-122"/>
              <a:ea typeface="微软雅黑"/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6624955" y="654050"/>
            <a:ext cx="4919980" cy="548068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228600" indent="-228600" algn="l" defTabSz="914400" fontAlgn="auto" latinLnBrk="0">
              <a:lnSpc>
                <a:spcPct val="114999"/>
              </a:lnSpc>
              <a:spcBef>
                <a:spcPts val="1000"/>
              </a:spcBef>
              <a:spcAft>
                <a:spcPct val="0"/>
              </a:spcAft>
              <a:buClr>
                <a:srgbClr val="00007E"/>
              </a:buClr>
              <a:buFont typeface="Arial"/>
              <a:buChar char="•"/>
            </a:pPr>
            <a:r>
              <a:rPr lang="en-US" altLang="ko-KR" sz="2800" b="1" u="sng" strike="noStrike" cap="none" smtClean="0">
                <a:solidFill>
                  <a:srgbClr val="00007E"/>
                </a:solidFill>
                <a:uFill>
                  <a:solidFill>
                    <a:srgbClr val="333333"/>
                  </a:solidFill>
                </a:uFill>
                <a:latin typeface="Arial"/>
                <a:ea typeface="Arial"/>
              </a:rPr>
              <a:t>内容：</a:t>
            </a:r>
            <a:endParaRPr lang="ko-KR" altLang="en-US" sz="2800" b="1" u="sng" strike="noStrike" cap="none" smtClean="0">
              <a:solidFill>
                <a:srgbClr val="00007E"/>
              </a:solidFill>
              <a:latin typeface="Arial"/>
              <a:ea typeface="Arial"/>
            </a:endParaRPr>
          </a:p>
          <a:p>
            <a:pPr marL="228600" indent="-228600" algn="l" defTabSz="914400" fontAlgn="auto" latinLnBrk="0">
              <a:lnSpc>
                <a:spcPct val="114999"/>
              </a:lnSpc>
              <a:spcBef>
                <a:spcPts val="1000"/>
              </a:spcBef>
              <a:spcAft>
                <a:spcPct val="0"/>
              </a:spcAft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Arial"/>
                <a:ea typeface="Arial"/>
              </a:rPr>
              <a:t>哲学思想（如天道观、宇宙观、人生观）</a:t>
            </a:r>
            <a:endParaRPr lang="ko-KR" altLang="en-US" sz="2800" b="1" strike="noStrike" cap="none" smtClean="0">
              <a:solidFill>
                <a:schemeClr val="accent5"/>
              </a:solidFill>
              <a:latin typeface="Arial"/>
              <a:ea typeface="Arial"/>
            </a:endParaRPr>
          </a:p>
          <a:p>
            <a:pPr marL="228600" indent="-228600" algn="l" defTabSz="914400" fontAlgn="auto" latinLnBrk="0">
              <a:lnSpc>
                <a:spcPct val="114999"/>
              </a:lnSpc>
              <a:spcBef>
                <a:spcPts val="1000"/>
              </a:spcBef>
              <a:spcAft>
                <a:spcPct val="0"/>
              </a:spcAft>
              <a:buClr>
                <a:srgbClr val="4472C4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Arial"/>
                <a:ea typeface="Arial"/>
              </a:rPr>
              <a:t>教育思想（如个人修身、教育制度、教学方法、学校管理）</a:t>
            </a:r>
            <a:endParaRPr lang="ko-KR" altLang="en-US" sz="2800" b="1" strike="noStrike" cap="none" smtClean="0">
              <a:solidFill>
                <a:schemeClr val="accent5"/>
              </a:solidFill>
              <a:latin typeface="Arial"/>
              <a:ea typeface="Arial"/>
            </a:endParaRPr>
          </a:p>
          <a:p>
            <a:pPr marL="228600" indent="-228600" algn="l" defTabSz="914400" fontAlgn="auto" latinLnBrk="0">
              <a:lnSpc>
                <a:spcPct val="114999"/>
              </a:lnSpc>
              <a:spcBef>
                <a:spcPts val="1000"/>
              </a:spcBef>
              <a:spcAft>
                <a:spcPct val="0"/>
              </a:spcAft>
              <a:buClr>
                <a:srgbClr val="4472C4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Arial"/>
                <a:ea typeface="Arial"/>
              </a:rPr>
              <a:t>政治思想（如以教化政、大同社会、礼制与刑律）</a:t>
            </a:r>
            <a:endParaRPr lang="ko-KR" altLang="en-US" sz="2800" b="1" strike="noStrike" cap="none" smtClean="0">
              <a:solidFill>
                <a:schemeClr val="accent5"/>
              </a:solidFill>
              <a:latin typeface="Arial"/>
              <a:ea typeface="Arial"/>
            </a:endParaRPr>
          </a:p>
          <a:p>
            <a:pPr marL="228600" indent="-228600" algn="l" defTabSz="914400" fontAlgn="auto" latinLnBrk="0">
              <a:lnSpc>
                <a:spcPct val="114999"/>
              </a:lnSpc>
              <a:spcBef>
                <a:spcPts val="1000"/>
              </a:spcBef>
              <a:spcAft>
                <a:spcPct val="0"/>
              </a:spcAft>
              <a:buClr>
                <a:srgbClr val="4472C4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Arial"/>
                <a:ea typeface="Arial"/>
              </a:rPr>
              <a:t>美学思想（如物动心感说、礼乐中和说）</a:t>
            </a:r>
            <a:endParaRPr lang="ko-KR" altLang="en-US" sz="2800" b="0" strike="noStrike" cap="none" smtClean="0">
              <a:solidFill>
                <a:schemeClr val="accent5"/>
              </a:solidFill>
              <a:latin typeface="微软雅黑" charset="-122"/>
              <a:ea typeface="微软雅黑"/>
            </a:endParaRPr>
          </a:p>
        </p:txBody>
      </p:sp>
      <p:sp>
        <p:nvSpPr>
          <p:cNvPr id="5" name="文本占位符 4"/>
          <p:cNvSpPr txBox="1">
            <a:spLocks noGrp="1"/>
          </p:cNvSpPr>
          <p:nvPr>
            <p:ph type="title"/>
          </p:nvPr>
        </p:nvSpPr>
        <p:spPr>
          <a:xfrm>
            <a:off x="840105" y="2879090"/>
            <a:ext cx="5460365" cy="132778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《礼记》≠《礼》</a:t>
            </a:r>
            <a:endParaRPr lang="ko-KR" altLang="en-US" sz="44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明明德→亲民→至善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6870" cy="435292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止→定→静→安→虑→得→之所先后，则近道矣。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accent6">
                    <a:lumMod val="50000"/>
                    <a:lumOff val="0"/>
                  </a:schemeClr>
                </a:solidFill>
                <a:latin typeface="微软雅黑" charset="-122"/>
                <a:ea typeface="微软雅黑"/>
              </a:rPr>
              <a:t>明明德→治国→齐家→修身→正心→诚意→致知→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E80074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rgbClr val="E80074"/>
                </a:solidFill>
                <a:latin typeface="微软雅黑" charset="-122"/>
                <a:ea typeface="微软雅黑"/>
              </a:rPr>
              <a:t>天下平←国治←家齐←身修←心正←意诚←知至←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0" indent="0" algn="ctr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4000" b="1" strike="noStrike" cap="none" smtClean="0">
                <a:solidFill>
                  <a:schemeClr val="tx2"/>
                </a:solidFill>
                <a:latin typeface="微软雅黑" charset="-122"/>
                <a:ea typeface="微软雅黑"/>
              </a:rPr>
              <a:t>自天子以至于庶人，一是皆以修身为本。</a:t>
            </a:r>
            <a:endParaRPr lang="ko-KR" altLang="en-US" sz="4000" b="1" strike="noStrike" cap="none" smtClean="0">
              <a:solidFill>
                <a:schemeClr val="tx2"/>
              </a:solidFill>
              <a:latin typeface="微软雅黑" charset="-122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50325" y="2874645"/>
            <a:ext cx="2536190" cy="144653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8800" b="1" strike="noStrike" cap="none" smtClean="0">
                <a:solidFill>
                  <a:srgbClr val="FF0000"/>
                </a:solidFill>
                <a:latin typeface="黑体" charset="0"/>
                <a:ea typeface="黑体" charset="0"/>
              </a:rPr>
              <a:t>格物</a:t>
            </a:r>
            <a:endParaRPr lang="ko-KR" altLang="en-US" sz="8800" b="1" strike="noStrike" cap="none" smtClean="0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人皆有不忍人之心/《孟子》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pic>
        <p:nvPicPr>
          <p:cNvPr id="3" name="内容占位符 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405" y="1825625"/>
            <a:ext cx="7743825" cy="43529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7505" cy="132778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solidFill>
                  <a:schemeClr val="tx1"/>
                </a:solidFill>
                <a:latin typeface="微软雅黑" charset="-122"/>
                <a:ea typeface="微软雅黑"/>
              </a:rPr>
              <a:t>孟子对“仁”的发展：仁政</a:t>
            </a:r>
            <a:endParaRPr lang="ko-KR" altLang="en-US" sz="4400" b="1" strike="noStrike" cap="none" smtClean="0">
              <a:solidFill>
                <a:schemeClr val="tx1"/>
              </a:solidFill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7676515" y="1802130"/>
            <a:ext cx="3679190" cy="435356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 fontScale="85000" lnSpcReduction="20000"/>
          </a:bodyPr>
          <a:lstStyle/>
          <a:p>
            <a:pPr marL="254000" indent="-2540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Wingdings"/>
              <a:buChar char=""/>
            </a:pPr>
            <a:r>
              <a:rPr lang="en-US" altLang="ko-KR" sz="3200" b="1" strike="noStrike" cap="none" smtClean="0">
                <a:solidFill>
                  <a:schemeClr val="accent5">
                    <a:lumMod val="75000"/>
                    <a:lumOff val="0"/>
                  </a:schemeClr>
                </a:solidFill>
                <a:latin typeface="幼圆" charset="0"/>
                <a:ea typeface="幼圆"/>
              </a:rPr>
              <a:t>“民为贵，社稷次之，君为轻”。</a:t>
            </a:r>
            <a:endParaRPr lang="ko-KR" altLang="en-US" sz="3200" b="1" strike="noStrike" cap="none" smtClean="0">
              <a:solidFill>
                <a:schemeClr val="accent5">
                  <a:lumMod val="75000"/>
                  <a:lumOff val="0"/>
                </a:schemeClr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Wingdings"/>
              <a:buChar char=""/>
            </a:pPr>
            <a:endParaRPr lang="ko-KR" altLang="en-US" sz="3200" b="1" strike="noStrike" cap="none" smtClean="0">
              <a:solidFill>
                <a:schemeClr val="accent5">
                  <a:lumMod val="75000"/>
                  <a:lumOff val="0"/>
                </a:schemeClr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Wingdings"/>
              <a:buChar char=""/>
            </a:pPr>
            <a:r>
              <a:rPr lang="en-US" altLang="ko-KR" sz="3200" b="1" strike="noStrike" cap="none" smtClean="0">
                <a:solidFill>
                  <a:schemeClr val="accent5">
                    <a:lumMod val="75000"/>
                    <a:lumOff val="0"/>
                  </a:schemeClr>
                </a:solidFill>
                <a:latin typeface="幼圆" charset="0"/>
                <a:ea typeface="幼圆"/>
              </a:rPr>
              <a:t>朱熹将《孟子》与《论语》《大学》《中庸》合在一起称「</a:t>
            </a:r>
            <a:r>
              <a:rPr lang="en-US" altLang="ko-KR" sz="3200" b="1" u="sng" strike="noStrike" cap="none" smtClean="0">
                <a:solidFill>
                  <a:schemeClr val="accent5">
                    <a:lumMod val="75000"/>
                    <a:lumOff val="0"/>
                  </a:schemeClr>
                </a:solidFill>
                <a:uFill>
                  <a:solidFill>
                    <a:srgbClr val="136EC2"/>
                  </a:solidFill>
                </a:uFill>
                <a:latin typeface="幼圆" charset="0"/>
                <a:ea typeface="幼圆"/>
              </a:rPr>
              <a:t>四书</a:t>
            </a:r>
            <a:r>
              <a:rPr lang="en-US" altLang="ko-KR" sz="3200" b="1" strike="noStrike" cap="none" smtClean="0">
                <a:solidFill>
                  <a:schemeClr val="accent5">
                    <a:lumMod val="75000"/>
                    <a:lumOff val="0"/>
                  </a:schemeClr>
                </a:solidFill>
                <a:latin typeface="幼圆" charset="0"/>
                <a:ea typeface="幼圆"/>
              </a:rPr>
              <a:t>」</a:t>
            </a:r>
            <a:endParaRPr lang="ko-KR" altLang="en-US" sz="3200" b="1" strike="noStrike" cap="none" smtClean="0">
              <a:solidFill>
                <a:schemeClr val="accent5">
                  <a:lumMod val="75000"/>
                  <a:lumOff val="0"/>
                </a:schemeClr>
              </a:solidFill>
              <a:latin typeface="幼圆" charset="0"/>
              <a:ea typeface="幼圆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5" y="1752600"/>
            <a:ext cx="5867400" cy="43942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ctrTitle"/>
          </p:nvPr>
        </p:nvSpPr>
        <p:spPr>
          <a:xfrm>
            <a:off x="1524000" y="721995"/>
            <a:ext cx="8301990" cy="1143635"/>
          </a:xfrm>
          <a:prstGeom prst="rect">
            <a:avLst/>
          </a:prstGeom>
        </p:spPr>
        <p:txBody>
          <a:bodyPr vert="horz" wrap="square" lIns="91440" tIns="45720" rIns="91440" bIns="45720" numCol="1" anchor="b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6000" b="1" strike="noStrike" cap="none" smtClean="0">
                <a:latin typeface="微软雅黑" charset="-122"/>
                <a:ea typeface="微软雅黑"/>
              </a:rPr>
              <a:t>第二单元</a:t>
            </a:r>
            <a:endParaRPr lang="ko-KR" altLang="en-US" sz="60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副标题 2"/>
          <p:cNvSpPr txBox="1">
            <a:spLocks noGrp="1"/>
          </p:cNvSpPr>
          <p:nvPr>
            <p:ph type="subTitle" idx="1"/>
          </p:nvPr>
        </p:nvSpPr>
        <p:spPr>
          <a:xfrm>
            <a:off x="941070" y="2509520"/>
            <a:ext cx="4926330" cy="332422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342900" indent="-3429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1" strike="noStrike" cap="none" dirty="0" err="1" smtClean="0">
                <a:latin typeface="幼圆" charset="0"/>
                <a:ea typeface="幼圆"/>
              </a:rPr>
              <a:t>内容</a:t>
            </a:r>
            <a:r>
              <a:rPr lang="en-US" altLang="ko-KR" sz="2400" b="1" strike="noStrike" cap="none" dirty="0" smtClean="0">
                <a:latin typeface="幼圆" charset="0"/>
                <a:ea typeface="幼圆"/>
              </a:rPr>
              <a:t>：</a:t>
            </a:r>
            <a:endParaRPr lang="ko-KR" altLang="en-US" sz="2400" b="1" strike="noStrike" cap="none" dirty="0" smtClean="0">
              <a:latin typeface="幼圆" charset="0"/>
              <a:ea typeface="幼圆"/>
            </a:endParaRPr>
          </a:p>
          <a:p>
            <a:pPr marL="342900" indent="-3429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4.《论语》十二篇</a:t>
            </a:r>
            <a:endParaRPr lang="ko-KR" altLang="en-US" sz="2400" b="0" strike="noStrike" cap="none" dirty="0" smtClean="0">
              <a:latin typeface="幼圆" charset="0"/>
              <a:ea typeface="幼圆"/>
            </a:endParaRPr>
          </a:p>
          <a:p>
            <a:pPr marL="342900" indent="-3429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    </a:t>
            </a:r>
            <a:r>
              <a:rPr lang="en-US" altLang="ko-KR" sz="2400" b="0" strike="noStrike" cap="none" dirty="0" err="1" smtClean="0">
                <a:latin typeface="幼圆" charset="0"/>
                <a:ea typeface="幼圆"/>
              </a:rPr>
              <a:t>大学之道</a:t>
            </a: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/《</a:t>
            </a:r>
            <a:r>
              <a:rPr lang="en-US" altLang="ko-KR" sz="2400" b="0" strike="noStrike" cap="none" dirty="0" err="1" smtClean="0">
                <a:latin typeface="幼圆" charset="0"/>
                <a:ea typeface="幼圆"/>
              </a:rPr>
              <a:t>礼记</a:t>
            </a: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》</a:t>
            </a:r>
            <a:endParaRPr lang="ko-KR" altLang="en-US" sz="2400" b="0" strike="noStrike" cap="none" dirty="0" smtClean="0">
              <a:latin typeface="幼圆" charset="0"/>
              <a:ea typeface="幼圆"/>
            </a:endParaRPr>
          </a:p>
          <a:p>
            <a:pPr marL="342900" indent="-3429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    *</a:t>
            </a:r>
            <a:r>
              <a:rPr lang="en-US" altLang="ko-KR" sz="2400" b="0" strike="noStrike" cap="none" dirty="0" err="1" smtClean="0">
                <a:latin typeface="幼圆" charset="0"/>
                <a:ea typeface="幼圆"/>
              </a:rPr>
              <a:t>人皆有不忍人之心</a:t>
            </a: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/《</a:t>
            </a:r>
            <a:r>
              <a:rPr lang="en-US" altLang="ko-KR" sz="2400" b="0" strike="noStrike" cap="none" dirty="0" err="1" smtClean="0">
                <a:latin typeface="幼圆" charset="0"/>
                <a:ea typeface="幼圆"/>
              </a:rPr>
              <a:t>孟子</a:t>
            </a: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》</a:t>
            </a:r>
            <a:endParaRPr lang="ko-KR" altLang="en-US" sz="2400" b="0" strike="noStrike" cap="none" dirty="0" smtClean="0">
              <a:latin typeface="幼圆" charset="0"/>
              <a:ea typeface="幼圆"/>
            </a:endParaRPr>
          </a:p>
          <a:p>
            <a:pPr marL="342900" indent="-3429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5.《老子》四章</a:t>
            </a:r>
            <a:endParaRPr lang="ko-KR" altLang="en-US" sz="2400" b="0" strike="noStrike" cap="none" dirty="0" smtClean="0">
              <a:latin typeface="幼圆" charset="0"/>
              <a:ea typeface="幼圆"/>
            </a:endParaRPr>
          </a:p>
          <a:p>
            <a:pPr marL="342900" indent="-3429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    *</a:t>
            </a:r>
            <a:r>
              <a:rPr lang="en-US" altLang="ko-KR" sz="2400" b="0" strike="noStrike" cap="none" dirty="0" err="1" smtClean="0">
                <a:latin typeface="幼圆" charset="0"/>
                <a:ea typeface="幼圆"/>
              </a:rPr>
              <a:t>五石之瓠</a:t>
            </a: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/《</a:t>
            </a:r>
            <a:r>
              <a:rPr lang="en-US" altLang="ko-KR" sz="2400" b="0" strike="noStrike" cap="none" dirty="0" err="1" smtClean="0">
                <a:latin typeface="幼圆" charset="0"/>
                <a:ea typeface="幼圆"/>
              </a:rPr>
              <a:t>庄子</a:t>
            </a: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》</a:t>
            </a:r>
            <a:endParaRPr lang="ko-KR" altLang="en-US" sz="2400" b="0" strike="noStrike" cap="none" dirty="0" smtClean="0">
              <a:latin typeface="幼圆" charset="0"/>
              <a:ea typeface="幼圆"/>
            </a:endParaRPr>
          </a:p>
          <a:p>
            <a:pPr marL="342900" indent="-3429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6.*</a:t>
            </a:r>
            <a:r>
              <a:rPr lang="en-US" altLang="ko-KR" sz="2400" b="0" strike="noStrike" cap="none" dirty="0" err="1" smtClean="0">
                <a:latin typeface="幼圆" charset="0"/>
                <a:ea typeface="幼圆"/>
              </a:rPr>
              <a:t>兼爱</a:t>
            </a: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/《</a:t>
            </a:r>
            <a:r>
              <a:rPr lang="en-US" altLang="ko-KR" sz="2400" b="0" strike="noStrike" cap="none" dirty="0" err="1" smtClean="0">
                <a:latin typeface="幼圆" charset="0"/>
                <a:ea typeface="幼圆"/>
              </a:rPr>
              <a:t>墨子</a:t>
            </a:r>
            <a:r>
              <a:rPr lang="en-US" altLang="ko-KR" sz="2400" b="0" strike="noStrike" cap="none" dirty="0" smtClean="0">
                <a:latin typeface="幼圆" charset="0"/>
                <a:ea typeface="幼圆"/>
              </a:rPr>
              <a:t>》</a:t>
            </a:r>
            <a:endParaRPr lang="ko-KR" altLang="en-US" sz="2400" b="0" strike="noStrike" cap="none" dirty="0" smtClean="0">
              <a:latin typeface="幼圆" charset="0"/>
              <a:ea typeface="幼圆"/>
            </a:endParaRPr>
          </a:p>
        </p:txBody>
      </p:sp>
      <p:sp>
        <p:nvSpPr>
          <p:cNvPr id="4" name="副标题 3"/>
          <p:cNvSpPr txBox="1">
            <a:spLocks noGrp="1"/>
          </p:cNvSpPr>
          <p:nvPr>
            <p:ph type="subTitle" idx="1"/>
          </p:nvPr>
        </p:nvSpPr>
        <p:spPr>
          <a:xfrm>
            <a:off x="6393180" y="2510790"/>
            <a:ext cx="4926330" cy="332422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幼圆" charset="0"/>
                <a:ea typeface="幼圆"/>
              </a:rPr>
              <a:t>教学目标：</a:t>
            </a:r>
            <a:endParaRPr lang="ko-KR" altLang="en-US" sz="2400" b="0" strike="noStrike" cap="none" smtClean="0">
              <a:latin typeface="幼圆" charset="0"/>
              <a:ea typeface="幼圆"/>
            </a:endParaRPr>
          </a:p>
          <a:p>
            <a:pPr marL="342900" indent="-3429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altLang="ko-KR" sz="2400" b="0" strike="noStrike" cap="none" smtClean="0">
                <a:latin typeface="幼圆" charset="0"/>
                <a:ea typeface="幼圆"/>
              </a:rPr>
              <a:t>了解儒、道、墨三大学派的历史背景和理论核心。</a:t>
            </a:r>
            <a:endParaRPr lang="ko-KR" altLang="en-US" sz="2400" b="0" strike="noStrike" cap="none" smtClean="0">
              <a:latin typeface="幼圆" charset="0"/>
              <a:ea typeface="幼圆"/>
            </a:endParaRPr>
          </a:p>
          <a:p>
            <a:pPr marL="342900" indent="-3429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altLang="ko-KR" sz="2400" b="0" strike="noStrike" cap="none" smtClean="0">
                <a:latin typeface="幼圆" charset="0"/>
                <a:ea typeface="幼圆"/>
              </a:rPr>
              <a:t>比较三大学派的异同。</a:t>
            </a:r>
            <a:endParaRPr lang="ko-KR" altLang="en-US" sz="2400" b="0" strike="noStrike" cap="none" smtClean="0">
              <a:latin typeface="幼圆" charset="0"/>
              <a:ea typeface="幼圆"/>
            </a:endParaRPr>
          </a:p>
          <a:p>
            <a:pPr marL="342900" indent="-3429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altLang="ko-KR" sz="2400" b="0" strike="noStrike" cap="none" smtClean="0">
                <a:latin typeface="幼圆" charset="0"/>
                <a:ea typeface="幼圆"/>
              </a:rPr>
              <a:t>积累文言实、虚词知识。</a:t>
            </a:r>
            <a:endParaRPr lang="ko-KR" altLang="en-US" sz="2400" b="0" strike="noStrike" cap="none" smtClean="0">
              <a:latin typeface="幼圆" charset="0"/>
              <a:ea typeface="幼圆"/>
            </a:endParaRPr>
          </a:p>
          <a:p>
            <a:pPr marL="342900" indent="-3429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altLang="ko-KR" sz="2400" b="0" strike="noStrike" cap="none" smtClean="0">
                <a:latin typeface="幼圆" charset="0"/>
                <a:ea typeface="幼圆"/>
              </a:rPr>
              <a:t>训练文言朗读断句与理解。</a:t>
            </a:r>
            <a:endParaRPr lang="ko-KR" altLang="en-US" sz="2400" b="0" strike="noStrike" cap="none" smtClean="0">
              <a:latin typeface="幼圆" charset="0"/>
              <a:ea typeface="幼圆"/>
            </a:endParaRPr>
          </a:p>
          <a:p>
            <a:pPr marL="342900" indent="-3429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altLang="ko-KR" sz="2400" b="0" strike="noStrike" cap="none" smtClean="0">
                <a:latin typeface="幼圆" charset="0"/>
                <a:ea typeface="幼圆"/>
              </a:rPr>
              <a:t>背诵并能够默写（要求篇目）。</a:t>
            </a:r>
            <a:endParaRPr lang="ko-KR" altLang="en-US" sz="2400" b="0" strike="noStrike" cap="none" smtClean="0">
              <a:latin typeface="幼圆" charset="0"/>
              <a:ea typeface="幼圆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666115"/>
            <a:ext cx="10518775" cy="551434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 fontScale="77500" lnSpcReduction="20000"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公孙丑上·第六章</a:t>
            </a:r>
            <a:r>
              <a:rPr lang="en-US" altLang="ko-KR" sz="28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/>
            </a:r>
            <a:br>
              <a:rPr lang="en-US" altLang="ko-KR" sz="28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</a:br>
            <a:r>
              <a:rPr lang="en-US" altLang="ko-KR" sz="28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    孟子曰：「人皆有不忍人</a:t>
            </a:r>
            <a:r>
              <a:rPr lang="en-US" altLang="ko-KR" sz="2800" b="1" strike="noStrike" cap="none" smtClean="0">
                <a:solidFill>
                  <a:srgbClr val="FF0000"/>
                </a:solidFill>
                <a:latin typeface="宋体" charset="0"/>
                <a:ea typeface="宋体" charset="0"/>
              </a:rPr>
              <a:t>之</a:t>
            </a:r>
            <a:r>
              <a:rPr lang="en-US" altLang="ko-KR" sz="28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心。先王有不忍人之心，斯有不忍人之政矣。以不忍人之心，行不忍人之政，治天下可运之掌上。所以谓人皆有不忍人之心者：今人作见孺子将入于井，皆有怵惕恻隐之心；非所以内交于孺子之父母也，非所以要誉于乡党朋友也，非恶其声而然也。由是观</a:t>
            </a:r>
            <a:r>
              <a:rPr lang="en-US" altLang="ko-KR" sz="2800" b="1" strike="noStrike" cap="none" smtClean="0">
                <a:solidFill>
                  <a:srgbClr val="FF0000"/>
                </a:solidFill>
                <a:latin typeface="宋体" charset="0"/>
                <a:ea typeface="宋体" charset="0"/>
              </a:rPr>
              <a:t>之</a:t>
            </a:r>
            <a:r>
              <a:rPr lang="en-US" altLang="ko-KR" sz="28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，</a:t>
            </a:r>
            <a:r>
              <a:rPr lang="en-US" altLang="ko-KR" sz="2800" b="0" u="sng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无恻隐之心，非人也；无羞恶之心，非人也；无辞让之心，非人也；无是非之心，非人也。</a:t>
            </a:r>
            <a:r>
              <a:rPr lang="en-US" altLang="ko-KR" sz="28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恻隐之心，</a:t>
            </a:r>
            <a:r>
              <a:rPr lang="en-US" altLang="ko-KR" sz="2800" b="1" strike="noStrike" cap="none" smtClean="0">
                <a:solidFill>
                  <a:srgbClr val="FC4700"/>
                </a:solidFill>
                <a:latin typeface="宋体" charset="0"/>
                <a:ea typeface="宋体" charset="0"/>
              </a:rPr>
              <a:t>仁</a:t>
            </a:r>
            <a:r>
              <a:rPr lang="en-US" altLang="ko-KR" sz="28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之端也；羞恶之心，</a:t>
            </a:r>
            <a:r>
              <a:rPr lang="en-US" altLang="ko-KR" sz="2800" b="1" strike="noStrike" cap="none" smtClean="0">
                <a:solidFill>
                  <a:srgbClr val="FC4700"/>
                </a:solidFill>
                <a:latin typeface="宋体" charset="0"/>
                <a:ea typeface="宋体" charset="0"/>
              </a:rPr>
              <a:t>义</a:t>
            </a:r>
            <a:r>
              <a:rPr lang="en-US" altLang="ko-KR" sz="28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之端也；辞让之心，</a:t>
            </a:r>
            <a:r>
              <a:rPr lang="en-US" altLang="ko-KR" sz="2800" b="1" strike="noStrike" cap="none" smtClean="0">
                <a:solidFill>
                  <a:srgbClr val="FC4700"/>
                </a:solidFill>
                <a:latin typeface="宋体" charset="0"/>
                <a:ea typeface="宋体" charset="0"/>
              </a:rPr>
              <a:t>礼</a:t>
            </a:r>
            <a:r>
              <a:rPr lang="en-US" altLang="ko-KR" sz="28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之端也；是非之心，</a:t>
            </a:r>
            <a:r>
              <a:rPr lang="en-US" altLang="ko-KR" sz="2800" b="1" strike="noStrike" cap="none" smtClean="0">
                <a:solidFill>
                  <a:srgbClr val="FC4700"/>
                </a:solidFill>
                <a:latin typeface="宋体" charset="0"/>
                <a:ea typeface="宋体" charset="0"/>
              </a:rPr>
              <a:t>智</a:t>
            </a:r>
            <a:r>
              <a:rPr lang="en-US" altLang="ko-KR" sz="28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之端也。人之有是四端也，犹其有四体也。有是四端而自谓不能者，自贼者也；谓其君不能者，贼其君者也。凡有四端于我者，知皆扩而充之矣。若火之始然，泉之始达。苟能充之，足以保四海；苟不充之，不足以事父母。」</a:t>
            </a:r>
            <a:endParaRPr lang="ko-KR" altLang="en-US" sz="2800" b="0" strike="noStrike" cap="none" smtClean="0">
              <a:solidFill>
                <a:srgbClr val="1E1E1E"/>
              </a:solidFill>
              <a:latin typeface="宋体" charset="0"/>
              <a:ea typeface="宋体" charset="0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                                                  孟子</a:t>
            </a:r>
            <a:r>
              <a:rPr lang="en-US" altLang="ko-KR" sz="2800" b="1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——</a:t>
            </a:r>
            <a:r>
              <a:rPr lang="en-US" altLang="ko-KR" sz="258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性善论者</a:t>
            </a:r>
            <a:endParaRPr lang="ko-KR" altLang="en-US" sz="3600" b="1" strike="noStrike" cap="none" smtClean="0">
              <a:solidFill>
                <a:srgbClr val="1E1E1E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61695" y="341630"/>
            <a:ext cx="10390505" cy="132715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四心      →      四端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414000" cy="435292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恻隐之心        →        </a:t>
            </a:r>
            <a:r>
              <a:rPr lang="en-US" altLang="ko-KR" sz="28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仁</a:t>
            </a: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  之端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0" indent="0" algn="ctr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0" indent="0" algn="ctr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羞恶之心        →        </a:t>
            </a:r>
            <a:r>
              <a:rPr lang="en-US" altLang="ko-KR" sz="28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义</a:t>
            </a: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  之端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0" indent="0" algn="ctr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0" indent="0" algn="ctr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辞让之心        →        </a:t>
            </a:r>
            <a:r>
              <a:rPr lang="en-US" altLang="ko-KR" sz="28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礼</a:t>
            </a: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  之端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0" indent="0" algn="ctr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0" indent="0" algn="ctr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是非之心        →        </a:t>
            </a:r>
            <a:r>
              <a:rPr lang="en-US" altLang="ko-KR" sz="2800" b="0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智</a:t>
            </a: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  之端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315595" y="589915"/>
            <a:ext cx="11544935" cy="587375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Autofit/>
          </a:bodyPr>
          <a:lstStyle/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孔子登东山而小鲁，登泰山而小天下。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老吾老，以及人之老，幼吾幼，以及人之幼。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人之相识，贵在相知，人之相知，贵在知心。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不以规矩，无以成方圆。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君视臣如手足，臣视君如父母；君视臣如草芥，臣视君如仇寇。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富贵不能淫，贫贱不能移，威武不能屈，此之谓大丈夫。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生于忧患而死于安乐也。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恻隐之心，仁之端也；羞恶之心，义之端也；辞让之心，礼之端也；是非之心，智之端也。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天时不如地利，地利不如人和。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14355" y="198120"/>
            <a:ext cx="121602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800" b="1" u="sng" strike="noStrike" cap="none" smtClean="0">
                <a:solidFill>
                  <a:srgbClr val="FF0000"/>
                </a:solidFill>
                <a:latin typeface="Calibri"/>
                <a:ea typeface="宋体" charset="0"/>
              </a:rPr>
              <a:t>孟子名言</a:t>
            </a:r>
            <a:endParaRPr lang="ko-KR" altLang="en-US" sz="1800" b="1" u="sng" strike="noStrike" cap="none" smtClean="0">
              <a:solidFill>
                <a:srgbClr val="FF0000"/>
              </a:solidFill>
              <a:latin typeface="Calibri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873760"/>
            <a:ext cx="10518140" cy="530606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Autofit/>
          </a:bodyPr>
          <a:lstStyle/>
          <a:p>
            <a:pPr marL="228600" indent="-2286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宋体" charset="0"/>
              <a:buChar char="•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故天将降大任于是人也，必先苦其心志，劳其筋骨，饿其体肤，空乏其身，行拂乱其所为，所以动心忍性，曾益其所不能。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虽有天下易生之物，一日暴之，十日寒之，未有能生者也。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穷则独善其身，达则兼济天下。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养心莫善于寡欲。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不仁而得国者，有之矣；不仁而得天下者，未之有也。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鱼，我所欲也。熊掌，亦我所欲也。二者不可得兼，舍鱼而取熊掌者也。生，亦我所欲也。义亦我所欲也。二者不可得兼，舍生而取义者也。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得道者多助，失道者寡助。寡助之至，亲戚畔之；多助之至，天下顺之。</a:t>
            </a:r>
            <a:endParaRPr lang="ko-KR" altLang="en-US" sz="24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14355" y="198120"/>
            <a:ext cx="121602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800" b="1" u="sng" strike="noStrike" cap="none" smtClean="0">
                <a:solidFill>
                  <a:srgbClr val="FF0000"/>
                </a:solidFill>
                <a:latin typeface="Calibri"/>
                <a:ea typeface="宋体" charset="0"/>
              </a:rPr>
              <a:t>孟子名言</a:t>
            </a:r>
            <a:endParaRPr lang="ko-KR" altLang="en-US" sz="1800" b="1" u="sng" strike="noStrike" cap="none" smtClean="0">
              <a:solidFill>
                <a:srgbClr val="FF0000"/>
              </a:solidFill>
              <a:latin typeface="Calibri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49630" y="678180"/>
            <a:ext cx="10516870" cy="548894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 lnSpcReduction="20000"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「敢问夫子恶乎长？」曰：「我知言，我善养吾浩然之气。」「敢问何谓浩然之气？」曰：「难言也。其为气也，至大至刚；以直养而无害，则塞于天地之间。其为气也，配义与道；无是，馁矣。是集义所生者，非义袭而取之也。行有不慊于心，则馁矣。我故曰：『告子未尝知义，』以其外之也。必有事焉而勿正，心勿忘，勿助长也。无若宋人然。宋人有闵其苗之不长而揠之者；芒芒然归，谓其人曰：『今日病矣，予助苗长矣。』其子趋而往视之，苗则槁矣。天下之不助苗长者寡矣。以为无益而舍之者，不耘苗者也。助之长者，揠苗者也。非徒无益，而又害之。」「何谓知言？」曰：「</a:t>
            </a:r>
            <a:r>
              <a:rPr lang="en-US" altLang="ko-KR" sz="2400" b="0" strike="noStrike" cap="none" smtClean="0">
                <a:solidFill>
                  <a:srgbClr val="FF0000"/>
                </a:solidFill>
                <a:latin typeface="宋体" charset="0"/>
                <a:ea typeface="宋体" charset="0"/>
              </a:rPr>
              <a:t>□</a:t>
            </a:r>
            <a:r>
              <a:rPr lang="en-US" altLang="ko-KR" sz="24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辞知其所蔽，淫辞知其所陷，邪辞知其所离，遁辞知其所穷。生于其心，害于其政；发于其政，害于其事。圣人复起，必从吾言矣。</a:t>
            </a:r>
            <a:r>
              <a:rPr lang="en-US" altLang="ko-KR" sz="2400" b="1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宰我</a:t>
            </a:r>
            <a:r>
              <a:rPr lang="en-US" altLang="ko-KR" sz="24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、子贡善为说辞，冉牛、闵子、颜渊善言德行；孔子兼之，曰：『我于辞命，则不能也。』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84205" y="175260"/>
            <a:ext cx="1168400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800" b="1" strike="noStrike" cap="none" smtClean="0">
                <a:solidFill>
                  <a:srgbClr val="FC4700"/>
                </a:solidFill>
                <a:latin typeface="Calibri"/>
                <a:ea typeface="宋体" charset="0"/>
              </a:rPr>
              <a:t>拓展阅读</a:t>
            </a:r>
            <a:endParaRPr lang="ko-KR" altLang="en-US" sz="1800" b="1" strike="noStrike" cap="none" smtClean="0">
              <a:solidFill>
                <a:srgbClr val="FC4700"/>
              </a:solidFill>
              <a:latin typeface="Calibri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724535"/>
            <a:ext cx="10516870" cy="545401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 lnSpcReduction="10000"/>
          </a:bodyPr>
          <a:lstStyle/>
          <a:p>
            <a:pPr marL="0" indent="0" algn="l" defTabSz="914400" fontAlgn="auto" latinLnBrk="0">
              <a:lnSpc>
                <a:spcPct val="114999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solidFill>
                  <a:srgbClr val="1E1E1E"/>
                </a:solidFill>
                <a:latin typeface="宋体" charset="0"/>
                <a:ea typeface="宋体" charset="0"/>
              </a:rPr>
              <a:t>（公孙丑问：）“请问，老师擅长哪方面？”孟子说：“我能识别各种言论，我善于培养我的浩然之气。”（公孙丑说：）“请问什么叫浩然之气？”孟子说：“难说清楚啊。它作为一种气，最为盛大，最为刚强，靠正直去培养它而不伤害它，就会充塞天地之间。它作为一种气，要和义与道配合；没有这些，它就会萎缩。它是不断积累义而产生的，不是偶然地有过正义的举动就取得的。如果行为有愧于心，气就萎缩了。因此我说，告子不曾懂得义，因为他把义看作是外在的东西。（对浩然之气，）一定要培养它，不能停止下来；心里不能忘记它，也不妄自助长它。不要像宋国人那样：宋国有个担心他的禾苗不长而去拔高它的人，昏昏沉沉地回到家中，对家里人说：‘今天累极了，我帮助禾苗长高啦！’他的儿子赶忙跑到田里去看，禾苗已经枯死了。天下不助苗生长的人实在很少啊。以为（培养浩然之气）没有用处而放弃的人，就像是不给禾苗锄草的懒汉；妄自帮助它生长的，就像拔苗助长的人，非但没有好处，反而危害了它。”（公孙丑问：）“什么叫能识别各种言论？”（孟子说：）“偏颇的言论，知道它不全面的地方；过激的言论，知道它陷入错误的地方；邪曲的言论，知道它背离正道的地方；躲闪的言论，知道它理屈辞穷的地方。（这些言论）从心里产生出来，会危害政治；从政治上表现出来，会危害各种事业。如果有圣人再次出现，一定会赞成我所说的。”（公孙丑说：）“宰我、子贡擅长言谈辞令，冉牛、闵子、颜渊擅长阐述德行。孔子兼有这两方面的特长，（却还）说：‘我对于辞令，是不擅长的。’</a:t>
            </a: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7236460" cy="207772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宰我</a:t>
            </a:r>
            <a:r>
              <a:rPr lang="en-US" altLang="ko-KR" sz="4400" b="0" strike="noStrike" cap="none" smtClean="0">
                <a:latin typeface="微软雅黑" charset="-122"/>
                <a:ea typeface="微软雅黑"/>
              </a:rPr>
              <a:t> </a:t>
            </a: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 （宰予，字子我，孔门十哲之一）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49630" y="2336800"/>
            <a:ext cx="10517505" cy="351853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       宰我问：“三年之丧，期已久矣！君子三年不为礼，礼必坏；三年不为乐，乐必崩。旧谷既没，新谷既升，钻燧改火，期可已矣。”子曰：“食夫稻，衣夫锦，于女安乎？”曰：“安！”“女安则为之！夫君子之居丧，食旨不甘，闻乐不乐，居处不安，故不为也。今女安，则为之！”宰我出，子曰：“予之不仁也！子生三年，然后免于父母之怀。夫三年之丧，天下之通丧也，予也有三年之爱于其父母乎！”</a:t>
            </a:r>
            <a:endParaRPr lang="ko-KR" altLang="en-US" sz="2400" b="0" strike="noStrike" cap="none" smtClean="0">
              <a:solidFill>
                <a:srgbClr val="333333"/>
              </a:solidFill>
              <a:latin typeface="Arial"/>
              <a:ea typeface="Arial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84205" y="175260"/>
            <a:ext cx="1168400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800" b="1" strike="noStrike" cap="none" smtClean="0">
                <a:solidFill>
                  <a:srgbClr val="FC4700"/>
                </a:solidFill>
                <a:latin typeface="Calibri"/>
                <a:ea typeface="宋体" charset="0"/>
              </a:rPr>
              <a:t>拓展阅读</a:t>
            </a:r>
            <a:endParaRPr lang="ko-KR" altLang="en-US" sz="1800" b="1" strike="noStrike" cap="none" smtClean="0">
              <a:solidFill>
                <a:srgbClr val="FC4700"/>
              </a:solidFill>
              <a:latin typeface="Calibri"/>
              <a:ea typeface="宋体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485" y="408940"/>
            <a:ext cx="1320800" cy="17881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016635"/>
            <a:ext cx="10517505" cy="480250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        宰我问曰：“仁者，虽告之曰：‘井有仁焉。’其从之也？”子曰：“何为其然也？君子可逝也，不可陷也；可欺也，不可罔也。”</a:t>
            </a:r>
            <a:endParaRPr lang="ko-KR" altLang="en-US" sz="2800" b="0" strike="noStrike" cap="none" smtClean="0">
              <a:solidFill>
                <a:srgbClr val="333333"/>
              </a:solidFill>
              <a:latin typeface="Arial"/>
              <a:ea typeface="Arial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800" b="0" strike="noStrike" cap="none" smtClean="0">
              <a:solidFill>
                <a:srgbClr val="333333"/>
              </a:solidFill>
              <a:latin typeface="Arial"/>
              <a:ea typeface="Arial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        宰予昼寝。子曰：“朽木不可雕也，粪土之墙不可圬①也！于予欤何诛？”子曰：“始吾于人也，听其言而信其行；今吾于人也，听其言而观其行。于予欤改是。”</a:t>
            </a:r>
            <a:endParaRPr lang="ko-KR" altLang="en-US" sz="2800" b="0" strike="noStrike" cap="none" smtClean="0">
              <a:solidFill>
                <a:srgbClr val="333333"/>
              </a:solidFill>
              <a:latin typeface="Arial"/>
              <a:ea typeface="Arial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84205" y="175260"/>
            <a:ext cx="1168400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800" b="1" strike="noStrike" cap="none" smtClean="0">
                <a:solidFill>
                  <a:srgbClr val="FC4700"/>
                </a:solidFill>
                <a:latin typeface="Calibri"/>
                <a:ea typeface="宋体" charset="0"/>
              </a:rPr>
              <a:t>拓展阅读</a:t>
            </a:r>
            <a:endParaRPr lang="ko-KR" altLang="en-US" sz="1800" b="1" strike="noStrike" cap="none" smtClean="0">
              <a:solidFill>
                <a:srgbClr val="FC4700"/>
              </a:solidFill>
              <a:latin typeface="Calibri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儒家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4572000" cy="435292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Wingdings"/>
              <a:buChar char="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产生的时代背景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Wingdings"/>
              <a:buChar char=""/>
            </a:pP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Wingdings"/>
              <a:buChar char="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儒家思想的核心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Wingdings"/>
              <a:buChar char=""/>
            </a:pP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Wingdings"/>
              <a:buChar char="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代表人物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Wingdings"/>
              <a:buChar char=""/>
            </a:pP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Wingdings"/>
              <a:buChar char=""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代表作品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535" y="1699260"/>
            <a:ext cx="3331210" cy="3337560"/>
          </a:xfrm>
          <a:prstGeom prst="rect">
            <a:avLst/>
          </a:prstGeom>
          <a:noFill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380" y="1390015"/>
            <a:ext cx="3709035" cy="36639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60382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8800" b="1" strike="noStrike" cap="none" smtClean="0">
                <a:latin typeface="微软雅黑" charset="-122"/>
                <a:ea typeface="微软雅黑"/>
              </a:rPr>
              <a:t>道家</a:t>
            </a:r>
            <a:endParaRPr lang="ko-KR" altLang="en-US" sz="8800" b="1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60382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8800" b="1" strike="noStrike" cap="none" smtClean="0">
                <a:latin typeface="微软雅黑" charset="-122"/>
                <a:ea typeface="微软雅黑"/>
              </a:rPr>
              <a:t>儒家</a:t>
            </a:r>
            <a:endParaRPr lang="ko-KR" altLang="en-US" sz="8800" b="1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7505" cy="132778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学习目标：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626870"/>
            <a:ext cx="10517505" cy="43535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 latinLnBrk="0">
              <a:lnSpc>
                <a:spcPct val="20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</a:rPr>
              <a:t>了解老庄哲学的思想和主张。</a:t>
            </a:r>
            <a:endParaRPr lang="ko-KR" altLang="en-US" sz="2800" b="1" strike="noStrike" cap="none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20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</a:rPr>
              <a:t>理解课文中重要的实词、虚词、特殊句式等文言基础知识。</a:t>
            </a:r>
            <a:endParaRPr lang="ko-KR" altLang="en-US" sz="2800" b="1" strike="noStrike" cap="none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20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</a:rPr>
              <a:t>感受老子和庄子的文风。</a:t>
            </a:r>
            <a:endParaRPr lang="ko-KR" altLang="en-US" sz="2800" b="1" strike="noStrike" cap="none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20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</a:rPr>
              <a:t>体会“无为”与“无不为”的思想内涵。</a:t>
            </a:r>
            <a:endParaRPr lang="ko-KR" altLang="en-US" sz="2800" b="1" strike="noStrike" cap="none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7505" cy="132778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老子</a:t>
            </a: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  （中国古代思想家、哲学家、文学家和史学家）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6886575" cy="363156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       老子，姓李名耳，字聃，一字伯阳，或曰谥伯阳，春秋末期人。中国古代思想家、哲学家、文学家和史学家，道家学派创始人和主要代表人物，与庄子并称“老庄”。后被道教尊为始祖，称“太上老君”。在唐朝，被追认为李姓始祖。曾被列为世界文化名人，世界百位历史名人之一。</a:t>
            </a:r>
            <a:r>
              <a:rPr lang="en-US" altLang="ko-KR" sz="2400" b="1" strike="noStrike" cap="none" baseline="30000" smtClean="0">
                <a:solidFill>
                  <a:schemeClr val="accent5"/>
                </a:solidFill>
                <a:latin typeface="幼圆" charset="0"/>
                <a:ea typeface="幼圆"/>
              </a:rPr>
              <a:t> </a:t>
            </a:r>
            <a:endParaRPr lang="ko-KR" altLang="en-US" sz="2400" b="1" strike="noStrike" cap="none" baseline="30000" smtClean="0">
              <a:solidFill>
                <a:schemeClr val="accent5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4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545" y="1824990"/>
            <a:ext cx="2872740" cy="367919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7505" cy="1037590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《老子》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568450"/>
            <a:ext cx="7284085" cy="435419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 lnSpcReduction="20000"/>
          </a:bodyPr>
          <a:lstStyle/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       老子曾担任周朝守藏室之史，以博学而闻名，孔子曾入周向他问礼。春秋末年，天下大乱，老子欲弃官归隐，遂骑青牛西行。到灵宝函谷关时，受关令尹喜之请著《道德经》。</a:t>
            </a:r>
            <a:endParaRPr lang="ko-KR" altLang="en-US" sz="24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       老子思想对中国哲学发展具有深刻影响，其思想核心是朴素的辩证法。在政治上，主张无为而治、不言之教。在权术上，讲究物极必反之理。在修身方面，讲究虚心实腹、不与人争的修持，是道家性命双修的始祖。</a:t>
            </a:r>
            <a:endParaRPr lang="ko-KR" altLang="en-US" sz="24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       老子传世作品《道德经》（又称《老子》），是全球文字出版发行量最大的著作之一。</a:t>
            </a:r>
            <a:endParaRPr lang="ko-KR" altLang="en-US" sz="24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514350"/>
            <a:ext cx="2957195" cy="524700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7505" cy="132778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《道德经》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697355"/>
            <a:ext cx="10518140" cy="384175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 fontScale="85000" lnSpcReduction="20000"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rgbClr val="333333"/>
                </a:solidFill>
                <a:latin typeface="Arial"/>
                <a:ea typeface="Arial"/>
              </a:rPr>
              <a:t>       老聃以王朝兴衰成败、百姓安危祸福为鉴，溯其源，著上、下两篇，共五千言。</a:t>
            </a:r>
            <a:endParaRPr lang="ko-KR" altLang="en-US" sz="2800" b="1" strike="noStrike" cap="none" smtClean="0">
              <a:solidFill>
                <a:srgbClr val="333333"/>
              </a:solidFill>
              <a:latin typeface="Arial"/>
              <a:ea typeface="Arial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rgbClr val="333333"/>
                </a:solidFill>
                <a:latin typeface="Arial"/>
                <a:ea typeface="Arial"/>
              </a:rPr>
              <a:t>       上篇起首为“道可道，非常道；名可名，非常名”，故人称《道经》。下篇起首为“上德不德，是以有德；下德不失德，是以无德”，故人称为《德经》，合称《道德经》。</a:t>
            </a:r>
            <a:endParaRPr lang="ko-KR" altLang="en-US" sz="2800" b="1" strike="noStrike" cap="none" smtClean="0">
              <a:solidFill>
                <a:srgbClr val="333333"/>
              </a:solidFill>
              <a:latin typeface="Arial"/>
              <a:ea typeface="Arial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rgbClr val="333333"/>
                </a:solidFill>
                <a:latin typeface="Arial"/>
                <a:ea typeface="Arial"/>
              </a:rPr>
              <a:t>       《道经》言宇宙本根，含天地变化之机，蕴阴阳变幻之妙；</a:t>
            </a:r>
            <a:endParaRPr lang="ko-KR" altLang="en-US" sz="2800" b="1" strike="noStrike" cap="none" smtClean="0">
              <a:solidFill>
                <a:srgbClr val="333333"/>
              </a:solidFill>
              <a:latin typeface="Arial"/>
              <a:ea typeface="Arial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rgbClr val="333333"/>
                </a:solidFill>
                <a:latin typeface="Arial"/>
                <a:ea typeface="Arial"/>
              </a:rPr>
              <a:t>       《德经》言处世之方，含人事进退之术，蕴长生久视之道。</a:t>
            </a:r>
            <a:endParaRPr lang="ko-KR" altLang="en-US" sz="2800" b="1" strike="noStrike" cap="none" smtClean="0">
              <a:solidFill>
                <a:srgbClr val="333333"/>
              </a:solidFill>
              <a:latin typeface="Arial"/>
              <a:ea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7505" cy="132778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道家之道：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927860"/>
            <a:ext cx="10518775" cy="344741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latin typeface="微软雅黑" charset="-122"/>
                <a:ea typeface="微软雅黑"/>
              </a:rPr>
              <a:t>        老子曰：“人法地，地法天，天法道，道法自然。”</a:t>
            </a: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latin typeface="微软雅黑" charset="-122"/>
                <a:ea typeface="微软雅黑"/>
              </a:rPr>
              <a:t>      “道法自然”，自然者，自得其然也。</a:t>
            </a:r>
            <a:r>
              <a:rPr lang="en-US" altLang="ko-KR" sz="28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（无为）</a:t>
            </a:r>
            <a:endParaRPr lang="ko-KR" altLang="en-US" sz="28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latin typeface="微软雅黑" charset="-122"/>
                <a:ea typeface="微软雅黑"/>
              </a:rPr>
              <a:t>        四大：道、天、地、人</a:t>
            </a: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《老子》四章</a:t>
            </a:r>
            <a:endParaRPr lang="ko-KR" altLang="en-US" sz="4400" b="0" strike="noStrike" cap="none" smtClean="0">
              <a:latin typeface="微软雅黑" charset="-122"/>
              <a:ea typeface="微软雅黑"/>
            </a:endParaRPr>
          </a:p>
        </p:txBody>
      </p:sp>
      <p:pic>
        <p:nvPicPr>
          <p:cNvPr id="3" name="内容占位符 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405" y="1825625"/>
            <a:ext cx="7743825" cy="43529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432435"/>
            <a:ext cx="10517505" cy="573532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幼圆" charset="0"/>
                <a:ea typeface="幼圆"/>
              </a:rPr>
              <a:t>三十辐共一毂，当其无，有车之用。埏埴以为器，当其无，有器之用。凿户牖以为室，当其无，有室之用。故有之以为利，无之以为用。</a:t>
            </a:r>
            <a:endParaRPr lang="ko-KR" altLang="en-US" sz="2400" b="1" strike="noStrike" cap="none" smtClean="0"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①辐：车轮上的直棍，有如自行车的钢丝。三十辐，是一个车轮直棍的数目。</a:t>
            </a:r>
            <a:endParaRPr lang="ko-KR" altLang="en-US" sz="180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②毂（gǔ）：即车轮中心穿车轴的圆木．北方叫它“车头”。</a:t>
            </a:r>
            <a:endParaRPr lang="ko-KR" altLang="en-US" sz="180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③埏（shān）埴（zhí）：即用抟土和陶土做成饮食用的器皿。埏，借为“抟”，即抟土：埴，陶土。</a:t>
            </a:r>
            <a:endParaRPr lang="ko-KR" altLang="en-US" sz="180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④牖（yǒu）：窗户。</a:t>
            </a:r>
            <a:endParaRPr lang="ko-KR" altLang="en-US" sz="180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⑤无：这一章三个“无”，均作“空虚”解。</a:t>
            </a:r>
            <a:endParaRPr lang="ko-KR" altLang="en-US" sz="180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三十根辐穿在车头，中间必须留出空处，才能装上车轴，使车轮有转动的作用。踩打泥土做陶器，器皿中间．必须留出空处，器皿才能发挥盛放物品的作用。建造房屋，有了门窗四壁中空的地方．房屋才能有居住的作用。所以，“有”给人便利，“无”发挥了它的作用。</a:t>
            </a:r>
            <a:endParaRPr lang="ko-KR" altLang="en-US" sz="2400" b="1" strike="noStrike" cap="none" smtClean="0">
              <a:solidFill>
                <a:schemeClr val="accent6"/>
              </a:solidFill>
              <a:latin typeface="幼圆" charset="0"/>
              <a:ea typeface="幼圆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26770" y="478790"/>
            <a:ext cx="10517505" cy="570039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latin typeface="幼圆" charset="0"/>
                <a:ea typeface="幼圆"/>
              </a:rPr>
              <a:t>企者不立；跨者不行；自见者不明；自是者不彰；自伐者无功；自矜者不长。其在道也．曰：余食赘形，（其）物或恶之，故有道者不处。</a:t>
            </a:r>
            <a:endParaRPr lang="ko-KR" altLang="en-US" sz="2400" b="1" strike="noStrike" cap="none" smtClean="0"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①企：就是翘起足，用脚尖站立。</a:t>
            </a:r>
            <a:endParaRPr lang="ko-KR" altLang="en-US" sz="180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②跨：加大步伐，想要快速行走。</a:t>
            </a:r>
            <a:endParaRPr lang="ko-KR" altLang="en-US" sz="180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③彰：明显，显著。</a:t>
            </a:r>
            <a:endParaRPr lang="ko-KR" altLang="en-US" sz="180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④长：长久。</a:t>
            </a:r>
            <a:endParaRPr lang="ko-KR" altLang="en-US" sz="180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⑤赘（zhuì）：多余的。</a:t>
            </a:r>
            <a:endParaRPr lang="ko-KR" altLang="en-US" sz="180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踮起脚跟用脚尖站立，是站不牢的。脚步跨得太大，是走不了太远的。自逞己见的，反而得不到彰明。自以为是的，反而得不到显昭。自我夸耀的，反而建立不了功勋。自高自大的，反而不可能长久。能从“道”的角度衡量，以上这些急躁炫耀的行为，可以说都是剩饭赘瘤，惹人厌恶。所以懂得道的规律的人是不会这样做的。</a:t>
            </a:r>
            <a:endParaRPr lang="ko-KR" altLang="en-US" sz="2400" b="1" strike="noStrike" cap="none" smtClean="0">
              <a:solidFill>
                <a:schemeClr val="accent6"/>
              </a:solidFill>
              <a:latin typeface="幼圆" charset="0"/>
              <a:ea typeface="幼圆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735965"/>
            <a:ext cx="10518140" cy="544385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latin typeface="幼圆" charset="0"/>
                <a:ea typeface="幼圆"/>
              </a:rPr>
              <a:t>知人者智，自知者明。胜人者有力，自胜者强。知足者富，强行者有志。不失其所（ ）者久，死而不亡者寿。</a:t>
            </a:r>
            <a:endParaRPr lang="ko-KR" altLang="en-US" sz="2800" b="1" strike="noStrike" cap="none" smtClean="0"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800" b="1" strike="noStrike" cap="none" smtClean="0"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能够了解、认识别人的是智慧的，能够了解、认识自己的才是高明的。能够战胜别人的人是有力的，能够克服自身弱点的人才是刚强的。知道满足的人是富有的，努力不懈的人是有志气的。始终不离根基的人就能够长久，肉体死了但精神永存的人才是长寿的。</a:t>
            </a:r>
            <a:endParaRPr lang="ko-KR" altLang="en-US" sz="2800" b="1" strike="noStrike" cap="none" smtClean="0">
              <a:solidFill>
                <a:schemeClr val="accent6"/>
              </a:solidFill>
              <a:latin typeface="幼圆" charset="0"/>
              <a:ea typeface="幼圆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292100" y="361950"/>
            <a:ext cx="11557000" cy="605409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 fontScale="77500" lnSpcReduction="20000"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590" b="1" strike="noStrike" cap="none" smtClean="0">
                <a:latin typeface="幼圆" charset="0"/>
                <a:ea typeface="幼圆"/>
              </a:rPr>
              <a:t>其安易持，其未兆易谋。其脆易泮，其微易散。为之于未有，治之于未乱。合抱之木，生于毫末；九层之台，起于累土；千里之行，始于足下。为者败之，执者失之。是以圣人无为，故无败；无执，故无失。民之从事，常于几成而败之。慎终如始，则无败事。是以圣人欲不欲，不贵难得之货；学不学，复众人之所过，以辅万物之自然而不敢为。</a:t>
            </a:r>
            <a:endParaRPr lang="ko-KR" altLang="en-US" sz="2590" b="1" strike="noStrike" cap="none" smtClean="0"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94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①持：保持。 ②兆：苗头，征兆。 ③泮：分散，破碎。</a:t>
            </a:r>
            <a:endParaRPr lang="ko-KR" altLang="en-US" sz="194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20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当局面安定时容易把持，当事情还未露先兆时容易谋划。当事物脆弱时容易分开，当事物细微时容易消散。做事情要在它尚未发生就处理妥当，处理事情要在祸乱产生以前就早做准备。合抱的大树，生长于细小的根芽；九层的高台，筑起于每一堆泥土；千里的远行，是从脚下举步开始走出来的。主观妄为的将会招致失败，强行把持的一定会失去。因此有道的人无所作为也不会招致失败，无所执着也不会遭受损失。人们做事情，总是在快要成功时遭受失败，所以当事情快要完成的时候，也要像开始时那样慎重，就没有办不成的事。因此，有道的人追求别人所不追求的，不稀罕难以得到的财货，学习别人所不学习的，补救众人经常犯的过错。以辅助万物按其自身规律自然发展而不会妄加干预。</a:t>
            </a:r>
            <a:endParaRPr lang="ko-KR" altLang="en-US" sz="2820" b="1" strike="noStrike" cap="none" smtClean="0">
              <a:solidFill>
                <a:schemeClr val="accent6"/>
              </a:solidFill>
              <a:latin typeface="幼圆" charset="0"/>
              <a:ea typeface="幼圆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7505" cy="132778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学习目标：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498600"/>
            <a:ext cx="10517505" cy="435356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 latinLnBrk="0">
              <a:lnSpc>
                <a:spcPct val="20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</a:rPr>
              <a:t>了解儒家的核心思想及其对后世的影响。</a:t>
            </a:r>
            <a:endParaRPr lang="ko-KR" altLang="en-US" sz="2800" b="1" strike="noStrike" cap="none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20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</a:rPr>
              <a:t>理解课文中重要的实词、虚词、特殊句式等文言基础知识。</a:t>
            </a:r>
            <a:endParaRPr lang="ko-KR" altLang="en-US" sz="2800" b="1" strike="noStrike" cap="none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20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</a:rPr>
              <a:t>学习课文中说理的方法和论证逻辑。</a:t>
            </a:r>
            <a:endParaRPr lang="ko-KR" altLang="en-US" sz="2800" b="1" strike="noStrike" cap="none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20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</a:rPr>
              <a:t>体会“仁”的思想内涵。</a:t>
            </a:r>
            <a:endParaRPr lang="ko-KR" altLang="en-US" sz="2800" b="1" strike="noStrike" cap="none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庄子 </a:t>
            </a:r>
            <a:r>
              <a:rPr lang="en-US" altLang="ko-KR" sz="2800" b="1" strike="noStrike" cap="none" smtClean="0">
                <a:latin typeface="微软雅黑" charset="-122"/>
                <a:ea typeface="微软雅黑"/>
              </a:rPr>
              <a:t>（道家学派代表人物）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6870" cy="435292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 fontScale="92500" lnSpcReduction="20000"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    庄子，姓庄，名周，战国时期宋国蒙人</a:t>
            </a:r>
            <a:r>
              <a:rPr lang="en-US" altLang="ko-KR" sz="2800" b="1" strike="noStrike" cap="none" baseline="30000" smtClean="0">
                <a:solidFill>
                  <a:schemeClr val="accent5"/>
                </a:solidFill>
                <a:latin typeface="幼圆" charset="0"/>
                <a:ea typeface="幼圆"/>
              </a:rPr>
              <a:t> </a:t>
            </a:r>
            <a:r>
              <a:rPr lang="en-US" altLang="ko-KR" sz="28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 。战国中期道家学派代表人物，思想家、哲学家、文学家，庄学的创立者，与老子并称“老庄”。</a:t>
            </a:r>
            <a:endParaRPr lang="ko-KR" altLang="en-US" sz="28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    庄子最早提出的“内圣外王”思想对儒家影响深远。洞悉易理，指出“《易》以道阴阳”，其“三籁”思想与《易经》三才之道相合。其文想象丰富奇特，语言运用自如，灵活多变，能把微妙难言的哲理说得引人入胜，被称为“文学的哲学，哲学的文学”。代表作品为《庄子》，其中名篇有《逍遥游》《齐物论》《养生主》等。</a:t>
            </a:r>
            <a:endParaRPr lang="ko-KR" altLang="en-US" sz="28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</p:txBody>
      </p:sp>
      <p:pic>
        <p:nvPicPr>
          <p:cNvPr id="4" name="图片 3" descr="C:/Users/LENOVO/AppData/Roaming/JisuOffice/ETemp/2144_10255696/fImage806465654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900" y="480060"/>
            <a:ext cx="898525" cy="99250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内圣外王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374015" y="2465070"/>
            <a:ext cx="11439525" cy="371348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宋体" charset="0"/>
              <a:buChar char="•"/>
            </a:pPr>
            <a:r>
              <a:rPr lang="en-US" altLang="ko-KR" sz="4000" b="0" strike="noStrike" cap="none" smtClean="0">
                <a:latin typeface="微软雅黑" charset="-122"/>
                <a:ea typeface="微软雅黑"/>
              </a:rPr>
              <a:t>古代修身为政的最高理想。</a:t>
            </a:r>
            <a:endParaRPr lang="ko-KR" altLang="en-US" sz="4000" b="0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宋体" charset="0"/>
              <a:buChar char="•"/>
            </a:pPr>
            <a:r>
              <a:rPr lang="en-US" altLang="ko-KR" sz="4000" b="0" strike="noStrike" cap="none" smtClean="0">
                <a:latin typeface="微软雅黑" charset="-122"/>
                <a:ea typeface="微软雅黑"/>
              </a:rPr>
              <a:t>谓内备圣人之至德，施之于外，则为王者之政。</a:t>
            </a:r>
            <a:endParaRPr lang="ko-KR" altLang="en-US" sz="4000" b="0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8775" cy="1832610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《庄子》</a:t>
            </a: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（道家学派经典著作）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2185035"/>
            <a:ext cx="10518775" cy="398335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 fontScale="92500" lnSpcReduction="20000"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   《庄子》又名《南华经》，是战国中期庄子及其后学所著道家经文。到了汉代以后，尊庄子为南华真人，因此《庄子》亦称《南华经》。其书与《老子》《周易》合称“三玄”。《庄子》一书主要反映了庄子的批判哲学、艺术、美学、审美观等。其内容丰富，博大精深，涉及哲学、人生、政治、社会、艺术、宇宙生成论等诸多方面。</a:t>
            </a:r>
            <a:endParaRPr lang="ko-KR" altLang="en-US" sz="28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7505" cy="132778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听读课文：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pic>
        <p:nvPicPr>
          <p:cNvPr id="3" name="内容占位符 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405" y="1825625"/>
            <a:ext cx="7743825" cy="43529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666115"/>
            <a:ext cx="10518140" cy="551370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 fontScale="85000" lnSpcReduction="20000"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20" b="1" strike="noStrike" cap="none" smtClean="0">
                <a:solidFill>
                  <a:srgbClr val="0F0F0F"/>
                </a:solidFill>
                <a:latin typeface="幼圆" charset="0"/>
                <a:ea typeface="幼圆"/>
              </a:rPr>
              <a:t>惠子谓庄子曰：“魏王贻我大瓠之种，我树之成，而实五石。以盛水浆，其坚不能自举也。剖之以为瓢，则瓠落无所容。非不呺然大也，吾为其无用而掊之。</a:t>
            </a:r>
            <a:endParaRPr lang="ko-KR" altLang="en-US" sz="2820" b="1" strike="noStrike" cap="none" smtClean="0">
              <a:solidFill>
                <a:srgbClr val="0F0F0F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35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瓠（hù）：葫芦。                              树：种植、培育。</a:t>
            </a:r>
            <a:br>
              <a:rPr lang="en-US" altLang="ko-KR" sz="235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</a:br>
            <a:r>
              <a:rPr lang="en-US" altLang="ko-KR" sz="235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实：结的葫芦。                                石（dàn）：容量单位，十斗为一石。</a:t>
            </a:r>
            <a:br>
              <a:rPr lang="en-US" altLang="ko-KR" sz="235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</a:br>
            <a:r>
              <a:rPr lang="en-US" altLang="ko-KR" sz="235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举：拿起来。                                  瓠落：又写作“廓落”，很大很大的样子。</a:t>
            </a:r>
            <a:br>
              <a:rPr lang="en-US" altLang="ko-KR" sz="235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</a:br>
            <a:r>
              <a:rPr lang="en-US" altLang="ko-KR" sz="235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呺（xiāo）然：庞大而又中空的样子。            为（wèi）：因为。</a:t>
            </a:r>
            <a:br>
              <a:rPr lang="en-US" altLang="ko-KR" sz="235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</a:br>
            <a:r>
              <a:rPr lang="en-US" altLang="ko-KR" sz="235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掊（pǒu）：砸破。</a:t>
            </a:r>
            <a:endParaRPr lang="ko-KR" altLang="en-US" sz="235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惠子对庄子说：“魏王赠送我大葫芦的种子，我将它培植起来后，结出的果实有五石容积。用大葫芦去盛水浆，可是它不够坚固，无法拿起来。把它剖开做瓢，却因太大而没有适于它容纳的东西。这个葫芦不是不大呀，我因为它没有什么用处而砸烂了它。”</a:t>
            </a:r>
            <a:endParaRPr lang="ko-KR" altLang="en-US" sz="2800" b="1" strike="noStrike" cap="none" smtClean="0">
              <a:solidFill>
                <a:schemeClr val="accent6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800" b="0" strike="noStrike" cap="none" smtClean="0">
              <a:latin typeface="幼圆" charset="0"/>
              <a:ea typeface="幼圆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327025"/>
            <a:ext cx="10518775" cy="608901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 fontScale="77500" lnSpcReduction="10000"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3095" b="1" strike="noStrike" cap="none" smtClean="0">
                <a:solidFill>
                  <a:srgbClr val="0F0F0F"/>
                </a:solidFill>
                <a:latin typeface="幼圆" charset="0"/>
                <a:ea typeface="幼圆"/>
              </a:rPr>
              <a:t>庄子曰：“夫子固拙于用大矣！宋人有善为不龟手之药者，世世以洴澼絖事。客闻之，请买其方百金。聚族而谋曰：‘我世世为洴澼絖，不过数金；今一朝而</a:t>
            </a:r>
            <a:r>
              <a:rPr lang="en-US" altLang="ko-KR" sz="3095" b="0" strike="noStrike" cap="none" smtClean="0">
                <a:solidFill>
                  <a:srgbClr val="0F0F0F"/>
                </a:solidFill>
                <a:latin typeface="幼圆" charset="0"/>
                <a:ea typeface="幼圆"/>
              </a:rPr>
              <a:t>鬻</a:t>
            </a:r>
            <a:r>
              <a:rPr lang="en-US" altLang="ko-KR" sz="3095" b="1" strike="noStrike" cap="none" smtClean="0">
                <a:solidFill>
                  <a:srgbClr val="0F0F0F"/>
                </a:solidFill>
                <a:latin typeface="幼圆" charset="0"/>
                <a:ea typeface="幼圆"/>
              </a:rPr>
              <a:t>技百金，请与之。’客得之，以说吴王。</a:t>
            </a:r>
            <a:endParaRPr lang="ko-KR" altLang="en-US" sz="3095" b="1" strike="noStrike" cap="none" smtClean="0">
              <a:solidFill>
                <a:srgbClr val="0F0F0F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58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固：实在，确实。        龟（jūn）：通作“皲”，皮肤受冻开裂。</a:t>
            </a:r>
            <a:br>
              <a:rPr lang="en-US" altLang="ko-KR" sz="258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</a:br>
            <a:r>
              <a:rPr lang="en-US" altLang="ko-KR" sz="258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洴（píng）：浮。        澼（pì ）：在水中漂洗。     絖（kuàng）：丝絮。</a:t>
            </a:r>
            <a:br>
              <a:rPr lang="en-US" altLang="ko-KR" sz="258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</a:br>
            <a:r>
              <a:rPr lang="en-US" altLang="ko-KR" sz="258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方：药方。              鬻（yù）：卖，出售。        说（shuì）：劝说，游说。</a:t>
            </a:r>
            <a:endParaRPr lang="ko-KR" altLang="en-US" sz="258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3095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庄子说：“先生实在是不善于使用大东西啊！宋国有一善于调制不皲手药物的人家，世世代代以漂洗丝絮为职业。有个游客听说了这件事，愿意用百金的高价收买他的药方。全家人聚集在一起商量：‘我们世世代代在河水里漂洗丝絮，所得不过数金，如今一下子就可卖得百金。还是把药方卖给他吧。’游客得到药方，来游说（或取悦）吴王。</a:t>
            </a:r>
            <a:endParaRPr lang="ko-KR" altLang="en-US" sz="3095" b="1" strike="noStrike" cap="none" smtClean="0">
              <a:solidFill>
                <a:schemeClr val="accent6"/>
              </a:solidFill>
              <a:latin typeface="幼圆" charset="0"/>
              <a:ea typeface="幼圆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478790" y="327025"/>
            <a:ext cx="11240770" cy="606488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solidFill>
                  <a:srgbClr val="0F0F0F"/>
                </a:solidFill>
                <a:latin typeface="幼圆" charset="0"/>
                <a:ea typeface="幼圆"/>
              </a:rPr>
              <a:t>越有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难</a:t>
            </a:r>
            <a:r>
              <a:rPr lang="en-US" altLang="ko-KR" sz="2400" b="1" strike="noStrike" cap="none" smtClean="0">
                <a:solidFill>
                  <a:srgbClr val="0F0F0F"/>
                </a:solidFill>
                <a:latin typeface="幼圆" charset="0"/>
                <a:ea typeface="幼圆"/>
              </a:rPr>
              <a:t>，吴王使之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将</a:t>
            </a:r>
            <a:r>
              <a:rPr lang="en-US" altLang="ko-KR" sz="2400" b="1" strike="noStrike" cap="none" smtClean="0">
                <a:solidFill>
                  <a:srgbClr val="0F0F0F"/>
                </a:solidFill>
                <a:latin typeface="幼圆" charset="0"/>
                <a:ea typeface="幼圆"/>
              </a:rPr>
              <a:t>，冬与越人水战，大败越人，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裂</a:t>
            </a:r>
            <a:r>
              <a:rPr lang="en-US" altLang="ko-KR" sz="2400" b="1" strike="noStrike" cap="none" smtClean="0">
                <a:solidFill>
                  <a:srgbClr val="0F0F0F"/>
                </a:solidFill>
                <a:latin typeface="幼圆" charset="0"/>
                <a:ea typeface="幼圆"/>
              </a:rPr>
              <a:t>地而封之。能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不龟手</a:t>
            </a:r>
            <a:r>
              <a:rPr lang="en-US" altLang="ko-KR" sz="2400" b="1" strike="noStrike" cap="none" smtClean="0">
                <a:solidFill>
                  <a:srgbClr val="0F0F0F"/>
                </a:solidFill>
                <a:latin typeface="幼圆" charset="0"/>
                <a:ea typeface="幼圆"/>
              </a:rPr>
              <a:t>一也，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或以封</a:t>
            </a:r>
            <a:r>
              <a:rPr lang="en-US" altLang="ko-KR" sz="2400" b="1" strike="noStrike" cap="none" smtClean="0">
                <a:solidFill>
                  <a:srgbClr val="0F0F0F"/>
                </a:solidFill>
                <a:latin typeface="幼圆" charset="0"/>
                <a:ea typeface="幼圆"/>
              </a:rPr>
              <a:t>，或不免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于洴澼絖</a:t>
            </a:r>
            <a:r>
              <a:rPr lang="en-US" altLang="ko-KR" sz="2400" b="1" strike="noStrike" cap="none" smtClean="0">
                <a:solidFill>
                  <a:srgbClr val="0F0F0F"/>
                </a:solidFill>
                <a:latin typeface="幼圆" charset="0"/>
                <a:ea typeface="幼圆"/>
              </a:rPr>
              <a:t>，则所用之异也。今子有五石之瓠，何不虑以为大樽，而浮于江湖，而忧其瓠落无所容？则夫子犹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有蓬之心</a:t>
            </a:r>
            <a:r>
              <a:rPr lang="en-US" altLang="ko-KR" sz="2400" b="1" strike="noStrike" cap="none" smtClean="0">
                <a:solidFill>
                  <a:srgbClr val="0F0F0F"/>
                </a:solidFill>
                <a:latin typeface="幼圆" charset="0"/>
                <a:ea typeface="幼圆"/>
              </a:rPr>
              <a:t>也夫！”</a:t>
            </a:r>
            <a:endParaRPr lang="ko-KR" altLang="en-US" sz="2400" b="1" strike="noStrike" cap="none" smtClean="0">
              <a:solidFill>
                <a:srgbClr val="0F0F0F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难：发难，这里指越国对吴国有军事行动。          将（jiàng）：统率部队。          裂：划分出。</a:t>
            </a:r>
            <a:b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</a:b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一：同一，一样的。                              或：无定代词，这里指有的人。</a:t>
            </a:r>
            <a:b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</a:b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以：凭借，其后省去宾语“不龟手之药”。          虑：考虑。一说通作“摅”，用绳络缀结。</a:t>
            </a:r>
            <a:b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</a:b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樽：本为酒器，这里指形似酒樽，可以拴在身上的一种凫水工具，俗称腰舟。</a:t>
            </a:r>
            <a:b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</a:br>
            <a:r>
              <a:rPr lang="en-US" altLang="ko-KR" sz="1800" b="0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蓬：草名，其状弯曲不直。                        有蓬之心：喻指见识浅薄不能通晓大道理。</a:t>
            </a:r>
            <a:endParaRPr lang="ko-KR" altLang="en-US" sz="1800" b="0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正巧越国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发难</a:t>
            </a:r>
            <a:r>
              <a:rPr lang="en-US" altLang="ko-KR" sz="2400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，吴王派他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统率部队</a:t>
            </a:r>
            <a:r>
              <a:rPr lang="en-US" altLang="ko-KR" sz="2400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，冬天跟越军在水上交战，大败越军，吴王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划割</a:t>
            </a:r>
            <a:r>
              <a:rPr lang="en-US" altLang="ko-KR" sz="2400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土地封赏他。能使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手不皲裂</a:t>
            </a:r>
            <a:r>
              <a:rPr lang="en-US" altLang="ko-KR" sz="2400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，药方是同样的，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有的人用它来获得封赏</a:t>
            </a:r>
            <a:r>
              <a:rPr lang="en-US" altLang="ko-KR" sz="2400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，有的人却只能靠它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在水中漂洗丝絮</a:t>
            </a:r>
            <a:r>
              <a:rPr lang="en-US" altLang="ko-KR" sz="2400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，这是使用的方法不同。现在你有可容五石东西的大葫芦，为什么不把它系在身上作为腰舟而浮游于江湖呢？却担忧它大而无处可容纳，看来先生你还是</a:t>
            </a:r>
            <a:r>
              <a:rPr lang="en-US" altLang="ko-KR" sz="24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心窍不通</a:t>
            </a:r>
            <a:r>
              <a:rPr lang="en-US" altLang="ko-KR" sz="2400" b="1" strike="noStrike" cap="none" smtClean="0">
                <a:solidFill>
                  <a:schemeClr val="accent6"/>
                </a:solidFill>
                <a:latin typeface="幼圆" charset="0"/>
                <a:ea typeface="幼圆"/>
              </a:rPr>
              <a:t>啊！”</a:t>
            </a:r>
            <a:endParaRPr lang="ko-KR" altLang="en-US" sz="2400" b="1" strike="noStrike" cap="none" smtClean="0">
              <a:solidFill>
                <a:schemeClr val="accent6"/>
              </a:solidFill>
              <a:latin typeface="幼圆" charset="0"/>
              <a:ea typeface="幼圆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26770" y="688975"/>
            <a:ext cx="10516870" cy="546608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 fontScale="77500" lnSpcReduction="20000"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       惠子对庄子说：“魏王赠送我大葫芦的种子，我将它培植起来后，结出的果实有五石容积。用大葫芦去盛水浆，可是它不够坚固，无法拿起来。把它剖开做瓢，却因太大而没有适于它容纳的东西。这个葫芦不是不大呀，我因为它没有什么用处而砸烂了它。”庄子说：“先生实在是不善于使用大东西啊！宋国有一善于调制不皲手药物的人家，世世代代以漂洗丝絮为职业。有个游客听说了这件事，愿意用百金的高价收买他的药方。全家人聚集在一起商量：‘我们世世代代在河水里漂洗丝絮，所得不过数金，如今一下子就可卖得百金。还是把药方卖给他吧。’游客得到药方，来游说吴王。正巧越国发难，吴王派他统率部队，冬天跟越军在水上交战，大败越军，吴王划割土地封赏他。能使手不皲裂，药方是同样的，有的人用它来获得封赏，有的人却只能靠它在水中漂洗丝絮，这是使用的方法不同。现在你有可容五石东西的大葫芦，为什么不把它系在身上作为腰舟而浮游于江湖呢？却担忧它大而无处可容纳，看来先生你还是心窍不通啊！”</a:t>
            </a:r>
            <a:endParaRPr lang="ko-KR" altLang="en-US" sz="2800" b="0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10457180" y="271780"/>
            <a:ext cx="1344930" cy="41846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拓展阅读</a:t>
            </a:r>
            <a:endParaRPr lang="ko-KR" altLang="en-US" sz="20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040130"/>
            <a:ext cx="10518140" cy="513969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228600" indent="-2286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/>
              <a:buChar char="•"/>
            </a:pPr>
            <a:r>
              <a:rPr lang="en-US" altLang="ko-KR" sz="32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《庄子·惠子相梁》载：惠子相梁，庄子往见之。或谓惠子曰：“庄子来，欲代子相。”于是惠子恐，搜于国中三日三夜。庄子往见之，曰：“南方有鸟，其名为鹓鶵，子知之乎？夫鹓鶵发于南海，而飞于北海；非梧桐不止，非练实不食，非醴泉不饮。于是鸱得腐鼠，鹓鶵过之，仰而视之曰：‘吓！’今子欲以子之梁国而吓我邪？”</a:t>
            </a:r>
            <a:endParaRPr lang="ko-KR" altLang="en-US" sz="32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8140" cy="435419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36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       “夫道，有情有信，无为无形，可传而不可受，可得而不可见；自本自根，素有天地，自古以固存。”</a:t>
            </a:r>
            <a:endParaRPr lang="ko-KR" altLang="en-US" sz="3600" b="1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title"/>
          </p:nvPr>
        </p:nvSpPr>
        <p:spPr>
          <a:xfrm>
            <a:off x="10468610" y="271780"/>
            <a:ext cx="1344930" cy="418465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拓展阅读</a:t>
            </a:r>
            <a:endParaRPr lang="ko-KR" altLang="en-US" sz="20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</p:spPr>
        <p:txBody>
          <a:bodyPr/>
          <a:lstStyle/>
          <a:p>
            <a:r>
              <a:rPr lang="zh-CN" altLang="en-US" b="1"/>
              <a:t>诸子百家</a:t>
            </a:r>
            <a:r>
              <a:rPr lang="zh-CN" altLang="en-US" sz="2800"/>
              <a:t>与</a:t>
            </a:r>
            <a:r>
              <a:rPr lang="zh-CN" altLang="en-US" b="1"/>
              <a:t>轴心时代</a:t>
            </a: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4926965" cy="438594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228600" indent="-2286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3600" b="1" strike="noStrike" cap="none" smtClean="0">
                <a:solidFill>
                  <a:srgbClr val="333333"/>
                </a:solidFill>
                <a:latin typeface="Arial"/>
                <a:ea typeface="Arial"/>
              </a:rPr>
              <a:t>公元前500年前后，同时出现在中国、西方和印度等地区的人类文化突破现象称之为</a:t>
            </a:r>
            <a:r>
              <a:rPr lang="en-US" altLang="ko-KR" sz="3600" b="1" strike="noStrike" cap="none" smtClean="0">
                <a:solidFill>
                  <a:srgbClr val="FF0000"/>
                </a:solidFill>
                <a:latin typeface="Arial"/>
                <a:ea typeface="Arial"/>
              </a:rPr>
              <a:t>轴心时代</a:t>
            </a:r>
            <a:r>
              <a:rPr lang="en-US" altLang="ko-KR" sz="3600" b="1" strike="noStrike" cap="none" smtClean="0">
                <a:solidFill>
                  <a:srgbClr val="333333"/>
                </a:solidFill>
                <a:latin typeface="Arial"/>
                <a:ea typeface="Arial"/>
              </a:rPr>
              <a:t>。</a:t>
            </a:r>
            <a:endParaRPr lang="ko-KR" altLang="en-US" sz="3600" b="1" strike="noStrike" cap="none" smtClean="0">
              <a:latin typeface="微软雅黑" charset="-122"/>
              <a:ea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435" y="2049145"/>
            <a:ext cx="5256530" cy="394525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748030"/>
            <a:ext cx="10508615" cy="543179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人生天地之间，若白驹之过隙，忽然而已。——《庄子·外篇·知北游》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井蛙不可以语于海者，拘于虚也；夏虫不可以语于冰者，笃于时也——《庄子·外篇·秋水》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泉涸，鱼相与处于陆，相呴以湿，相濡以沫，不如相忘于江湖。——《庄子·内篇·大宗师》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哀莫大于心死。——《庄子·外篇·田子方》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知其不可奈何而安之若命，德之至也。——《庄子·内篇·人间世》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君子之交淡若水，小人之交甘若醴。——《庄子·外篇·山木》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title"/>
          </p:nvPr>
        </p:nvSpPr>
        <p:spPr>
          <a:xfrm>
            <a:off x="10457180" y="271780"/>
            <a:ext cx="1344930" cy="418465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庄子名言</a:t>
            </a:r>
            <a:endParaRPr lang="ko-KR" altLang="en-US" sz="20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41630"/>
            <a:ext cx="10517505" cy="47688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 fontScale="90000"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000" b="1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《逍遥游》       </a:t>
            </a:r>
            <a:r>
              <a:rPr lang="en-US" altLang="ko-KR" sz="3200" b="1" strike="noStrike" cap="none" smtClean="0">
                <a:solidFill>
                  <a:srgbClr val="FF0000"/>
                </a:solidFill>
                <a:latin typeface="幼圆" charset="0"/>
                <a:ea typeface="幼圆"/>
              </a:rPr>
              <a:t>——感受孟子文风</a:t>
            </a:r>
            <a:endParaRPr lang="ko-KR" altLang="en-US" sz="3200" b="1" strike="noStrike" cap="none" smtClean="0">
              <a:solidFill>
                <a:srgbClr val="FF0000"/>
              </a:solidFill>
              <a:latin typeface="幼圆" charset="0"/>
              <a:ea typeface="幼圆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257175" y="864870"/>
            <a:ext cx="11649710" cy="572579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    北冥有鱼，其名为鲲。鲲之大，不知其几千里也；化而为鸟，其名为鹏。鹏之背，不知其几千里也；怒而飞，其翼若垂天之云。是鸟也，海运则将徙于南冥。南冥者，天池也。《齐谐》者，志怪者也。《谐》之言曰：“鹏之徙于南冥也，水击三千里，抟扶摇而上者九万里，去以六月息者也。”野马也，尘埃也，生物之以息相吹也。天之苍苍，其正色邪？其远而无所至极邪？其视下也，亦若是则已矣。且夫水之积也不厚，则其负大舟也无力。覆杯水于坳堂之上，则芥为之舟；置杯焉则胶，水浅而舟大也。风之积也不厚，则其负大翼也无力。故九万里，则风斯在下矣，而后乃今培风；背负青天，而莫之夭阏者，而后乃今将图南。</a:t>
            </a:r>
            <a:endParaRPr lang="ko-KR" altLang="en-US" sz="1800" b="0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    蜩与学鸠笑之曰：“我决起而飞，抢榆枋而止，时则不至，而控于地而已矣，奚以之九万里而南为？”适莽苍者，三餐而反，腹犹果然；适百里者，宿舂粮；适千里者，三月聚粮。之二虫又何知！</a:t>
            </a:r>
            <a:endParaRPr lang="ko-KR" altLang="en-US" sz="1800" b="0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solidFill>
                  <a:srgbClr val="333333"/>
                </a:solidFill>
                <a:latin typeface="幼圆" charset="0"/>
                <a:ea typeface="幼圆"/>
              </a:rPr>
              <a:t>    小知不及大知，小年不及大年。奚以知其然也？朝菌不知晦朔，蟪蛄不知春秋，此小年也。楚之南有冥灵者，以五百岁为春，五百岁为秋；上古有大椿者，以八千岁为春，八千岁为秋。此大年也。而彭祖乃今以久特闻，众人匹之，不亦悲乎？</a:t>
            </a:r>
            <a:endParaRPr lang="ko-KR" altLang="en-US" sz="1800" b="0" strike="noStrike" cap="none" smtClean="0">
              <a:solidFill>
                <a:srgbClr val="333333"/>
              </a:solidFill>
              <a:latin typeface="幼圆" charset="0"/>
              <a:ea typeface="幼圆"/>
            </a:endParaRPr>
          </a:p>
        </p:txBody>
      </p:sp>
      <p:sp>
        <p:nvSpPr>
          <p:cNvPr id="4" name="文本占位符 3"/>
          <p:cNvSpPr txBox="1">
            <a:spLocks noGrp="1"/>
          </p:cNvSpPr>
          <p:nvPr>
            <p:ph type="title"/>
          </p:nvPr>
        </p:nvSpPr>
        <p:spPr>
          <a:xfrm>
            <a:off x="10468610" y="271780"/>
            <a:ext cx="1344930" cy="418465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拓展阅读</a:t>
            </a:r>
            <a:endParaRPr lang="ko-KR" altLang="en-US" sz="20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老庄哲学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416685"/>
            <a:ext cx="10516870" cy="435292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 fontScale="92500" lnSpcReduction="20000"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    道家主张“</a:t>
            </a:r>
            <a:r>
              <a:rPr lang="en-US" altLang="ko-KR" sz="2800" b="1" strike="noStrike" cap="none" smtClean="0">
                <a:solidFill>
                  <a:schemeClr val="accent5"/>
                </a:solidFill>
                <a:latin typeface="幼圆" charset="0"/>
                <a:ea typeface="幼圆"/>
                <a:hlinkClick r:id="rId2"/>
              </a:rPr>
              <a:t>清静无为</a:t>
            </a:r>
            <a:r>
              <a:rPr lang="en-US" altLang="ko-KR" sz="28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”、“顺应天道”、“逍遥齐物”等思想。  </a:t>
            </a:r>
            <a:endParaRPr lang="ko-KR" altLang="en-US" sz="28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    核心思想“人法地、地法天、天法道、道法自然”。</a:t>
            </a:r>
            <a:endParaRPr lang="ko-KR" altLang="en-US" sz="28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    辩证法</a:t>
            </a:r>
            <a:endParaRPr lang="ko-KR" altLang="en-US" sz="28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    积极遁世</a:t>
            </a:r>
            <a:endParaRPr lang="ko-KR" altLang="en-US" sz="28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  <a:p>
            <a:pPr marL="0" indent="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    老庄学派不主张满口大慈悲、大智慧、大觉悟的假道德，认为这些不过是愚弄人的幌子。要德行合一，以己推人，自化，人人化则天下化。是以出世的精神做入世的事情的思想学派。</a:t>
            </a:r>
            <a:endParaRPr lang="ko-KR" altLang="en-US" sz="28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60382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8800" b="1" strike="noStrike" cap="none" smtClean="0">
                <a:latin typeface="微软雅黑" charset="-122"/>
                <a:ea typeface="微软雅黑"/>
              </a:rPr>
              <a:t>墨家</a:t>
            </a:r>
            <a:endParaRPr lang="ko-KR" altLang="en-US" sz="8800" b="1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学习目标：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6870" cy="435292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 latinLnBrk="0">
              <a:lnSpc>
                <a:spcPct val="20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1" strike="noStrike" cap="none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</a:rPr>
              <a:t>理解课文中重要的实词、虚词、特殊句式等文言基础知识。</a:t>
            </a:r>
            <a:endParaRPr lang="ko-KR" altLang="en-US" sz="2400" b="1" strike="noStrike" cap="none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20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1" strike="noStrike" cap="none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</a:rPr>
              <a:t>学习本课中说理的方法和论证逻辑。</a:t>
            </a:r>
            <a:endParaRPr lang="ko-KR" altLang="en-US" sz="2400" b="1" strike="noStrike" cap="none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20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400" b="1" strike="noStrike" cap="none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</a:rPr>
              <a:t>体会“兼爱”的思想内涵，了解墨家的思想主张。</a:t>
            </a: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5226685" cy="132778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墨子 </a:t>
            </a: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（墨家学派创始人）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518285"/>
            <a:ext cx="7271385" cy="4780280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/>
          <a:p>
            <a:pPr marL="228600" indent="-2286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/>
              <a:buChar char="•"/>
            </a:pPr>
            <a:r>
              <a:rPr lang="en-US" altLang="ko-KR" sz="24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墨子，名翟，春秋末期战国初期宋国人。中国古代思想家、教育家、科学家、军事家，墨家学派创始人和主要代表人物。</a:t>
            </a:r>
            <a:endParaRPr lang="ko-KR" altLang="en-US" sz="24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  <a:p>
            <a:pPr marL="228600" indent="-2286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/>
              <a:buChar char="•"/>
            </a:pPr>
            <a:r>
              <a:rPr lang="en-US" altLang="ko-KR" sz="24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墨子是墨家学说的创立者。墨家在先秦时期影响很大，与儒家并称“显学”。墨家以兼爱为核心，以节用、尚贤为支点。创立了以几何学、物理学、光学为突出成就的一整套科学理论。战国时期的百家争鸣，有“非儒即墨”之称。</a:t>
            </a:r>
            <a:endParaRPr lang="ko-KR" altLang="en-US" sz="24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25" y="782320"/>
            <a:ext cx="3269615" cy="482790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2795905" cy="132778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《墨子》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6932295" cy="435356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 lnSpcReduction="20000"/>
          </a:bodyPr>
          <a:lstStyle/>
          <a:p>
            <a:pPr marL="254000" indent="-2540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《墨子》是战国时期的哲学著作，由墨子自著和弟子记述墨子言论两部分组成。</a:t>
            </a:r>
            <a:endParaRPr lang="ko-KR" altLang="en-US" sz="24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  <a:p>
            <a:pPr marL="254000" indent="-2540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Wingdings"/>
              <a:buChar char=""/>
            </a:pPr>
            <a:r>
              <a:rPr lang="en-US" altLang="ko-KR" sz="24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该书提倡兼爱、非攻、尚贤、尚同、天志、明鬼、非命、非乐、节葬、节用，涉及哲学、逻辑学、军事学、工程学、力学、几何学、光学，先秦的科学技术成就大都依赖《墨子》以传。现存《墨子》一书，宋朝多散佚。至清代编《四库全书》时，仅存五十三篇。</a:t>
            </a:r>
            <a:endParaRPr lang="ko-KR" altLang="en-US" sz="24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025" y="725170"/>
            <a:ext cx="3528695" cy="509333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7505" cy="132778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听读课文：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pic>
        <p:nvPicPr>
          <p:cNvPr id="3" name="内容占位符 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405" y="1825625"/>
            <a:ext cx="7743825" cy="43529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46785" y="496570"/>
            <a:ext cx="3920490" cy="40068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>诵读课文，读懂文意</a:t>
            </a: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6" name="形状 15"/>
          <p:cNvSpPr/>
          <p:nvPr/>
        </p:nvSpPr>
        <p:spPr>
          <a:xfrm>
            <a:off x="201930" y="3319145"/>
            <a:ext cx="11789410" cy="3357880"/>
          </a:xfrm>
          <a:prstGeom prst="rect">
            <a:avLst/>
          </a:prstGeom>
          <a:solidFill>
            <a:srgbClr val="3B555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1695" y="1080770"/>
            <a:ext cx="10748010" cy="350647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圣人以治天下为</a:t>
            </a:r>
            <a:r>
              <a:rPr lang="en-US" altLang="ko-KR" sz="24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事</a:t>
            </a: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者也，必知乱之</a:t>
            </a:r>
            <a:r>
              <a:rPr lang="en-US" altLang="ko-KR" sz="24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所自起</a:t>
            </a: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，</a:t>
            </a:r>
            <a:r>
              <a:rPr lang="en-US" altLang="ko-KR" sz="24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焉</a:t>
            </a: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能治之；不知乱之所自起，则不能治。</a:t>
            </a:r>
            <a:r>
              <a:rPr lang="en-US" altLang="ko-KR" sz="24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譬之</a:t>
            </a: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如医之</a:t>
            </a:r>
            <a:r>
              <a:rPr lang="en-US" altLang="ko-KR" sz="24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攻</a:t>
            </a: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人之疾者然：必知疾之所自起，焉能攻之；不知疾之所自起，则弗能攻。治乱者何独</a:t>
            </a:r>
            <a:r>
              <a:rPr lang="en-US" altLang="ko-KR" sz="24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不然</a:t>
            </a: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？必知乱之所自起，焉能治之；不知乱之所自起，则弗能治。圣人以治天下为事者也，不可不察乱之所自起。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endParaRPr lang="ko-KR" altLang="en-US" sz="1800" b="0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800" b="0" strike="noStrike" cap="none" smtClean="0">
                <a:latin typeface="微软雅黑" charset="-122"/>
                <a:ea typeface="微软雅黑"/>
              </a:rPr>
              <a:t/>
            </a:r>
            <a:br>
              <a:rPr lang="en-US" altLang="ko-KR" sz="1800" b="0" strike="noStrike" cap="none" smtClean="0">
                <a:latin typeface="微软雅黑" charset="-122"/>
                <a:ea typeface="微软雅黑"/>
              </a:rPr>
            </a:br>
            <a:endParaRPr lang="ko-KR" altLang="en-US" sz="18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5815" y="3319145"/>
            <a:ext cx="11027410" cy="335788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24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译文：圣人是以治理天下为</a:t>
            </a:r>
            <a:r>
              <a:rPr lang="en-US" altLang="ko-KR" sz="24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职业</a:t>
            </a:r>
            <a:r>
              <a:rPr lang="en-US" altLang="ko-KR" sz="24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的人，必须知道混乱</a:t>
            </a:r>
            <a:r>
              <a:rPr lang="en-US" altLang="ko-KR" sz="24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从哪里产生</a:t>
            </a:r>
            <a:r>
              <a:rPr lang="en-US" altLang="ko-KR" sz="24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，</a:t>
            </a:r>
            <a:r>
              <a:rPr lang="en-US" altLang="ko-KR" sz="24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于是</a:t>
            </a:r>
            <a:r>
              <a:rPr lang="en-US" altLang="ko-KR" sz="24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能对它进行治理。如果不知道混乱从哪里产生，就不能进行治理。</a:t>
            </a:r>
            <a:r>
              <a:rPr lang="en-US" altLang="ko-KR" sz="24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这就好像</a:t>
            </a:r>
            <a:r>
              <a:rPr lang="en-US" altLang="ko-KR" sz="24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医生给人</a:t>
            </a:r>
            <a:r>
              <a:rPr lang="en-US" altLang="ko-KR" sz="24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治病一样，必须知道疾病产生的根源，才能进行医治。如果不知道疾病产生的根源，就不能医治。治理混乱又何尝不是这样</a:t>
            </a:r>
            <a:r>
              <a:rPr lang="en-US" altLang="ko-KR" sz="24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，必须知道混乱产生的根源，才能进行治理。如果不知道混乱产生的根源，就不能治理。圣人是以治理天下为职业的人，不可不考察混乱产生的根源。</a:t>
            </a:r>
            <a:endParaRPr lang="ko-KR" altLang="en-US" sz="2400" b="0" strike="noStrike" cap="none" smtClean="0">
              <a:solidFill>
                <a:schemeClr val="bg1"/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46785" y="496570"/>
            <a:ext cx="3920490" cy="40068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>诵读课文，读懂文意</a:t>
            </a: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6" name="形状 15"/>
          <p:cNvSpPr/>
          <p:nvPr/>
        </p:nvSpPr>
        <p:spPr>
          <a:xfrm>
            <a:off x="201930" y="3551555"/>
            <a:ext cx="11789410" cy="3125470"/>
          </a:xfrm>
          <a:prstGeom prst="rect">
            <a:avLst/>
          </a:prstGeom>
          <a:solidFill>
            <a:srgbClr val="3B555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1695" y="1080770"/>
            <a:ext cx="10748010" cy="342900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21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当</a:t>
            </a:r>
            <a:r>
              <a:rPr lang="en-US" altLang="ko-KR" sz="2100" b="0" strike="noStrike" cap="none" smtClean="0">
                <a:latin typeface="微软雅黑" charset="-122"/>
                <a:ea typeface="微软雅黑"/>
              </a:rPr>
              <a:t>察乱何自起？起不相爱。臣子之不孝君父，所谓乱也。子自爱，不爱父，故</a:t>
            </a:r>
            <a:r>
              <a:rPr lang="en-US" altLang="ko-KR" sz="21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亏</a:t>
            </a:r>
            <a:r>
              <a:rPr lang="en-US" altLang="ko-KR" sz="2100" b="0" strike="noStrike" cap="none" smtClean="0">
                <a:latin typeface="微软雅黑" charset="-122"/>
                <a:ea typeface="微软雅黑"/>
              </a:rPr>
              <a:t>父而自利；弟自爱，不爱兄，故亏兄而自利；臣自爱，不爱君，故亏君而自利，此所谓乱也。虽父之不</a:t>
            </a:r>
            <a:r>
              <a:rPr lang="en-US" altLang="ko-KR" sz="21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慈</a:t>
            </a:r>
            <a:r>
              <a:rPr lang="en-US" altLang="ko-KR" sz="2100" b="0" strike="noStrike" cap="none" smtClean="0">
                <a:latin typeface="微软雅黑" charset="-122"/>
                <a:ea typeface="微软雅黑"/>
              </a:rPr>
              <a:t>子，兄之不慈弟，君之不慈臣，此亦天下之所谓乱也。父自爱也，不爱子，故亏子而自利；兄自爱也，不爱弟，故亏弟而自利；君自爱也，不爱臣，故亏臣而自利。是何也？皆起不相爱。</a:t>
            </a:r>
            <a:endParaRPr lang="ko-KR" altLang="en-US" sz="2100" b="0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100" b="0" strike="noStrike" cap="none" smtClean="0">
                <a:latin typeface="微软雅黑" charset="-122"/>
                <a:ea typeface="微软雅黑"/>
              </a:rPr>
              <a:t/>
            </a:r>
            <a:br>
              <a:rPr lang="en-US" altLang="ko-KR" sz="2100" b="0" strike="noStrike" cap="none" smtClean="0">
                <a:latin typeface="微软雅黑" charset="-122"/>
                <a:ea typeface="微软雅黑"/>
              </a:rPr>
            </a:br>
            <a:endParaRPr lang="ko-KR" altLang="en-US" sz="21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2630" y="3551555"/>
            <a:ext cx="11027410" cy="292544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21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译文：</a:t>
            </a:r>
            <a:r>
              <a:rPr lang="en-US" altLang="ko-KR" sz="21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尝试</a:t>
            </a:r>
            <a:r>
              <a:rPr lang="en-US" altLang="ko-KR" sz="21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考察混乱从哪里产生呢？起于人与人不相爱。臣与子不孝敬君和父，就是所谓乱。儿子爱自己而不爱父亲，因而</a:t>
            </a:r>
            <a:r>
              <a:rPr lang="en-US" altLang="ko-KR" sz="21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损害</a:t>
            </a:r>
            <a:r>
              <a:rPr lang="en-US" altLang="ko-KR" sz="21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父亲以自利；弟弟爱自己而不爱兄长，因而损害兄长以自利；臣下爱自己而不爱君上，因而损害君上以自利，这就是所谓混乱。反过来，即使父亲不</a:t>
            </a:r>
            <a:r>
              <a:rPr lang="en-US" altLang="ko-KR" sz="21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慈爱</a:t>
            </a:r>
            <a:r>
              <a:rPr lang="en-US" altLang="ko-KR" sz="21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儿子，兄长不慈爱弟弟，君上不慈爱臣下，这也是天下的所谓混乱。父亲爱自己而不爱儿子，所以损害儿子以自利；兄长爱自己而不爱弟弟，所以损害弟弟以自利；君上爱自己，而不爱臣下，所以损害臣下以自利。这是为什么呢？都是起于不相爱。</a:t>
            </a:r>
            <a:endParaRPr lang="ko-KR" altLang="en-US" sz="2100" b="0" strike="noStrike" cap="none" smtClean="0">
              <a:solidFill>
                <a:schemeClr val="bg1"/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506730" y="470535"/>
            <a:ext cx="8913495" cy="5910580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Autofit/>
          </a:bodyPr>
          <a:lstStyle/>
          <a:p>
            <a:pPr marL="228600" indent="-2286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200" b="1" strike="noStrike" cap="none" smtClean="0">
                <a:solidFill>
                  <a:srgbClr val="333333"/>
                </a:solidFill>
                <a:latin typeface="Arial"/>
                <a:ea typeface="Arial"/>
              </a:rPr>
              <a:t>雅斯贝尔斯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有一个很著名的命题———“</a:t>
            </a:r>
            <a:r>
              <a:rPr lang="en-US" altLang="ko-KR" sz="2200" b="1" strike="noStrike" cap="none" smtClean="0">
                <a:solidFill>
                  <a:srgbClr val="FF0000"/>
                </a:solidFill>
                <a:latin typeface="Arial"/>
                <a:ea typeface="Arial"/>
              </a:rPr>
              <a:t>轴心时代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”。</a:t>
            </a:r>
            <a:endParaRPr lang="ko-KR" altLang="en-US" sz="2200" b="0" strike="noStrike" cap="none" smtClean="0">
              <a:solidFill>
                <a:srgbClr val="333333"/>
              </a:solidFill>
              <a:latin typeface="Arial"/>
              <a:ea typeface="Arial"/>
            </a:endParaRPr>
          </a:p>
          <a:p>
            <a:pPr marL="228600" indent="-2286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/>
              <a:buChar char="•"/>
            </a:pP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他在1949年出版的《</a:t>
            </a:r>
            <a:r>
              <a:rPr lang="en-US" altLang="ko-KR" sz="2200" b="0" strike="noStrike" cap="none" smtClean="0">
                <a:solidFill>
                  <a:srgbClr val="136EC2"/>
                </a:solidFill>
                <a:latin typeface="Arial"/>
                <a:ea typeface="Arial"/>
              </a:rPr>
              <a:t>历史的起源与目标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》中说，公元前800至公元前200年之间，尤其是</a:t>
            </a:r>
            <a:r>
              <a:rPr lang="en-US" altLang="ko-KR" sz="2200" b="1" strike="noStrike" cap="none" smtClean="0">
                <a:solidFill>
                  <a:srgbClr val="FF0000"/>
                </a:solidFill>
                <a:latin typeface="Arial"/>
                <a:ea typeface="Arial"/>
              </a:rPr>
              <a:t>公元前600至前300年间，是人类文明的“轴心时代”。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这段时期是人类文明精神的重大突破时期。在</a:t>
            </a:r>
            <a:r>
              <a:rPr lang="en-US" altLang="ko-KR" sz="2200" b="0" strike="noStrike" cap="none" smtClean="0">
                <a:solidFill>
                  <a:srgbClr val="136EC2"/>
                </a:solidFill>
                <a:latin typeface="Arial"/>
                <a:ea typeface="Arial"/>
              </a:rPr>
              <a:t>轴心时代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里，各个文明都出现了伟大的</a:t>
            </a:r>
            <a:r>
              <a:rPr lang="en-US" altLang="ko-KR" sz="2200" b="1" strike="noStrike" cap="none" smtClean="0">
                <a:solidFill>
                  <a:srgbClr val="FF0000"/>
                </a:solidFill>
                <a:latin typeface="Arial"/>
                <a:ea typeface="Arial"/>
              </a:rPr>
              <a:t>精神导师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———</a:t>
            </a:r>
            <a:endParaRPr lang="ko-KR" altLang="en-US" sz="2200" b="0" strike="noStrike" cap="none" smtClean="0">
              <a:solidFill>
                <a:srgbClr val="333333"/>
              </a:solidFill>
              <a:latin typeface="Arial"/>
              <a:ea typeface="Arial"/>
            </a:endParaRPr>
          </a:p>
          <a:p>
            <a:pPr marL="228600" indent="-2286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136EC2"/>
              </a:buClr>
              <a:buFont typeface="Arial"/>
              <a:buChar char="•"/>
            </a:pPr>
            <a:r>
              <a:rPr lang="en-US" altLang="ko-KR" sz="2200" b="0" strike="noStrike" cap="none" smtClean="0">
                <a:solidFill>
                  <a:srgbClr val="136EC2"/>
                </a:solidFill>
                <a:latin typeface="Arial"/>
                <a:ea typeface="Arial"/>
              </a:rPr>
              <a:t>古希腊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有</a:t>
            </a:r>
            <a:r>
              <a:rPr lang="en-US" altLang="ko-KR" sz="2200" b="0" strike="noStrike" cap="none" smtClean="0">
                <a:solidFill>
                  <a:srgbClr val="136EC2"/>
                </a:solidFill>
                <a:latin typeface="Arial"/>
                <a:ea typeface="Arial"/>
              </a:rPr>
              <a:t>苏格拉底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、</a:t>
            </a:r>
            <a:r>
              <a:rPr lang="en-US" altLang="ko-KR" sz="2200" b="0" strike="noStrike" cap="none" smtClean="0">
                <a:solidFill>
                  <a:srgbClr val="136EC2"/>
                </a:solidFill>
                <a:latin typeface="Arial"/>
                <a:ea typeface="Arial"/>
              </a:rPr>
              <a:t>柏拉图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、</a:t>
            </a:r>
            <a:r>
              <a:rPr lang="en-US" altLang="ko-KR" sz="2200" b="0" strike="noStrike" cap="none" smtClean="0">
                <a:solidFill>
                  <a:srgbClr val="136EC2"/>
                </a:solidFill>
                <a:latin typeface="Arial"/>
                <a:ea typeface="Arial"/>
              </a:rPr>
              <a:t>亚里士多德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，</a:t>
            </a:r>
            <a:r>
              <a:rPr lang="en-US" altLang="ko-KR" sz="2200" b="0" strike="noStrike" cap="none" smtClean="0">
                <a:solidFill>
                  <a:srgbClr val="136EC2"/>
                </a:solidFill>
                <a:latin typeface="Arial"/>
                <a:ea typeface="Arial"/>
              </a:rPr>
              <a:t>以色列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有</a:t>
            </a:r>
            <a:r>
              <a:rPr lang="en-US" altLang="ko-KR" sz="2200" b="0" strike="noStrike" cap="none" smtClean="0">
                <a:solidFill>
                  <a:srgbClr val="136EC2"/>
                </a:solidFill>
                <a:latin typeface="Arial"/>
                <a:ea typeface="Arial"/>
              </a:rPr>
              <a:t>犹太教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的先知们，</a:t>
            </a:r>
            <a:endParaRPr lang="ko-KR" altLang="en-US" sz="2200" b="0" strike="noStrike" cap="none" smtClean="0">
              <a:solidFill>
                <a:srgbClr val="333333"/>
              </a:solidFill>
              <a:latin typeface="Arial"/>
              <a:ea typeface="Arial"/>
            </a:endParaRPr>
          </a:p>
          <a:p>
            <a:pPr marL="228600" indent="-2286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/>
              <a:buChar char="•"/>
            </a:pP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古印度有</a:t>
            </a:r>
            <a:r>
              <a:rPr lang="en-US" altLang="ko-KR" sz="2200" b="0" strike="noStrike" cap="none" smtClean="0">
                <a:solidFill>
                  <a:srgbClr val="136EC2"/>
                </a:solidFill>
                <a:latin typeface="Arial"/>
                <a:ea typeface="Arial"/>
              </a:rPr>
              <a:t>释迦牟尼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，</a:t>
            </a:r>
            <a:endParaRPr lang="ko-KR" altLang="en-US" sz="2200" b="0" strike="noStrike" cap="none" smtClean="0">
              <a:solidFill>
                <a:srgbClr val="333333"/>
              </a:solidFill>
              <a:latin typeface="Arial"/>
              <a:ea typeface="Arial"/>
            </a:endParaRPr>
          </a:p>
          <a:p>
            <a:pPr marL="228600" indent="-2286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/>
              <a:buChar char="•"/>
            </a:pP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中国有</a:t>
            </a:r>
            <a:r>
              <a:rPr lang="en-US" altLang="ko-KR" sz="2200" b="0" strike="noStrike" cap="none" smtClean="0">
                <a:solidFill>
                  <a:srgbClr val="136EC2"/>
                </a:solidFill>
                <a:latin typeface="Arial"/>
                <a:ea typeface="Arial"/>
              </a:rPr>
              <a:t>孔子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、</a:t>
            </a:r>
            <a:r>
              <a:rPr lang="en-US" altLang="ko-KR" sz="2200" b="0" strike="noStrike" cap="none" smtClean="0">
                <a:solidFill>
                  <a:srgbClr val="136EC2"/>
                </a:solidFill>
                <a:latin typeface="Arial"/>
                <a:ea typeface="Arial"/>
              </a:rPr>
              <a:t>老子</a:t>
            </a: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……</a:t>
            </a:r>
            <a:endParaRPr lang="ko-KR" altLang="en-US" sz="2200" b="0" strike="noStrike" cap="none" smtClean="0">
              <a:solidFill>
                <a:srgbClr val="333333"/>
              </a:solidFill>
              <a:latin typeface="Arial"/>
              <a:ea typeface="Arial"/>
            </a:endParaRPr>
          </a:p>
          <a:p>
            <a:pPr marL="228600" indent="-228600" algn="l" defTabSz="914400" fontAlgn="auto" latinLnBrk="0">
              <a:lnSpc>
                <a:spcPct val="114000"/>
              </a:lnSpc>
              <a:spcBef>
                <a:spcPts val="1000"/>
              </a:spcBef>
              <a:spcAft>
                <a:spcPct val="0"/>
              </a:spcAft>
              <a:buClr>
                <a:srgbClr val="333333"/>
              </a:buClr>
              <a:buFont typeface="Arial"/>
              <a:buChar char="•"/>
            </a:pPr>
            <a:r>
              <a:rPr lang="en-US" altLang="ko-KR" sz="2200" b="0" strike="noStrike" cap="none" smtClean="0">
                <a:solidFill>
                  <a:srgbClr val="333333"/>
                </a:solidFill>
                <a:latin typeface="Arial"/>
                <a:ea typeface="Arial"/>
              </a:rPr>
              <a:t>他们提出的思想原则塑造了不同的文化传统，也一直影响着人类的生活。而且更重要的是，虽然中国、印度、中东和希腊之间有千山万水的阻隔，但它们在轴心时代的文化却有很多相通的地方。</a:t>
            </a:r>
            <a:endParaRPr lang="ko-KR" altLang="en-US" sz="2200" b="0" strike="noStrike" cap="none" smtClean="0">
              <a:solidFill>
                <a:srgbClr val="333333"/>
              </a:solidFill>
              <a:latin typeface="Arial"/>
              <a:ea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995" y="470535"/>
            <a:ext cx="2094865" cy="3943985"/>
          </a:xfrm>
          <a:prstGeom prst="rect">
            <a:avLst/>
          </a:prstGeom>
          <a:noFill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4375" y="4743450"/>
            <a:ext cx="2103755" cy="8940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46785" y="496570"/>
            <a:ext cx="3920490" cy="40068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>诵读课文，读懂文意</a:t>
            </a: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6" name="形状 15"/>
          <p:cNvSpPr/>
          <p:nvPr/>
        </p:nvSpPr>
        <p:spPr>
          <a:xfrm>
            <a:off x="201930" y="3487420"/>
            <a:ext cx="11790045" cy="3166745"/>
          </a:xfrm>
          <a:prstGeom prst="rect">
            <a:avLst/>
          </a:prstGeom>
          <a:solidFill>
            <a:srgbClr val="3B555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1695" y="1080770"/>
            <a:ext cx="10748010" cy="206438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22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虽</a:t>
            </a:r>
            <a:r>
              <a:rPr lang="en-US" altLang="ko-KR" sz="2200" b="0" strike="noStrike" cap="none" smtClean="0">
                <a:latin typeface="微软雅黑" charset="-122"/>
                <a:ea typeface="微软雅黑"/>
              </a:rPr>
              <a:t>至天下之为盗贼者亦然：盗爱其</a:t>
            </a:r>
            <a:r>
              <a:rPr lang="en-US" altLang="ko-KR" sz="22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室</a:t>
            </a:r>
            <a:r>
              <a:rPr lang="en-US" altLang="ko-KR" sz="2200" b="0" strike="noStrike" cap="none" smtClean="0">
                <a:latin typeface="微软雅黑" charset="-122"/>
                <a:ea typeface="微软雅黑"/>
              </a:rPr>
              <a:t>，不爱其异室，故窃异室以利其室。贼爱其身，不爱人，故贼人以利其身。此何也？皆起不相爱。虽至大夫之</a:t>
            </a:r>
            <a:r>
              <a:rPr lang="en-US" altLang="ko-KR" sz="22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相乱家</a:t>
            </a:r>
            <a:r>
              <a:rPr lang="en-US" altLang="ko-KR" sz="2200" b="0" strike="noStrike" cap="none" smtClean="0">
                <a:latin typeface="微软雅黑" charset="-122"/>
                <a:ea typeface="微软雅黑"/>
              </a:rPr>
              <a:t>，诸侯之相攻国者亦然：大夫各爱其家，不爱异家，故乱异家以利其家。诸侯各爱其国，不爱异国，故攻异国以利其国。天下之</a:t>
            </a:r>
            <a:r>
              <a:rPr lang="en-US" altLang="ko-KR" sz="22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乱物</a:t>
            </a:r>
            <a:r>
              <a:rPr lang="en-US" altLang="ko-KR" sz="2200" b="0" strike="noStrike" cap="none" smtClean="0">
                <a:latin typeface="微软雅黑" charset="-122"/>
                <a:ea typeface="微软雅黑"/>
              </a:rPr>
              <a:t>，</a:t>
            </a:r>
            <a:r>
              <a:rPr lang="en-US" altLang="ko-KR" sz="22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具此</a:t>
            </a:r>
            <a:r>
              <a:rPr lang="en-US" altLang="ko-KR" sz="2200" b="0" strike="noStrike" cap="none" smtClean="0">
                <a:latin typeface="微软雅黑" charset="-122"/>
                <a:ea typeface="微软雅黑"/>
              </a:rPr>
              <a:t>而已矣。</a:t>
            </a:r>
            <a:endParaRPr lang="ko-KR" altLang="en-US" sz="22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2630" y="3585210"/>
            <a:ext cx="11027410" cy="306070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22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译文：</a:t>
            </a:r>
            <a:r>
              <a:rPr lang="en-US" altLang="ko-KR" sz="22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即使</a:t>
            </a:r>
            <a:r>
              <a:rPr lang="en-US" altLang="ko-KR" sz="22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在天底下做盗贼的人，也是这样。盗贼只爱自己的</a:t>
            </a:r>
            <a:r>
              <a:rPr lang="en-US" altLang="ko-KR" sz="22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家</a:t>
            </a:r>
            <a:r>
              <a:rPr lang="en-US" altLang="ko-KR" sz="22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，不爱别人的家，所以盗窃别人的家以利自己的家；盗贼只爱自身，不爱别人，所以残害别人以利自己。这是什么原因呢？都起于不相爱。即使大夫</a:t>
            </a:r>
            <a:r>
              <a:rPr lang="en-US" altLang="ko-KR" sz="22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相互侵扰家族</a:t>
            </a:r>
            <a:r>
              <a:rPr lang="en-US" altLang="ko-KR" sz="22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，诸侯相互攻伐封国，也是这样。大夫各自爱他自己的家族，不爱别人的家族，所以侵扰别人的家族以利他自己的家族；诸侯各自爱他自己的国家，不爱别人的国家，所以攻伐别人的国家以利他自己的国家。天下的</a:t>
            </a:r>
            <a:r>
              <a:rPr lang="en-US" altLang="ko-KR" sz="22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乱事</a:t>
            </a:r>
            <a:r>
              <a:rPr lang="en-US" altLang="ko-KR" sz="22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，</a:t>
            </a:r>
            <a:r>
              <a:rPr lang="en-US" altLang="ko-KR" sz="22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全部都具备在这里了</a:t>
            </a:r>
            <a:r>
              <a:rPr lang="en-US" altLang="ko-KR" sz="22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。</a:t>
            </a:r>
            <a:endParaRPr lang="ko-KR" altLang="en-US" sz="2200" b="0" strike="noStrike" cap="none" smtClean="0">
              <a:solidFill>
                <a:schemeClr val="bg1"/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46785" y="496570"/>
            <a:ext cx="3920490" cy="40068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>诵读课文，读懂文意</a:t>
            </a: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6" name="形状 15"/>
          <p:cNvSpPr/>
          <p:nvPr/>
        </p:nvSpPr>
        <p:spPr>
          <a:xfrm>
            <a:off x="201930" y="3280410"/>
            <a:ext cx="11789410" cy="3396615"/>
          </a:xfrm>
          <a:prstGeom prst="rect">
            <a:avLst/>
          </a:prstGeom>
          <a:solidFill>
            <a:srgbClr val="3B555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1695" y="996950"/>
            <a:ext cx="10748010" cy="315468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1900" b="0" strike="noStrike" cap="none" smtClean="0">
                <a:latin typeface="微软雅黑" charset="-122"/>
                <a:ea typeface="微软雅黑"/>
              </a:rPr>
              <a:t>察此何自起？皆起不相爱。若使天下兼相爱，爱人若爱其身，犹有不孝者乎？视父兄与君若其身，</a:t>
            </a:r>
            <a:r>
              <a:rPr lang="en-US" altLang="ko-KR" sz="19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恶施</a:t>
            </a:r>
            <a:r>
              <a:rPr lang="en-US" altLang="ko-KR" sz="1900" b="0" strike="noStrike" cap="none" smtClean="0">
                <a:latin typeface="微软雅黑" charset="-122"/>
                <a:ea typeface="微软雅黑"/>
              </a:rPr>
              <a:t>不孝？犹有不慈者乎？视弟子与臣若其身，恶施不慈？故不孝不慈</a:t>
            </a:r>
            <a:r>
              <a:rPr lang="en-US" altLang="ko-KR" sz="19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亡</a:t>
            </a:r>
            <a:r>
              <a:rPr lang="en-US" altLang="ko-KR" sz="1900" b="0" strike="noStrike" cap="none" smtClean="0">
                <a:latin typeface="微软雅黑" charset="-122"/>
                <a:ea typeface="微软雅黑"/>
              </a:rPr>
              <a:t>。犹有盗贼乎？故视人之室若其室，谁窃？视人身若其身，谁贼？故盗贼</a:t>
            </a:r>
            <a:r>
              <a:rPr lang="en-US" altLang="ko-KR" sz="19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有</a:t>
            </a:r>
            <a:r>
              <a:rPr lang="en-US" altLang="ko-KR" sz="1900" b="0" strike="noStrike" cap="none" smtClean="0">
                <a:latin typeface="微软雅黑" charset="-122"/>
                <a:ea typeface="微软雅黑"/>
              </a:rPr>
              <a:t>亡。犹有大夫之相乱家，诸侯之相攻国者乎？视人家若其家，谁乱？视人国若其国，谁攻？故大夫之相乱家，诸侯之相攻国者有亡。若使天下兼相爱，国与国不相攻，家与家不相乱，盗贼无有，君臣父子皆能孝慈，若此，则天下治。</a:t>
            </a:r>
            <a:endParaRPr lang="ko-KR" altLang="en-US" sz="1900" b="0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/>
            </a:r>
            <a:br>
              <a:rPr lang="en-US" altLang="ko-KR" sz="2000" b="0" strike="noStrike" cap="none" smtClean="0">
                <a:latin typeface="微软雅黑" charset="-122"/>
                <a:ea typeface="微软雅黑"/>
              </a:rPr>
            </a:b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2630" y="3256280"/>
            <a:ext cx="11027410" cy="360235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19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译文：细察它从哪里产生呢？都起于不相爱。假若天下都能相亲相爱，爱别人就象爱自己，还能有不孝的吗？看待父亲、兄弟和君上象自己一样，</a:t>
            </a:r>
            <a:r>
              <a:rPr lang="en-US" altLang="ko-KR" sz="19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怎么实行</a:t>
            </a:r>
            <a:r>
              <a:rPr lang="en-US" altLang="ko-KR" sz="19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不孝的事呢？还会有不慈爱的吗？看待弟弟、儿子与臣下象自己一样，怎么会做出不慈的事呢？所以不孝不慈都</a:t>
            </a:r>
            <a:r>
              <a:rPr lang="en-US" altLang="ko-KR" sz="19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没有</a:t>
            </a:r>
            <a:r>
              <a:rPr lang="en-US" altLang="ko-KR" sz="19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了。还有盗贼吗？看待别人的家象自己的家一样，谁会盗窃？看待别人就象自己一样，谁会害人？所以盗贼</a:t>
            </a:r>
            <a:r>
              <a:rPr lang="en-US" altLang="ko-KR" sz="19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又</a:t>
            </a:r>
            <a:r>
              <a:rPr lang="en-US" altLang="ko-KR" sz="19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没有了。还有大夫相互侵扰家族，诸侯相互攻伐封国吗？看待别人的家族就象自己的家族，谁会侵犯？看待别人的封国就象自己的封国，谁会攻伐？所以大夫相互侵扰家族，诸侯相互攻伐封国，都没有了。假若天下的人都相亲相爱，国家与国家不相互攻伐，家族与家族不相互侵扰，盗贼没有了，君臣父子间都能孝敬慈爱，象这样，天下也就治理了。</a:t>
            </a:r>
            <a:endParaRPr lang="ko-KR" altLang="en-US" sz="1900" b="0" strike="noStrike" cap="none" smtClean="0">
              <a:solidFill>
                <a:schemeClr val="bg1"/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46785" y="496570"/>
            <a:ext cx="3920490" cy="40068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>诵读课文，读懂文意</a:t>
            </a: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6" name="形状 15"/>
          <p:cNvSpPr/>
          <p:nvPr/>
        </p:nvSpPr>
        <p:spPr>
          <a:xfrm>
            <a:off x="201930" y="3322320"/>
            <a:ext cx="11789410" cy="3396615"/>
          </a:xfrm>
          <a:prstGeom prst="rect">
            <a:avLst/>
          </a:prstGeom>
          <a:solidFill>
            <a:srgbClr val="3B555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b="0" strike="noStrike" cap="none" smtClean="0">
              <a:latin typeface="字魂36号-正文宋楷" charset="0"/>
              <a:ea typeface="字魂36号-正文宋楷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1695" y="1367155"/>
            <a:ext cx="10748010" cy="137731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1900" b="0" strike="noStrike" cap="none" smtClean="0">
                <a:latin typeface="微软雅黑" charset="-122"/>
                <a:ea typeface="微软雅黑"/>
              </a:rPr>
              <a:t>故圣人以治天下为事者，恶得不禁恶而</a:t>
            </a:r>
            <a:r>
              <a:rPr lang="en-US" altLang="ko-KR" sz="19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劝</a:t>
            </a:r>
            <a:r>
              <a:rPr lang="en-US" altLang="ko-KR" sz="1900" b="0" strike="noStrike" cap="none" smtClean="0">
                <a:latin typeface="微软雅黑" charset="-122"/>
                <a:ea typeface="微软雅黑"/>
              </a:rPr>
              <a:t>爱。故天下兼相爱则治，</a:t>
            </a:r>
            <a:r>
              <a:rPr lang="en-US" altLang="ko-KR" sz="1900" b="0" strike="noStrike" cap="none" smtClean="0">
                <a:solidFill>
                  <a:schemeClr val="accent2">
                    <a:lumMod val="75000"/>
                  </a:schemeClr>
                </a:solidFill>
                <a:latin typeface="微软雅黑" charset="-122"/>
                <a:ea typeface="微软雅黑"/>
              </a:rPr>
              <a:t>交相</a:t>
            </a:r>
            <a:r>
              <a:rPr lang="en-US" altLang="ko-KR" sz="1900" b="0" strike="noStrike" cap="none" smtClean="0">
                <a:latin typeface="微软雅黑" charset="-122"/>
                <a:ea typeface="微软雅黑"/>
              </a:rPr>
              <a:t>恶则乱。故子墨子曰：“不可以不劝爱人者，此也。”</a:t>
            </a: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/>
            </a:r>
            <a:br>
              <a:rPr lang="en-US" altLang="ko-KR" sz="2000" b="0" strike="noStrike" cap="none" smtClean="0">
                <a:latin typeface="微软雅黑" charset="-122"/>
                <a:ea typeface="微软雅黑"/>
              </a:rPr>
            </a:b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2630" y="4030980"/>
            <a:ext cx="11027410" cy="166814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24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译文：所以圣人既然是以治理天下为职业的人，怎么能不禁止相互仇恨而</a:t>
            </a:r>
            <a:r>
              <a:rPr lang="en-US" altLang="ko-KR" sz="24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鼓励</a:t>
            </a:r>
            <a:r>
              <a:rPr lang="en-US" altLang="ko-KR" sz="24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相爱呢？因此天下的人相亲相爱就会治理好，</a:t>
            </a:r>
            <a:r>
              <a:rPr lang="en-US" altLang="ko-KR" sz="2400" b="0" strike="noStrike" cap="none" smtClean="0">
                <a:solidFill>
                  <a:srgbClr val="FFC000"/>
                </a:solidFill>
                <a:latin typeface="楷体" charset="0"/>
                <a:ea typeface="楷体" charset="0"/>
              </a:rPr>
              <a:t>相互</a:t>
            </a:r>
            <a:r>
              <a:rPr lang="en-US" altLang="ko-KR" sz="2400" b="0" strike="noStrike" cap="none" smtClean="0">
                <a:solidFill>
                  <a:schemeClr val="bg1"/>
                </a:solidFill>
                <a:latin typeface="楷体" charset="0"/>
                <a:ea typeface="楷体" charset="0"/>
              </a:rPr>
              <a:t>憎恶则会混乱。所以墨子说：“不能不鼓励爱别人”，启发就在此。</a:t>
            </a:r>
            <a:endParaRPr lang="ko-KR" altLang="en-US" sz="2400" b="0" strike="noStrike" cap="none" smtClean="0">
              <a:solidFill>
                <a:schemeClr val="bg1"/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1635" y="2442210"/>
            <a:ext cx="2480310" cy="4540885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946785" y="496570"/>
            <a:ext cx="3920490" cy="40068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>深入品读，感悟赏析</a:t>
            </a: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62380" y="1360170"/>
            <a:ext cx="9814560" cy="5816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 看题目及课文思考，什么叫做“兼相爱，交相利”？   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97505" y="3030220"/>
            <a:ext cx="8520430" cy="64579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【明确】：不分亲疏厚薄地互相关爱、互相使对方得利。 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p:transition spd="slow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1635" y="2442210"/>
            <a:ext cx="2480310" cy="4540885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946785" y="496570"/>
            <a:ext cx="3920490" cy="40068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>深入品读，感悟赏析</a:t>
            </a: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58875" y="1360170"/>
            <a:ext cx="9918065" cy="5816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《兼爱》中，在墨子看来，“天下之乱”有哪些？是如何产生的？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81070" y="3208655"/>
            <a:ext cx="7394575" cy="175514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【明确】：国之与国之相攻，家之与家之相篡，人之与人之相贼，君臣不惠忠，父子不慈孝，兄弟不和调。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  <a:p>
            <a:pPr marL="0" indent="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1635" y="2442210"/>
            <a:ext cx="2480310" cy="4540885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946785" y="496570"/>
            <a:ext cx="3920490" cy="40068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>深入品读，感悟赏析</a:t>
            </a: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07030" y="2654300"/>
            <a:ext cx="8510270" cy="230886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【明确】： 墨子认为天下的一切灾难，人间的一切邪恶，包括盗窃、杀人、战争、怨仇、嫉恨、诈骗等违法犯罪现象都是不相爱带来的恶果。而要改变社会，包括调解社会矛盾和由乱变治等，即要“以兼相爱、交相利之法易之”。  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6785" y="1314450"/>
            <a:ext cx="10368280" cy="5816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为什么会出现这种局面？用什么方法可以消除？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1635" y="2442210"/>
            <a:ext cx="2480310" cy="4540885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946785" y="496570"/>
            <a:ext cx="3920490" cy="40068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>深入品读，感悟赏析</a:t>
            </a: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6785" y="1314450"/>
            <a:ext cx="10368280" cy="5816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分析《墨子》在论述上的风格特点。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60040" y="2000250"/>
            <a:ext cx="8510905" cy="193865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>【明确】：《兼爱》先指出议论的重点一“圣人以治天下为事者也，不可不察乱之所自起”；然后从多个方面分别论述乱“皆起不相爱”；再通过对比指出,如果“天下兼相爱”“则天下治”；最后顺理成章得出结论：“天下兼相爱则治，交相恶则乱。”论辩一气呵成，富于说服力与逻辑力量。</a:t>
            </a: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859405" y="4176395"/>
            <a:ext cx="8510905" cy="147701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>       文章在论证方法上，善用类比手法，“譬之如医之攻人之疾者然，必知疾之所自起，焉能攻之；不知疾之所自起，则弗能攻。”以大家熟知的医生治病需要明确病因，来写圣人治国需要知道混乱产生的原因。</a:t>
            </a: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p:transition spd="slow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1635" y="2442210"/>
            <a:ext cx="2480310" cy="4540885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946785" y="496570"/>
            <a:ext cx="3920490" cy="40068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0" strike="noStrike" cap="none" smtClean="0">
                <a:latin typeface="微软雅黑" charset="-122"/>
                <a:ea typeface="微软雅黑"/>
              </a:rPr>
              <a:t>深入品读，感悟赏析</a:t>
            </a:r>
            <a:endParaRPr lang="ko-KR" altLang="en-US" sz="20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07665" y="1960880"/>
            <a:ext cx="8510905" cy="4156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200" b="0" strike="noStrike" cap="none" smtClean="0">
                <a:latin typeface="微软雅黑" charset="-122"/>
                <a:ea typeface="微软雅黑"/>
              </a:rPr>
              <a:t>【明确】： “兼爱”思想创造地转化自爱自利为相爱相利。“兼爱”的互利性、互助性、对等性以及爱人若己的方式，使人与人和睦相处、共存共荣、良性互动。当今世界，经济一体化与政治、文化的多元化的矛盾日益突出，能源危机、生态恶化、环境污染、社会失序、人们的精神失守、道德失范、价值失衡，人类正面临着前所未有的生存和发展问题。我们学习墨子思想，借鉴其兼爱学说的精华，对于人类正确认识自身，认识外界，维护世界和平，建设和谐社会，保护人类共有的地球家园，都具有积极的现实意义。</a:t>
            </a:r>
            <a:endParaRPr lang="ko-KR" altLang="en-US" sz="22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6785" y="1314450"/>
            <a:ext cx="10368280" cy="5816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 defTabSz="91440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/>
              <a:buChar char="l"/>
            </a:pPr>
            <a:r>
              <a:rPr lang="en-US" altLang="ko-KR" sz="2400" b="0" strike="noStrike" cap="none" smtClean="0">
                <a:latin typeface="微软雅黑" charset="-122"/>
                <a:ea typeface="微软雅黑"/>
              </a:rPr>
              <a:t>在急功近利的社会现实下，墨家的“兼爱”思想有着怎样的社会意义？</a:t>
            </a:r>
            <a:endParaRPr lang="ko-KR" altLang="en-US" sz="2400" b="0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ctr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单元总结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6870" cy="435292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latin typeface="微软雅黑" charset="-122"/>
                <a:ea typeface="微软雅黑"/>
              </a:rPr>
              <a:t>背景：诸子百家与轴心时代</a:t>
            </a: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latin typeface="微软雅黑" charset="-122"/>
                <a:ea typeface="微软雅黑"/>
              </a:rPr>
              <a:t>哲学：儒、道、墨思想核心</a:t>
            </a: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latin typeface="微软雅黑" charset="-122"/>
                <a:ea typeface="微软雅黑"/>
              </a:rPr>
              <a:t>人物：孔孟、老庄、墨子</a:t>
            </a: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  <a:p>
            <a:pPr marL="228600" indent="-2286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latin typeface="微软雅黑" charset="-122"/>
                <a:ea typeface="微软雅黑"/>
              </a:rPr>
              <a:t>典籍：《论语》《大学》《孟子》《老子》《庄子》《墨子》</a:t>
            </a: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870" cy="1327150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作业：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6870" cy="4352925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28600" indent="-228600" algn="l" defTabSz="914400" fontAlgn="auto" latinLnBrk="0">
              <a:lnSpc>
                <a:spcPct val="20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b="1" strike="noStrike" cap="none" smtClean="0">
                <a:latin typeface="微软雅黑" charset="-122"/>
                <a:ea typeface="微软雅黑"/>
              </a:rPr>
              <a:t>从本单元课文中选择一句名言，联系现实，自拟题目，写一篇不少于800字的文章。文体（除诗歌外）不限。</a:t>
            </a:r>
            <a:endParaRPr lang="ko-KR" altLang="en-US" sz="2800" b="1" strike="noStrike" cap="none" smtClean="0">
              <a:latin typeface="微软雅黑" charset="-122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758315"/>
          </a:xfrm>
          <a:prstGeom prst="rect">
            <a:avLst/>
          </a:prstGeom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l" defTabSz="914400" fontAlgn="auto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2000" b="1" strike="noStrike" cap="none" smtClean="0">
                <a:solidFill>
                  <a:srgbClr val="333333"/>
                </a:solidFill>
                <a:latin typeface="黑体" charset="0"/>
                <a:ea typeface="黑体" charset="0"/>
              </a:rPr>
              <a:t>那些没有实现超越突破的古文明，如巴比伦文化、埃及文化，虽规模宏大，但都难以摆脱灭绝的命运，成为文化的化石。而这些轴心时代所产生的文化一直延续到今天。每当人类社会面临危机或新的飞跃的时候，我们总是回过头去，看看轴心时代的先哲们是怎么说的。</a:t>
            </a:r>
            <a:endParaRPr lang="ko-KR" altLang="en-US" sz="2000" b="1" strike="noStrike" cap="none" smtClean="0">
              <a:latin typeface="黑体" charset="0"/>
              <a:ea typeface="黑体" charset="0"/>
            </a:endParaRP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65" y="2375535"/>
            <a:ext cx="10155555" cy="4029075"/>
          </a:xfrm>
          <a:prstGeom prst="rect">
            <a:avLst/>
          </a:prstGeom>
          <a:noFill/>
        </p:spPr>
      </p:pic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375900" y="10731500"/>
            <a:ext cx="3302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诸子百家</a:t>
            </a:r>
            <a:r>
              <a:rPr lang="en-US" altLang="ko-KR" sz="2800" b="0" strike="noStrike" cap="none" smtClean="0">
                <a:latin typeface="微软雅黑" charset="-122"/>
                <a:ea typeface="微软雅黑"/>
              </a:rPr>
              <a:t>（先秦时期各学术派别的总称）</a:t>
            </a:r>
            <a:r>
              <a:rPr lang="en-US" altLang="ko-KR" sz="4400" b="0" strike="noStrike" cap="none" smtClean="0">
                <a:latin typeface="微软雅黑" charset="-122"/>
                <a:ea typeface="微软雅黑"/>
              </a:rPr>
              <a:t> </a:t>
            </a:r>
            <a:endParaRPr lang="ko-KR" altLang="en-US" sz="4400" b="0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6870" cy="435292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rmAutofit/>
          </a:bodyPr>
          <a:lstStyle/>
          <a:p>
            <a:pPr marL="228600" indent="-2286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/>
              <a:buChar char="•"/>
            </a:pPr>
            <a:r>
              <a:rPr lang="en-US" altLang="ko-KR" sz="32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诸子百家之流传中最为广泛的是：</a:t>
            </a:r>
            <a:endParaRPr lang="ko-KR" altLang="en-US" sz="32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  <a:p>
            <a:pPr marL="228600" indent="-2286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/>
              <a:buChar char="•"/>
            </a:pPr>
            <a:r>
              <a:rPr lang="en-US" altLang="ko-KR" sz="32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法家、道家、墨家、儒家、阴阳家、名家、杂家、农家、小说家、纵横家、兵家、医家。</a:t>
            </a:r>
            <a:endParaRPr lang="ko-KR" altLang="en-US" sz="32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  <a:p>
            <a:pPr marL="228600" indent="-228600" algn="l" defTabSz="914400" fontAlgn="auto" latinLnBrk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/>
              <a:buChar char="•"/>
            </a:pPr>
            <a:r>
              <a:rPr lang="en-US" altLang="ko-KR" sz="3200" b="1" strike="noStrike" cap="none" smtClean="0">
                <a:solidFill>
                  <a:schemeClr val="accent5"/>
                </a:solidFill>
                <a:latin typeface="幼圆" charset="0"/>
                <a:ea typeface="幼圆"/>
              </a:rPr>
              <a:t>三大哲学体系——孔子、老子、墨子为代表。</a:t>
            </a:r>
            <a:endParaRPr lang="ko-KR" altLang="en-US" sz="3200" b="1" strike="noStrike" cap="none" smtClean="0">
              <a:solidFill>
                <a:schemeClr val="accent5"/>
              </a:solidFill>
              <a:latin typeface="幼圆" charset="0"/>
              <a:ea typeface="幼圆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6235" cy="132651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/>
          <a:p>
            <a:pPr marL="0" indent="0" algn="l" defTabSz="914400" fontAlgn="auto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1" strike="noStrike" cap="none" smtClean="0">
                <a:latin typeface="微软雅黑" charset="-122"/>
                <a:ea typeface="微软雅黑"/>
              </a:rPr>
              <a:t>本单元的“诸子”：</a:t>
            </a:r>
            <a:endParaRPr lang="ko-KR" altLang="en-US" sz="4400" b="1" strike="noStrike" cap="none" smtClean="0">
              <a:latin typeface="微软雅黑" charset="-122"/>
              <a:ea typeface="微软雅黑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1724660" y="1910080"/>
            <a:ext cx="9347200" cy="435229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Wingdings"/>
              <a:buChar char=""/>
            </a:pPr>
            <a:r>
              <a:rPr lang="en-US" altLang="ko-KR" sz="32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孔子                  孟子                   ——    儒家</a:t>
            </a:r>
            <a:endParaRPr lang="ko-KR" altLang="en-US" sz="32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Wingdings"/>
              <a:buChar char=""/>
            </a:pPr>
            <a:endParaRPr lang="ko-KR" altLang="en-US" sz="32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Wingdings"/>
              <a:buChar char=""/>
            </a:pPr>
            <a:endParaRPr lang="ko-KR" altLang="en-US" sz="32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Wingdings"/>
              <a:buChar char=""/>
            </a:pPr>
            <a:r>
              <a:rPr lang="en-US" altLang="ko-KR" sz="32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老子                  庄子                   ——    道家</a:t>
            </a:r>
            <a:endParaRPr lang="ko-KR" altLang="en-US" sz="32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Wingdings"/>
              <a:buChar char=""/>
            </a:pPr>
            <a:endParaRPr lang="ko-KR" altLang="en-US" sz="32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Wingdings"/>
              <a:buChar char=""/>
            </a:pPr>
            <a:endParaRPr lang="ko-KR" altLang="en-US" sz="32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  <a:p>
            <a:pPr marL="254000" indent="-254000" algn="l" defTabSz="914400" fontAlgn="auto" latinLnBrk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FF0000"/>
              </a:buClr>
              <a:buFont typeface="Wingdings"/>
              <a:buChar char=""/>
            </a:pPr>
            <a:r>
              <a:rPr lang="en-US" altLang="ko-KR" sz="3200" b="1" strike="noStrike" cap="none" smtClean="0">
                <a:solidFill>
                  <a:srgbClr val="FF0000"/>
                </a:solidFill>
                <a:latin typeface="微软雅黑" charset="-122"/>
                <a:ea typeface="微软雅黑"/>
              </a:rPr>
              <a:t>墨子                                            ——    墨家</a:t>
            </a:r>
            <a:endParaRPr lang="ko-KR" altLang="en-US" sz="3200" b="1" strike="noStrike" cap="none" smtClean="0">
              <a:solidFill>
                <a:srgbClr val="FF0000"/>
              </a:solidFill>
              <a:latin typeface="微软雅黑" charset="-122"/>
              <a:ea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395" y="5028565"/>
            <a:ext cx="1242695" cy="1231265"/>
          </a:xfrm>
          <a:prstGeom prst="rect">
            <a:avLst/>
          </a:prstGeom>
          <a:noFill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395" y="3304540"/>
            <a:ext cx="1230630" cy="1217930"/>
          </a:xfrm>
          <a:prstGeom prst="rect">
            <a:avLst/>
          </a:prstGeom>
          <a:noFill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110" y="1570990"/>
            <a:ext cx="1224915" cy="1227455"/>
          </a:xfrm>
          <a:prstGeom prst="rect">
            <a:avLst/>
          </a:prstGeom>
          <a:noFill/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605" y="1579880"/>
            <a:ext cx="1241425" cy="1230630"/>
          </a:xfrm>
          <a:prstGeom prst="rect">
            <a:avLst/>
          </a:prstGeom>
          <a:noFill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635" y="3303905"/>
            <a:ext cx="1219200" cy="12192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3333</Words>
  <Application>Microsoft Office PowerPoint</Application>
  <PresentationFormat>自定义</PresentationFormat>
  <Paragraphs>344</Paragraphs>
  <Slides>69</Slides>
  <Notes>10</Notes>
  <HiddenSlides>0</HiddenSlides>
  <MMClips>6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69</vt:i4>
      </vt:variant>
    </vt:vector>
  </HeadingPairs>
  <TitlesOfParts>
    <vt:vector size="76" baseType="lpstr">
      <vt:lpstr>Office 主题</vt:lpstr>
      <vt:lpstr>Office theme</vt:lpstr>
      <vt:lpstr>Office theme</vt:lpstr>
      <vt:lpstr>Office theme</vt:lpstr>
      <vt:lpstr>Office theme</vt:lpstr>
      <vt:lpstr>Office theme</vt:lpstr>
      <vt:lpstr>Office theme</vt:lpstr>
      <vt:lpstr>每当人类社会面临危机或新的飞跃的时候， 我们总是回过头去， 看看先哲们是怎么说的……</vt:lpstr>
      <vt:lpstr>第二单元</vt:lpstr>
      <vt:lpstr>儒家</vt:lpstr>
      <vt:lpstr>学习目标：</vt:lpstr>
      <vt:lpstr>诸子百家与轴心时代</vt:lpstr>
      <vt:lpstr>PowerPoint 演示文稿</vt:lpstr>
      <vt:lpstr>那些没有实现超越突破的古文明，如巴比伦文化、埃及文化，虽规模宏大，但都难以摆脱灭绝的命运，成为文化的化石。而这些轴心时代所产生的文化一直延续到今天。每当人类社会面临危机或新的飞跃的时候，我们总是回过头去，看看轴心时代的先哲们是怎么说的。</vt:lpstr>
      <vt:lpstr>诸子百家（先秦时期各学术派别的总称） </vt:lpstr>
      <vt:lpstr>本单元的“诸子”：</vt:lpstr>
      <vt:lpstr>4.《论语》十二篇</vt:lpstr>
      <vt:lpstr>字词：</vt:lpstr>
      <vt:lpstr>关键词：</vt:lpstr>
      <vt:lpstr>内容解读：</vt:lpstr>
      <vt:lpstr>4.《论语》十二篇</vt:lpstr>
      <vt:lpstr>大学之道/《礼记》</vt:lpstr>
      <vt:lpstr>《礼记》</vt:lpstr>
      <vt:lpstr>明明德→亲民→至善</vt:lpstr>
      <vt:lpstr>人皆有不忍人之心/《孟子》</vt:lpstr>
      <vt:lpstr>孟子对“仁”的发展：仁政</vt:lpstr>
      <vt:lpstr>PowerPoint 演示文稿</vt:lpstr>
      <vt:lpstr>四心      →      四端</vt:lpstr>
      <vt:lpstr>PowerPoint 演示文稿</vt:lpstr>
      <vt:lpstr>PowerPoint 演示文稿</vt:lpstr>
      <vt:lpstr>PowerPoint 演示文稿</vt:lpstr>
      <vt:lpstr>PowerPoint 演示文稿</vt:lpstr>
      <vt:lpstr>宰我  （宰予，字子我，孔门十哲之一）</vt:lpstr>
      <vt:lpstr>PowerPoint 演示文稿</vt:lpstr>
      <vt:lpstr>儒家</vt:lpstr>
      <vt:lpstr>道家</vt:lpstr>
      <vt:lpstr>学习目标：</vt:lpstr>
      <vt:lpstr>老子  （中国古代思想家、哲学家、文学家和史学家）</vt:lpstr>
      <vt:lpstr>《老子》</vt:lpstr>
      <vt:lpstr>《道德经》</vt:lpstr>
      <vt:lpstr>道家之道：</vt:lpstr>
      <vt:lpstr>《老子》四章</vt:lpstr>
      <vt:lpstr>PowerPoint 演示文稿</vt:lpstr>
      <vt:lpstr>PowerPoint 演示文稿</vt:lpstr>
      <vt:lpstr>PowerPoint 演示文稿</vt:lpstr>
      <vt:lpstr>PowerPoint 演示文稿</vt:lpstr>
      <vt:lpstr>庄子 （道家学派代表人物）</vt:lpstr>
      <vt:lpstr>内圣外王</vt:lpstr>
      <vt:lpstr>《庄子》（道家学派经典著作）</vt:lpstr>
      <vt:lpstr>听读课文：</vt:lpstr>
      <vt:lpstr>PowerPoint 演示文稿</vt:lpstr>
      <vt:lpstr>PowerPoint 演示文稿</vt:lpstr>
      <vt:lpstr>PowerPoint 演示文稿</vt:lpstr>
      <vt:lpstr>PowerPoint 演示文稿</vt:lpstr>
      <vt:lpstr>拓展阅读</vt:lpstr>
      <vt:lpstr>拓展阅读</vt:lpstr>
      <vt:lpstr>庄子名言</vt:lpstr>
      <vt:lpstr>《逍遥游》       ——感受孟子文风</vt:lpstr>
      <vt:lpstr>老庄哲学</vt:lpstr>
      <vt:lpstr>墨家</vt:lpstr>
      <vt:lpstr>学习目标：</vt:lpstr>
      <vt:lpstr>墨子 （墨家学派创始人）</vt:lpstr>
      <vt:lpstr>《墨子》</vt:lpstr>
      <vt:lpstr>听读课文：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单元总结</vt:lpstr>
      <vt:lpstr>作业：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每当人类社会面临危机或新的飞跃的时候， 我们总是回过头去， 看看先哲们是怎么说的……</dc:title>
  <dc:creator>rbm.xkw.com</dc:creator>
  <cp:lastModifiedBy>hj</cp:lastModifiedBy>
  <cp:revision>2</cp:revision>
  <cp:lastPrinted>2020-09-28T21:52:38Z</cp:lastPrinted>
  <dcterms:created xsi:type="dcterms:W3CDTF">2020-09-28T21:52:38Z</dcterms:created>
  <dcterms:modified xsi:type="dcterms:W3CDTF">2021-08-26T10:16:34Z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