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466" autoAdjust="0"/>
  </p:normalViewPr>
  <p:slideViewPr>
    <p:cSldViewPr>
      <p:cViewPr varScale="1">
        <p:scale>
          <a:sx n="66" d="100"/>
          <a:sy n="66" d="100"/>
        </p:scale>
        <p:origin x="202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08788" y="243840"/>
            <a:ext cx="603504" cy="6019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887206" y="557022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70" y="5718809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21969" y="252222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295131" y="243840"/>
            <a:ext cx="603503" cy="6019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08788" y="6028944"/>
            <a:ext cx="603504" cy="6035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8295131" y="6028944"/>
            <a:ext cx="603503" cy="6035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521969" y="6619493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217170" y="570737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69" y="5718810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30245" y="1084326"/>
            <a:ext cx="3683508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8008" y="2716148"/>
            <a:ext cx="8507983" cy="3267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208788" y="243840"/>
            <a:ext cx="603504" cy="6019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87206" y="557022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70" y="5718809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21969" y="252222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95131" y="243840"/>
            <a:ext cx="603503" cy="601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7170" y="570737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69" y="5718810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686305" y="1620723"/>
            <a:ext cx="561911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层</a:t>
            </a:r>
            <a:r>
              <a:rPr sz="4400" b="1" spc="15" dirty="0">
                <a:solidFill>
                  <a:srgbClr val="404040"/>
                </a:solidFill>
                <a:latin typeface="Microsoft YaHei"/>
                <a:cs typeface="Microsoft YaHei"/>
              </a:rPr>
              <a:t>层</a:t>
            </a: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剥笋</a:t>
            </a:r>
            <a:r>
              <a:rPr sz="4400" b="1" spc="-15" dirty="0">
                <a:solidFill>
                  <a:srgbClr val="404040"/>
                </a:solidFill>
                <a:latin typeface="Microsoft YaHei"/>
                <a:cs typeface="Microsoft YaHei"/>
              </a:rPr>
              <a:t>法</a:t>
            </a: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攻克</a:t>
            </a:r>
            <a:r>
              <a:rPr sz="4400" b="1" spc="-15" dirty="0">
                <a:solidFill>
                  <a:srgbClr val="404040"/>
                </a:solidFill>
                <a:latin typeface="Microsoft YaHei"/>
                <a:cs typeface="Microsoft YaHei"/>
              </a:rPr>
              <a:t>病</a:t>
            </a: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句五</a:t>
            </a:r>
            <a:endParaRPr sz="44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73554" y="2689605"/>
            <a:ext cx="4597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一、语序不当难点题型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9635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45" dirty="0">
                <a:latin typeface="Calibri"/>
                <a:cs typeface="Calibri"/>
              </a:rPr>
              <a:t>1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0" dirty="0">
                <a:latin typeface="Microsoft JhengHei"/>
                <a:cs typeface="Microsoft JhengHei"/>
              </a:rPr>
              <a:t>我</a:t>
            </a:r>
            <a:r>
              <a:rPr sz="2800" b="1" spc="30" dirty="0">
                <a:latin typeface="Microsoft JhengHei"/>
                <a:cs typeface="Microsoft JhengHei"/>
              </a:rPr>
              <a:t>先</a:t>
            </a:r>
            <a:r>
              <a:rPr sz="2800" b="1" spc="40" dirty="0">
                <a:latin typeface="Microsoft JhengHei"/>
                <a:cs typeface="Microsoft JhengHei"/>
              </a:rPr>
              <a:t>来</a:t>
            </a:r>
            <a:r>
              <a:rPr sz="2800" b="1" spc="30" dirty="0">
                <a:latin typeface="Microsoft JhengHei"/>
                <a:cs typeface="Microsoft JhengHei"/>
              </a:rPr>
              <a:t>得</a:t>
            </a:r>
            <a:r>
              <a:rPr sz="2800" b="1" spc="40" dirty="0">
                <a:latin typeface="Microsoft JhengHei"/>
                <a:cs typeface="Microsoft JhengHei"/>
              </a:rPr>
              <a:t>展</a:t>
            </a:r>
            <a:r>
              <a:rPr sz="2800" b="1" spc="30" dirty="0">
                <a:latin typeface="Microsoft JhengHei"/>
                <a:cs typeface="Microsoft JhengHei"/>
              </a:rPr>
              <a:t>厅</a:t>
            </a:r>
            <a:r>
              <a:rPr sz="2800" b="1" spc="40" dirty="0">
                <a:latin typeface="Microsoft JhengHei"/>
                <a:cs typeface="Microsoft JhengHei"/>
              </a:rPr>
              <a:t>后</a:t>
            </a:r>
            <a:r>
              <a:rPr sz="2800" b="1" spc="30" dirty="0">
                <a:latin typeface="Microsoft JhengHei"/>
                <a:cs typeface="Microsoft JhengHei"/>
              </a:rPr>
              <a:t>面</a:t>
            </a:r>
            <a:r>
              <a:rPr sz="2800" b="1" spc="40" dirty="0">
                <a:latin typeface="Microsoft JhengHei"/>
                <a:cs typeface="Microsoft JhengHei"/>
              </a:rPr>
              <a:t>一</a:t>
            </a:r>
            <a:r>
              <a:rPr sz="2800" b="1" spc="30" dirty="0">
                <a:latin typeface="Microsoft JhengHei"/>
                <a:cs typeface="Microsoft JhengHei"/>
              </a:rPr>
              <a:t>座</a:t>
            </a:r>
            <a:r>
              <a:rPr sz="2800" b="1" spc="40" dirty="0">
                <a:latin typeface="Microsoft JhengHei"/>
                <a:cs typeface="Microsoft JhengHei"/>
              </a:rPr>
              <a:t>小</a:t>
            </a:r>
            <a:r>
              <a:rPr sz="2800" b="1" spc="30" dirty="0">
                <a:latin typeface="Microsoft JhengHei"/>
                <a:cs typeface="Microsoft JhengHei"/>
              </a:rPr>
              <a:t>山</a:t>
            </a:r>
            <a:r>
              <a:rPr sz="2800" b="1" spc="50" dirty="0">
                <a:latin typeface="Microsoft JhengHei"/>
                <a:cs typeface="Microsoft JhengHei"/>
              </a:rPr>
              <a:t>上</a:t>
            </a:r>
            <a:r>
              <a:rPr sz="2800" b="1" spc="30" dirty="0">
                <a:latin typeface="Microsoft JhengHei"/>
                <a:cs typeface="Microsoft JhengHei"/>
              </a:rPr>
              <a:t>，</a:t>
            </a:r>
            <a:r>
              <a:rPr sz="2800" b="1" spc="35" dirty="0">
                <a:latin typeface="Microsoft JhengHei"/>
                <a:cs typeface="Microsoft JhengHei"/>
              </a:rPr>
              <a:t>引</a:t>
            </a:r>
            <a:r>
              <a:rPr sz="2800" b="1" spc="25" dirty="0">
                <a:latin typeface="Microsoft JhengHei"/>
                <a:cs typeface="Microsoft JhengHei"/>
              </a:rPr>
              <a:t>入</a:t>
            </a:r>
            <a:r>
              <a:rPr sz="2800" b="1" spc="35" dirty="0">
                <a:latin typeface="Microsoft JhengHei"/>
                <a:cs typeface="Microsoft JhengHei"/>
              </a:rPr>
              <a:t>眼</a:t>
            </a:r>
            <a:r>
              <a:rPr sz="2800" b="1" spc="25" dirty="0">
                <a:latin typeface="Microsoft JhengHei"/>
                <a:cs typeface="Microsoft JhengHei"/>
              </a:rPr>
              <a:t>帘</a:t>
            </a:r>
            <a:r>
              <a:rPr sz="2800" b="1" spc="55" dirty="0">
                <a:latin typeface="Microsoft JhengHei"/>
                <a:cs typeface="Microsoft JhengHei"/>
              </a:rPr>
              <a:t>的</a:t>
            </a:r>
            <a:r>
              <a:rPr sz="2800" b="1" spc="-5" dirty="0">
                <a:latin typeface="Microsoft JhengHei"/>
                <a:cs typeface="Microsoft JhengHei"/>
              </a:rPr>
              <a:t>， </a:t>
            </a:r>
            <a:r>
              <a:rPr sz="2800" b="1" spc="110" dirty="0">
                <a:latin typeface="Microsoft JhengHei"/>
                <a:cs typeface="Microsoft JhengHei"/>
              </a:rPr>
              <a:t>是</a:t>
            </a:r>
            <a:r>
              <a:rPr sz="2800" b="1" spc="100" dirty="0">
                <a:latin typeface="Microsoft JhengHei"/>
                <a:cs typeface="Microsoft JhengHei"/>
              </a:rPr>
              <a:t>一个巨</a:t>
            </a:r>
            <a:r>
              <a:rPr sz="2800" b="1" spc="110" dirty="0">
                <a:latin typeface="Microsoft JhengHei"/>
                <a:cs typeface="Microsoft JhengHei"/>
              </a:rPr>
              <a:t>大</a:t>
            </a:r>
            <a:r>
              <a:rPr sz="2800" b="1" spc="100" dirty="0">
                <a:latin typeface="Microsoft JhengHei"/>
                <a:cs typeface="Microsoft JhengHei"/>
              </a:rPr>
              <a:t>的由一</a:t>
            </a:r>
            <a:r>
              <a:rPr sz="2800" b="1" spc="110" dirty="0">
                <a:latin typeface="Microsoft JhengHei"/>
                <a:cs typeface="Microsoft JhengHei"/>
              </a:rPr>
              <a:t>块</a:t>
            </a:r>
            <a:r>
              <a:rPr sz="2800" b="1" spc="100" dirty="0">
                <a:latin typeface="Microsoft JhengHei"/>
                <a:cs typeface="Microsoft JhengHei"/>
              </a:rPr>
              <a:t>茶色玻</a:t>
            </a:r>
            <a:r>
              <a:rPr sz="2800" b="1" spc="110" dirty="0">
                <a:latin typeface="Microsoft JhengHei"/>
                <a:cs typeface="Microsoft JhengHei"/>
              </a:rPr>
              <a:t>璃</a:t>
            </a:r>
            <a:r>
              <a:rPr sz="2800" b="1" spc="100" dirty="0">
                <a:latin typeface="Microsoft JhengHei"/>
                <a:cs typeface="Microsoft JhengHei"/>
              </a:rPr>
              <a:t>构成的</a:t>
            </a:r>
            <a:r>
              <a:rPr sz="2800" b="1" spc="110" dirty="0">
                <a:latin typeface="Microsoft JhengHei"/>
                <a:cs typeface="Microsoft JhengHei"/>
              </a:rPr>
              <a:t>覆</a:t>
            </a:r>
            <a:r>
              <a:rPr sz="2800" b="1" spc="100" dirty="0">
                <a:latin typeface="Microsoft JhengHei"/>
                <a:cs typeface="Microsoft JhengHei"/>
              </a:rPr>
              <a:t>斗形上</a:t>
            </a:r>
            <a:r>
              <a:rPr sz="2800" b="1" spc="160" dirty="0">
                <a:latin typeface="Microsoft JhengHei"/>
                <a:cs typeface="Microsoft JhengHei"/>
              </a:rPr>
              <a:t>盖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-5" dirty="0">
                <a:latin typeface="Microsoft JhengHei"/>
                <a:cs typeface="Microsoft JhengHei"/>
              </a:rPr>
              <a:t>它 </a:t>
            </a:r>
            <a:r>
              <a:rPr sz="2800" b="1" spc="15" dirty="0">
                <a:latin typeface="Microsoft JhengHei"/>
                <a:cs typeface="Microsoft JhengHei"/>
              </a:rPr>
              <a:t>保</a:t>
            </a:r>
            <a:r>
              <a:rPr sz="2800" b="1" dirty="0">
                <a:latin typeface="Microsoft JhengHei"/>
                <a:cs typeface="Microsoft JhengHei"/>
              </a:rPr>
              <a:t>护着古</a:t>
            </a:r>
            <a:r>
              <a:rPr sz="2800" b="1" spc="15" dirty="0">
                <a:latin typeface="Microsoft JhengHei"/>
                <a:cs typeface="Microsoft JhengHei"/>
              </a:rPr>
              <a:t>墓</a:t>
            </a:r>
            <a:r>
              <a:rPr sz="2800" b="1" dirty="0">
                <a:latin typeface="Microsoft JhengHei"/>
                <a:cs typeface="Microsoft JhengHei"/>
              </a:rPr>
              <a:t>的发掘</a:t>
            </a:r>
            <a:r>
              <a:rPr sz="2800" b="1" spc="15" dirty="0">
                <a:latin typeface="Microsoft JhengHei"/>
                <a:cs typeface="Microsoft JhengHei"/>
              </a:rPr>
              <a:t>现</a:t>
            </a:r>
            <a:r>
              <a:rPr sz="2800" b="1" spc="35" dirty="0">
                <a:latin typeface="Microsoft JhengHei"/>
                <a:cs typeface="Microsoft JhengHei"/>
              </a:rPr>
              <a:t>场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864600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14400">
              <a:lnSpc>
                <a:spcPct val="110000"/>
              </a:lnSpc>
              <a:spcBef>
                <a:spcPts val="100"/>
              </a:spcBef>
            </a:pPr>
            <a:r>
              <a:rPr sz="2800" b="1" spc="204" dirty="0">
                <a:latin typeface="Calibri"/>
                <a:cs typeface="Calibri"/>
              </a:rPr>
              <a:t>2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近年来世界</a:t>
            </a:r>
            <a:r>
              <a:rPr sz="2800" b="1" spc="85" dirty="0">
                <a:latin typeface="Microsoft JhengHei"/>
                <a:cs typeface="Microsoft JhengHei"/>
              </a:rPr>
              <a:t>艺</a:t>
            </a:r>
            <a:r>
              <a:rPr sz="2800" b="1" spc="100" dirty="0">
                <a:latin typeface="Microsoft JhengHei"/>
                <a:cs typeface="Microsoft JhengHei"/>
              </a:rPr>
              <a:t>术品拍</a:t>
            </a:r>
            <a:r>
              <a:rPr sz="2800" b="1" spc="85" dirty="0">
                <a:latin typeface="Microsoft JhengHei"/>
                <a:cs typeface="Microsoft JhengHei"/>
              </a:rPr>
              <a:t>卖</a:t>
            </a:r>
            <a:r>
              <a:rPr sz="2800" b="1" spc="100" dirty="0">
                <a:latin typeface="Microsoft JhengHei"/>
                <a:cs typeface="Microsoft JhengHei"/>
              </a:rPr>
              <a:t>价格屡</a:t>
            </a:r>
            <a:r>
              <a:rPr sz="2800" b="1" spc="85" dirty="0">
                <a:latin typeface="Microsoft JhengHei"/>
                <a:cs typeface="Microsoft JhengHei"/>
              </a:rPr>
              <a:t>创</a:t>
            </a:r>
            <a:r>
              <a:rPr sz="2800" b="1" spc="100" dirty="0">
                <a:latin typeface="Microsoft JhengHei"/>
                <a:cs typeface="Microsoft JhengHei"/>
              </a:rPr>
              <a:t>新</a:t>
            </a:r>
            <a:r>
              <a:rPr sz="2800" b="1" spc="140" dirty="0">
                <a:latin typeface="Microsoft JhengHei"/>
                <a:cs typeface="Microsoft JhengHei"/>
              </a:rPr>
              <a:t>高</a:t>
            </a:r>
            <a:r>
              <a:rPr sz="2800" b="1" spc="100" dirty="0">
                <a:latin typeface="Microsoft JhengHei"/>
                <a:cs typeface="Microsoft JhengHei"/>
              </a:rPr>
              <a:t>，许多 有眼光的国际大商人纷纷购</a:t>
            </a:r>
            <a:r>
              <a:rPr sz="2800" b="1" spc="105" dirty="0">
                <a:latin typeface="Microsoft JhengHei"/>
                <a:cs typeface="Microsoft JhengHei"/>
              </a:rPr>
              <a:t>买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105" dirty="0">
                <a:latin typeface="Microsoft JhengHei"/>
                <a:cs typeface="Microsoft JhengHei"/>
              </a:rPr>
              <a:t>收藏有价值的艺术</a:t>
            </a:r>
            <a:r>
              <a:rPr sz="2800" b="1" spc="90" dirty="0">
                <a:latin typeface="Microsoft JhengHei"/>
                <a:cs typeface="Microsoft JhengHei"/>
              </a:rPr>
              <a:t>品</a:t>
            </a:r>
            <a:r>
              <a:rPr sz="2800" b="1" spc="-5" dirty="0">
                <a:latin typeface="Microsoft JhengHei"/>
                <a:cs typeface="Microsoft JhengHei"/>
              </a:rPr>
              <a:t>， </a:t>
            </a:r>
            <a:r>
              <a:rPr sz="2800" b="1" spc="10" dirty="0">
                <a:latin typeface="Microsoft JhengHei"/>
                <a:cs typeface="Microsoft JhengHei"/>
              </a:rPr>
              <a:t>希</a:t>
            </a:r>
            <a:r>
              <a:rPr sz="2800" b="1" dirty="0">
                <a:latin typeface="Microsoft JhengHei"/>
                <a:cs typeface="Microsoft JhengHei"/>
              </a:rPr>
              <a:t>望以这</a:t>
            </a:r>
            <a:r>
              <a:rPr sz="2800" b="1" spc="10" dirty="0">
                <a:latin typeface="Microsoft JhengHei"/>
                <a:cs typeface="Microsoft JhengHei"/>
              </a:rPr>
              <a:t>种</a:t>
            </a:r>
            <a:r>
              <a:rPr sz="2800" b="1" dirty="0">
                <a:latin typeface="Microsoft JhengHei"/>
                <a:cs typeface="Microsoft JhengHei"/>
              </a:rPr>
              <a:t>投资方</a:t>
            </a:r>
            <a:r>
              <a:rPr sz="2800" b="1" spc="10" dirty="0">
                <a:latin typeface="Microsoft JhengHei"/>
                <a:cs typeface="Microsoft JhengHei"/>
              </a:rPr>
              <a:t>式</a:t>
            </a:r>
            <a:r>
              <a:rPr sz="2800" b="1" dirty="0">
                <a:latin typeface="Microsoft JhengHei"/>
                <a:cs typeface="Microsoft JhengHei"/>
              </a:rPr>
              <a:t>实现资</a:t>
            </a:r>
            <a:r>
              <a:rPr sz="2800" b="1" spc="10" dirty="0">
                <a:latin typeface="Microsoft JhengHei"/>
                <a:cs typeface="Microsoft JhengHei"/>
              </a:rPr>
              <a:t>产</a:t>
            </a:r>
            <a:r>
              <a:rPr sz="2800" b="1" dirty="0">
                <a:latin typeface="Microsoft JhengHei"/>
                <a:cs typeface="Microsoft JhengHei"/>
              </a:rPr>
              <a:t>保值和</a:t>
            </a:r>
            <a:r>
              <a:rPr sz="2800" b="1" spc="10" dirty="0">
                <a:latin typeface="Microsoft JhengHei"/>
                <a:cs typeface="Microsoft JhengHei"/>
              </a:rPr>
              <a:t>增</a:t>
            </a:r>
            <a:r>
              <a:rPr sz="2800" b="1" spc="65" dirty="0">
                <a:latin typeface="Microsoft JhengHei"/>
                <a:cs typeface="Microsoft JhengHei"/>
              </a:rPr>
              <a:t>值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366395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204" dirty="0">
                <a:latin typeface="Calibri"/>
                <a:cs typeface="Calibri"/>
              </a:rPr>
              <a:t>3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95" dirty="0">
                <a:latin typeface="Microsoft JhengHei"/>
                <a:cs typeface="Microsoft JhengHei"/>
              </a:rPr>
              <a:t>欧债危机爆</a:t>
            </a:r>
            <a:r>
              <a:rPr sz="2800" b="1" spc="80" dirty="0">
                <a:latin typeface="Microsoft JhengHei"/>
                <a:cs typeface="Microsoft JhengHei"/>
              </a:rPr>
              <a:t>发</a:t>
            </a:r>
            <a:r>
              <a:rPr sz="2800" b="1" spc="95" dirty="0">
                <a:latin typeface="Microsoft JhengHei"/>
                <a:cs typeface="Microsoft JhengHei"/>
              </a:rPr>
              <a:t>之</a:t>
            </a:r>
            <a:r>
              <a:rPr sz="2800" b="1" spc="120" dirty="0">
                <a:latin typeface="Microsoft JhengHei"/>
                <a:cs typeface="Microsoft JhengHei"/>
              </a:rPr>
              <a:t>后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80" dirty="0">
                <a:latin typeface="Microsoft JhengHei"/>
                <a:cs typeface="Microsoft JhengHei"/>
              </a:rPr>
              <a:t>欧</a:t>
            </a:r>
            <a:r>
              <a:rPr sz="2800" b="1" spc="95" dirty="0">
                <a:latin typeface="Microsoft JhengHei"/>
                <a:cs typeface="Microsoft JhengHei"/>
              </a:rPr>
              <a:t>洲现在</a:t>
            </a:r>
            <a:r>
              <a:rPr sz="2800" b="1" spc="80" dirty="0">
                <a:latin typeface="Microsoft JhengHei"/>
                <a:cs typeface="Microsoft JhengHei"/>
              </a:rPr>
              <a:t>面</a:t>
            </a:r>
            <a:r>
              <a:rPr sz="2800" b="1" spc="95" dirty="0">
                <a:latin typeface="Microsoft JhengHei"/>
                <a:cs typeface="Microsoft JhengHei"/>
              </a:rPr>
              <a:t>临的最大</a:t>
            </a:r>
            <a:r>
              <a:rPr sz="2800" b="1" spc="-5" dirty="0">
                <a:latin typeface="Microsoft JhengHei"/>
                <a:cs typeface="Microsoft JhengHei"/>
              </a:rPr>
              <a:t>困 </a:t>
            </a:r>
            <a:r>
              <a:rPr sz="2800" b="1" spc="110" dirty="0">
                <a:latin typeface="Microsoft JhengHei"/>
                <a:cs typeface="Microsoft JhengHei"/>
              </a:rPr>
              <a:t>境</a:t>
            </a:r>
            <a:r>
              <a:rPr sz="2800" b="1" spc="100" dirty="0">
                <a:latin typeface="Microsoft JhengHei"/>
                <a:cs typeface="Microsoft JhengHei"/>
              </a:rPr>
              <a:t>是如何</a:t>
            </a:r>
            <a:r>
              <a:rPr sz="2800" b="1" spc="110" dirty="0">
                <a:latin typeface="Microsoft JhengHei"/>
                <a:cs typeface="Microsoft JhengHei"/>
              </a:rPr>
              <a:t>解</a:t>
            </a:r>
            <a:r>
              <a:rPr sz="2800" b="1" spc="100" dirty="0">
                <a:latin typeface="Microsoft JhengHei"/>
                <a:cs typeface="Microsoft JhengHei"/>
              </a:rPr>
              <a:t>决失业</a:t>
            </a:r>
            <a:r>
              <a:rPr sz="2800" b="1" spc="110" dirty="0">
                <a:latin typeface="Microsoft JhengHei"/>
                <a:cs typeface="Microsoft JhengHei"/>
              </a:rPr>
              <a:t>问</a:t>
            </a:r>
            <a:r>
              <a:rPr sz="2800" b="1" spc="125" dirty="0">
                <a:latin typeface="Microsoft JhengHei"/>
                <a:cs typeface="Microsoft JhengHei"/>
              </a:rPr>
              <a:t>题</a:t>
            </a:r>
            <a:r>
              <a:rPr sz="2800" b="1" spc="100" dirty="0">
                <a:latin typeface="Microsoft JhengHei"/>
                <a:cs typeface="Microsoft JhengHei"/>
              </a:rPr>
              <a:t>，严</a:t>
            </a:r>
            <a:r>
              <a:rPr sz="2800" b="1" spc="110" dirty="0">
                <a:latin typeface="Microsoft JhengHei"/>
                <a:cs typeface="Microsoft JhengHei"/>
              </a:rPr>
              <a:t>峻</a:t>
            </a:r>
            <a:r>
              <a:rPr sz="2800" b="1" spc="100" dirty="0">
                <a:latin typeface="Microsoft JhengHei"/>
                <a:cs typeface="Microsoft JhengHei"/>
              </a:rPr>
              <a:t>的形势</a:t>
            </a:r>
            <a:r>
              <a:rPr sz="2800" b="1" spc="110" dirty="0">
                <a:latin typeface="Microsoft JhengHei"/>
                <a:cs typeface="Microsoft JhengHei"/>
              </a:rPr>
              <a:t>将</a:t>
            </a:r>
            <a:r>
              <a:rPr sz="2800" b="1" spc="100" dirty="0">
                <a:latin typeface="Microsoft JhengHei"/>
                <a:cs typeface="Microsoft JhengHei"/>
              </a:rPr>
              <a:t>巨大的</a:t>
            </a:r>
            <a:r>
              <a:rPr sz="2800" b="1" spc="110" dirty="0">
                <a:latin typeface="Microsoft JhengHei"/>
                <a:cs typeface="Microsoft JhengHei"/>
              </a:rPr>
              <a:t>挑战</a:t>
            </a:r>
            <a:r>
              <a:rPr sz="2800" b="1" spc="-5" dirty="0">
                <a:latin typeface="Microsoft JhengHei"/>
                <a:cs typeface="Microsoft JhengHei"/>
              </a:rPr>
              <a:t>带 </a:t>
            </a:r>
            <a:r>
              <a:rPr sz="2800" b="1" spc="15" dirty="0">
                <a:latin typeface="Microsoft JhengHei"/>
                <a:cs typeface="Microsoft JhengHei"/>
              </a:rPr>
              <a:t>给</a:t>
            </a:r>
            <a:r>
              <a:rPr sz="2800" b="1" dirty="0">
                <a:latin typeface="Microsoft JhengHei"/>
                <a:cs typeface="Microsoft JhengHei"/>
              </a:rPr>
              <a:t>了欧洲</a:t>
            </a:r>
            <a:r>
              <a:rPr sz="2800" b="1" spc="15" dirty="0">
                <a:latin typeface="Microsoft JhengHei"/>
                <a:cs typeface="Microsoft JhengHei"/>
              </a:rPr>
              <a:t>各</a:t>
            </a:r>
            <a:r>
              <a:rPr sz="2800" b="1" dirty="0">
                <a:latin typeface="Microsoft JhengHei"/>
                <a:cs typeface="Microsoft JhengHei"/>
              </a:rPr>
              <a:t>国的经</a:t>
            </a:r>
            <a:r>
              <a:rPr sz="2800" b="1" spc="15" dirty="0">
                <a:latin typeface="Microsoft JhengHei"/>
                <a:cs typeface="Microsoft JhengHei"/>
              </a:rPr>
              <a:t>济</a:t>
            </a:r>
            <a:r>
              <a:rPr sz="2800" b="1" dirty="0">
                <a:latin typeface="Microsoft JhengHei"/>
                <a:cs typeface="Microsoft JhengHei"/>
              </a:rPr>
              <a:t>复</a:t>
            </a:r>
            <a:r>
              <a:rPr sz="2800" b="1" spc="40" dirty="0">
                <a:latin typeface="Microsoft JhengHei"/>
                <a:cs typeface="Microsoft JhengHei"/>
              </a:rPr>
              <a:t>苏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5825" cy="133540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indent="899160" algn="just">
              <a:lnSpc>
                <a:spcPct val="100000"/>
              </a:lnSpc>
              <a:spcBef>
                <a:spcPts val="330"/>
              </a:spcBef>
            </a:pPr>
            <a:r>
              <a:rPr sz="2800" b="1" spc="204" dirty="0">
                <a:latin typeface="Calibri"/>
                <a:cs typeface="Calibri"/>
              </a:rPr>
              <a:t>4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14" dirty="0">
                <a:latin typeface="Microsoft JhengHei"/>
                <a:cs typeface="Microsoft JhengHei"/>
              </a:rPr>
              <a:t>“</a:t>
            </a:r>
            <a:r>
              <a:rPr sz="2800" b="1" spc="100" dirty="0">
                <a:latin typeface="Microsoft JhengHei"/>
                <a:cs typeface="Microsoft JhengHei"/>
              </a:rPr>
              <a:t>侃</a:t>
            </a:r>
            <a:r>
              <a:rPr sz="2800" b="1" spc="114" dirty="0">
                <a:latin typeface="Microsoft JhengHei"/>
                <a:cs typeface="Microsoft JhengHei"/>
              </a:rPr>
              <a:t>”</a:t>
            </a:r>
            <a:r>
              <a:rPr sz="2800" b="1" spc="100" dirty="0">
                <a:latin typeface="Microsoft JhengHei"/>
                <a:cs typeface="Microsoft JhengHei"/>
              </a:rPr>
              <a:t>是</a:t>
            </a:r>
            <a:r>
              <a:rPr sz="2800" b="1" spc="110" dirty="0">
                <a:latin typeface="Microsoft JhengHei"/>
                <a:cs typeface="Microsoft JhengHei"/>
              </a:rPr>
              <a:t>特</a:t>
            </a:r>
            <a:r>
              <a:rPr sz="2800" b="1" spc="100" dirty="0">
                <a:latin typeface="Microsoft JhengHei"/>
                <a:cs typeface="Microsoft JhengHei"/>
              </a:rPr>
              <a:t>有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北</a:t>
            </a:r>
            <a:r>
              <a:rPr sz="2800" b="1" spc="110" dirty="0">
                <a:latin typeface="Microsoft JhengHei"/>
                <a:cs typeface="Microsoft JhengHei"/>
              </a:rPr>
              <a:t>京</a:t>
            </a:r>
            <a:r>
              <a:rPr sz="2800" b="1" spc="100" dirty="0">
                <a:latin typeface="Microsoft JhengHei"/>
                <a:cs typeface="Microsoft JhengHei"/>
              </a:rPr>
              <a:t>人的休</a:t>
            </a:r>
            <a:r>
              <a:rPr sz="2800" b="1" spc="110" dirty="0">
                <a:latin typeface="Microsoft JhengHei"/>
                <a:cs typeface="Microsoft JhengHei"/>
              </a:rPr>
              <a:t>闲</a:t>
            </a:r>
            <a:r>
              <a:rPr sz="2800" b="1" spc="100" dirty="0">
                <a:latin typeface="Microsoft JhengHei"/>
                <a:cs typeface="Microsoft JhengHei"/>
              </a:rPr>
              <a:t>方</a:t>
            </a:r>
            <a:r>
              <a:rPr sz="2800" b="1" spc="130" dirty="0">
                <a:latin typeface="Microsoft JhengHei"/>
                <a:cs typeface="Microsoft JhengHei"/>
              </a:rPr>
              <a:t>式</a:t>
            </a:r>
            <a:r>
              <a:rPr sz="2800" b="1" spc="105" dirty="0">
                <a:latin typeface="Microsoft JhengHei"/>
                <a:cs typeface="Microsoft JhengHei"/>
              </a:rPr>
              <a:t>，</a:t>
            </a:r>
            <a:r>
              <a:rPr sz="2800" b="1" spc="110" dirty="0">
                <a:latin typeface="Microsoft JhengHei"/>
                <a:cs typeface="Microsoft JhengHei"/>
              </a:rPr>
              <a:t>也</a:t>
            </a:r>
            <a:r>
              <a:rPr sz="2800" b="1" spc="100" dirty="0">
                <a:latin typeface="Microsoft JhengHei"/>
                <a:cs typeface="Microsoft JhengHei"/>
              </a:rPr>
              <a:t>是</a:t>
            </a:r>
            <a:r>
              <a:rPr sz="2800" b="1" spc="-5" dirty="0">
                <a:latin typeface="Microsoft JhengHei"/>
                <a:cs typeface="Microsoft JhengHei"/>
              </a:rPr>
              <a:t>谈 </a:t>
            </a:r>
            <a:r>
              <a:rPr sz="2800" b="1" spc="110" dirty="0">
                <a:latin typeface="Microsoft JhengHei"/>
                <a:cs typeface="Microsoft JhengHei"/>
              </a:rPr>
              <a:t>生</a:t>
            </a:r>
            <a:r>
              <a:rPr sz="2800" b="1" spc="100" dirty="0">
                <a:latin typeface="Microsoft JhengHei"/>
                <a:cs typeface="Microsoft JhengHei"/>
              </a:rPr>
              <a:t>意的重</a:t>
            </a:r>
            <a:r>
              <a:rPr sz="2800" b="1" spc="110" dirty="0">
                <a:latin typeface="Microsoft JhengHei"/>
                <a:cs typeface="Microsoft JhengHei"/>
              </a:rPr>
              <a:t>要</a:t>
            </a:r>
            <a:r>
              <a:rPr sz="2800" b="1" spc="100" dirty="0">
                <a:latin typeface="Microsoft JhengHei"/>
                <a:cs typeface="Microsoft JhengHei"/>
              </a:rPr>
              <a:t>形</a:t>
            </a:r>
            <a:r>
              <a:rPr sz="2800" b="1" spc="114" dirty="0">
                <a:latin typeface="Microsoft JhengHei"/>
                <a:cs typeface="Microsoft JhengHei"/>
              </a:rPr>
              <a:t>式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14" dirty="0">
                <a:latin typeface="Microsoft JhengHei"/>
                <a:cs typeface="Microsoft JhengHei"/>
              </a:rPr>
              <a:t>就</a:t>
            </a:r>
            <a:r>
              <a:rPr sz="2800" b="1" spc="100" dirty="0">
                <a:latin typeface="Microsoft JhengHei"/>
                <a:cs typeface="Microsoft JhengHei"/>
              </a:rPr>
              <a:t>像广东</a:t>
            </a:r>
            <a:r>
              <a:rPr sz="2800" b="1" spc="114" dirty="0">
                <a:latin typeface="Microsoft JhengHei"/>
                <a:cs typeface="Microsoft JhengHei"/>
              </a:rPr>
              <a:t>人</a:t>
            </a:r>
            <a:r>
              <a:rPr sz="2800" b="1" spc="100" dirty="0">
                <a:latin typeface="Microsoft JhengHei"/>
                <a:cs typeface="Microsoft JhengHei"/>
              </a:rPr>
              <a:t>的喝早</a:t>
            </a:r>
            <a:r>
              <a:rPr sz="2800" b="1" spc="130" dirty="0">
                <a:latin typeface="Microsoft JhengHei"/>
                <a:cs typeface="Microsoft JhengHei"/>
              </a:rPr>
              <a:t>茶</a:t>
            </a:r>
            <a:r>
              <a:rPr sz="2800" b="1" spc="100" dirty="0">
                <a:latin typeface="Microsoft JhengHei"/>
                <a:cs typeface="Microsoft JhengHei"/>
              </a:rPr>
              <a:t>，许多</a:t>
            </a:r>
            <a:r>
              <a:rPr sz="2800" b="1" spc="110" dirty="0">
                <a:latin typeface="Microsoft JhengHei"/>
                <a:cs typeface="Microsoft JhengHei"/>
              </a:rPr>
              <a:t>生意</a:t>
            </a:r>
            <a:r>
              <a:rPr sz="2800" b="1" spc="-5" dirty="0">
                <a:latin typeface="Microsoft JhengHei"/>
                <a:cs typeface="Microsoft JhengHei"/>
              </a:rPr>
              <a:t>往 </a:t>
            </a:r>
            <a:r>
              <a:rPr sz="2800" b="1" spc="15" dirty="0">
                <a:latin typeface="Microsoft JhengHei"/>
                <a:cs typeface="Microsoft JhengHei"/>
              </a:rPr>
              <a:t>往是在</a:t>
            </a:r>
            <a:r>
              <a:rPr sz="2800" b="1" spc="20" dirty="0">
                <a:latin typeface="Microsoft JhengHei"/>
                <a:cs typeface="Microsoft JhengHei"/>
              </a:rPr>
              <a:t>“</a:t>
            </a:r>
            <a:r>
              <a:rPr sz="2800" b="1" spc="15" dirty="0">
                <a:latin typeface="Microsoft JhengHei"/>
                <a:cs typeface="Microsoft JhengHei"/>
              </a:rPr>
              <a:t>侃</a:t>
            </a:r>
            <a:r>
              <a:rPr sz="2800" b="1" spc="5" dirty="0">
                <a:latin typeface="Microsoft JhengHei"/>
                <a:cs typeface="Microsoft JhengHei"/>
              </a:rPr>
              <a:t>”</a:t>
            </a:r>
            <a:r>
              <a:rPr sz="2800" b="1" spc="15" dirty="0">
                <a:latin typeface="Microsoft JhengHei"/>
                <a:cs typeface="Microsoft JhengHei"/>
              </a:rPr>
              <a:t>中</a:t>
            </a:r>
            <a:r>
              <a:rPr sz="2800" b="1" dirty="0">
                <a:latin typeface="Microsoft JhengHei"/>
                <a:cs typeface="Microsoft JhengHei"/>
              </a:rPr>
              <a:t>谈成</a:t>
            </a:r>
            <a:r>
              <a:rPr sz="2800" b="1" spc="30" dirty="0">
                <a:latin typeface="Microsoft JhengHei"/>
                <a:cs typeface="Microsoft JhengHei"/>
              </a:rPr>
              <a:t>的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261387"/>
            <a:ext cx="8521700" cy="372173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 indent="914400" algn="just">
              <a:lnSpc>
                <a:spcPct val="100000"/>
              </a:lnSpc>
              <a:spcBef>
                <a:spcPts val="315"/>
              </a:spcBef>
            </a:pPr>
            <a:r>
              <a:rPr sz="2800" b="1" spc="135" dirty="0">
                <a:latin typeface="Calibri"/>
                <a:cs typeface="Calibri"/>
              </a:rPr>
              <a:t>5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5" dirty="0">
                <a:latin typeface="Microsoft JhengHei"/>
                <a:cs typeface="Microsoft JhengHei"/>
              </a:rPr>
              <a:t>继“</a:t>
            </a:r>
            <a:r>
              <a:rPr sz="2800" b="1" spc="30" dirty="0">
                <a:latin typeface="Microsoft JhengHei"/>
                <a:cs typeface="Microsoft JhengHei"/>
              </a:rPr>
              <a:t>嫦娥</a:t>
            </a: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0" dirty="0">
                <a:latin typeface="Microsoft JhengHei"/>
                <a:cs typeface="Microsoft JhengHei"/>
              </a:rPr>
              <a:t>号</a:t>
            </a:r>
            <a:r>
              <a:rPr sz="2800" b="1" spc="30" dirty="0">
                <a:latin typeface="Microsoft JhengHei"/>
                <a:cs typeface="Microsoft JhengHei"/>
              </a:rPr>
              <a:t>”</a:t>
            </a:r>
            <a:r>
              <a:rPr sz="2800" b="1" spc="15" dirty="0">
                <a:latin typeface="Microsoft JhengHei"/>
                <a:cs typeface="Microsoft JhengHei"/>
              </a:rPr>
              <a:t>取得重</a:t>
            </a:r>
            <a:r>
              <a:rPr sz="2800" b="1" spc="25" dirty="0">
                <a:latin typeface="Microsoft JhengHei"/>
                <a:cs typeface="Microsoft JhengHei"/>
              </a:rPr>
              <a:t>大</a:t>
            </a:r>
            <a:r>
              <a:rPr sz="2800" b="1" spc="15" dirty="0">
                <a:latin typeface="Microsoft JhengHei"/>
                <a:cs typeface="Microsoft JhengHei"/>
              </a:rPr>
              <a:t>突破之</a:t>
            </a:r>
            <a:r>
              <a:rPr sz="2800" b="1" spc="45" dirty="0">
                <a:latin typeface="Microsoft JhengHei"/>
                <a:cs typeface="Microsoft JhengHei"/>
              </a:rPr>
              <a:t>后</a:t>
            </a:r>
            <a:r>
              <a:rPr sz="2800" b="1" spc="15" dirty="0">
                <a:latin typeface="Microsoft JhengHei"/>
                <a:cs typeface="Microsoft JhengHei"/>
              </a:rPr>
              <a:t>，中国</a:t>
            </a:r>
            <a:r>
              <a:rPr sz="2800" b="1" spc="30" dirty="0">
                <a:latin typeface="Microsoft JhengHei"/>
                <a:cs typeface="Microsoft JhengHei"/>
              </a:rPr>
              <a:t>的</a:t>
            </a:r>
            <a:r>
              <a:rPr sz="2800" b="1" spc="-5" dirty="0">
                <a:latin typeface="Microsoft JhengHei"/>
                <a:cs typeface="Microsoft JhengHei"/>
              </a:rPr>
              <a:t>深 </a:t>
            </a:r>
            <a:r>
              <a:rPr sz="2800" b="1" spc="110" dirty="0">
                <a:latin typeface="Microsoft JhengHei"/>
                <a:cs typeface="Microsoft JhengHei"/>
              </a:rPr>
              <a:t>空</a:t>
            </a:r>
            <a:r>
              <a:rPr sz="2800" b="1" spc="100" dirty="0">
                <a:latin typeface="Microsoft JhengHei"/>
                <a:cs typeface="Microsoft JhengHei"/>
              </a:rPr>
              <a:t>探测迈</a:t>
            </a:r>
            <a:r>
              <a:rPr sz="2800" b="1" spc="110" dirty="0">
                <a:latin typeface="Microsoft JhengHei"/>
                <a:cs typeface="Microsoft JhengHei"/>
              </a:rPr>
              <a:t>入</a:t>
            </a:r>
            <a:r>
              <a:rPr sz="2800" b="1" spc="100" dirty="0">
                <a:latin typeface="Microsoft JhengHei"/>
                <a:cs typeface="Microsoft JhengHei"/>
              </a:rPr>
              <a:t>了快速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前所未</a:t>
            </a:r>
            <a:r>
              <a:rPr sz="2800" b="1" spc="110" dirty="0">
                <a:latin typeface="Microsoft JhengHei"/>
                <a:cs typeface="Microsoft JhengHei"/>
              </a:rPr>
              <a:t>有</a:t>
            </a:r>
            <a:r>
              <a:rPr sz="2800" b="1" spc="100" dirty="0">
                <a:latin typeface="Microsoft JhengHei"/>
                <a:cs typeface="Microsoft JhengHei"/>
              </a:rPr>
              <a:t>的发展</a:t>
            </a:r>
            <a:r>
              <a:rPr sz="2800" b="1" spc="110" dirty="0">
                <a:latin typeface="Microsoft JhengHei"/>
                <a:cs typeface="Microsoft JhengHei"/>
              </a:rPr>
              <a:t>时</a:t>
            </a:r>
            <a:r>
              <a:rPr sz="2800" b="1" spc="140" dirty="0">
                <a:latin typeface="Microsoft JhengHei"/>
                <a:cs typeface="Microsoft JhengHei"/>
              </a:rPr>
              <a:t>期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05" dirty="0">
                <a:latin typeface="Microsoft JhengHei"/>
                <a:cs typeface="Microsoft JhengHei"/>
              </a:rPr>
              <a:t>“</a:t>
            </a:r>
            <a:r>
              <a:rPr sz="2800" b="1" spc="114" dirty="0">
                <a:latin typeface="Microsoft JhengHei"/>
                <a:cs typeface="Microsoft JhengHei"/>
              </a:rPr>
              <a:t>神州八 号</a:t>
            </a:r>
            <a:r>
              <a:rPr sz="2800" b="1" spc="100" dirty="0">
                <a:latin typeface="Microsoft JhengHei"/>
                <a:cs typeface="Microsoft JhengHei"/>
              </a:rPr>
              <a:t>”已与</a:t>
            </a:r>
            <a:r>
              <a:rPr sz="2800" b="1" spc="110" dirty="0">
                <a:latin typeface="Microsoft JhengHei"/>
                <a:cs typeface="Microsoft JhengHei"/>
              </a:rPr>
              <a:t>中</a:t>
            </a:r>
            <a:r>
              <a:rPr sz="2800" b="1" spc="100" dirty="0">
                <a:latin typeface="Microsoft JhengHei"/>
                <a:cs typeface="Microsoft JhengHei"/>
              </a:rPr>
              <a:t>国空间</a:t>
            </a:r>
            <a:r>
              <a:rPr sz="2800" b="1" spc="110" dirty="0">
                <a:latin typeface="Microsoft JhengHei"/>
                <a:cs typeface="Microsoft JhengHei"/>
              </a:rPr>
              <a:t>站</a:t>
            </a:r>
            <a:r>
              <a:rPr sz="2800" b="1" spc="12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“天</a:t>
            </a:r>
            <a:r>
              <a:rPr sz="2800" b="1" spc="110" dirty="0">
                <a:latin typeface="Microsoft JhengHei"/>
                <a:cs typeface="Microsoft JhengHei"/>
              </a:rPr>
              <a:t>宫</a:t>
            </a:r>
            <a:r>
              <a:rPr sz="2800" b="1" spc="100" dirty="0">
                <a:latin typeface="Microsoft JhengHei"/>
                <a:cs typeface="Microsoft JhengHei"/>
              </a:rPr>
              <a:t>一</a:t>
            </a:r>
            <a:r>
              <a:rPr sz="2800" b="1" spc="110" dirty="0">
                <a:latin typeface="Microsoft JhengHei"/>
                <a:cs typeface="Microsoft JhengHei"/>
              </a:rPr>
              <a:t>号</a:t>
            </a:r>
            <a:r>
              <a:rPr sz="2800" b="1" spc="100" dirty="0">
                <a:latin typeface="Microsoft JhengHei"/>
                <a:cs typeface="Microsoft JhengHei"/>
              </a:rPr>
              <a:t>”</a:t>
            </a:r>
            <a:r>
              <a:rPr sz="2800" b="1" spc="110" dirty="0">
                <a:latin typeface="Microsoft JhengHei"/>
                <a:cs typeface="Microsoft JhengHei"/>
              </a:rPr>
              <a:t>完</a:t>
            </a:r>
            <a:r>
              <a:rPr sz="2800" b="1" spc="100" dirty="0">
                <a:latin typeface="Microsoft JhengHei"/>
                <a:cs typeface="Microsoft JhengHei"/>
              </a:rPr>
              <a:t>成无人</a:t>
            </a:r>
            <a:r>
              <a:rPr sz="2800" b="1" spc="110" dirty="0">
                <a:latin typeface="Microsoft JhengHei"/>
                <a:cs typeface="Microsoft JhengHei"/>
              </a:rPr>
              <a:t>对接</a:t>
            </a:r>
            <a:r>
              <a:rPr sz="2800" b="1" spc="-5" dirty="0">
                <a:latin typeface="Microsoft JhengHei"/>
                <a:cs typeface="Microsoft JhengHei"/>
              </a:rPr>
              <a:t>任 </a:t>
            </a:r>
            <a:r>
              <a:rPr sz="2800" b="1" spc="15" dirty="0">
                <a:latin typeface="Microsoft JhengHei"/>
                <a:cs typeface="Microsoft JhengHei"/>
              </a:rPr>
              <a:t>务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20320" indent="914400" algn="just">
              <a:lnSpc>
                <a:spcPct val="100000"/>
              </a:lnSpc>
              <a:spcBef>
                <a:spcPts val="2145"/>
              </a:spcBef>
            </a:pPr>
            <a:r>
              <a:rPr sz="2800" b="1" spc="170" dirty="0">
                <a:latin typeface="Calibri"/>
                <a:cs typeface="Calibri"/>
              </a:rPr>
              <a:t>6</a:t>
            </a:r>
            <a:r>
              <a:rPr sz="2800" b="1" spc="65" dirty="0">
                <a:latin typeface="Microsoft JhengHei"/>
                <a:cs typeface="Microsoft JhengHei"/>
              </a:rPr>
              <a:t>、</a:t>
            </a:r>
            <a:r>
              <a:rPr sz="2800" b="1" spc="60" dirty="0">
                <a:latin typeface="Microsoft JhengHei"/>
                <a:cs typeface="Microsoft JhengHei"/>
              </a:rPr>
              <a:t>在过去的一</a:t>
            </a:r>
            <a:r>
              <a:rPr sz="2800" b="1" spc="50" dirty="0">
                <a:latin typeface="Microsoft JhengHei"/>
                <a:cs typeface="Microsoft JhengHei"/>
              </a:rPr>
              <a:t>个</a:t>
            </a:r>
            <a:r>
              <a:rPr sz="2800" b="1" spc="60" dirty="0">
                <a:latin typeface="Microsoft JhengHei"/>
                <a:cs typeface="Microsoft JhengHei"/>
              </a:rPr>
              <a:t>星期</a:t>
            </a:r>
            <a:r>
              <a:rPr sz="2800" b="1" spc="85" dirty="0">
                <a:latin typeface="Microsoft JhengHei"/>
                <a:cs typeface="Microsoft JhengHei"/>
              </a:rPr>
              <a:t>里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5" dirty="0">
                <a:latin typeface="Microsoft JhengHei"/>
                <a:cs typeface="Microsoft JhengHei"/>
              </a:rPr>
              <a:t>大家对教</a:t>
            </a:r>
            <a:r>
              <a:rPr sz="2800" b="1" spc="50" dirty="0">
                <a:latin typeface="Microsoft JhengHei"/>
                <a:cs typeface="Microsoft JhengHei"/>
              </a:rPr>
              <a:t>研</a:t>
            </a:r>
            <a:r>
              <a:rPr sz="2800" b="1" spc="65" dirty="0">
                <a:latin typeface="Microsoft JhengHei"/>
                <a:cs typeface="Microsoft JhengHei"/>
              </a:rPr>
              <a:t>室赵主</a:t>
            </a:r>
            <a:r>
              <a:rPr sz="2800" b="1" spc="50" dirty="0">
                <a:latin typeface="Microsoft JhengHei"/>
                <a:cs typeface="Microsoft JhengHei"/>
              </a:rPr>
              <a:t>任</a:t>
            </a:r>
            <a:r>
              <a:rPr sz="2800" b="1" spc="-5" dirty="0">
                <a:latin typeface="Microsoft JhengHei"/>
                <a:cs typeface="Microsoft JhengHei"/>
              </a:rPr>
              <a:t>起 </a:t>
            </a:r>
            <a:r>
              <a:rPr sz="2800" b="1" spc="75" dirty="0">
                <a:latin typeface="Microsoft JhengHei"/>
                <a:cs typeface="Microsoft JhengHei"/>
              </a:rPr>
              <a:t>草的</a:t>
            </a:r>
            <a:r>
              <a:rPr sz="2800" b="1" spc="60" dirty="0">
                <a:latin typeface="Microsoft JhengHei"/>
                <a:cs typeface="Microsoft JhengHei"/>
              </a:rPr>
              <a:t>教学</a:t>
            </a:r>
            <a:r>
              <a:rPr sz="2800" b="1" spc="75" dirty="0">
                <a:latin typeface="Microsoft JhengHei"/>
                <a:cs typeface="Microsoft JhengHei"/>
              </a:rPr>
              <a:t>大纲</a:t>
            </a:r>
            <a:r>
              <a:rPr sz="2800" b="1" spc="60" dirty="0">
                <a:latin typeface="Microsoft JhengHei"/>
                <a:cs typeface="Microsoft JhengHei"/>
              </a:rPr>
              <a:t>从多</a:t>
            </a:r>
            <a:r>
              <a:rPr sz="2800" b="1" spc="75" dirty="0">
                <a:latin typeface="Microsoft JhengHei"/>
                <a:cs typeface="Microsoft JhengHei"/>
              </a:rPr>
              <a:t>角度</a:t>
            </a:r>
            <a:r>
              <a:rPr sz="2800" b="1" spc="60" dirty="0">
                <a:latin typeface="Microsoft JhengHei"/>
                <a:cs typeface="Microsoft JhengHei"/>
              </a:rPr>
              <a:t>提出</a:t>
            </a:r>
            <a:r>
              <a:rPr sz="2800" b="1" spc="75" dirty="0">
                <a:latin typeface="Microsoft JhengHei"/>
                <a:cs typeface="Microsoft JhengHei"/>
              </a:rPr>
              <a:t>质</a:t>
            </a:r>
            <a:r>
              <a:rPr sz="2800" b="1" spc="114" dirty="0">
                <a:latin typeface="Microsoft JhengHei"/>
                <a:cs typeface="Microsoft JhengHei"/>
              </a:rPr>
              <a:t>疑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75" dirty="0">
                <a:latin typeface="Microsoft JhengHei"/>
                <a:cs typeface="Microsoft JhengHei"/>
              </a:rPr>
              <a:t>经</a:t>
            </a:r>
            <a:r>
              <a:rPr sz="2800" b="1" spc="60" dirty="0">
                <a:latin typeface="Microsoft JhengHei"/>
                <a:cs typeface="Microsoft JhengHei"/>
              </a:rPr>
              <a:t>过</a:t>
            </a:r>
            <a:r>
              <a:rPr sz="2800" b="1" spc="75" dirty="0">
                <a:latin typeface="Microsoft JhengHei"/>
                <a:cs typeface="Microsoft JhengHei"/>
              </a:rPr>
              <a:t>几轮</a:t>
            </a:r>
            <a:r>
              <a:rPr sz="2800" b="1" spc="60" dirty="0">
                <a:latin typeface="Microsoft JhengHei"/>
                <a:cs typeface="Microsoft JhengHei"/>
              </a:rPr>
              <a:t>认真</a:t>
            </a:r>
            <a:r>
              <a:rPr sz="2800" b="1" spc="75" dirty="0">
                <a:latin typeface="Microsoft JhengHei"/>
                <a:cs typeface="Microsoft JhengHei"/>
              </a:rPr>
              <a:t>的</a:t>
            </a:r>
            <a:r>
              <a:rPr sz="2800" b="1" spc="60" dirty="0">
                <a:latin typeface="Microsoft JhengHei"/>
                <a:cs typeface="Microsoft JhengHei"/>
              </a:rPr>
              <a:t>讨</a:t>
            </a:r>
            <a:r>
              <a:rPr sz="2800" b="1" spc="-5" dirty="0">
                <a:latin typeface="Microsoft JhengHei"/>
                <a:cs typeface="Microsoft JhengHei"/>
              </a:rPr>
              <a:t>论 </a:t>
            </a:r>
            <a:r>
              <a:rPr sz="2800" b="1" spc="15" dirty="0">
                <a:latin typeface="Microsoft JhengHei"/>
                <a:cs typeface="Microsoft JhengHei"/>
              </a:rPr>
              <a:t>和修改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最终达</a:t>
            </a:r>
            <a:r>
              <a:rPr sz="2800" b="1" spc="5" dirty="0">
                <a:latin typeface="Microsoft JhengHei"/>
                <a:cs typeface="Microsoft JhengHei"/>
              </a:rPr>
              <a:t>成共</a:t>
            </a:r>
            <a:r>
              <a:rPr sz="2800" b="1" spc="30" dirty="0">
                <a:latin typeface="Microsoft JhengHei"/>
                <a:cs typeface="Microsoft JhengHei"/>
              </a:rPr>
              <a:t>识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5825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229" dirty="0">
                <a:latin typeface="Calibri"/>
                <a:cs typeface="Calibri"/>
              </a:rPr>
              <a:t>7</a:t>
            </a:r>
            <a:r>
              <a:rPr sz="2800" b="1" spc="114" dirty="0">
                <a:latin typeface="Microsoft JhengHei"/>
                <a:cs typeface="Microsoft JhengHei"/>
              </a:rPr>
              <a:t>、</a:t>
            </a:r>
            <a:r>
              <a:rPr sz="2800" b="1" spc="125" dirty="0">
                <a:latin typeface="Microsoft JhengHei"/>
                <a:cs typeface="Microsoft JhengHei"/>
              </a:rPr>
              <a:t>由于</a:t>
            </a:r>
            <a:r>
              <a:rPr sz="2800" b="1" spc="114" dirty="0">
                <a:latin typeface="Microsoft JhengHei"/>
                <a:cs typeface="Microsoft JhengHei"/>
              </a:rPr>
              <a:t>规划</a:t>
            </a:r>
            <a:r>
              <a:rPr sz="2800" b="1" spc="125" dirty="0">
                <a:latin typeface="Microsoft JhengHei"/>
                <a:cs typeface="Microsoft JhengHei"/>
              </a:rPr>
              <a:t>周</a:t>
            </a:r>
            <a:r>
              <a:rPr sz="2800" b="1" spc="130" dirty="0">
                <a:latin typeface="Microsoft JhengHei"/>
                <a:cs typeface="Microsoft JhengHei"/>
              </a:rPr>
              <a:t>密</a:t>
            </a:r>
            <a:r>
              <a:rPr sz="2800" b="1" spc="114" dirty="0">
                <a:latin typeface="Microsoft JhengHei"/>
                <a:cs typeface="Microsoft JhengHei"/>
              </a:rPr>
              <a:t>、</a:t>
            </a:r>
            <a:r>
              <a:rPr sz="2800" b="1" spc="110" dirty="0">
                <a:latin typeface="Microsoft JhengHei"/>
                <a:cs typeface="Microsoft JhengHei"/>
              </a:rPr>
              <a:t>准</a:t>
            </a:r>
            <a:r>
              <a:rPr sz="2800" b="1" spc="120" dirty="0">
                <a:latin typeface="Microsoft JhengHei"/>
                <a:cs typeface="Microsoft JhengHei"/>
              </a:rPr>
              <a:t>备充</a:t>
            </a:r>
            <a:r>
              <a:rPr sz="2800" b="1" spc="135" dirty="0">
                <a:latin typeface="Microsoft JhengHei"/>
                <a:cs typeface="Microsoft JhengHei"/>
              </a:rPr>
              <a:t>分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10" dirty="0">
                <a:latin typeface="Calibri"/>
                <a:cs typeface="Calibri"/>
              </a:rPr>
              <a:t>2</a:t>
            </a:r>
            <a:r>
              <a:rPr sz="2800" b="1" spc="125" dirty="0">
                <a:latin typeface="Calibri"/>
                <a:cs typeface="Calibri"/>
              </a:rPr>
              <a:t>01</a:t>
            </a:r>
            <a:r>
              <a:rPr sz="2800" b="1" spc="225" dirty="0">
                <a:latin typeface="Calibri"/>
                <a:cs typeface="Calibri"/>
              </a:rPr>
              <a:t>4</a:t>
            </a:r>
            <a:r>
              <a:rPr sz="2800" b="1" spc="120" dirty="0">
                <a:latin typeface="Microsoft JhengHei"/>
                <a:cs typeface="Microsoft JhengHei"/>
              </a:rPr>
              <a:t>年在韩</a:t>
            </a:r>
            <a:r>
              <a:rPr sz="2800" b="1" spc="110" dirty="0">
                <a:latin typeface="Microsoft JhengHei"/>
                <a:cs typeface="Microsoft JhengHei"/>
              </a:rPr>
              <a:t>国</a:t>
            </a:r>
            <a:r>
              <a:rPr sz="2800" b="1" spc="120" dirty="0">
                <a:latin typeface="Microsoft JhengHei"/>
                <a:cs typeface="Microsoft JhengHei"/>
              </a:rPr>
              <a:t>仁</a:t>
            </a:r>
            <a:r>
              <a:rPr sz="2800" b="1" spc="-5" dirty="0">
                <a:latin typeface="Microsoft JhengHei"/>
                <a:cs typeface="Microsoft JhengHei"/>
              </a:rPr>
              <a:t>川 </a:t>
            </a:r>
            <a:r>
              <a:rPr sz="2800" b="1" spc="85" dirty="0">
                <a:latin typeface="Microsoft JhengHei"/>
                <a:cs typeface="Microsoft JhengHei"/>
              </a:rPr>
              <a:t>举</a:t>
            </a:r>
            <a:r>
              <a:rPr sz="2800" b="1" spc="100" dirty="0">
                <a:latin typeface="Microsoft JhengHei"/>
                <a:cs typeface="Microsoft JhengHei"/>
              </a:rPr>
              <a:t>办</a:t>
            </a:r>
            <a:r>
              <a:rPr sz="2800" b="1" spc="85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第</a:t>
            </a: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04" dirty="0">
                <a:latin typeface="Calibri"/>
                <a:cs typeface="Calibri"/>
              </a:rPr>
              <a:t>7</a:t>
            </a:r>
            <a:r>
              <a:rPr sz="2800" b="1" spc="100" dirty="0">
                <a:latin typeface="Microsoft JhengHei"/>
                <a:cs typeface="Microsoft JhengHei"/>
              </a:rPr>
              <a:t>届</a:t>
            </a:r>
            <a:r>
              <a:rPr sz="2800" b="1" spc="85" dirty="0">
                <a:latin typeface="Microsoft JhengHei"/>
                <a:cs typeface="Microsoft JhengHei"/>
              </a:rPr>
              <a:t>亚洲运</a:t>
            </a:r>
            <a:r>
              <a:rPr sz="2800" b="1" spc="100" dirty="0">
                <a:latin typeface="Microsoft JhengHei"/>
                <a:cs typeface="Microsoft JhengHei"/>
              </a:rPr>
              <a:t>动</a:t>
            </a:r>
            <a:r>
              <a:rPr sz="2800" b="1" spc="85" dirty="0">
                <a:latin typeface="Microsoft JhengHei"/>
                <a:cs typeface="Microsoft JhengHei"/>
              </a:rPr>
              <a:t>会成为</a:t>
            </a:r>
            <a:r>
              <a:rPr sz="2800" b="1" spc="100" dirty="0">
                <a:latin typeface="Microsoft JhengHei"/>
                <a:cs typeface="Microsoft JhengHei"/>
              </a:rPr>
              <a:t>亚</a:t>
            </a:r>
            <a:r>
              <a:rPr sz="2800" b="1" spc="85" dirty="0">
                <a:latin typeface="Microsoft JhengHei"/>
                <a:cs typeface="Microsoft JhengHei"/>
              </a:rPr>
              <a:t>运会中</a:t>
            </a:r>
            <a:r>
              <a:rPr sz="2800" b="1" spc="100" dirty="0">
                <a:latin typeface="Microsoft JhengHei"/>
                <a:cs typeface="Microsoft JhengHei"/>
              </a:rPr>
              <a:t>历</a:t>
            </a:r>
            <a:r>
              <a:rPr sz="2800" b="1" spc="85" dirty="0">
                <a:latin typeface="Microsoft JhengHei"/>
                <a:cs typeface="Microsoft JhengHei"/>
              </a:rPr>
              <a:t>届参赛</a:t>
            </a:r>
            <a:r>
              <a:rPr sz="2800" b="1" spc="100" dirty="0">
                <a:latin typeface="Microsoft JhengHei"/>
                <a:cs typeface="Microsoft JhengHei"/>
              </a:rPr>
              <a:t>国</a:t>
            </a:r>
            <a:r>
              <a:rPr sz="2800" b="1" spc="-5" dirty="0">
                <a:latin typeface="Microsoft JhengHei"/>
                <a:cs typeface="Microsoft JhengHei"/>
              </a:rPr>
              <a:t>最 </a:t>
            </a:r>
            <a:r>
              <a:rPr sz="2800" b="1" spc="15" dirty="0">
                <a:latin typeface="Microsoft JhengHei"/>
                <a:cs typeface="Microsoft JhengHei"/>
              </a:rPr>
              <a:t>多、开幕式</a:t>
            </a:r>
            <a:r>
              <a:rPr sz="2800" b="1" dirty="0">
                <a:latin typeface="Microsoft JhengHei"/>
                <a:cs typeface="Microsoft JhengHei"/>
              </a:rPr>
              <a:t>演</a:t>
            </a:r>
            <a:r>
              <a:rPr sz="2800" b="1" spc="15" dirty="0">
                <a:latin typeface="Microsoft JhengHei"/>
                <a:cs typeface="Microsoft JhengHei"/>
              </a:rPr>
              <a:t>艺</a:t>
            </a:r>
            <a:r>
              <a:rPr sz="2800" b="1" dirty="0">
                <a:latin typeface="Microsoft JhengHei"/>
                <a:cs typeface="Microsoft JhengHei"/>
              </a:rPr>
              <a:t>最精</a:t>
            </a:r>
            <a:r>
              <a:rPr sz="2800" b="1" spc="15" dirty="0">
                <a:latin typeface="Microsoft JhengHei"/>
                <a:cs typeface="Microsoft JhengHei"/>
              </a:rPr>
              <a:t>彩</a:t>
            </a:r>
            <a:r>
              <a:rPr sz="2800" b="1" dirty="0">
                <a:latin typeface="Microsoft JhengHei"/>
                <a:cs typeface="Microsoft JhengHei"/>
              </a:rPr>
              <a:t>的</a:t>
            </a:r>
            <a:r>
              <a:rPr sz="2800" b="1" spc="15" dirty="0">
                <a:latin typeface="Microsoft JhengHei"/>
                <a:cs typeface="Microsoft JhengHei"/>
              </a:rPr>
              <a:t>一</a:t>
            </a:r>
            <a:r>
              <a:rPr sz="2800" b="1" dirty="0">
                <a:latin typeface="Microsoft JhengHei"/>
                <a:cs typeface="Microsoft JhengHei"/>
              </a:rPr>
              <a:t>次盛</a:t>
            </a:r>
            <a:r>
              <a:rPr sz="2800" b="1" spc="55" dirty="0">
                <a:latin typeface="Microsoft JhengHei"/>
                <a:cs typeface="Microsoft JhengHei"/>
              </a:rPr>
              <a:t>会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24875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225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135" dirty="0">
                <a:latin typeface="Calibri"/>
                <a:cs typeface="Calibri"/>
              </a:rPr>
              <a:t>8</a:t>
            </a:r>
            <a:r>
              <a:rPr sz="2800" b="1" spc="20" dirty="0">
                <a:latin typeface="Microsoft JhengHei"/>
                <a:cs typeface="Microsoft JhengHei"/>
              </a:rPr>
              <a:t>、</a:t>
            </a:r>
            <a:r>
              <a:rPr sz="2800" b="1" spc="30" dirty="0">
                <a:latin typeface="Microsoft JhengHei"/>
                <a:cs typeface="Microsoft JhengHei"/>
              </a:rPr>
              <a:t>在</a:t>
            </a:r>
            <a:r>
              <a:rPr sz="2800" b="1" spc="125" dirty="0">
                <a:latin typeface="Calibri"/>
                <a:cs typeface="Calibri"/>
              </a:rPr>
              <a:t>90</a:t>
            </a:r>
            <a:r>
              <a:rPr sz="2800" b="1" spc="15" dirty="0">
                <a:latin typeface="Microsoft JhengHei"/>
                <a:cs typeface="Microsoft JhengHei"/>
              </a:rPr>
              <a:t>后的青少年</a:t>
            </a:r>
            <a:r>
              <a:rPr sz="2800" b="1" spc="30" dirty="0">
                <a:latin typeface="Microsoft JhengHei"/>
                <a:cs typeface="Microsoft JhengHei"/>
              </a:rPr>
              <a:t>中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科幻迷越来越</a:t>
            </a:r>
            <a:r>
              <a:rPr sz="2800" b="1" spc="30" dirty="0">
                <a:latin typeface="Microsoft JhengHei"/>
                <a:cs typeface="Microsoft JhengHei"/>
              </a:rPr>
              <a:t>多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这显</a:t>
            </a:r>
            <a:r>
              <a:rPr sz="2800" b="1" spc="5" dirty="0">
                <a:latin typeface="Microsoft JhengHei"/>
                <a:cs typeface="Microsoft JhengHei"/>
              </a:rPr>
              <a:t>示</a:t>
            </a:r>
            <a:r>
              <a:rPr sz="2800" b="1" spc="-5" dirty="0">
                <a:latin typeface="Microsoft JhengHei"/>
                <a:cs typeface="Microsoft JhengHei"/>
              </a:rPr>
              <a:t>了 </a:t>
            </a:r>
            <a:r>
              <a:rPr sz="2800" b="1" spc="75" dirty="0">
                <a:latin typeface="Microsoft JhengHei"/>
                <a:cs typeface="Microsoft JhengHei"/>
              </a:rPr>
              <a:t>科幻</a:t>
            </a:r>
            <a:r>
              <a:rPr sz="2800" b="1" spc="60" dirty="0">
                <a:latin typeface="Microsoft JhengHei"/>
                <a:cs typeface="Microsoft JhengHei"/>
              </a:rPr>
              <a:t>文化</a:t>
            </a:r>
            <a:r>
              <a:rPr sz="2800" b="1" spc="75" dirty="0">
                <a:latin typeface="Microsoft JhengHei"/>
                <a:cs typeface="Microsoft JhengHei"/>
              </a:rPr>
              <a:t>正在</a:t>
            </a:r>
            <a:r>
              <a:rPr sz="2800" b="1" spc="60" dirty="0">
                <a:latin typeface="Microsoft JhengHei"/>
                <a:cs typeface="Microsoft JhengHei"/>
              </a:rPr>
              <a:t>崛</a:t>
            </a:r>
            <a:r>
              <a:rPr sz="2800" b="1" spc="95" dirty="0">
                <a:latin typeface="Microsoft JhengHei"/>
                <a:cs typeface="Microsoft JhengHei"/>
              </a:rPr>
              <a:t>起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75" dirty="0">
                <a:latin typeface="Microsoft JhengHei"/>
                <a:cs typeface="Microsoft JhengHei"/>
              </a:rPr>
              <a:t>是对</a:t>
            </a:r>
            <a:r>
              <a:rPr sz="2800" b="1" spc="65" dirty="0">
                <a:latin typeface="Microsoft JhengHei"/>
                <a:cs typeface="Microsoft JhengHei"/>
              </a:rPr>
              <a:t>长久</a:t>
            </a:r>
            <a:r>
              <a:rPr sz="2800" b="1" spc="75" dirty="0">
                <a:latin typeface="Microsoft JhengHei"/>
                <a:cs typeface="Microsoft JhengHei"/>
              </a:rPr>
              <a:t>以来</a:t>
            </a:r>
            <a:r>
              <a:rPr sz="2800" b="1" spc="65" dirty="0">
                <a:latin typeface="Microsoft JhengHei"/>
                <a:cs typeface="Microsoft JhengHei"/>
              </a:rPr>
              <a:t>孩子</a:t>
            </a:r>
            <a:r>
              <a:rPr sz="2800" b="1" spc="75" dirty="0">
                <a:latin typeface="Microsoft JhengHei"/>
                <a:cs typeface="Microsoft JhengHei"/>
              </a:rPr>
              <a:t>们缺</a:t>
            </a:r>
            <a:r>
              <a:rPr sz="2800" b="1" spc="65" dirty="0">
                <a:latin typeface="Microsoft JhengHei"/>
                <a:cs typeface="Microsoft JhengHei"/>
              </a:rPr>
              <a:t>失的</a:t>
            </a:r>
            <a:r>
              <a:rPr sz="2800" b="1" spc="75" dirty="0">
                <a:latin typeface="Microsoft JhengHei"/>
                <a:cs typeface="Microsoft JhengHei"/>
              </a:rPr>
              <a:t>想</a:t>
            </a:r>
            <a:r>
              <a:rPr sz="2800" b="1" spc="65" dirty="0">
                <a:latin typeface="Microsoft JhengHei"/>
                <a:cs typeface="Microsoft JhengHei"/>
              </a:rPr>
              <a:t>象</a:t>
            </a:r>
            <a:r>
              <a:rPr sz="2800" b="1" spc="-5" dirty="0">
                <a:latin typeface="Microsoft JhengHei"/>
                <a:cs typeface="Microsoft JhengHei"/>
              </a:rPr>
              <a:t>力 </a:t>
            </a:r>
            <a:r>
              <a:rPr sz="2800" b="1" spc="10" dirty="0">
                <a:latin typeface="Microsoft JhengHei"/>
                <a:cs typeface="Microsoft JhengHei"/>
              </a:rPr>
              <a:t>的</a:t>
            </a:r>
            <a:r>
              <a:rPr sz="2800" b="1" dirty="0">
                <a:latin typeface="Microsoft JhengHei"/>
                <a:cs typeface="Microsoft JhengHei"/>
              </a:rPr>
              <a:t>呼</a:t>
            </a:r>
            <a:r>
              <a:rPr sz="2800" b="1" spc="10" dirty="0">
                <a:latin typeface="Microsoft JhengHei"/>
                <a:cs typeface="Microsoft JhengHei"/>
              </a:rPr>
              <a:t>唤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204" dirty="0">
                <a:latin typeface="Calibri"/>
                <a:cs typeface="Calibri"/>
              </a:rPr>
              <a:t>9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95" dirty="0">
                <a:latin typeface="Microsoft JhengHei"/>
                <a:cs typeface="Microsoft JhengHei"/>
              </a:rPr>
              <a:t>从京津冀协</a:t>
            </a:r>
            <a:r>
              <a:rPr sz="2800" b="1" spc="80" dirty="0">
                <a:latin typeface="Microsoft JhengHei"/>
                <a:cs typeface="Microsoft JhengHei"/>
              </a:rPr>
              <a:t>同</a:t>
            </a:r>
            <a:r>
              <a:rPr sz="2800" b="1" spc="95" dirty="0">
                <a:latin typeface="Microsoft JhengHei"/>
                <a:cs typeface="Microsoft JhengHei"/>
              </a:rPr>
              <a:t>发展到</a:t>
            </a:r>
            <a:r>
              <a:rPr sz="2800" b="1" spc="80" dirty="0">
                <a:latin typeface="Microsoft JhengHei"/>
                <a:cs typeface="Microsoft JhengHei"/>
              </a:rPr>
              <a:t>依</a:t>
            </a:r>
            <a:r>
              <a:rPr sz="2800" b="1" spc="130" dirty="0">
                <a:latin typeface="Microsoft JhengHei"/>
                <a:cs typeface="Microsoft JhengHei"/>
              </a:rPr>
              <a:t>托</a:t>
            </a:r>
            <a:r>
              <a:rPr sz="2800" b="1" spc="100" dirty="0">
                <a:latin typeface="Microsoft JhengHei"/>
                <a:cs typeface="Microsoft JhengHei"/>
              </a:rPr>
              <a:t>“</a:t>
            </a:r>
            <a:r>
              <a:rPr sz="2800" b="1" spc="95" dirty="0">
                <a:latin typeface="Microsoft JhengHei"/>
                <a:cs typeface="Microsoft JhengHei"/>
              </a:rPr>
              <a:t>黄</a:t>
            </a:r>
            <a:r>
              <a:rPr sz="2800" b="1" spc="80" dirty="0">
                <a:latin typeface="Microsoft JhengHei"/>
                <a:cs typeface="Microsoft JhengHei"/>
              </a:rPr>
              <a:t>金</a:t>
            </a:r>
            <a:r>
              <a:rPr sz="2800" b="1" spc="95" dirty="0">
                <a:latin typeface="Microsoft JhengHei"/>
                <a:cs typeface="Microsoft JhengHei"/>
              </a:rPr>
              <a:t>水</a:t>
            </a:r>
            <a:r>
              <a:rPr sz="2800" b="1" spc="110" dirty="0">
                <a:latin typeface="Microsoft JhengHei"/>
                <a:cs typeface="Microsoft JhengHei"/>
              </a:rPr>
              <a:t>道</a:t>
            </a:r>
            <a:r>
              <a:rPr sz="2800" b="1" spc="100" dirty="0">
                <a:latin typeface="Microsoft JhengHei"/>
                <a:cs typeface="Microsoft JhengHei"/>
              </a:rPr>
              <a:t>”建设 </a:t>
            </a:r>
            <a:r>
              <a:rPr sz="2800" b="1" spc="120" dirty="0">
                <a:latin typeface="Microsoft JhengHei"/>
                <a:cs typeface="Microsoft JhengHei"/>
              </a:rPr>
              <a:t>长江经</a:t>
            </a:r>
            <a:r>
              <a:rPr sz="2800" b="1" spc="110" dirty="0">
                <a:latin typeface="Microsoft JhengHei"/>
                <a:cs typeface="Microsoft JhengHei"/>
              </a:rPr>
              <a:t>济</a:t>
            </a:r>
            <a:r>
              <a:rPr sz="2800" b="1" spc="140" dirty="0">
                <a:latin typeface="Microsoft JhengHei"/>
                <a:cs typeface="Microsoft JhengHei"/>
              </a:rPr>
              <a:t>带</a:t>
            </a:r>
            <a:r>
              <a:rPr sz="2800" b="1" spc="55" dirty="0">
                <a:latin typeface="Calibri"/>
                <a:cs typeface="Calibri"/>
              </a:rPr>
              <a:t>,</a:t>
            </a:r>
            <a:r>
              <a:rPr sz="2800" b="1" spc="120" dirty="0">
                <a:latin typeface="Microsoft JhengHei"/>
                <a:cs typeface="Microsoft JhengHei"/>
              </a:rPr>
              <a:t>再到深化泛</a:t>
            </a:r>
            <a:r>
              <a:rPr sz="2800" b="1" spc="110" dirty="0">
                <a:latin typeface="Microsoft JhengHei"/>
                <a:cs typeface="Microsoft JhengHei"/>
              </a:rPr>
              <a:t>珠</a:t>
            </a:r>
            <a:r>
              <a:rPr sz="2800" b="1" spc="120" dirty="0">
                <a:latin typeface="Microsoft JhengHei"/>
                <a:cs typeface="Microsoft JhengHei"/>
              </a:rPr>
              <a:t>三角区</a:t>
            </a:r>
            <a:r>
              <a:rPr sz="2800" b="1" spc="110" dirty="0">
                <a:latin typeface="Microsoft JhengHei"/>
                <a:cs typeface="Microsoft JhengHei"/>
              </a:rPr>
              <a:t>域</a:t>
            </a:r>
            <a:r>
              <a:rPr sz="2800" b="1" spc="120" dirty="0">
                <a:latin typeface="Microsoft JhengHei"/>
                <a:cs typeface="Microsoft JhengHei"/>
              </a:rPr>
              <a:t>经济合</a:t>
            </a:r>
            <a:r>
              <a:rPr sz="2800" b="1" spc="165" dirty="0">
                <a:latin typeface="Microsoft JhengHei"/>
                <a:cs typeface="Microsoft JhengHei"/>
              </a:rPr>
              <a:t>作</a:t>
            </a:r>
            <a:r>
              <a:rPr sz="2800" b="1" spc="285" dirty="0">
                <a:latin typeface="Calibri"/>
                <a:cs typeface="Calibri"/>
              </a:rPr>
              <a:t>…</a:t>
            </a:r>
            <a:r>
              <a:rPr sz="2800" b="1" spc="390" dirty="0">
                <a:latin typeface="Calibri"/>
                <a:cs typeface="Calibri"/>
              </a:rPr>
              <a:t>…</a:t>
            </a:r>
            <a:r>
              <a:rPr sz="2800" b="1" spc="135" dirty="0">
                <a:latin typeface="Microsoft JhengHei"/>
                <a:cs typeface="Microsoft JhengHei"/>
              </a:rPr>
              <a:t>近年 </a:t>
            </a:r>
            <a:r>
              <a:rPr sz="2800" b="1" spc="15" dirty="0">
                <a:latin typeface="Microsoft JhengHei"/>
                <a:cs typeface="Microsoft JhengHei"/>
              </a:rPr>
              <a:t>来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我国重大的</a:t>
            </a:r>
            <a:r>
              <a:rPr sz="2800" b="1" dirty="0">
                <a:latin typeface="Microsoft JhengHei"/>
                <a:cs typeface="Microsoft JhengHei"/>
              </a:rPr>
              <a:t>一系</a:t>
            </a:r>
            <a:r>
              <a:rPr sz="2800" b="1" spc="15" dirty="0">
                <a:latin typeface="Microsoft JhengHei"/>
                <a:cs typeface="Microsoft JhengHei"/>
              </a:rPr>
              <a:t>列</a:t>
            </a:r>
            <a:r>
              <a:rPr sz="2800" b="1" dirty="0">
                <a:latin typeface="Microsoft JhengHei"/>
                <a:cs typeface="Microsoft JhengHei"/>
              </a:rPr>
              <a:t>区域</a:t>
            </a:r>
            <a:r>
              <a:rPr sz="2800" b="1" spc="15" dirty="0">
                <a:latin typeface="Microsoft JhengHei"/>
                <a:cs typeface="Microsoft JhengHei"/>
              </a:rPr>
              <a:t>发</a:t>
            </a:r>
            <a:r>
              <a:rPr sz="2800" b="1" dirty="0">
                <a:latin typeface="Microsoft JhengHei"/>
                <a:cs typeface="Microsoft JhengHei"/>
              </a:rPr>
              <a:t>展</a:t>
            </a:r>
            <a:r>
              <a:rPr sz="2800" b="1" spc="15" dirty="0">
                <a:latin typeface="Microsoft JhengHei"/>
                <a:cs typeface="Microsoft JhengHei"/>
              </a:rPr>
              <a:t>规</a:t>
            </a:r>
            <a:r>
              <a:rPr sz="2800" b="1" dirty="0">
                <a:latin typeface="Microsoft JhengHei"/>
                <a:cs typeface="Microsoft JhengHei"/>
              </a:rPr>
              <a:t>划相</a:t>
            </a:r>
            <a:r>
              <a:rPr sz="2800" b="1" spc="15" dirty="0">
                <a:latin typeface="Microsoft JhengHei"/>
                <a:cs typeface="Microsoft JhengHei"/>
              </a:rPr>
              <a:t>继</a:t>
            </a:r>
            <a:r>
              <a:rPr sz="2800" b="1" dirty="0">
                <a:latin typeface="Microsoft JhengHei"/>
                <a:cs typeface="Microsoft JhengHei"/>
              </a:rPr>
              <a:t>出</a:t>
            </a:r>
            <a:r>
              <a:rPr sz="2800" b="1" spc="55" dirty="0">
                <a:latin typeface="Microsoft JhengHei"/>
                <a:cs typeface="Microsoft JhengHei"/>
              </a:rPr>
              <a:t>台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12810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195" dirty="0">
                <a:latin typeface="Calibri"/>
                <a:cs typeface="Calibri"/>
              </a:rPr>
              <a:t>0</a:t>
            </a:r>
            <a:r>
              <a:rPr sz="2800" b="1" spc="80" dirty="0">
                <a:latin typeface="Microsoft JhengHei"/>
                <a:cs typeface="Microsoft JhengHei"/>
              </a:rPr>
              <a:t>、</a:t>
            </a:r>
            <a:r>
              <a:rPr sz="2800" b="1" spc="85" dirty="0">
                <a:latin typeface="Microsoft JhengHei"/>
                <a:cs typeface="Microsoft JhengHei"/>
              </a:rPr>
              <a:t>为纪</a:t>
            </a:r>
            <a:r>
              <a:rPr sz="2800" b="1" spc="75" dirty="0">
                <a:latin typeface="Microsoft JhengHei"/>
                <a:cs typeface="Microsoft JhengHei"/>
              </a:rPr>
              <a:t>念抗</a:t>
            </a:r>
            <a:r>
              <a:rPr sz="2800" b="1" spc="85" dirty="0">
                <a:latin typeface="Microsoft JhengHei"/>
                <a:cs typeface="Microsoft JhengHei"/>
              </a:rPr>
              <a:t>日战</a:t>
            </a:r>
            <a:r>
              <a:rPr sz="2800" b="1" spc="75" dirty="0">
                <a:latin typeface="Microsoft JhengHei"/>
                <a:cs typeface="Microsoft JhengHei"/>
              </a:rPr>
              <a:t>争暨</a:t>
            </a:r>
            <a:r>
              <a:rPr sz="2800" b="1" spc="85" dirty="0">
                <a:latin typeface="Microsoft JhengHei"/>
                <a:cs typeface="Microsoft JhengHei"/>
              </a:rPr>
              <a:t>世界</a:t>
            </a:r>
            <a:r>
              <a:rPr sz="2800" b="1" spc="75" dirty="0">
                <a:latin typeface="Microsoft JhengHei"/>
                <a:cs typeface="Microsoft JhengHei"/>
              </a:rPr>
              <a:t>反法</a:t>
            </a:r>
            <a:r>
              <a:rPr sz="2800" b="1" spc="85" dirty="0">
                <a:latin typeface="Microsoft JhengHei"/>
                <a:cs typeface="Microsoft JhengHei"/>
              </a:rPr>
              <a:t>西斯</a:t>
            </a:r>
            <a:r>
              <a:rPr sz="2800" b="1" spc="75" dirty="0">
                <a:latin typeface="Microsoft JhengHei"/>
                <a:cs typeface="Microsoft JhengHei"/>
              </a:rPr>
              <a:t>战争</a:t>
            </a:r>
            <a:r>
              <a:rPr sz="2800" b="1" spc="85" dirty="0">
                <a:latin typeface="Microsoft JhengHei"/>
                <a:cs typeface="Microsoft JhengHei"/>
              </a:rPr>
              <a:t>胜</a:t>
            </a:r>
            <a:r>
              <a:rPr sz="2800" b="1" spc="155" dirty="0">
                <a:latin typeface="Microsoft JhengHei"/>
                <a:cs typeface="Microsoft JhengHei"/>
              </a:rPr>
              <a:t>利</a:t>
            </a:r>
            <a:r>
              <a:rPr sz="2800" b="1" spc="110" dirty="0">
                <a:latin typeface="Calibri"/>
                <a:cs typeface="Calibri"/>
              </a:rPr>
              <a:t>70 </a:t>
            </a:r>
            <a:r>
              <a:rPr sz="2800" b="1" spc="30" dirty="0">
                <a:latin typeface="Microsoft JhengHei"/>
                <a:cs typeface="Microsoft JhengHei"/>
              </a:rPr>
              <a:t>周</a:t>
            </a:r>
            <a:r>
              <a:rPr sz="2800" b="1" spc="40" dirty="0">
                <a:latin typeface="Microsoft JhengHei"/>
                <a:cs typeface="Microsoft JhengHei"/>
              </a:rPr>
              <a:t>年</a:t>
            </a:r>
            <a:r>
              <a:rPr sz="2800" b="1" spc="-45" dirty="0">
                <a:latin typeface="Calibri"/>
                <a:cs typeface="Calibri"/>
              </a:rPr>
              <a:t>,</a:t>
            </a:r>
            <a:r>
              <a:rPr sz="2800" b="1" spc="30" dirty="0">
                <a:latin typeface="Microsoft JhengHei"/>
                <a:cs typeface="Microsoft JhengHei"/>
              </a:rPr>
              <a:t>从现在起到年</a:t>
            </a:r>
            <a:r>
              <a:rPr sz="2800" b="1" spc="45" dirty="0">
                <a:latin typeface="Microsoft JhengHei"/>
                <a:cs typeface="Microsoft JhengHei"/>
              </a:rPr>
              <a:t>底</a:t>
            </a:r>
            <a:r>
              <a:rPr sz="2800" b="1" spc="-45" dirty="0">
                <a:latin typeface="Calibri"/>
                <a:cs typeface="Calibri"/>
              </a:rPr>
              <a:t>,</a:t>
            </a:r>
            <a:r>
              <a:rPr sz="2800" b="1" spc="30" dirty="0">
                <a:latin typeface="Microsoft JhengHei"/>
                <a:cs typeface="Microsoft JhengHei"/>
              </a:rPr>
              <a:t>国家大剧院宣布将承</a:t>
            </a:r>
            <a:r>
              <a:rPr sz="2800" b="1" spc="45" dirty="0">
                <a:latin typeface="Microsoft JhengHei"/>
                <a:cs typeface="Microsoft JhengHei"/>
              </a:rPr>
              <a:t>办</a:t>
            </a:r>
            <a:r>
              <a:rPr sz="2800" b="1" spc="125" dirty="0">
                <a:latin typeface="Calibri"/>
                <a:cs typeface="Calibri"/>
              </a:rPr>
              <a:t>3</a:t>
            </a:r>
            <a:r>
              <a:rPr sz="2800" b="1" spc="135" dirty="0">
                <a:latin typeface="Calibri"/>
                <a:cs typeface="Calibri"/>
              </a:rPr>
              <a:t>1</a:t>
            </a:r>
            <a:r>
              <a:rPr sz="2800" b="1" spc="30" dirty="0">
                <a:latin typeface="Microsoft JhengHei"/>
                <a:cs typeface="Microsoft JhengHei"/>
              </a:rPr>
              <a:t>场精心 </a:t>
            </a:r>
            <a:r>
              <a:rPr sz="2800" b="1" spc="15" dirty="0">
                <a:latin typeface="Microsoft JhengHei"/>
                <a:cs typeface="Microsoft JhengHei"/>
              </a:rPr>
              <a:t>策</a:t>
            </a:r>
            <a:r>
              <a:rPr sz="2800" b="1" dirty="0">
                <a:latin typeface="Microsoft JhengHei"/>
                <a:cs typeface="Microsoft JhengHei"/>
              </a:rPr>
              <a:t>划的演</a:t>
            </a:r>
            <a:r>
              <a:rPr sz="2800" b="1" spc="30" dirty="0">
                <a:latin typeface="Microsoft JhengHei"/>
                <a:cs typeface="Microsoft JhengHei"/>
              </a:rPr>
              <a:t>出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07095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20" dirty="0">
                <a:latin typeface="Calibri"/>
                <a:cs typeface="Calibri"/>
              </a:rPr>
              <a:t>1</a:t>
            </a:r>
            <a:r>
              <a:rPr sz="2800" b="1" spc="114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从现</a:t>
            </a:r>
            <a:r>
              <a:rPr sz="2800" b="1" spc="110" dirty="0">
                <a:latin typeface="Microsoft JhengHei"/>
                <a:cs typeface="Microsoft JhengHei"/>
              </a:rPr>
              <a:t>在</a:t>
            </a:r>
            <a:r>
              <a:rPr sz="2800" b="1" spc="120" dirty="0">
                <a:latin typeface="Microsoft JhengHei"/>
                <a:cs typeface="Microsoft JhengHei"/>
              </a:rPr>
              <a:t>至</a:t>
            </a:r>
            <a:r>
              <a:rPr sz="2800" b="1" spc="125" dirty="0">
                <a:latin typeface="Calibri"/>
                <a:cs typeface="Calibri"/>
              </a:rPr>
              <a:t>201</a:t>
            </a:r>
            <a:r>
              <a:rPr sz="2800" b="1" spc="204" dirty="0">
                <a:latin typeface="Calibri"/>
                <a:cs typeface="Calibri"/>
              </a:rPr>
              <a:t>5</a:t>
            </a:r>
            <a:r>
              <a:rPr sz="2800" b="1" spc="110" dirty="0">
                <a:latin typeface="Microsoft JhengHei"/>
                <a:cs typeface="Microsoft JhengHei"/>
              </a:rPr>
              <a:t>年</a:t>
            </a:r>
            <a:r>
              <a:rPr sz="2800" b="1" spc="100" dirty="0">
                <a:latin typeface="Microsoft JhengHei"/>
                <a:cs typeface="Microsoft JhengHei"/>
              </a:rPr>
              <a:t>这段时间</a:t>
            </a:r>
            <a:r>
              <a:rPr sz="2800" b="1" spc="125" dirty="0">
                <a:latin typeface="Microsoft JhengHei"/>
                <a:cs typeface="Microsoft JhengHei"/>
              </a:rPr>
              <a:t>内</a:t>
            </a:r>
            <a:r>
              <a:rPr sz="2800" b="1" spc="40" dirty="0">
                <a:latin typeface="Calibri"/>
                <a:cs typeface="Calibri"/>
              </a:rPr>
              <a:t>,</a:t>
            </a:r>
            <a:r>
              <a:rPr sz="2800" b="1" spc="100" dirty="0">
                <a:latin typeface="Microsoft JhengHei"/>
                <a:cs typeface="Microsoft JhengHei"/>
              </a:rPr>
              <a:t>国际</a:t>
            </a:r>
            <a:r>
              <a:rPr sz="2800" b="1" spc="110" dirty="0">
                <a:latin typeface="Microsoft JhengHei"/>
                <a:cs typeface="Microsoft JhengHei"/>
              </a:rPr>
              <a:t>能</a:t>
            </a:r>
            <a:r>
              <a:rPr sz="2800" b="1" spc="100" dirty="0">
                <a:latin typeface="Microsoft JhengHei"/>
                <a:cs typeface="Microsoft JhengHei"/>
              </a:rPr>
              <a:t>源机</a:t>
            </a:r>
            <a:r>
              <a:rPr sz="2800" b="1" spc="-5" dirty="0">
                <a:latin typeface="Microsoft JhengHei"/>
                <a:cs typeface="Microsoft JhengHei"/>
              </a:rPr>
              <a:t>构 </a:t>
            </a:r>
            <a:r>
              <a:rPr sz="2800" b="1" spc="75" dirty="0">
                <a:latin typeface="Microsoft JhengHei"/>
                <a:cs typeface="Microsoft JhengHei"/>
              </a:rPr>
              <a:t>认为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75" dirty="0">
                <a:latin typeface="Microsoft JhengHei"/>
                <a:cs typeface="Microsoft JhengHei"/>
              </a:rPr>
              <a:t>世</a:t>
            </a:r>
            <a:r>
              <a:rPr sz="2800" b="1" spc="60" dirty="0">
                <a:latin typeface="Microsoft JhengHei"/>
                <a:cs typeface="Microsoft JhengHei"/>
              </a:rPr>
              <a:t>界</a:t>
            </a:r>
            <a:r>
              <a:rPr sz="2800" b="1" spc="75" dirty="0">
                <a:latin typeface="Microsoft JhengHei"/>
                <a:cs typeface="Microsoft JhengHei"/>
              </a:rPr>
              <a:t>经济</a:t>
            </a:r>
            <a:r>
              <a:rPr sz="2800" b="1" spc="60" dirty="0">
                <a:latin typeface="Microsoft JhengHei"/>
                <a:cs typeface="Microsoft JhengHei"/>
              </a:rPr>
              <a:t>将无</a:t>
            </a:r>
            <a:r>
              <a:rPr sz="2800" b="1" spc="75" dirty="0">
                <a:latin typeface="Microsoft JhengHei"/>
                <a:cs typeface="Microsoft JhengHei"/>
              </a:rPr>
              <a:t>法避</a:t>
            </a:r>
            <a:r>
              <a:rPr sz="2800" b="1" spc="60" dirty="0">
                <a:latin typeface="Microsoft JhengHei"/>
                <a:cs typeface="Microsoft JhengHei"/>
              </a:rPr>
              <a:t>免石</a:t>
            </a:r>
            <a:r>
              <a:rPr sz="2800" b="1" spc="75" dirty="0">
                <a:latin typeface="Microsoft JhengHei"/>
                <a:cs typeface="Microsoft JhengHei"/>
              </a:rPr>
              <a:t>油供</a:t>
            </a:r>
            <a:r>
              <a:rPr sz="2800" b="1" spc="60" dirty="0">
                <a:latin typeface="Microsoft JhengHei"/>
                <a:cs typeface="Microsoft JhengHei"/>
              </a:rPr>
              <a:t>应紧</a:t>
            </a:r>
            <a:r>
              <a:rPr sz="2800" b="1" spc="75" dirty="0">
                <a:latin typeface="Microsoft JhengHei"/>
                <a:cs typeface="Microsoft JhengHei"/>
              </a:rPr>
              <a:t>缺并</a:t>
            </a:r>
            <a:r>
              <a:rPr sz="2800" b="1" spc="60" dirty="0">
                <a:latin typeface="Microsoft JhengHei"/>
                <a:cs typeface="Microsoft JhengHei"/>
              </a:rPr>
              <a:t>由此</a:t>
            </a:r>
            <a:r>
              <a:rPr sz="2800" b="1" spc="75" dirty="0">
                <a:latin typeface="Microsoft JhengHei"/>
                <a:cs typeface="Microsoft JhengHei"/>
              </a:rPr>
              <a:t>引</a:t>
            </a:r>
            <a:r>
              <a:rPr sz="2800" b="1" spc="60" dirty="0">
                <a:latin typeface="Microsoft JhengHei"/>
                <a:cs typeface="Microsoft JhengHei"/>
              </a:rPr>
              <a:t>发</a:t>
            </a:r>
            <a:r>
              <a:rPr sz="2800" b="1" spc="-5" dirty="0">
                <a:latin typeface="Microsoft JhengHei"/>
                <a:cs typeface="Microsoft JhengHei"/>
              </a:rPr>
              <a:t>油 </a:t>
            </a:r>
            <a:r>
              <a:rPr sz="2800" b="1" spc="10" dirty="0">
                <a:latin typeface="Microsoft JhengHei"/>
                <a:cs typeface="Microsoft JhengHei"/>
              </a:rPr>
              <a:t>价</a:t>
            </a:r>
            <a:r>
              <a:rPr sz="2800" b="1" dirty="0">
                <a:latin typeface="Microsoft JhengHei"/>
                <a:cs typeface="Microsoft JhengHei"/>
              </a:rPr>
              <a:t>飙升情</a:t>
            </a:r>
            <a:r>
              <a:rPr sz="2800" b="1" spc="10" dirty="0">
                <a:latin typeface="Microsoft JhengHei"/>
                <a:cs typeface="Microsoft JhengHei"/>
              </a:rPr>
              <a:t>况</a:t>
            </a:r>
            <a:r>
              <a:rPr sz="2800" b="1" dirty="0">
                <a:latin typeface="Microsoft JhengHei"/>
                <a:cs typeface="Microsoft JhengHei"/>
              </a:rPr>
              <a:t>的出</a:t>
            </a:r>
            <a:r>
              <a:rPr sz="2800" b="1" spc="30" dirty="0">
                <a:latin typeface="Microsoft JhengHei"/>
                <a:cs typeface="Microsoft JhengHei"/>
              </a:rPr>
              <a:t>现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195" dirty="0">
                <a:latin typeface="Calibri"/>
                <a:cs typeface="Calibri"/>
              </a:rPr>
              <a:t>12</a:t>
            </a:r>
            <a:r>
              <a:rPr sz="2800" b="1" spc="160" dirty="0">
                <a:latin typeface="Microsoft JhengHei"/>
                <a:cs typeface="Microsoft JhengHei"/>
              </a:rPr>
              <a:t>、从</a:t>
            </a:r>
            <a:r>
              <a:rPr sz="2800" b="1" spc="160" dirty="0">
                <a:latin typeface="Calibri"/>
                <a:cs typeface="Calibri"/>
              </a:rPr>
              <a:t>2011</a:t>
            </a:r>
            <a:r>
              <a:rPr sz="2800" b="1" spc="160" dirty="0">
                <a:latin typeface="Microsoft JhengHei"/>
                <a:cs typeface="Microsoft JhengHei"/>
              </a:rPr>
              <a:t>年</a:t>
            </a:r>
            <a:r>
              <a:rPr sz="2800" b="1" spc="200" dirty="0">
                <a:latin typeface="Calibri"/>
                <a:cs typeface="Calibri"/>
              </a:rPr>
              <a:t>10</a:t>
            </a:r>
            <a:r>
              <a:rPr sz="2800" b="1" spc="160" dirty="0">
                <a:latin typeface="Microsoft JhengHei"/>
                <a:cs typeface="Microsoft JhengHei"/>
              </a:rPr>
              <a:t>月开</a:t>
            </a:r>
            <a:r>
              <a:rPr sz="2800" b="1" spc="155" dirty="0">
                <a:latin typeface="Microsoft JhengHei"/>
                <a:cs typeface="Microsoft JhengHei"/>
              </a:rPr>
              <a:t>始</a:t>
            </a:r>
            <a:r>
              <a:rPr sz="2800" b="1" spc="75" dirty="0">
                <a:latin typeface="Calibri"/>
                <a:cs typeface="Calibri"/>
              </a:rPr>
              <a:t>,</a:t>
            </a:r>
            <a:r>
              <a:rPr sz="2800" b="1" spc="160" dirty="0">
                <a:latin typeface="Microsoft JhengHei"/>
                <a:cs typeface="Microsoft JhengHei"/>
              </a:rPr>
              <a:t>全国</a:t>
            </a:r>
            <a:r>
              <a:rPr sz="2800" b="1" spc="145" dirty="0">
                <a:latin typeface="Microsoft JhengHei"/>
                <a:cs typeface="Microsoft JhengHei"/>
              </a:rPr>
              <a:t>工商</a:t>
            </a:r>
            <a:r>
              <a:rPr sz="2800" b="1" spc="160" dirty="0">
                <a:latin typeface="Microsoft JhengHei"/>
                <a:cs typeface="Microsoft JhengHei"/>
              </a:rPr>
              <a:t>系统</a:t>
            </a:r>
            <a:r>
              <a:rPr sz="2800" b="1" spc="145" dirty="0">
                <a:latin typeface="Microsoft JhengHei"/>
                <a:cs typeface="Microsoft JhengHei"/>
              </a:rPr>
              <a:t>为</a:t>
            </a:r>
            <a:r>
              <a:rPr sz="2800" b="1" spc="150" dirty="0">
                <a:latin typeface="Microsoft JhengHei"/>
                <a:cs typeface="Microsoft JhengHei"/>
              </a:rPr>
              <a:t>期</a:t>
            </a:r>
            <a:r>
              <a:rPr sz="2800" b="1" spc="265" dirty="0">
                <a:latin typeface="Calibri"/>
                <a:cs typeface="Calibri"/>
              </a:rPr>
              <a:t>9</a:t>
            </a:r>
            <a:r>
              <a:rPr sz="2800" b="1" spc="-5" dirty="0">
                <a:latin typeface="Microsoft JhengHei"/>
                <a:cs typeface="Microsoft JhengHei"/>
              </a:rPr>
              <a:t>个 </a:t>
            </a:r>
            <a:r>
              <a:rPr sz="2800" b="1" spc="75" dirty="0">
                <a:latin typeface="Microsoft JhengHei"/>
                <a:cs typeface="Microsoft JhengHei"/>
              </a:rPr>
              <a:t>月开</a:t>
            </a:r>
            <a:r>
              <a:rPr sz="2800" b="1" spc="60" dirty="0">
                <a:latin typeface="Microsoft JhengHei"/>
                <a:cs typeface="Microsoft JhengHei"/>
              </a:rPr>
              <a:t>展了</a:t>
            </a:r>
            <a:r>
              <a:rPr sz="2800" b="1" spc="75" dirty="0">
                <a:latin typeface="Microsoft JhengHei"/>
                <a:cs typeface="Microsoft JhengHei"/>
              </a:rPr>
              <a:t>打击</a:t>
            </a:r>
            <a:r>
              <a:rPr sz="2800" b="1" spc="60" dirty="0">
                <a:latin typeface="Microsoft JhengHei"/>
                <a:cs typeface="Microsoft JhengHei"/>
              </a:rPr>
              <a:t>侵权</a:t>
            </a:r>
            <a:r>
              <a:rPr sz="2800" b="1" spc="75" dirty="0">
                <a:latin typeface="Microsoft JhengHei"/>
                <a:cs typeface="Microsoft JhengHei"/>
              </a:rPr>
              <a:t>假冒</a:t>
            </a:r>
            <a:r>
              <a:rPr sz="2800" b="1" spc="60" dirty="0">
                <a:latin typeface="Microsoft JhengHei"/>
                <a:cs typeface="Microsoft JhengHei"/>
              </a:rPr>
              <a:t>专项</a:t>
            </a:r>
            <a:r>
              <a:rPr sz="2800" b="1" spc="75" dirty="0">
                <a:latin typeface="Microsoft JhengHei"/>
                <a:cs typeface="Microsoft JhengHei"/>
              </a:rPr>
              <a:t>行</a:t>
            </a:r>
            <a:r>
              <a:rPr sz="2800" b="1" spc="114" dirty="0">
                <a:latin typeface="Microsoft JhengHei"/>
                <a:cs typeface="Microsoft JhengHei"/>
              </a:rPr>
              <a:t>动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75" dirty="0">
                <a:latin typeface="Microsoft JhengHei"/>
                <a:cs typeface="Microsoft JhengHei"/>
              </a:rPr>
              <a:t>集</a:t>
            </a:r>
            <a:r>
              <a:rPr sz="2800" b="1" spc="60" dirty="0">
                <a:latin typeface="Microsoft JhengHei"/>
                <a:cs typeface="Microsoft JhengHei"/>
              </a:rPr>
              <a:t>中</a:t>
            </a:r>
            <a:r>
              <a:rPr sz="2800" b="1" spc="75" dirty="0">
                <a:latin typeface="Microsoft JhengHei"/>
                <a:cs typeface="Microsoft JhengHei"/>
              </a:rPr>
              <a:t>整治</a:t>
            </a:r>
            <a:r>
              <a:rPr sz="2800" b="1" spc="60" dirty="0">
                <a:latin typeface="Microsoft JhengHei"/>
                <a:cs typeface="Microsoft JhengHei"/>
              </a:rPr>
              <a:t>侵权</a:t>
            </a:r>
            <a:r>
              <a:rPr sz="2800" b="1" spc="75" dirty="0">
                <a:latin typeface="Microsoft JhengHei"/>
                <a:cs typeface="Microsoft JhengHei"/>
              </a:rPr>
              <a:t>和</a:t>
            </a:r>
            <a:r>
              <a:rPr sz="2800" b="1" spc="60" dirty="0">
                <a:latin typeface="Microsoft JhengHei"/>
                <a:cs typeface="Microsoft JhengHei"/>
              </a:rPr>
              <a:t>假</a:t>
            </a:r>
            <a:r>
              <a:rPr sz="2800" b="1" spc="-5" dirty="0">
                <a:latin typeface="Microsoft JhengHei"/>
                <a:cs typeface="Microsoft JhengHei"/>
              </a:rPr>
              <a:t>冒 </a:t>
            </a:r>
            <a:r>
              <a:rPr sz="2800" b="1" spc="15" dirty="0">
                <a:latin typeface="Microsoft JhengHei"/>
                <a:cs typeface="Microsoft JhengHei"/>
              </a:rPr>
              <a:t>伪劣突出问</a:t>
            </a:r>
            <a:r>
              <a:rPr sz="2800" b="1" spc="5" dirty="0">
                <a:latin typeface="Microsoft JhengHei"/>
                <a:cs typeface="Microsoft JhengHei"/>
              </a:rPr>
              <a:t>题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立</a:t>
            </a:r>
            <a:r>
              <a:rPr sz="2800" b="1" dirty="0">
                <a:latin typeface="Microsoft JhengHei"/>
                <a:cs typeface="Microsoft JhengHei"/>
              </a:rPr>
              <a:t>案</a:t>
            </a:r>
            <a:r>
              <a:rPr sz="2800" b="1" spc="15" dirty="0">
                <a:latin typeface="Microsoft JhengHei"/>
                <a:cs typeface="Microsoft JhengHei"/>
              </a:rPr>
              <a:t>查</a:t>
            </a:r>
            <a:r>
              <a:rPr sz="2800" b="1" dirty="0">
                <a:latin typeface="Microsoft JhengHei"/>
                <a:cs typeface="Microsoft JhengHei"/>
              </a:rPr>
              <a:t>处商</a:t>
            </a:r>
            <a:r>
              <a:rPr sz="2800" b="1" spc="15" dirty="0">
                <a:latin typeface="Microsoft JhengHei"/>
                <a:cs typeface="Microsoft JhengHei"/>
              </a:rPr>
              <a:t>标</a:t>
            </a:r>
            <a:r>
              <a:rPr sz="2800" b="1" dirty="0">
                <a:latin typeface="Microsoft JhengHei"/>
                <a:cs typeface="Microsoft JhengHei"/>
              </a:rPr>
              <a:t>侵</a:t>
            </a:r>
            <a:r>
              <a:rPr sz="2800" b="1" spc="15" dirty="0">
                <a:latin typeface="Microsoft JhengHei"/>
                <a:cs typeface="Microsoft JhengHei"/>
              </a:rPr>
              <a:t>权</a:t>
            </a:r>
            <a:r>
              <a:rPr sz="2800" b="1" dirty="0">
                <a:latin typeface="Microsoft JhengHei"/>
                <a:cs typeface="Microsoft JhengHei"/>
              </a:rPr>
              <a:t>假冒</a:t>
            </a:r>
            <a:r>
              <a:rPr sz="2800" b="1" spc="15" dirty="0">
                <a:latin typeface="Microsoft JhengHei"/>
                <a:cs typeface="Microsoft JhengHei"/>
              </a:rPr>
              <a:t>案</a:t>
            </a:r>
            <a:r>
              <a:rPr sz="2800" b="1" spc="40" dirty="0">
                <a:latin typeface="Microsoft JhengHei"/>
                <a:cs typeface="Microsoft JhengHei"/>
              </a:rPr>
              <a:t>件</a:t>
            </a:r>
            <a:r>
              <a:rPr sz="2800" b="1" spc="75" dirty="0">
                <a:latin typeface="Calibri"/>
                <a:cs typeface="Calibri"/>
              </a:rPr>
              <a:t>9.07</a:t>
            </a:r>
            <a:r>
              <a:rPr sz="2800" b="1" spc="15" dirty="0">
                <a:latin typeface="Microsoft JhengHei"/>
                <a:cs typeface="Microsoft JhengHei"/>
              </a:rPr>
              <a:t>万件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73554" y="1084326"/>
            <a:ext cx="4597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二、搭配不当难点题型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86791"/>
            <a:ext cx="8527415" cy="156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20000"/>
              </a:lnSpc>
              <a:spcBef>
                <a:spcPts val="100"/>
              </a:spcBef>
            </a:pPr>
            <a:r>
              <a:rPr sz="2800" b="1" spc="245" dirty="0">
                <a:latin typeface="Calibri"/>
                <a:cs typeface="Calibri"/>
              </a:rPr>
              <a:t>1</a:t>
            </a:r>
            <a:r>
              <a:rPr sz="2800" b="1" spc="135" dirty="0">
                <a:latin typeface="Microsoft JhengHei"/>
                <a:cs typeface="Microsoft JhengHei"/>
              </a:rPr>
              <a:t>、</a:t>
            </a:r>
            <a:r>
              <a:rPr sz="2800" b="1" spc="140" dirty="0">
                <a:latin typeface="Microsoft JhengHei"/>
                <a:cs typeface="Microsoft JhengHei"/>
              </a:rPr>
              <a:t>美联储推出量化宽松政策表</a:t>
            </a:r>
            <a:r>
              <a:rPr sz="2800" b="1" spc="130" dirty="0">
                <a:latin typeface="Microsoft JhengHei"/>
                <a:cs typeface="Microsoft JhengHei"/>
              </a:rPr>
              <a:t>明</a:t>
            </a:r>
            <a:r>
              <a:rPr sz="2800" b="1" spc="65" dirty="0">
                <a:latin typeface="Calibri"/>
                <a:cs typeface="Calibri"/>
              </a:rPr>
              <a:t>,</a:t>
            </a:r>
            <a:r>
              <a:rPr sz="2800" b="1" spc="135" dirty="0">
                <a:latin typeface="Microsoft JhengHei"/>
                <a:cs typeface="Microsoft JhengHei"/>
              </a:rPr>
              <a:t>良好的国际收 </a:t>
            </a:r>
            <a:r>
              <a:rPr sz="2800" b="1" spc="15" dirty="0">
                <a:latin typeface="Microsoft JhengHei"/>
                <a:cs typeface="Microsoft JhengHei"/>
              </a:rPr>
              <a:t>支状况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5" dirty="0">
                <a:latin typeface="Microsoft JhengHei"/>
                <a:cs typeface="Microsoft JhengHei"/>
              </a:rPr>
              <a:t>国</a:t>
            </a:r>
            <a:r>
              <a:rPr sz="2800" b="1" spc="15" dirty="0">
                <a:latin typeface="Microsoft JhengHei"/>
                <a:cs typeface="Microsoft JhengHei"/>
              </a:rPr>
              <a:t>家外</a:t>
            </a:r>
            <a:r>
              <a:rPr sz="2800" b="1" spc="5" dirty="0">
                <a:latin typeface="Microsoft JhengHei"/>
                <a:cs typeface="Microsoft JhengHei"/>
              </a:rPr>
              <a:t>汇储</a:t>
            </a:r>
            <a:r>
              <a:rPr sz="2800" b="1" spc="15" dirty="0">
                <a:latin typeface="Microsoft JhengHei"/>
                <a:cs typeface="Microsoft JhengHei"/>
              </a:rPr>
              <a:t>备充</a:t>
            </a:r>
            <a:r>
              <a:rPr sz="2800" b="1" spc="30" dirty="0">
                <a:latin typeface="Microsoft JhengHei"/>
                <a:cs typeface="Microsoft JhengHei"/>
              </a:rPr>
              <a:t>足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dirty="0">
                <a:latin typeface="Microsoft JhengHei"/>
                <a:cs typeface="Microsoft JhengHei"/>
              </a:rPr>
              <a:t>对</a:t>
            </a:r>
            <a:r>
              <a:rPr sz="2800" b="1" spc="15" dirty="0">
                <a:latin typeface="Microsoft JhengHei"/>
                <a:cs typeface="Microsoft JhengHei"/>
              </a:rPr>
              <a:t>抵御</a:t>
            </a:r>
            <a:r>
              <a:rPr sz="2800" b="1" dirty="0">
                <a:latin typeface="Microsoft JhengHei"/>
                <a:cs typeface="Microsoft JhengHei"/>
              </a:rPr>
              <a:t>国际</a:t>
            </a:r>
            <a:r>
              <a:rPr sz="2800" b="1" spc="15" dirty="0">
                <a:latin typeface="Microsoft JhengHei"/>
                <a:cs typeface="Microsoft JhengHei"/>
              </a:rPr>
              <a:t>金融</a:t>
            </a:r>
            <a:r>
              <a:rPr sz="2800" b="1" dirty="0">
                <a:latin typeface="Microsoft JhengHei"/>
                <a:cs typeface="Microsoft JhengHei"/>
              </a:rPr>
              <a:t>风暴</a:t>
            </a:r>
            <a:r>
              <a:rPr sz="2800" b="1" spc="15" dirty="0">
                <a:latin typeface="Microsoft JhengHei"/>
                <a:cs typeface="Microsoft JhengHei"/>
              </a:rPr>
              <a:t>的冲</a:t>
            </a:r>
            <a:r>
              <a:rPr sz="2800" b="1" spc="60" dirty="0">
                <a:latin typeface="Microsoft JhengHei"/>
                <a:cs typeface="Microsoft JhengHei"/>
              </a:rPr>
              <a:t>击</a:t>
            </a:r>
            <a:r>
              <a:rPr sz="2800" b="1" spc="-50" dirty="0">
                <a:latin typeface="Calibri"/>
                <a:cs typeface="Calibri"/>
              </a:rPr>
              <a:t>,  </a:t>
            </a:r>
            <a:r>
              <a:rPr sz="2800" b="1" spc="15" dirty="0">
                <a:latin typeface="Microsoft JhengHei"/>
                <a:cs typeface="Microsoft JhengHei"/>
              </a:rPr>
              <a:t>将</a:t>
            </a:r>
            <a:r>
              <a:rPr sz="2800" b="1" dirty="0">
                <a:latin typeface="Microsoft JhengHei"/>
                <a:cs typeface="Microsoft JhengHei"/>
              </a:rPr>
              <a:t>发挥重</a:t>
            </a:r>
            <a:r>
              <a:rPr sz="2800" b="1" spc="15" dirty="0">
                <a:latin typeface="Microsoft JhengHei"/>
                <a:cs typeface="Microsoft JhengHei"/>
              </a:rPr>
              <a:t>要</a:t>
            </a:r>
            <a:r>
              <a:rPr sz="2800" b="1" dirty="0">
                <a:latin typeface="Microsoft JhengHei"/>
                <a:cs typeface="Microsoft JhengHei"/>
              </a:rPr>
              <a:t>作</a:t>
            </a:r>
            <a:r>
              <a:rPr sz="2800" b="1" spc="25" dirty="0">
                <a:latin typeface="Microsoft JhengHei"/>
                <a:cs typeface="Microsoft JhengHei"/>
              </a:rPr>
              <a:t>用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590949"/>
            <a:ext cx="8513445" cy="33515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14400" algn="just">
              <a:lnSpc>
                <a:spcPct val="120000"/>
              </a:lnSpc>
              <a:spcBef>
                <a:spcPts val="95"/>
              </a:spcBef>
            </a:pPr>
            <a:r>
              <a:rPr sz="2800" b="1" spc="170" dirty="0">
                <a:latin typeface="Calibri"/>
                <a:cs typeface="Calibri"/>
              </a:rPr>
              <a:t>2</a:t>
            </a:r>
            <a:r>
              <a:rPr sz="2800" b="1" spc="65" dirty="0">
                <a:latin typeface="Microsoft JhengHei"/>
                <a:cs typeface="Microsoft JhengHei"/>
              </a:rPr>
              <a:t>、</a:t>
            </a:r>
            <a:r>
              <a:rPr sz="2800" b="1" spc="60" dirty="0">
                <a:latin typeface="Microsoft JhengHei"/>
                <a:cs typeface="Microsoft JhengHei"/>
              </a:rPr>
              <a:t>随着通讯日</a:t>
            </a:r>
            <a:r>
              <a:rPr sz="2800" b="1" spc="50" dirty="0">
                <a:latin typeface="Microsoft JhengHei"/>
                <a:cs typeface="Microsoft JhengHei"/>
              </a:rPr>
              <a:t>渐</a:t>
            </a:r>
            <a:r>
              <a:rPr sz="2800" b="1" spc="60" dirty="0">
                <a:latin typeface="Microsoft JhengHei"/>
                <a:cs typeface="Microsoft JhengHei"/>
              </a:rPr>
              <a:t>发</a:t>
            </a:r>
            <a:r>
              <a:rPr sz="2800" b="1" spc="85" dirty="0">
                <a:latin typeface="Microsoft JhengHei"/>
                <a:cs typeface="Microsoft JhengHei"/>
              </a:rPr>
              <a:t>达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手机几乎成</a:t>
            </a:r>
            <a:r>
              <a:rPr sz="2800" b="1" spc="50" dirty="0">
                <a:latin typeface="Microsoft JhengHei"/>
                <a:cs typeface="Microsoft JhengHei"/>
              </a:rPr>
              <a:t>为</a:t>
            </a:r>
            <a:r>
              <a:rPr sz="2800" b="1" spc="60" dirty="0">
                <a:latin typeface="Microsoft JhengHei"/>
                <a:cs typeface="Microsoft JhengHei"/>
              </a:rPr>
              <a:t>大家不</a:t>
            </a:r>
            <a:r>
              <a:rPr sz="2800" b="1" spc="50" dirty="0">
                <a:latin typeface="Microsoft JhengHei"/>
                <a:cs typeface="Microsoft JhengHei"/>
              </a:rPr>
              <a:t>可</a:t>
            </a:r>
            <a:r>
              <a:rPr sz="2800" b="1" spc="-5" dirty="0">
                <a:latin typeface="Microsoft JhengHei"/>
                <a:cs typeface="Microsoft JhengHei"/>
              </a:rPr>
              <a:t>缺 </a:t>
            </a:r>
            <a:r>
              <a:rPr sz="2800" b="1" spc="40" dirty="0">
                <a:latin typeface="Microsoft JhengHei"/>
                <a:cs typeface="Microsoft JhengHei"/>
              </a:rPr>
              <a:t>少的必需</a:t>
            </a:r>
            <a:r>
              <a:rPr sz="2800" b="1" spc="50" dirty="0">
                <a:latin typeface="Microsoft JhengHei"/>
                <a:cs typeface="Microsoft JhengHei"/>
              </a:rPr>
              <a:t>品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40" dirty="0">
                <a:latin typeface="Microsoft JhengHei"/>
                <a:cs typeface="Microsoft JhengHei"/>
              </a:rPr>
              <a:t>但使用量增加之</a:t>
            </a:r>
            <a:r>
              <a:rPr sz="2800" b="1" spc="55" dirty="0">
                <a:latin typeface="Microsoft JhengHei"/>
                <a:cs typeface="Microsoft JhengHei"/>
              </a:rPr>
              <a:t>后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40" dirty="0">
                <a:latin typeface="Microsoft JhengHei"/>
                <a:cs typeface="Microsoft JhengHei"/>
              </a:rPr>
              <a:t>关于手机质量的投诉也 </a:t>
            </a:r>
            <a:r>
              <a:rPr sz="2800" b="1" spc="15" dirty="0">
                <a:latin typeface="Microsoft JhengHei"/>
                <a:cs typeface="Microsoft JhengHei"/>
              </a:rPr>
              <a:t>越</a:t>
            </a:r>
            <a:r>
              <a:rPr sz="2800" b="1" dirty="0">
                <a:latin typeface="Microsoft JhengHei"/>
                <a:cs typeface="Microsoft JhengHei"/>
              </a:rPr>
              <a:t>来越</a:t>
            </a:r>
            <a:r>
              <a:rPr sz="2800" b="1" spc="15" dirty="0">
                <a:latin typeface="Microsoft JhengHei"/>
                <a:cs typeface="Microsoft JhengHei"/>
              </a:rPr>
              <a:t>多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 marR="16510" indent="914400" algn="just">
              <a:lnSpc>
                <a:spcPct val="120000"/>
              </a:lnSpc>
              <a:spcBef>
                <a:spcPts val="5"/>
              </a:spcBef>
            </a:pPr>
            <a:r>
              <a:rPr sz="2800" b="1" spc="170" dirty="0">
                <a:latin typeface="Calibri"/>
                <a:cs typeface="Calibri"/>
              </a:rPr>
              <a:t>3</a:t>
            </a:r>
            <a:r>
              <a:rPr sz="2800" b="1" spc="65" dirty="0">
                <a:latin typeface="Microsoft JhengHei"/>
                <a:cs typeface="Microsoft JhengHei"/>
              </a:rPr>
              <a:t>、</a:t>
            </a:r>
            <a:r>
              <a:rPr sz="2800" b="1" spc="60" dirty="0">
                <a:latin typeface="Microsoft JhengHei"/>
                <a:cs typeface="Microsoft JhengHei"/>
              </a:rPr>
              <a:t>在南海主权</a:t>
            </a:r>
            <a:r>
              <a:rPr sz="2800" b="1" spc="50" dirty="0">
                <a:latin typeface="Microsoft JhengHei"/>
                <a:cs typeface="Microsoft JhengHei"/>
              </a:rPr>
              <a:t>问</a:t>
            </a:r>
            <a:r>
              <a:rPr sz="2800" b="1" spc="60" dirty="0">
                <a:latin typeface="Microsoft JhengHei"/>
                <a:cs typeface="Microsoft JhengHei"/>
              </a:rPr>
              <a:t>题</a:t>
            </a:r>
            <a:r>
              <a:rPr sz="2800" b="1" spc="85" dirty="0">
                <a:latin typeface="Microsoft JhengHei"/>
                <a:cs typeface="Microsoft JhengHei"/>
              </a:rPr>
              <a:t>上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南亚某些国</a:t>
            </a:r>
            <a:r>
              <a:rPr sz="2800" b="1" spc="50" dirty="0">
                <a:latin typeface="Microsoft JhengHei"/>
                <a:cs typeface="Microsoft JhengHei"/>
              </a:rPr>
              <a:t>家</a:t>
            </a:r>
            <a:r>
              <a:rPr sz="2800" b="1" spc="60" dirty="0">
                <a:latin typeface="Microsoft JhengHei"/>
                <a:cs typeface="Microsoft JhengHei"/>
              </a:rPr>
              <a:t>把中国</a:t>
            </a:r>
            <a:r>
              <a:rPr sz="2800" b="1" spc="50" dirty="0">
                <a:latin typeface="Microsoft JhengHei"/>
                <a:cs typeface="Microsoft JhengHei"/>
              </a:rPr>
              <a:t>的</a:t>
            </a:r>
            <a:r>
              <a:rPr sz="2800" b="1" spc="-5" dirty="0">
                <a:latin typeface="Microsoft JhengHei"/>
                <a:cs typeface="Microsoft JhengHei"/>
              </a:rPr>
              <a:t>严 </a:t>
            </a:r>
            <a:r>
              <a:rPr sz="2800" b="1" spc="15" dirty="0">
                <a:latin typeface="Microsoft JhengHei"/>
                <a:cs typeface="Microsoft JhengHei"/>
              </a:rPr>
              <a:t>正声明和强</a:t>
            </a:r>
            <a:r>
              <a:rPr sz="2800" b="1" dirty="0">
                <a:latin typeface="Microsoft JhengHei"/>
                <a:cs typeface="Microsoft JhengHei"/>
              </a:rPr>
              <a:t>烈</a:t>
            </a:r>
            <a:r>
              <a:rPr sz="2800" b="1" spc="15" dirty="0">
                <a:latin typeface="Microsoft JhengHei"/>
                <a:cs typeface="Microsoft JhengHei"/>
              </a:rPr>
              <a:t>抗</a:t>
            </a:r>
            <a:r>
              <a:rPr sz="2800" b="1" dirty="0">
                <a:latin typeface="Microsoft JhengHei"/>
                <a:cs typeface="Microsoft JhengHei"/>
              </a:rPr>
              <a:t>议置</a:t>
            </a:r>
            <a:r>
              <a:rPr sz="2800" b="1" spc="15" dirty="0">
                <a:latin typeface="Microsoft JhengHei"/>
                <a:cs typeface="Microsoft JhengHei"/>
              </a:rPr>
              <a:t>若</a:t>
            </a:r>
            <a:r>
              <a:rPr sz="2800" b="1" dirty="0">
                <a:latin typeface="Microsoft JhengHei"/>
                <a:cs typeface="Microsoft JhengHei"/>
              </a:rPr>
              <a:t>罔</a:t>
            </a:r>
            <a:r>
              <a:rPr sz="2800" b="1" spc="45" dirty="0">
                <a:latin typeface="Microsoft JhengHei"/>
                <a:cs typeface="Microsoft JhengHei"/>
              </a:rPr>
              <a:t>闻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dirty="0">
                <a:latin typeface="Microsoft JhengHei"/>
                <a:cs typeface="Microsoft JhengHei"/>
              </a:rPr>
              <a:t>一</a:t>
            </a:r>
            <a:r>
              <a:rPr sz="2800" b="1" spc="15" dirty="0">
                <a:latin typeface="Microsoft JhengHei"/>
                <a:cs typeface="Microsoft JhengHei"/>
              </a:rPr>
              <a:t>意</a:t>
            </a:r>
            <a:r>
              <a:rPr sz="2800" b="1" dirty="0">
                <a:latin typeface="Microsoft JhengHei"/>
                <a:cs typeface="Microsoft JhengHei"/>
              </a:rPr>
              <a:t>孤</a:t>
            </a:r>
            <a:r>
              <a:rPr sz="2800" b="1" spc="15" dirty="0">
                <a:latin typeface="Microsoft JhengHei"/>
                <a:cs typeface="Microsoft JhengHei"/>
              </a:rPr>
              <a:t>行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必</a:t>
            </a:r>
            <a:r>
              <a:rPr sz="2800" b="1" dirty="0">
                <a:latin typeface="Microsoft JhengHei"/>
                <a:cs typeface="Microsoft JhengHei"/>
              </a:rPr>
              <a:t>将</a:t>
            </a:r>
            <a:r>
              <a:rPr sz="2800" b="1" spc="15" dirty="0">
                <a:latin typeface="Microsoft JhengHei"/>
                <a:cs typeface="Microsoft JhengHei"/>
              </a:rPr>
              <a:t>自</a:t>
            </a:r>
            <a:r>
              <a:rPr sz="2800" b="1" dirty="0">
                <a:latin typeface="Microsoft JhengHei"/>
                <a:cs typeface="Microsoft JhengHei"/>
              </a:rPr>
              <a:t>食其</a:t>
            </a:r>
            <a:r>
              <a:rPr sz="2800" b="1" spc="35" dirty="0">
                <a:latin typeface="Microsoft JhengHei"/>
                <a:cs typeface="Microsoft JhengHei"/>
              </a:rPr>
              <a:t>果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7095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45" dirty="0">
                <a:latin typeface="Calibri"/>
                <a:cs typeface="Calibri"/>
              </a:rPr>
              <a:t>4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0" dirty="0">
                <a:latin typeface="Microsoft JhengHei"/>
                <a:cs typeface="Microsoft JhengHei"/>
              </a:rPr>
              <a:t>中</a:t>
            </a:r>
            <a:r>
              <a:rPr sz="2800" b="1" spc="30" dirty="0">
                <a:latin typeface="Microsoft JhengHei"/>
                <a:cs typeface="Microsoft JhengHei"/>
              </a:rPr>
              <a:t>国</a:t>
            </a:r>
            <a:r>
              <a:rPr sz="2800" b="1" spc="40" dirty="0">
                <a:latin typeface="Microsoft JhengHei"/>
                <a:cs typeface="Microsoft JhengHei"/>
              </a:rPr>
              <a:t>新</a:t>
            </a:r>
            <a:r>
              <a:rPr sz="2800" b="1" spc="30" dirty="0">
                <a:latin typeface="Microsoft JhengHei"/>
                <a:cs typeface="Microsoft JhengHei"/>
              </a:rPr>
              <a:t>诗</a:t>
            </a:r>
            <a:r>
              <a:rPr sz="2800" b="1" spc="40" dirty="0">
                <a:latin typeface="Microsoft JhengHei"/>
                <a:cs typeface="Microsoft JhengHei"/>
              </a:rPr>
              <a:t>诞</a:t>
            </a:r>
            <a:r>
              <a:rPr sz="2800" b="1" spc="30" dirty="0">
                <a:latin typeface="Microsoft JhengHei"/>
                <a:cs typeface="Microsoft JhengHei"/>
              </a:rPr>
              <a:t>生</a:t>
            </a:r>
            <a:r>
              <a:rPr sz="2800" b="1" spc="40" dirty="0">
                <a:latin typeface="Microsoft JhengHei"/>
                <a:cs typeface="Microsoft JhengHei"/>
              </a:rPr>
              <a:t>于</a:t>
            </a:r>
            <a:r>
              <a:rPr sz="2800" b="1" spc="30" dirty="0">
                <a:latin typeface="Microsoft JhengHei"/>
                <a:cs typeface="Microsoft JhengHei"/>
              </a:rPr>
              <a:t>五</a:t>
            </a:r>
            <a:r>
              <a:rPr sz="2800" b="1" spc="40" dirty="0">
                <a:latin typeface="Microsoft JhengHei"/>
                <a:cs typeface="Microsoft JhengHei"/>
              </a:rPr>
              <a:t>四</a:t>
            </a:r>
            <a:r>
              <a:rPr sz="2800" b="1" spc="30" dirty="0">
                <a:latin typeface="Microsoft JhengHei"/>
                <a:cs typeface="Microsoft JhengHei"/>
              </a:rPr>
              <a:t>运</a:t>
            </a:r>
            <a:r>
              <a:rPr sz="2800" b="1" spc="40" dirty="0">
                <a:latin typeface="Microsoft JhengHei"/>
                <a:cs typeface="Microsoft JhengHei"/>
              </a:rPr>
              <a:t>动</a:t>
            </a:r>
            <a:r>
              <a:rPr sz="2800" b="1" spc="30" dirty="0">
                <a:latin typeface="Microsoft JhengHei"/>
                <a:cs typeface="Microsoft JhengHei"/>
              </a:rPr>
              <a:t>前</a:t>
            </a:r>
            <a:r>
              <a:rPr sz="2800" b="1" spc="50" dirty="0">
                <a:latin typeface="Microsoft JhengHei"/>
                <a:cs typeface="Microsoft JhengHei"/>
              </a:rPr>
              <a:t>夕</a:t>
            </a:r>
            <a:r>
              <a:rPr sz="2800" b="1" spc="30" dirty="0">
                <a:latin typeface="Microsoft JhengHei"/>
                <a:cs typeface="Microsoft JhengHei"/>
              </a:rPr>
              <a:t>，</a:t>
            </a:r>
            <a:r>
              <a:rPr sz="2800" b="1" spc="35" dirty="0">
                <a:latin typeface="Microsoft JhengHei"/>
                <a:cs typeface="Microsoft JhengHei"/>
              </a:rPr>
              <a:t>它</a:t>
            </a:r>
            <a:r>
              <a:rPr sz="2800" b="1" spc="25" dirty="0">
                <a:latin typeface="Microsoft JhengHei"/>
                <a:cs typeface="Microsoft JhengHei"/>
              </a:rPr>
              <a:t>不</a:t>
            </a:r>
            <a:r>
              <a:rPr sz="2800" b="1" spc="35" dirty="0">
                <a:latin typeface="Microsoft JhengHei"/>
                <a:cs typeface="Microsoft JhengHei"/>
              </a:rPr>
              <a:t>断</a:t>
            </a:r>
            <a:r>
              <a:rPr sz="2800" b="1" spc="25" dirty="0">
                <a:latin typeface="Microsoft JhengHei"/>
                <a:cs typeface="Microsoft JhengHei"/>
              </a:rPr>
              <a:t>接</a:t>
            </a:r>
            <a:r>
              <a:rPr sz="2800" b="1" spc="35" dirty="0">
                <a:latin typeface="Microsoft JhengHei"/>
                <a:cs typeface="Microsoft JhengHei"/>
              </a:rPr>
              <a:t>受</a:t>
            </a:r>
            <a:r>
              <a:rPr sz="2800" b="1" spc="-5" dirty="0">
                <a:latin typeface="Microsoft JhengHei"/>
                <a:cs typeface="Microsoft JhengHei"/>
              </a:rPr>
              <a:t>外 </a:t>
            </a:r>
            <a:r>
              <a:rPr sz="2800" b="1" spc="110" dirty="0">
                <a:latin typeface="Microsoft JhengHei"/>
                <a:cs typeface="Microsoft JhengHei"/>
              </a:rPr>
              <a:t>来</a:t>
            </a:r>
            <a:r>
              <a:rPr sz="2800" b="1" spc="100" dirty="0">
                <a:latin typeface="Microsoft JhengHei"/>
                <a:cs typeface="Microsoft JhengHei"/>
              </a:rPr>
              <a:t>思想文</a:t>
            </a:r>
            <a:r>
              <a:rPr sz="2800" b="1" spc="110" dirty="0">
                <a:latin typeface="Microsoft JhengHei"/>
                <a:cs typeface="Microsoft JhengHei"/>
              </a:rPr>
              <a:t>化</a:t>
            </a:r>
            <a:r>
              <a:rPr sz="2800" b="1" spc="100" dirty="0">
                <a:latin typeface="Microsoft JhengHei"/>
                <a:cs typeface="Microsoft JhengHei"/>
              </a:rPr>
              <a:t>的影</a:t>
            </a:r>
            <a:r>
              <a:rPr sz="2800" b="1" spc="114" dirty="0">
                <a:latin typeface="Microsoft JhengHei"/>
                <a:cs typeface="Microsoft JhengHei"/>
              </a:rPr>
              <a:t>响，</a:t>
            </a:r>
            <a:r>
              <a:rPr sz="2800" b="1" spc="100" dirty="0">
                <a:latin typeface="Microsoft JhengHei"/>
                <a:cs typeface="Microsoft JhengHei"/>
              </a:rPr>
              <a:t>并融合</a:t>
            </a:r>
            <a:r>
              <a:rPr sz="2800" b="1" spc="110" dirty="0">
                <a:latin typeface="Microsoft JhengHei"/>
                <a:cs typeface="Microsoft JhengHei"/>
              </a:rPr>
              <a:t>了</a:t>
            </a:r>
            <a:r>
              <a:rPr sz="2800" b="1" spc="100" dirty="0">
                <a:latin typeface="Microsoft JhengHei"/>
                <a:cs typeface="Microsoft JhengHei"/>
              </a:rPr>
              <a:t>民族风</a:t>
            </a:r>
            <a:r>
              <a:rPr sz="2800" b="1" spc="130" dirty="0">
                <a:latin typeface="Microsoft JhengHei"/>
                <a:cs typeface="Microsoft JhengHei"/>
              </a:rPr>
              <a:t>格</a:t>
            </a:r>
            <a:r>
              <a:rPr sz="2800" b="1" spc="100" dirty="0">
                <a:latin typeface="Microsoft JhengHei"/>
                <a:cs typeface="Microsoft JhengHei"/>
              </a:rPr>
              <a:t>，涌现</a:t>
            </a:r>
            <a:r>
              <a:rPr sz="2800" b="1" spc="110" dirty="0">
                <a:latin typeface="Microsoft JhengHei"/>
                <a:cs typeface="Microsoft JhengHei"/>
              </a:rPr>
              <a:t>了一</a:t>
            </a:r>
            <a:r>
              <a:rPr sz="2800" b="1" spc="-5" dirty="0">
                <a:latin typeface="Microsoft JhengHei"/>
                <a:cs typeface="Microsoft JhengHei"/>
              </a:rPr>
              <a:t>大 </a:t>
            </a:r>
            <a:r>
              <a:rPr sz="2800" b="1" spc="15" dirty="0">
                <a:latin typeface="Microsoft JhengHei"/>
                <a:cs typeface="Microsoft JhengHei"/>
              </a:rPr>
              <a:t>批</a:t>
            </a:r>
            <a:r>
              <a:rPr sz="2800" b="1" dirty="0">
                <a:latin typeface="Microsoft JhengHei"/>
                <a:cs typeface="Microsoft JhengHei"/>
              </a:rPr>
              <a:t>诗</a:t>
            </a:r>
            <a:r>
              <a:rPr sz="2800" b="1" spc="10" dirty="0">
                <a:latin typeface="Microsoft JhengHei"/>
                <a:cs typeface="Microsoft JhengHei"/>
              </a:rPr>
              <a:t>人</a:t>
            </a:r>
            <a:r>
              <a:rPr sz="2800" b="1" spc="5" dirty="0">
                <a:latin typeface="Microsoft JhengHei"/>
                <a:cs typeface="Microsoft JhengHei"/>
              </a:rPr>
              <a:t>、</a:t>
            </a:r>
            <a:r>
              <a:rPr sz="2800" b="1" spc="15" dirty="0">
                <a:latin typeface="Microsoft JhengHei"/>
                <a:cs typeface="Microsoft JhengHei"/>
              </a:rPr>
              <a:t>诗</a:t>
            </a:r>
            <a:r>
              <a:rPr sz="2800" b="1" dirty="0">
                <a:latin typeface="Microsoft JhengHei"/>
                <a:cs typeface="Microsoft JhengHei"/>
              </a:rPr>
              <a:t>作和艺</a:t>
            </a:r>
            <a:r>
              <a:rPr sz="2800" b="1" spc="15" dirty="0">
                <a:latin typeface="Microsoft JhengHei"/>
                <a:cs typeface="Microsoft JhengHei"/>
              </a:rPr>
              <a:t>术</a:t>
            </a:r>
            <a:r>
              <a:rPr sz="2800" b="1" dirty="0">
                <a:latin typeface="Microsoft JhengHei"/>
                <a:cs typeface="Microsoft JhengHei"/>
              </a:rPr>
              <a:t>流</a:t>
            </a:r>
            <a:r>
              <a:rPr sz="2800" b="1" spc="25" dirty="0">
                <a:latin typeface="Microsoft JhengHei"/>
                <a:cs typeface="Microsoft JhengHei"/>
              </a:rPr>
              <a:t>派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20430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204" dirty="0">
                <a:latin typeface="Calibri"/>
                <a:cs typeface="Calibri"/>
              </a:rPr>
              <a:t>5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他们在遇到</a:t>
            </a:r>
            <a:r>
              <a:rPr sz="2800" b="1" spc="85" dirty="0">
                <a:latin typeface="Microsoft JhengHei"/>
                <a:cs typeface="Microsoft JhengHei"/>
              </a:rPr>
              <a:t>困</a:t>
            </a:r>
            <a:r>
              <a:rPr sz="2800" b="1" spc="100" dirty="0">
                <a:latin typeface="Microsoft JhengHei"/>
                <a:cs typeface="Microsoft JhengHei"/>
              </a:rPr>
              <a:t>难的时</a:t>
            </a:r>
            <a:r>
              <a:rPr sz="2800" b="1" spc="85" dirty="0">
                <a:latin typeface="Microsoft JhengHei"/>
                <a:cs typeface="Microsoft JhengHei"/>
              </a:rPr>
              <a:t>候</a:t>
            </a:r>
            <a:r>
              <a:rPr sz="2800" b="1" spc="100" dirty="0">
                <a:latin typeface="Microsoft JhengHei"/>
                <a:cs typeface="Microsoft JhengHei"/>
              </a:rPr>
              <a:t>并没有</a:t>
            </a:r>
            <a:r>
              <a:rPr sz="2800" b="1" spc="85" dirty="0">
                <a:latin typeface="Microsoft JhengHei"/>
                <a:cs typeface="Microsoft JhengHei"/>
              </a:rPr>
              <a:t>消</a:t>
            </a:r>
            <a:r>
              <a:rPr sz="2800" b="1" spc="135" dirty="0">
                <a:latin typeface="Microsoft JhengHei"/>
                <a:cs typeface="Microsoft JhengHei"/>
              </a:rPr>
              <a:t>沉</a:t>
            </a:r>
            <a:r>
              <a:rPr sz="2800" b="1" spc="105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而是在 </a:t>
            </a:r>
            <a:r>
              <a:rPr sz="2800" b="1" spc="110" dirty="0">
                <a:latin typeface="Microsoft JhengHei"/>
                <a:cs typeface="Microsoft JhengHei"/>
              </a:rPr>
              <a:t>大</a:t>
            </a:r>
            <a:r>
              <a:rPr sz="2800" b="1" spc="100" dirty="0">
                <a:latin typeface="Microsoft JhengHei"/>
                <a:cs typeface="Microsoft JhengHei"/>
              </a:rPr>
              <a:t>家的信</a:t>
            </a:r>
            <a:r>
              <a:rPr sz="2800" b="1" spc="110" dirty="0">
                <a:latin typeface="Microsoft JhengHei"/>
                <a:cs typeface="Microsoft JhengHei"/>
              </a:rPr>
              <a:t>赖</a:t>
            </a:r>
            <a:r>
              <a:rPr sz="2800" b="1" spc="100" dirty="0">
                <a:latin typeface="Microsoft JhengHei"/>
                <a:cs typeface="Microsoft JhengHei"/>
              </a:rPr>
              <a:t>和关怀</a:t>
            </a:r>
            <a:r>
              <a:rPr sz="2800" b="1" spc="110" dirty="0">
                <a:latin typeface="Microsoft JhengHei"/>
                <a:cs typeface="Microsoft JhengHei"/>
              </a:rPr>
              <a:t>中</a:t>
            </a:r>
            <a:r>
              <a:rPr sz="2800" b="1" spc="100" dirty="0">
                <a:latin typeface="Microsoft JhengHei"/>
                <a:cs typeface="Microsoft JhengHei"/>
              </a:rPr>
              <a:t>得到了</a:t>
            </a:r>
            <a:r>
              <a:rPr sz="2800" b="1" spc="110" dirty="0">
                <a:latin typeface="Microsoft JhengHei"/>
                <a:cs typeface="Microsoft JhengHei"/>
              </a:rPr>
              <a:t>力</a:t>
            </a:r>
            <a:r>
              <a:rPr sz="2800" b="1" spc="130" dirty="0">
                <a:latin typeface="Microsoft JhengHei"/>
                <a:cs typeface="Microsoft JhengHei"/>
              </a:rPr>
              <a:t>量</a:t>
            </a:r>
            <a:r>
              <a:rPr sz="2800" b="1" spc="105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树</a:t>
            </a:r>
            <a:r>
              <a:rPr sz="2800" b="1" spc="110" dirty="0">
                <a:latin typeface="Microsoft JhengHei"/>
                <a:cs typeface="Microsoft JhengHei"/>
              </a:rPr>
              <a:t>立</a:t>
            </a:r>
            <a:r>
              <a:rPr sz="2800" b="1" spc="100" dirty="0">
                <a:latin typeface="Microsoft JhengHei"/>
                <a:cs typeface="Microsoft JhengHei"/>
              </a:rPr>
              <a:t>了克服</a:t>
            </a:r>
            <a:r>
              <a:rPr sz="2800" b="1" spc="110" dirty="0">
                <a:latin typeface="Microsoft JhengHei"/>
                <a:cs typeface="Microsoft JhengHei"/>
              </a:rPr>
              <a:t>困难</a:t>
            </a:r>
            <a:r>
              <a:rPr sz="2800" b="1" spc="-5" dirty="0">
                <a:latin typeface="Microsoft JhengHei"/>
                <a:cs typeface="Microsoft JhengHei"/>
              </a:rPr>
              <a:t>的 </a:t>
            </a:r>
            <a:r>
              <a:rPr sz="2800" b="1" spc="15" dirty="0">
                <a:latin typeface="Microsoft JhengHei"/>
                <a:cs typeface="Microsoft JhengHei"/>
              </a:rPr>
              <a:t>信</a:t>
            </a:r>
            <a:r>
              <a:rPr sz="2800" b="1" dirty="0">
                <a:latin typeface="Microsoft JhengHei"/>
                <a:cs typeface="Microsoft JhengHei"/>
              </a:rPr>
              <a:t>心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19685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204" dirty="0">
                <a:latin typeface="Calibri"/>
                <a:cs typeface="Calibri"/>
              </a:rPr>
              <a:t>6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95" dirty="0">
                <a:latin typeface="Microsoft JhengHei"/>
                <a:cs typeface="Microsoft JhengHei"/>
              </a:rPr>
              <a:t>针对部分教</a:t>
            </a:r>
            <a:r>
              <a:rPr sz="2800" b="1" spc="80" dirty="0">
                <a:latin typeface="Microsoft JhengHei"/>
                <a:cs typeface="Microsoft JhengHei"/>
              </a:rPr>
              <a:t>师</a:t>
            </a:r>
            <a:r>
              <a:rPr sz="2800" b="1" spc="95" dirty="0">
                <a:latin typeface="Microsoft JhengHei"/>
                <a:cs typeface="Microsoft JhengHei"/>
              </a:rPr>
              <a:t>私自向</a:t>
            </a:r>
            <a:r>
              <a:rPr sz="2800" b="1" spc="80" dirty="0">
                <a:latin typeface="Microsoft JhengHei"/>
                <a:cs typeface="Microsoft JhengHei"/>
              </a:rPr>
              <a:t>学</a:t>
            </a:r>
            <a:r>
              <a:rPr sz="2800" b="1" spc="95" dirty="0">
                <a:latin typeface="Microsoft JhengHei"/>
                <a:cs typeface="Microsoft JhengHei"/>
              </a:rPr>
              <a:t>生收费</a:t>
            </a:r>
            <a:r>
              <a:rPr sz="2800" b="1" spc="80" dirty="0">
                <a:latin typeface="Microsoft JhengHei"/>
                <a:cs typeface="Microsoft JhengHei"/>
              </a:rPr>
              <a:t>滥</a:t>
            </a:r>
            <a:r>
              <a:rPr sz="2800" b="1" spc="95" dirty="0">
                <a:latin typeface="Microsoft JhengHei"/>
                <a:cs typeface="Microsoft JhengHei"/>
              </a:rPr>
              <a:t>订教辅资</a:t>
            </a:r>
            <a:r>
              <a:rPr sz="2800" b="1" spc="-5" dirty="0">
                <a:latin typeface="Microsoft JhengHei"/>
                <a:cs typeface="Microsoft JhengHei"/>
              </a:rPr>
              <a:t>料 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情</a:t>
            </a:r>
            <a:r>
              <a:rPr sz="2800" b="1" spc="105" dirty="0">
                <a:latin typeface="Microsoft JhengHei"/>
                <a:cs typeface="Microsoft JhengHei"/>
              </a:rPr>
              <a:t>况，</a:t>
            </a:r>
            <a:r>
              <a:rPr sz="2800" b="1" spc="110" dirty="0">
                <a:latin typeface="Microsoft JhengHei"/>
                <a:cs typeface="Microsoft JhengHei"/>
              </a:rPr>
              <a:t>学</a:t>
            </a:r>
            <a:r>
              <a:rPr sz="2800" b="1" spc="100" dirty="0">
                <a:latin typeface="Microsoft JhengHei"/>
                <a:cs typeface="Microsoft JhengHei"/>
              </a:rPr>
              <a:t>校组织</a:t>
            </a:r>
            <a:r>
              <a:rPr sz="2800" b="1" spc="110" dirty="0">
                <a:latin typeface="Microsoft JhengHei"/>
                <a:cs typeface="Microsoft JhengHei"/>
              </a:rPr>
              <a:t>力</a:t>
            </a:r>
            <a:r>
              <a:rPr sz="2800" b="1" spc="100" dirty="0">
                <a:latin typeface="Microsoft JhengHei"/>
                <a:cs typeface="Microsoft JhengHei"/>
              </a:rPr>
              <a:t>量进行</a:t>
            </a:r>
            <a:r>
              <a:rPr sz="2800" b="1" spc="110" dirty="0">
                <a:latin typeface="Microsoft JhengHei"/>
                <a:cs typeface="Microsoft JhengHei"/>
              </a:rPr>
              <a:t>了</a:t>
            </a:r>
            <a:r>
              <a:rPr sz="2800" b="1" spc="100" dirty="0">
                <a:latin typeface="Microsoft JhengHei"/>
                <a:cs typeface="Microsoft JhengHei"/>
              </a:rPr>
              <a:t>专项检</a:t>
            </a:r>
            <a:r>
              <a:rPr sz="2800" b="1" spc="140" dirty="0">
                <a:latin typeface="Microsoft JhengHei"/>
                <a:cs typeface="Microsoft JhengHei"/>
              </a:rPr>
              <a:t>查</a:t>
            </a:r>
            <a:r>
              <a:rPr sz="2800" b="1" spc="100" dirty="0">
                <a:latin typeface="Microsoft JhengHei"/>
                <a:cs typeface="Microsoft JhengHei"/>
              </a:rPr>
              <a:t>，并将</a:t>
            </a:r>
            <a:r>
              <a:rPr sz="2800" b="1" spc="110" dirty="0">
                <a:latin typeface="Microsoft JhengHei"/>
                <a:cs typeface="Microsoft JhengHei"/>
              </a:rPr>
              <a:t>检查</a:t>
            </a:r>
            <a:r>
              <a:rPr sz="2800" b="1" spc="-5" dirty="0">
                <a:latin typeface="Microsoft JhengHei"/>
                <a:cs typeface="Microsoft JhengHei"/>
              </a:rPr>
              <a:t>结 </a:t>
            </a:r>
            <a:r>
              <a:rPr sz="2800" b="1" spc="15" dirty="0">
                <a:latin typeface="Microsoft JhengHei"/>
                <a:cs typeface="Microsoft JhengHei"/>
              </a:rPr>
              <a:t>果</a:t>
            </a:r>
            <a:r>
              <a:rPr sz="2800" b="1" dirty="0">
                <a:latin typeface="Microsoft JhengHei"/>
                <a:cs typeface="Microsoft JhengHei"/>
              </a:rPr>
              <a:t>纳入每</a:t>
            </a:r>
            <a:r>
              <a:rPr sz="2800" b="1" spc="15" dirty="0">
                <a:latin typeface="Microsoft JhengHei"/>
                <a:cs typeface="Microsoft JhengHei"/>
              </a:rPr>
              <a:t>学</a:t>
            </a:r>
            <a:r>
              <a:rPr sz="2800" b="1" dirty="0">
                <a:latin typeface="Microsoft JhengHei"/>
                <a:cs typeface="Microsoft JhengHei"/>
              </a:rPr>
              <a:t>年教师</a:t>
            </a:r>
            <a:r>
              <a:rPr sz="2800" b="1" spc="15" dirty="0">
                <a:latin typeface="Microsoft JhengHei"/>
                <a:cs typeface="Microsoft JhengHei"/>
              </a:rPr>
              <a:t>奖</a:t>
            </a:r>
            <a:r>
              <a:rPr sz="2800" b="1" dirty="0">
                <a:latin typeface="Microsoft JhengHei"/>
                <a:cs typeface="Microsoft JhengHei"/>
              </a:rPr>
              <a:t>励性绩</a:t>
            </a:r>
            <a:r>
              <a:rPr sz="2800" b="1" spc="15" dirty="0">
                <a:latin typeface="Microsoft JhengHei"/>
                <a:cs typeface="Microsoft JhengHei"/>
              </a:rPr>
              <a:t>效</a:t>
            </a:r>
            <a:r>
              <a:rPr sz="2800" b="1" dirty="0">
                <a:latin typeface="Microsoft JhengHei"/>
                <a:cs typeface="Microsoft JhengHei"/>
              </a:rPr>
              <a:t>工资</a:t>
            </a:r>
            <a:r>
              <a:rPr sz="2800" b="1" spc="60" dirty="0">
                <a:latin typeface="Microsoft JhengHei"/>
                <a:cs typeface="Microsoft JhengHei"/>
              </a:rPr>
              <a:t>中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9635" cy="176212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indent="718820" algn="just">
              <a:lnSpc>
                <a:spcPct val="100000"/>
              </a:lnSpc>
              <a:spcBef>
                <a:spcPts val="330"/>
              </a:spcBef>
            </a:pPr>
            <a:r>
              <a:rPr sz="2800" b="1" spc="145" dirty="0">
                <a:latin typeface="Calibri"/>
                <a:cs typeface="Calibri"/>
              </a:rPr>
              <a:t>7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0" dirty="0">
                <a:latin typeface="Microsoft JhengHei"/>
                <a:cs typeface="Microsoft JhengHei"/>
              </a:rPr>
              <a:t>美</a:t>
            </a:r>
            <a:r>
              <a:rPr sz="2800" b="1" spc="30" dirty="0">
                <a:latin typeface="Microsoft JhengHei"/>
                <a:cs typeface="Microsoft JhengHei"/>
              </a:rPr>
              <a:t>国</a:t>
            </a:r>
            <a:r>
              <a:rPr sz="2800" b="1" spc="40" dirty="0">
                <a:latin typeface="Microsoft JhengHei"/>
                <a:cs typeface="Microsoft JhengHei"/>
              </a:rPr>
              <a:t>航</a:t>
            </a:r>
            <a:r>
              <a:rPr sz="2800" b="1" spc="30" dirty="0">
                <a:latin typeface="Microsoft JhengHei"/>
                <a:cs typeface="Microsoft JhengHei"/>
              </a:rPr>
              <a:t>天</a:t>
            </a:r>
            <a:r>
              <a:rPr sz="2800" b="1" spc="40" dirty="0">
                <a:latin typeface="Microsoft JhengHei"/>
                <a:cs typeface="Microsoft JhengHei"/>
              </a:rPr>
              <a:t>局</a:t>
            </a:r>
            <a:r>
              <a:rPr sz="2800" b="1" spc="30" dirty="0">
                <a:latin typeface="Microsoft JhengHei"/>
                <a:cs typeface="Microsoft JhengHei"/>
              </a:rPr>
              <a:t>负</a:t>
            </a:r>
            <a:r>
              <a:rPr sz="2800" b="1" spc="40" dirty="0">
                <a:latin typeface="Microsoft JhengHei"/>
                <a:cs typeface="Microsoft JhengHei"/>
              </a:rPr>
              <a:t>责</a:t>
            </a:r>
            <a:r>
              <a:rPr sz="2800" b="1" spc="30" dirty="0">
                <a:latin typeface="Microsoft JhengHei"/>
                <a:cs typeface="Microsoft JhengHei"/>
              </a:rPr>
              <a:t>安</a:t>
            </a:r>
            <a:r>
              <a:rPr sz="2800" b="1" spc="40" dirty="0">
                <a:latin typeface="Microsoft JhengHei"/>
                <a:cs typeface="Microsoft JhengHei"/>
              </a:rPr>
              <a:t>全</a:t>
            </a:r>
            <a:r>
              <a:rPr sz="2800" b="1" spc="30" dirty="0">
                <a:latin typeface="Microsoft JhengHei"/>
                <a:cs typeface="Microsoft JhengHei"/>
              </a:rPr>
              <a:t>的</a:t>
            </a:r>
            <a:r>
              <a:rPr sz="2800" b="1" spc="40" dirty="0">
                <a:latin typeface="Microsoft JhengHei"/>
                <a:cs typeface="Microsoft JhengHei"/>
              </a:rPr>
              <a:t>专</a:t>
            </a:r>
            <a:r>
              <a:rPr sz="2800" b="1" spc="30" dirty="0">
                <a:latin typeface="Microsoft JhengHei"/>
                <a:cs typeface="Microsoft JhengHei"/>
              </a:rPr>
              <a:t>家</a:t>
            </a:r>
            <a:r>
              <a:rPr sz="2800" b="1" spc="40" dirty="0">
                <a:latin typeface="Microsoft JhengHei"/>
                <a:cs typeface="Microsoft JhengHei"/>
              </a:rPr>
              <a:t>小</a:t>
            </a:r>
            <a:r>
              <a:rPr sz="2800" b="1" spc="30" dirty="0">
                <a:latin typeface="Microsoft JhengHei"/>
                <a:cs typeface="Microsoft JhengHei"/>
              </a:rPr>
              <a:t>组</a:t>
            </a:r>
            <a:r>
              <a:rPr sz="2800" b="1" spc="40" dirty="0">
                <a:latin typeface="Microsoft JhengHei"/>
                <a:cs typeface="Microsoft JhengHei"/>
              </a:rPr>
              <a:t>近</a:t>
            </a:r>
            <a:r>
              <a:rPr sz="2800" b="1" spc="30" dirty="0">
                <a:latin typeface="Microsoft JhengHei"/>
                <a:cs typeface="Microsoft JhengHei"/>
              </a:rPr>
              <a:t>日</a:t>
            </a:r>
            <a:r>
              <a:rPr sz="2800" b="1" spc="40" dirty="0">
                <a:latin typeface="Microsoft JhengHei"/>
                <a:cs typeface="Microsoft JhengHei"/>
              </a:rPr>
              <a:t>声称，</a:t>
            </a:r>
            <a:r>
              <a:rPr sz="2800" b="1" spc="-5" dirty="0">
                <a:latin typeface="Microsoft JhengHei"/>
                <a:cs typeface="Microsoft JhengHei"/>
              </a:rPr>
              <a:t>航 </a:t>
            </a:r>
            <a:r>
              <a:rPr sz="2800" b="1" spc="110" dirty="0">
                <a:latin typeface="Microsoft JhengHei"/>
                <a:cs typeface="Microsoft JhengHei"/>
              </a:rPr>
              <a:t>天</a:t>
            </a:r>
            <a:r>
              <a:rPr sz="2800" b="1" spc="100" dirty="0">
                <a:latin typeface="Microsoft JhengHei"/>
                <a:cs typeface="Microsoft JhengHei"/>
              </a:rPr>
              <a:t>局没有</a:t>
            </a:r>
            <a:r>
              <a:rPr sz="2800" b="1" spc="110" dirty="0">
                <a:latin typeface="Microsoft JhengHei"/>
                <a:cs typeface="Microsoft JhengHei"/>
              </a:rPr>
              <a:t>充</a:t>
            </a:r>
            <a:r>
              <a:rPr sz="2800" b="1" spc="100" dirty="0">
                <a:latin typeface="Microsoft JhengHei"/>
                <a:cs typeface="Microsoft JhengHei"/>
              </a:rPr>
              <a:t>分重视</a:t>
            </a:r>
            <a:r>
              <a:rPr sz="2800" b="1" spc="110" dirty="0">
                <a:latin typeface="Microsoft JhengHei"/>
                <a:cs typeface="Microsoft JhengHei"/>
              </a:rPr>
              <a:t>新</a:t>
            </a:r>
            <a:r>
              <a:rPr sz="2800" b="1" spc="100" dirty="0">
                <a:latin typeface="Microsoft JhengHei"/>
                <a:cs typeface="Microsoft JhengHei"/>
              </a:rPr>
              <a:t>型航天</a:t>
            </a:r>
            <a:r>
              <a:rPr sz="2800" b="1" spc="110" dirty="0">
                <a:latin typeface="Microsoft JhengHei"/>
                <a:cs typeface="Microsoft JhengHei"/>
              </a:rPr>
              <a:t>器</a:t>
            </a:r>
            <a:r>
              <a:rPr sz="2800" b="1" spc="100" dirty="0">
                <a:latin typeface="Microsoft JhengHei"/>
                <a:cs typeface="Microsoft JhengHei"/>
              </a:rPr>
              <a:t>设计中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安全性</a:t>
            </a:r>
            <a:r>
              <a:rPr sz="2800" b="1" spc="110" dirty="0">
                <a:latin typeface="Microsoft JhengHei"/>
                <a:cs typeface="Microsoft JhengHei"/>
              </a:rPr>
              <a:t>问</a:t>
            </a:r>
            <a:r>
              <a:rPr sz="2800" b="1" spc="165" dirty="0">
                <a:latin typeface="Microsoft JhengHei"/>
                <a:cs typeface="Microsoft JhengHei"/>
              </a:rPr>
              <a:t>题</a:t>
            </a:r>
            <a:r>
              <a:rPr sz="2800" b="1" spc="-5" dirty="0">
                <a:latin typeface="Microsoft JhengHei"/>
                <a:cs typeface="Microsoft JhengHei"/>
              </a:rPr>
              <a:t>， </a:t>
            </a:r>
            <a:r>
              <a:rPr sz="2800" b="1" spc="110" dirty="0">
                <a:latin typeface="Microsoft JhengHei"/>
                <a:cs typeface="Microsoft JhengHei"/>
              </a:rPr>
              <a:t>其</a:t>
            </a:r>
            <a:r>
              <a:rPr sz="2800" b="1" spc="100" dirty="0">
                <a:latin typeface="Microsoft JhengHei"/>
                <a:cs typeface="Microsoft JhengHei"/>
              </a:rPr>
              <a:t>中返月</a:t>
            </a:r>
            <a:r>
              <a:rPr sz="2800" b="1" spc="110" dirty="0">
                <a:latin typeface="Microsoft JhengHei"/>
                <a:cs typeface="Microsoft JhengHei"/>
              </a:rPr>
              <a:t>球</a:t>
            </a:r>
            <a:r>
              <a:rPr sz="2800" b="1" spc="100" dirty="0">
                <a:latin typeface="Microsoft JhengHei"/>
                <a:cs typeface="Microsoft JhengHei"/>
              </a:rPr>
              <a:t>计划面</a:t>
            </a:r>
            <a:r>
              <a:rPr sz="2800" b="1" spc="110" dirty="0">
                <a:latin typeface="Microsoft JhengHei"/>
                <a:cs typeface="Microsoft JhengHei"/>
              </a:rPr>
              <a:t>临</a:t>
            </a:r>
            <a:r>
              <a:rPr sz="2800" b="1" spc="100" dirty="0">
                <a:latin typeface="Microsoft JhengHei"/>
                <a:cs typeface="Microsoft JhengHei"/>
              </a:rPr>
              <a:t>领导能</a:t>
            </a:r>
            <a:r>
              <a:rPr sz="2800" b="1" spc="140" dirty="0">
                <a:latin typeface="Microsoft JhengHei"/>
                <a:cs typeface="Microsoft JhengHei"/>
              </a:rPr>
              <a:t>力</a:t>
            </a:r>
            <a:r>
              <a:rPr sz="2800" b="1" spc="100" dirty="0">
                <a:latin typeface="Microsoft JhengHei"/>
                <a:cs typeface="Microsoft JhengHei"/>
              </a:rPr>
              <a:t>、信心</a:t>
            </a:r>
            <a:r>
              <a:rPr sz="2800" b="1" spc="114" dirty="0">
                <a:latin typeface="Microsoft JhengHei"/>
                <a:cs typeface="Microsoft JhengHei"/>
              </a:rPr>
              <a:t>缺</a:t>
            </a:r>
            <a:r>
              <a:rPr sz="2800" b="1" spc="100" dirty="0">
                <a:latin typeface="Microsoft JhengHei"/>
                <a:cs typeface="Microsoft JhengHei"/>
              </a:rPr>
              <a:t>乏和资</a:t>
            </a:r>
            <a:r>
              <a:rPr sz="2800" b="1" spc="114" dirty="0">
                <a:latin typeface="Microsoft JhengHei"/>
                <a:cs typeface="Microsoft JhengHei"/>
              </a:rPr>
              <a:t>金短</a:t>
            </a:r>
            <a:r>
              <a:rPr sz="2800" b="1" spc="-5" dirty="0">
                <a:latin typeface="Microsoft JhengHei"/>
                <a:cs typeface="Microsoft JhengHei"/>
              </a:rPr>
              <a:t>缺 </a:t>
            </a:r>
            <a:r>
              <a:rPr sz="2800" b="1" spc="15" dirty="0">
                <a:latin typeface="Microsoft JhengHei"/>
                <a:cs typeface="Microsoft JhengHei"/>
              </a:rPr>
              <a:t>等</a:t>
            </a:r>
            <a:r>
              <a:rPr sz="2800" b="1" dirty="0">
                <a:latin typeface="Microsoft JhengHei"/>
                <a:cs typeface="Microsoft JhengHei"/>
              </a:rPr>
              <a:t>诸多问</a:t>
            </a:r>
            <a:r>
              <a:rPr sz="2800" b="1" spc="30" dirty="0">
                <a:latin typeface="Microsoft JhengHei"/>
                <a:cs typeface="Microsoft JhengHei"/>
              </a:rPr>
              <a:t>题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688107"/>
            <a:ext cx="8864600" cy="329501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 indent="914400">
              <a:lnSpc>
                <a:spcPct val="100000"/>
              </a:lnSpc>
              <a:spcBef>
                <a:spcPts val="315"/>
              </a:spcBef>
            </a:pPr>
            <a:r>
              <a:rPr sz="2800" b="1" spc="204" dirty="0">
                <a:latin typeface="Calibri"/>
                <a:cs typeface="Calibri"/>
              </a:rPr>
              <a:t>8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具有历史文</a:t>
            </a:r>
            <a:r>
              <a:rPr sz="2800" b="1" spc="85" dirty="0">
                <a:latin typeface="Microsoft JhengHei"/>
                <a:cs typeface="Microsoft JhengHei"/>
              </a:rPr>
              <a:t>化</a:t>
            </a:r>
            <a:r>
              <a:rPr sz="2800" b="1" spc="100" dirty="0">
                <a:latin typeface="Microsoft JhengHei"/>
                <a:cs typeface="Microsoft JhengHei"/>
              </a:rPr>
              <a:t>价值的</a:t>
            </a:r>
            <a:r>
              <a:rPr sz="2800" b="1" spc="85" dirty="0">
                <a:latin typeface="Microsoft JhengHei"/>
                <a:cs typeface="Microsoft JhengHei"/>
              </a:rPr>
              <a:t>老</a:t>
            </a:r>
            <a:r>
              <a:rPr sz="2800" b="1" spc="100" dirty="0">
                <a:latin typeface="Microsoft JhengHei"/>
                <a:cs typeface="Microsoft JhengHei"/>
              </a:rPr>
              <a:t>建筑是</a:t>
            </a:r>
            <a:r>
              <a:rPr sz="2800" b="1" spc="85" dirty="0">
                <a:latin typeface="Microsoft JhengHei"/>
                <a:cs typeface="Microsoft JhengHei"/>
              </a:rPr>
              <a:t>一</a:t>
            </a:r>
            <a:r>
              <a:rPr sz="2800" b="1" spc="100" dirty="0">
                <a:latin typeface="Microsoft JhengHei"/>
                <a:cs typeface="Microsoft JhengHei"/>
              </a:rPr>
              <a:t>座城市不</a:t>
            </a:r>
            <a:r>
              <a:rPr sz="2800" b="1" spc="-5" dirty="0">
                <a:latin typeface="Microsoft JhengHei"/>
                <a:cs typeface="Microsoft JhengHei"/>
              </a:rPr>
              <a:t>可 </a:t>
            </a:r>
            <a:r>
              <a:rPr sz="2800" b="1" spc="114" dirty="0">
                <a:latin typeface="Microsoft JhengHei"/>
                <a:cs typeface="Microsoft JhengHei"/>
              </a:rPr>
              <a:t>复</a:t>
            </a:r>
            <a:r>
              <a:rPr sz="2800" b="1" spc="100" dirty="0">
                <a:latin typeface="Microsoft JhengHei"/>
                <a:cs typeface="Microsoft JhengHei"/>
              </a:rPr>
              <a:t>制、独</a:t>
            </a:r>
            <a:r>
              <a:rPr sz="2800" b="1" spc="114" dirty="0">
                <a:latin typeface="Microsoft JhengHei"/>
                <a:cs typeface="Microsoft JhengHei"/>
              </a:rPr>
              <a:t>一</a:t>
            </a:r>
            <a:r>
              <a:rPr sz="2800" b="1" spc="100" dirty="0">
                <a:latin typeface="Microsoft JhengHei"/>
                <a:cs typeface="Microsoft JhengHei"/>
              </a:rPr>
              <a:t>无二的</a:t>
            </a:r>
            <a:r>
              <a:rPr sz="2800" b="1" spc="114" dirty="0">
                <a:latin typeface="Microsoft JhengHei"/>
                <a:cs typeface="Microsoft JhengHei"/>
              </a:rPr>
              <a:t>标</a:t>
            </a:r>
            <a:r>
              <a:rPr sz="2800" b="1" spc="110" dirty="0">
                <a:latin typeface="Microsoft JhengHei"/>
                <a:cs typeface="Microsoft JhengHei"/>
              </a:rPr>
              <a:t>志</a:t>
            </a:r>
            <a:r>
              <a:rPr sz="2800" b="1" spc="100" dirty="0">
                <a:latin typeface="Microsoft JhengHei"/>
                <a:cs typeface="Microsoft JhengHei"/>
              </a:rPr>
              <a:t>，与</a:t>
            </a:r>
            <a:r>
              <a:rPr sz="2800" b="1" spc="110" dirty="0">
                <a:latin typeface="Microsoft JhengHei"/>
                <a:cs typeface="Microsoft JhengHei"/>
              </a:rPr>
              <a:t>之</a:t>
            </a:r>
            <a:r>
              <a:rPr sz="2800" b="1" spc="100" dirty="0">
                <a:latin typeface="Microsoft JhengHei"/>
                <a:cs typeface="Microsoft JhengHei"/>
              </a:rPr>
              <a:t>紧密相</a:t>
            </a:r>
            <a:r>
              <a:rPr sz="2800" b="1" spc="110" dirty="0">
                <a:latin typeface="Microsoft JhengHei"/>
                <a:cs typeface="Microsoft JhengHei"/>
              </a:rPr>
              <a:t>关</a:t>
            </a:r>
            <a:r>
              <a:rPr sz="2800" b="1" spc="100" dirty="0">
                <a:latin typeface="Microsoft JhengHei"/>
                <a:cs typeface="Microsoft JhengHei"/>
              </a:rPr>
              <a:t>的历史</a:t>
            </a:r>
            <a:r>
              <a:rPr sz="2800" b="1" spc="110" dirty="0">
                <a:latin typeface="Microsoft JhengHei"/>
                <a:cs typeface="Microsoft JhengHei"/>
              </a:rPr>
              <a:t>传说</a:t>
            </a:r>
            <a:r>
              <a:rPr sz="2800" b="1" spc="-5" dirty="0">
                <a:latin typeface="Microsoft JhengHei"/>
                <a:cs typeface="Microsoft JhengHei"/>
              </a:rPr>
              <a:t>和 </a:t>
            </a:r>
            <a:r>
              <a:rPr sz="2800" b="1" spc="100" dirty="0">
                <a:latin typeface="Microsoft JhengHei"/>
                <a:cs typeface="Microsoft JhengHei"/>
              </a:rPr>
              <a:t>故事，</a:t>
            </a:r>
            <a:r>
              <a:rPr sz="2800" b="1" spc="105" dirty="0">
                <a:latin typeface="Microsoft JhengHei"/>
                <a:cs typeface="Microsoft JhengHei"/>
              </a:rPr>
              <a:t>让这座城市具有了浓厚的人文氛围和历史品</a:t>
            </a:r>
            <a:r>
              <a:rPr sz="2800" b="1" spc="75" dirty="0">
                <a:latin typeface="Microsoft JhengHei"/>
                <a:cs typeface="Microsoft JhengHei"/>
              </a:rPr>
              <a:t>位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349250" indent="914400" algn="just">
              <a:lnSpc>
                <a:spcPct val="100000"/>
              </a:lnSpc>
              <a:spcBef>
                <a:spcPts val="2145"/>
              </a:spcBef>
            </a:pPr>
            <a:r>
              <a:rPr sz="2800" b="1" spc="204" dirty="0">
                <a:latin typeface="Calibri"/>
                <a:cs typeface="Calibri"/>
              </a:rPr>
              <a:t>9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95" dirty="0">
                <a:latin typeface="Microsoft JhengHei"/>
                <a:cs typeface="Microsoft JhengHei"/>
              </a:rPr>
              <a:t>瑞典国王因</a:t>
            </a:r>
            <a:r>
              <a:rPr sz="2800" b="1" spc="80" dirty="0">
                <a:latin typeface="Microsoft JhengHei"/>
                <a:cs typeface="Microsoft JhengHei"/>
              </a:rPr>
              <a:t>自</a:t>
            </a:r>
            <a:r>
              <a:rPr sz="2800" b="1" spc="95" dirty="0">
                <a:latin typeface="Microsoft JhengHei"/>
                <a:cs typeface="Microsoft JhengHei"/>
              </a:rPr>
              <a:t>己开车</a:t>
            </a:r>
            <a:r>
              <a:rPr sz="2800" b="1" spc="80" dirty="0">
                <a:latin typeface="Microsoft JhengHei"/>
                <a:cs typeface="Microsoft JhengHei"/>
              </a:rPr>
              <a:t>上</a:t>
            </a:r>
            <a:r>
              <a:rPr sz="2800" b="1" spc="95" dirty="0">
                <a:latin typeface="Microsoft JhengHei"/>
                <a:cs typeface="Microsoft JhengHei"/>
              </a:rPr>
              <a:t>下班饱</a:t>
            </a:r>
            <a:r>
              <a:rPr sz="2800" b="1" spc="80" dirty="0">
                <a:latin typeface="Microsoft JhengHei"/>
                <a:cs typeface="Microsoft JhengHei"/>
              </a:rPr>
              <a:t>受</a:t>
            </a:r>
            <a:r>
              <a:rPr sz="2800" b="1" spc="95" dirty="0">
                <a:latin typeface="Microsoft JhengHei"/>
                <a:cs typeface="Microsoft JhengHei"/>
              </a:rPr>
              <a:t>赞</a:t>
            </a:r>
            <a:r>
              <a:rPr sz="2800" b="1" spc="145" dirty="0">
                <a:latin typeface="Microsoft JhengHei"/>
                <a:cs typeface="Microsoft JhengHei"/>
              </a:rPr>
              <a:t>誉</a:t>
            </a:r>
            <a:r>
              <a:rPr sz="2800" b="1" spc="100" dirty="0">
                <a:latin typeface="Microsoft JhengHei"/>
                <a:cs typeface="Microsoft JhengHei"/>
              </a:rPr>
              <a:t>，而曾 花</a:t>
            </a:r>
            <a:r>
              <a:rPr sz="2800" b="1" spc="165" dirty="0">
                <a:latin typeface="Calibri"/>
                <a:cs typeface="Calibri"/>
              </a:rPr>
              <a:t>15</a:t>
            </a:r>
            <a:r>
              <a:rPr sz="2800" b="1" spc="85" dirty="0">
                <a:latin typeface="Microsoft JhengHei"/>
                <a:cs typeface="Microsoft JhengHei"/>
              </a:rPr>
              <a:t>欧元乘</a:t>
            </a:r>
            <a:r>
              <a:rPr sz="2800" b="1" spc="100" dirty="0">
                <a:latin typeface="Microsoft JhengHei"/>
                <a:cs typeface="Microsoft JhengHei"/>
              </a:rPr>
              <a:t>坐</a:t>
            </a:r>
            <a:r>
              <a:rPr sz="2800" b="1" spc="85" dirty="0">
                <a:latin typeface="Microsoft JhengHei"/>
                <a:cs typeface="Microsoft JhengHei"/>
              </a:rPr>
              <a:t>廉价航</a:t>
            </a:r>
            <a:r>
              <a:rPr sz="2800" b="1" spc="100" dirty="0">
                <a:latin typeface="Microsoft JhengHei"/>
                <a:cs typeface="Microsoft JhengHei"/>
              </a:rPr>
              <a:t>班</a:t>
            </a:r>
            <a:r>
              <a:rPr sz="2800" b="1" spc="85" dirty="0">
                <a:latin typeface="Microsoft JhengHei"/>
                <a:cs typeface="Microsoft JhengHei"/>
              </a:rPr>
              <a:t>探亲的</a:t>
            </a:r>
            <a:r>
              <a:rPr sz="2800" b="1" spc="100" dirty="0">
                <a:latin typeface="Microsoft JhengHei"/>
                <a:cs typeface="Microsoft JhengHei"/>
              </a:rPr>
              <a:t>西</a:t>
            </a:r>
            <a:r>
              <a:rPr sz="2800" b="1" spc="85" dirty="0">
                <a:latin typeface="Microsoft JhengHei"/>
                <a:cs typeface="Microsoft JhengHei"/>
              </a:rPr>
              <a:t>班牙王</a:t>
            </a:r>
            <a:r>
              <a:rPr sz="2800" b="1" spc="160" dirty="0">
                <a:latin typeface="Microsoft JhengHei"/>
                <a:cs typeface="Microsoft JhengHei"/>
              </a:rPr>
              <a:t>后</a:t>
            </a:r>
            <a:r>
              <a:rPr sz="2800" b="1" spc="90" dirty="0">
                <a:latin typeface="Microsoft JhengHei"/>
                <a:cs typeface="Microsoft JhengHei"/>
              </a:rPr>
              <a:t>，更被</a:t>
            </a:r>
            <a:r>
              <a:rPr sz="2800" b="1" spc="100" dirty="0">
                <a:latin typeface="Microsoft JhengHei"/>
                <a:cs typeface="Microsoft JhengHei"/>
              </a:rPr>
              <a:t>视</a:t>
            </a:r>
            <a:r>
              <a:rPr sz="2800" b="1" spc="-5" dirty="0">
                <a:latin typeface="Microsoft JhengHei"/>
                <a:cs typeface="Microsoft JhengHei"/>
              </a:rPr>
              <a:t>为 </a:t>
            </a:r>
            <a:r>
              <a:rPr sz="2800" b="1" spc="15" dirty="0">
                <a:latin typeface="Microsoft JhengHei"/>
                <a:cs typeface="Microsoft JhengHei"/>
              </a:rPr>
              <a:t>欧</a:t>
            </a:r>
            <a:r>
              <a:rPr sz="2800" b="1" dirty="0">
                <a:latin typeface="Microsoft JhengHei"/>
                <a:cs typeface="Microsoft JhengHei"/>
              </a:rPr>
              <a:t>洲王室</a:t>
            </a:r>
            <a:r>
              <a:rPr sz="2800" b="1" spc="15" dirty="0">
                <a:latin typeface="Microsoft JhengHei"/>
                <a:cs typeface="Microsoft JhengHei"/>
              </a:rPr>
              <a:t>节</a:t>
            </a:r>
            <a:r>
              <a:rPr sz="2800" b="1" dirty="0">
                <a:latin typeface="Microsoft JhengHei"/>
                <a:cs typeface="Microsoft JhengHei"/>
              </a:rPr>
              <a:t>俭的榜</a:t>
            </a:r>
            <a:r>
              <a:rPr sz="2800" b="1" spc="45" dirty="0">
                <a:latin typeface="Microsoft JhengHei"/>
                <a:cs typeface="Microsoft JhengHei"/>
              </a:rPr>
              <a:t>样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6460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04" dirty="0">
                <a:latin typeface="Calibri"/>
                <a:cs typeface="Calibri"/>
              </a:rPr>
              <a:t>0</a:t>
            </a:r>
            <a:r>
              <a:rPr sz="2800" b="1" spc="90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叶永烈</a:t>
            </a:r>
            <a:r>
              <a:rPr sz="2800" b="1" spc="85" dirty="0">
                <a:latin typeface="Microsoft JhengHei"/>
                <a:cs typeface="Microsoft JhengHei"/>
              </a:rPr>
              <a:t>编</a:t>
            </a:r>
            <a:r>
              <a:rPr sz="2800" b="1" spc="100" dirty="0">
                <a:latin typeface="Microsoft JhengHei"/>
                <a:cs typeface="Microsoft JhengHei"/>
              </a:rPr>
              <a:t>著</a:t>
            </a:r>
            <a:r>
              <a:rPr sz="2800" b="1" spc="114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《</a:t>
            </a:r>
            <a:r>
              <a:rPr sz="2800" b="1" spc="85" dirty="0">
                <a:latin typeface="Microsoft JhengHei"/>
                <a:cs typeface="Microsoft JhengHei"/>
              </a:rPr>
              <a:t>天</a:t>
            </a:r>
            <a:r>
              <a:rPr sz="2800" b="1" spc="100" dirty="0">
                <a:latin typeface="Microsoft JhengHei"/>
                <a:cs typeface="Microsoft JhengHei"/>
              </a:rPr>
              <a:t>文知</a:t>
            </a:r>
            <a:r>
              <a:rPr sz="2800" b="1" spc="110" dirty="0">
                <a:latin typeface="Microsoft JhengHei"/>
                <a:cs typeface="Microsoft JhengHei"/>
              </a:rPr>
              <a:t>识</a:t>
            </a:r>
            <a:r>
              <a:rPr sz="2800" b="1" spc="90" dirty="0">
                <a:latin typeface="Microsoft JhengHei"/>
                <a:cs typeface="Microsoft JhengHei"/>
              </a:rPr>
              <a:t>》</a:t>
            </a:r>
            <a:r>
              <a:rPr sz="2800" b="1" spc="100" dirty="0">
                <a:latin typeface="Microsoft JhengHei"/>
                <a:cs typeface="Microsoft JhengHei"/>
              </a:rPr>
              <a:t>，丰富</a:t>
            </a:r>
            <a:r>
              <a:rPr sz="2800" b="1" spc="85" dirty="0">
                <a:latin typeface="Microsoft JhengHei"/>
                <a:cs typeface="Microsoft JhengHei"/>
              </a:rPr>
              <a:t>而</a:t>
            </a:r>
            <a:r>
              <a:rPr sz="2800" b="1" spc="100" dirty="0">
                <a:latin typeface="Microsoft JhengHei"/>
                <a:cs typeface="Microsoft JhengHei"/>
              </a:rPr>
              <a:t>系</a:t>
            </a:r>
            <a:r>
              <a:rPr sz="2800" b="1" spc="110" dirty="0">
                <a:latin typeface="Microsoft JhengHei"/>
                <a:cs typeface="Microsoft JhengHei"/>
              </a:rPr>
              <a:t>统</a:t>
            </a:r>
            <a:r>
              <a:rPr sz="2800" b="1" spc="-5" dirty="0">
                <a:latin typeface="Microsoft JhengHei"/>
                <a:cs typeface="Microsoft JhengHei"/>
              </a:rPr>
              <a:t>地 </a:t>
            </a:r>
            <a:r>
              <a:rPr sz="2800" b="1" spc="110" dirty="0">
                <a:latin typeface="Microsoft JhengHei"/>
                <a:cs typeface="Microsoft JhengHei"/>
              </a:rPr>
              <a:t>介</a:t>
            </a:r>
            <a:r>
              <a:rPr sz="2800" b="1" spc="100" dirty="0">
                <a:latin typeface="Microsoft JhengHei"/>
                <a:cs typeface="Microsoft JhengHei"/>
              </a:rPr>
              <a:t>绍了浩</a:t>
            </a:r>
            <a:r>
              <a:rPr sz="2800" b="1" spc="110" dirty="0">
                <a:latin typeface="Microsoft JhengHei"/>
                <a:cs typeface="Microsoft JhengHei"/>
              </a:rPr>
              <a:t>瀚</a:t>
            </a:r>
            <a:r>
              <a:rPr sz="2800" b="1" spc="100" dirty="0">
                <a:latin typeface="Microsoft JhengHei"/>
                <a:cs typeface="Microsoft JhengHei"/>
              </a:rPr>
              <a:t>太空里</a:t>
            </a:r>
            <a:r>
              <a:rPr sz="2800" b="1" spc="110" dirty="0">
                <a:latin typeface="Microsoft JhengHei"/>
                <a:cs typeface="Microsoft JhengHei"/>
              </a:rPr>
              <a:t>星</a:t>
            </a:r>
            <a:r>
              <a:rPr sz="2800" b="1" spc="100" dirty="0">
                <a:latin typeface="Microsoft JhengHei"/>
                <a:cs typeface="Microsoft JhengHei"/>
              </a:rPr>
              <a:t>球演</a:t>
            </a:r>
            <a:r>
              <a:rPr sz="2800" b="1" spc="125" dirty="0">
                <a:latin typeface="Microsoft JhengHei"/>
                <a:cs typeface="Microsoft JhengHei"/>
              </a:rPr>
              <a:t>变</a:t>
            </a:r>
            <a:r>
              <a:rPr sz="2800" b="1" spc="114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星云飘</a:t>
            </a:r>
            <a:r>
              <a:rPr sz="2800" b="1" spc="110" dirty="0">
                <a:latin typeface="Microsoft JhengHei"/>
                <a:cs typeface="Microsoft JhengHei"/>
              </a:rPr>
              <a:t>移</a:t>
            </a:r>
            <a:r>
              <a:rPr sz="2800" b="1" spc="100" dirty="0">
                <a:latin typeface="Microsoft JhengHei"/>
                <a:cs typeface="Microsoft JhengHei"/>
              </a:rPr>
              <a:t>的科学</a:t>
            </a:r>
            <a:r>
              <a:rPr sz="2800" b="1" spc="110" dirty="0">
                <a:latin typeface="Microsoft JhengHei"/>
                <a:cs typeface="Microsoft JhengHei"/>
              </a:rPr>
              <a:t>原</a:t>
            </a:r>
            <a:r>
              <a:rPr sz="2800" b="1" spc="135" dirty="0">
                <a:latin typeface="Microsoft JhengHei"/>
                <a:cs typeface="Microsoft JhengHei"/>
              </a:rPr>
              <a:t>理</a:t>
            </a:r>
            <a:r>
              <a:rPr sz="2800" b="1" spc="-5" dirty="0">
                <a:latin typeface="Microsoft JhengHei"/>
                <a:cs typeface="Microsoft JhengHei"/>
              </a:rPr>
              <a:t>， </a:t>
            </a:r>
            <a:r>
              <a:rPr sz="2800" b="1" spc="15" dirty="0">
                <a:latin typeface="Microsoft JhengHei"/>
                <a:cs typeface="Microsoft JhengHei"/>
              </a:rPr>
              <a:t>为</a:t>
            </a:r>
            <a:r>
              <a:rPr sz="2800" b="1" dirty="0">
                <a:latin typeface="Microsoft JhengHei"/>
                <a:cs typeface="Microsoft JhengHei"/>
              </a:rPr>
              <a:t>我们展</a:t>
            </a:r>
            <a:r>
              <a:rPr sz="2800" b="1" spc="15" dirty="0">
                <a:latin typeface="Microsoft JhengHei"/>
                <a:cs typeface="Microsoft JhengHei"/>
              </a:rPr>
              <a:t>现</a:t>
            </a:r>
            <a:r>
              <a:rPr sz="2800" b="1" dirty="0">
                <a:latin typeface="Microsoft JhengHei"/>
                <a:cs typeface="Microsoft JhengHei"/>
              </a:rPr>
              <a:t>了宇宙</a:t>
            </a:r>
            <a:r>
              <a:rPr sz="2800" b="1" spc="15" dirty="0">
                <a:latin typeface="Microsoft JhengHei"/>
                <a:cs typeface="Microsoft JhengHei"/>
              </a:rPr>
              <a:t>中</a:t>
            </a:r>
            <a:r>
              <a:rPr sz="2800" b="1" dirty="0">
                <a:latin typeface="Microsoft JhengHei"/>
                <a:cs typeface="Microsoft JhengHei"/>
              </a:rPr>
              <a:t>一幅幅</a:t>
            </a:r>
            <a:r>
              <a:rPr sz="2800" b="1" spc="15" dirty="0">
                <a:latin typeface="Microsoft JhengHei"/>
                <a:cs typeface="Microsoft JhengHei"/>
              </a:rPr>
              <a:t>美</a:t>
            </a:r>
            <a:r>
              <a:rPr sz="2800" b="1" dirty="0">
                <a:latin typeface="Microsoft JhengHei"/>
                <a:cs typeface="Microsoft JhengHei"/>
              </a:rPr>
              <a:t>妙的图</a:t>
            </a:r>
            <a:r>
              <a:rPr sz="2800" b="1" spc="75" dirty="0">
                <a:latin typeface="Microsoft JhengHei"/>
                <a:cs typeface="Microsoft JhengHei"/>
              </a:rPr>
              <a:t>画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04555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135" dirty="0">
                <a:latin typeface="Calibri"/>
                <a:cs typeface="Calibri"/>
              </a:rPr>
              <a:t>1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5" dirty="0">
                <a:latin typeface="Microsoft JhengHei"/>
                <a:cs typeface="Microsoft JhengHei"/>
              </a:rPr>
              <a:t>艺人</a:t>
            </a:r>
            <a:r>
              <a:rPr sz="2800" b="1" spc="25" dirty="0">
                <a:latin typeface="Microsoft JhengHei"/>
                <a:cs typeface="Microsoft JhengHei"/>
              </a:rPr>
              <a:t>们</a:t>
            </a:r>
            <a:r>
              <a:rPr sz="2800" b="1" spc="15" dirty="0">
                <a:latin typeface="Microsoft JhengHei"/>
                <a:cs typeface="Microsoft JhengHei"/>
              </a:rPr>
              <a:t>过去一</a:t>
            </a:r>
            <a:r>
              <a:rPr sz="2800" b="1" spc="25" dirty="0">
                <a:latin typeface="Microsoft JhengHei"/>
                <a:cs typeface="Microsoft JhengHei"/>
              </a:rPr>
              <a:t>贯</a:t>
            </a:r>
            <a:r>
              <a:rPr sz="2800" b="1" spc="15" dirty="0">
                <a:latin typeface="Microsoft JhengHei"/>
                <a:cs typeface="Microsoft JhengHei"/>
              </a:rPr>
              <a:t>遭白</a:t>
            </a:r>
            <a:r>
              <a:rPr sz="2800" b="1" spc="40" dirty="0">
                <a:latin typeface="Microsoft JhengHei"/>
                <a:cs typeface="Microsoft JhengHei"/>
              </a:rPr>
              <a:t>眼</a:t>
            </a:r>
            <a:r>
              <a:rPr sz="2800" b="1" spc="30" dirty="0">
                <a:latin typeface="Microsoft JhengHei"/>
                <a:cs typeface="Microsoft JhengHei"/>
              </a:rPr>
              <a:t>，</a:t>
            </a:r>
            <a:r>
              <a:rPr sz="2800" b="1" spc="15" dirty="0">
                <a:latin typeface="Microsoft JhengHei"/>
                <a:cs typeface="Microsoft JhengHei"/>
              </a:rPr>
              <a:t>如今却</a:t>
            </a:r>
            <a:r>
              <a:rPr sz="2800" b="1" spc="25" dirty="0">
                <a:latin typeface="Microsoft JhengHei"/>
                <a:cs typeface="Microsoft JhengHei"/>
              </a:rPr>
              <a:t>受</a:t>
            </a:r>
            <a:r>
              <a:rPr sz="2800" b="1" spc="15" dirty="0">
                <a:latin typeface="Microsoft JhengHei"/>
                <a:cs typeface="Microsoft JhengHei"/>
              </a:rPr>
              <a:t>到</a:t>
            </a:r>
            <a:r>
              <a:rPr sz="2800" b="1" spc="25" dirty="0">
                <a:latin typeface="Microsoft JhengHei"/>
                <a:cs typeface="Microsoft JhengHei"/>
              </a:rPr>
              <a:t>人们</a:t>
            </a:r>
            <a:r>
              <a:rPr sz="2800" b="1" spc="-5" dirty="0">
                <a:latin typeface="Microsoft JhengHei"/>
                <a:cs typeface="Microsoft JhengHei"/>
              </a:rPr>
              <a:t>热 </a:t>
            </a:r>
            <a:r>
              <a:rPr sz="2800" b="1" spc="110" dirty="0">
                <a:latin typeface="Microsoft JhengHei"/>
                <a:cs typeface="Microsoft JhengHei"/>
              </a:rPr>
              <a:t>切</a:t>
            </a:r>
            <a:r>
              <a:rPr sz="2800" b="1" spc="100" dirty="0">
                <a:latin typeface="Microsoft JhengHei"/>
                <a:cs typeface="Microsoft JhengHei"/>
              </a:rPr>
              <a:t>的青</a:t>
            </a:r>
            <a:r>
              <a:rPr sz="2800" b="1" spc="110" dirty="0">
                <a:latin typeface="Microsoft JhengHei"/>
                <a:cs typeface="Microsoft JhengHei"/>
              </a:rPr>
              <a:t>睐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在这白</a:t>
            </a:r>
            <a:r>
              <a:rPr sz="2800" b="1" spc="110" dirty="0">
                <a:latin typeface="Microsoft JhengHei"/>
                <a:cs typeface="Microsoft JhengHei"/>
              </a:rPr>
              <a:t>眼</a:t>
            </a:r>
            <a:r>
              <a:rPr sz="2800" b="1" spc="100" dirty="0">
                <a:latin typeface="Microsoft JhengHei"/>
                <a:cs typeface="Microsoft JhengHei"/>
              </a:rPr>
              <a:t>和青睐</a:t>
            </a:r>
            <a:r>
              <a:rPr sz="2800" b="1" spc="110" dirty="0">
                <a:latin typeface="Microsoft JhengHei"/>
                <a:cs typeface="Microsoft JhengHei"/>
              </a:rPr>
              <a:t>对</a:t>
            </a:r>
            <a:r>
              <a:rPr sz="2800" b="1" spc="100" dirty="0">
                <a:latin typeface="Microsoft JhengHei"/>
                <a:cs typeface="Microsoft JhengHei"/>
              </a:rPr>
              <a:t>比之</a:t>
            </a:r>
            <a:r>
              <a:rPr sz="2800" b="1" spc="125" dirty="0">
                <a:latin typeface="Microsoft JhengHei"/>
                <a:cs typeface="Microsoft JhengHei"/>
              </a:rPr>
              <a:t>间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他们体</a:t>
            </a:r>
            <a:r>
              <a:rPr sz="2800" b="1" spc="110" dirty="0">
                <a:latin typeface="Microsoft JhengHei"/>
                <a:cs typeface="Microsoft JhengHei"/>
              </a:rPr>
              <a:t>味着</a:t>
            </a:r>
            <a:r>
              <a:rPr sz="2800" b="1" spc="-5" dirty="0">
                <a:latin typeface="Microsoft JhengHei"/>
                <a:cs typeface="Microsoft JhengHei"/>
              </a:rPr>
              <a:t>人 </a:t>
            </a:r>
            <a:r>
              <a:rPr sz="2800" b="1" spc="10" dirty="0">
                <a:latin typeface="Microsoft JhengHei"/>
                <a:cs typeface="Microsoft JhengHei"/>
              </a:rPr>
              <a:t>间</a:t>
            </a:r>
            <a:r>
              <a:rPr sz="2800" b="1" dirty="0">
                <a:latin typeface="Microsoft JhengHei"/>
                <a:cs typeface="Microsoft JhengHei"/>
              </a:rPr>
              <a:t>的温</a:t>
            </a:r>
            <a:r>
              <a:rPr sz="2800" b="1" spc="15" dirty="0">
                <a:latin typeface="Microsoft JhengHei"/>
                <a:cs typeface="Microsoft JhengHei"/>
              </a:rPr>
              <a:t>暖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130" dirty="0">
                <a:latin typeface="Calibri"/>
                <a:cs typeface="Calibri"/>
              </a:rPr>
              <a:t>12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0" dirty="0">
                <a:latin typeface="Microsoft JhengHei"/>
                <a:cs typeface="Microsoft JhengHei"/>
              </a:rPr>
              <a:t>今天</a:t>
            </a:r>
            <a:r>
              <a:rPr sz="2800" b="1" spc="25" dirty="0">
                <a:latin typeface="Microsoft JhengHei"/>
                <a:cs typeface="Microsoft JhengHei"/>
              </a:rPr>
              <a:t>我</a:t>
            </a:r>
            <a:r>
              <a:rPr sz="2800" b="1" spc="10" dirty="0">
                <a:latin typeface="Microsoft JhengHei"/>
                <a:cs typeface="Microsoft JhengHei"/>
              </a:rPr>
              <a:t>们要向</a:t>
            </a:r>
            <a:r>
              <a:rPr sz="2800" b="1" spc="25" dirty="0">
                <a:latin typeface="Microsoft JhengHei"/>
                <a:cs typeface="Microsoft JhengHei"/>
              </a:rPr>
              <a:t>读</a:t>
            </a:r>
            <a:r>
              <a:rPr sz="2800" b="1" spc="10" dirty="0">
                <a:latin typeface="Microsoft JhengHei"/>
                <a:cs typeface="Microsoft JhengHei"/>
              </a:rPr>
              <a:t>者讲述</a:t>
            </a:r>
            <a:r>
              <a:rPr sz="2800" b="1" spc="55" dirty="0">
                <a:latin typeface="Microsoft JhengHei"/>
                <a:cs typeface="Microsoft JhengHei"/>
              </a:rPr>
              <a:t>的</a:t>
            </a:r>
            <a:r>
              <a:rPr sz="2800" b="1" spc="15" dirty="0">
                <a:latin typeface="Microsoft JhengHei"/>
                <a:cs typeface="Microsoft JhengHei"/>
              </a:rPr>
              <a:t>，</a:t>
            </a:r>
            <a:r>
              <a:rPr sz="2800" b="1" spc="10" dirty="0">
                <a:latin typeface="Microsoft JhengHei"/>
                <a:cs typeface="Microsoft JhengHei"/>
              </a:rPr>
              <a:t>依然</a:t>
            </a:r>
            <a:r>
              <a:rPr sz="2800" b="1" spc="25" dirty="0">
                <a:latin typeface="Microsoft JhengHei"/>
                <a:cs typeface="Microsoft JhengHei"/>
              </a:rPr>
              <a:t>是</a:t>
            </a:r>
            <a:r>
              <a:rPr sz="2800" b="1" spc="10" dirty="0">
                <a:latin typeface="Microsoft JhengHei"/>
                <a:cs typeface="Microsoft JhengHei"/>
              </a:rPr>
              <a:t>一</a:t>
            </a:r>
            <a:r>
              <a:rPr sz="2800" b="1" spc="25" dirty="0">
                <a:latin typeface="Microsoft JhengHei"/>
                <a:cs typeface="Microsoft JhengHei"/>
              </a:rPr>
              <a:t>位有</a:t>
            </a:r>
            <a:r>
              <a:rPr sz="2800" b="1" spc="-5" dirty="0">
                <a:latin typeface="Microsoft JhengHei"/>
                <a:cs typeface="Microsoft JhengHei"/>
              </a:rPr>
              <a:t>关 </a:t>
            </a:r>
            <a:r>
              <a:rPr sz="2800" b="1" spc="110" dirty="0">
                <a:latin typeface="Microsoft JhengHei"/>
                <a:cs typeface="Microsoft JhengHei"/>
              </a:rPr>
              <a:t>市</a:t>
            </a:r>
            <a:r>
              <a:rPr sz="2800" b="1" spc="100" dirty="0">
                <a:latin typeface="Microsoft JhengHei"/>
                <a:cs typeface="Microsoft JhengHei"/>
              </a:rPr>
              <a:t>委书记</a:t>
            </a:r>
            <a:r>
              <a:rPr sz="2800" b="1" spc="110" dirty="0">
                <a:latin typeface="Microsoft JhengHei"/>
                <a:cs typeface="Microsoft JhengHei"/>
              </a:rPr>
              <a:t>牛</a:t>
            </a:r>
            <a:r>
              <a:rPr sz="2800" b="1" spc="100" dirty="0">
                <a:latin typeface="Microsoft JhengHei"/>
                <a:cs typeface="Microsoft JhengHei"/>
              </a:rPr>
              <a:t>玉儒慎</a:t>
            </a:r>
            <a:r>
              <a:rPr sz="2800" b="1" spc="110" dirty="0">
                <a:latin typeface="Microsoft JhengHei"/>
                <a:cs typeface="Microsoft JhengHei"/>
              </a:rPr>
              <a:t>用</a:t>
            </a:r>
            <a:r>
              <a:rPr sz="2800" b="1" spc="100" dirty="0">
                <a:latin typeface="Microsoft JhengHei"/>
                <a:cs typeface="Microsoft JhengHei"/>
              </a:rPr>
              <a:t>而又善</a:t>
            </a:r>
            <a:r>
              <a:rPr sz="2800" b="1" spc="110" dirty="0">
                <a:latin typeface="Microsoft JhengHei"/>
                <a:cs typeface="Microsoft JhengHei"/>
              </a:rPr>
              <a:t>用</a:t>
            </a:r>
            <a:r>
              <a:rPr sz="2800" b="1" spc="100" dirty="0">
                <a:latin typeface="Microsoft JhengHei"/>
                <a:cs typeface="Microsoft JhengHei"/>
              </a:rPr>
              <a:t>权</a:t>
            </a:r>
            <a:r>
              <a:rPr sz="2800" b="1" spc="135" dirty="0">
                <a:latin typeface="Microsoft JhengHei"/>
                <a:cs typeface="Microsoft JhengHei"/>
              </a:rPr>
              <a:t>力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10" dirty="0">
                <a:latin typeface="Microsoft JhengHei"/>
                <a:cs typeface="Microsoft JhengHei"/>
              </a:rPr>
              <a:t>将</a:t>
            </a:r>
            <a:r>
              <a:rPr sz="2800" b="1" spc="100" dirty="0">
                <a:latin typeface="Microsoft JhengHei"/>
                <a:cs typeface="Microsoft JhengHei"/>
              </a:rPr>
              <a:t>百姓冷</a:t>
            </a:r>
            <a:r>
              <a:rPr sz="2800" b="1" spc="110" dirty="0">
                <a:latin typeface="Microsoft JhengHei"/>
                <a:cs typeface="Microsoft JhengHei"/>
              </a:rPr>
              <a:t>暖装</a:t>
            </a:r>
            <a:r>
              <a:rPr sz="2800" b="1" spc="-5" dirty="0">
                <a:latin typeface="Microsoft JhengHei"/>
                <a:cs typeface="Microsoft JhengHei"/>
              </a:rPr>
              <a:t>在 </a:t>
            </a:r>
            <a:r>
              <a:rPr sz="2800" b="1" spc="15" dirty="0">
                <a:latin typeface="Microsoft JhengHei"/>
                <a:cs typeface="Microsoft JhengHei"/>
              </a:rPr>
              <a:t>心</a:t>
            </a:r>
            <a:r>
              <a:rPr sz="2800" b="1" dirty="0">
                <a:latin typeface="Microsoft JhengHei"/>
                <a:cs typeface="Microsoft JhengHei"/>
              </a:rPr>
              <a:t>上的故</a:t>
            </a:r>
            <a:r>
              <a:rPr sz="2800" b="1" spc="30" dirty="0">
                <a:latin typeface="Microsoft JhengHei"/>
                <a:cs typeface="Microsoft JhengHei"/>
              </a:rPr>
              <a:t>事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8788" y="243840"/>
            <a:ext cx="603504" cy="601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87206" y="557022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70" y="5718809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1969" y="252222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95131" y="243840"/>
            <a:ext cx="603503" cy="601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8788" y="6028944"/>
            <a:ext cx="603504" cy="6035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95131" y="6028944"/>
            <a:ext cx="603503" cy="603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1969" y="6619493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7170" y="570737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69" y="5718810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3811" y="1876044"/>
            <a:ext cx="952500" cy="2621280"/>
          </a:xfrm>
          <a:custGeom>
            <a:avLst/>
            <a:gdLst/>
            <a:ahLst/>
            <a:cxnLst/>
            <a:rect l="l" t="t" r="r" b="b"/>
            <a:pathLst>
              <a:path w="952500" h="2621279">
                <a:moveTo>
                  <a:pt x="0" y="2621279"/>
                </a:moveTo>
                <a:lnTo>
                  <a:pt x="952500" y="2621279"/>
                </a:lnTo>
                <a:lnTo>
                  <a:pt x="952500" y="0"/>
                </a:lnTo>
                <a:lnTo>
                  <a:pt x="0" y="0"/>
                </a:lnTo>
                <a:lnTo>
                  <a:pt x="0" y="2621279"/>
                </a:lnTo>
                <a:close/>
              </a:path>
            </a:pathLst>
          </a:custGeom>
          <a:ln w="12192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23416" y="1757172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6"/>
                </a:moveTo>
                <a:lnTo>
                  <a:pt x="234696" y="234696"/>
                </a:lnTo>
                <a:lnTo>
                  <a:pt x="234696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65248" y="1757172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6"/>
                </a:moveTo>
                <a:lnTo>
                  <a:pt x="236219" y="234696"/>
                </a:lnTo>
                <a:lnTo>
                  <a:pt x="236219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23416" y="4384547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5"/>
                </a:moveTo>
                <a:lnTo>
                  <a:pt x="234696" y="234695"/>
                </a:lnTo>
                <a:lnTo>
                  <a:pt x="234696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65248" y="4384547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5"/>
                </a:moveTo>
                <a:lnTo>
                  <a:pt x="236219" y="234695"/>
                </a:lnTo>
                <a:lnTo>
                  <a:pt x="236219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39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34108" y="2824175"/>
            <a:ext cx="5854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一</a:t>
            </a:r>
            <a:endParaRPr sz="440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611626" y="2750896"/>
            <a:ext cx="18554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Microsoft YaHei"/>
                <a:cs typeface="Microsoft YaHei"/>
              </a:rPr>
              <a:t>课程回顾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三、杂糅难点题型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9635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45" dirty="0">
                <a:latin typeface="Calibri"/>
                <a:cs typeface="Calibri"/>
              </a:rPr>
              <a:t>1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0" dirty="0">
                <a:latin typeface="Microsoft JhengHei"/>
                <a:cs typeface="Microsoft JhengHei"/>
              </a:rPr>
              <a:t>新</a:t>
            </a:r>
            <a:r>
              <a:rPr sz="2800" b="1" spc="30" dirty="0">
                <a:latin typeface="Microsoft JhengHei"/>
                <a:cs typeface="Microsoft JhengHei"/>
              </a:rPr>
              <a:t>修</a:t>
            </a:r>
            <a:r>
              <a:rPr sz="2800" b="1" spc="40" dirty="0">
                <a:latin typeface="Microsoft JhengHei"/>
                <a:cs typeface="Microsoft JhengHei"/>
              </a:rPr>
              <a:t>订</a:t>
            </a:r>
            <a:r>
              <a:rPr sz="2800" b="1" spc="30" dirty="0">
                <a:latin typeface="Microsoft JhengHei"/>
                <a:cs typeface="Microsoft JhengHei"/>
              </a:rPr>
              <a:t>的</a:t>
            </a:r>
            <a:r>
              <a:rPr sz="2800" b="1" spc="40" dirty="0">
                <a:latin typeface="Microsoft JhengHei"/>
                <a:cs typeface="Microsoft JhengHei"/>
              </a:rPr>
              <a:t>《</a:t>
            </a:r>
            <a:r>
              <a:rPr sz="2800" b="1" spc="30" dirty="0">
                <a:latin typeface="Microsoft JhengHei"/>
                <a:cs typeface="Microsoft JhengHei"/>
              </a:rPr>
              <a:t>机</a:t>
            </a:r>
            <a:r>
              <a:rPr sz="2800" b="1" spc="40" dirty="0">
                <a:latin typeface="Microsoft JhengHei"/>
                <a:cs typeface="Microsoft JhengHei"/>
              </a:rPr>
              <a:t>动</a:t>
            </a:r>
            <a:r>
              <a:rPr sz="2800" b="1" spc="30" dirty="0">
                <a:latin typeface="Microsoft JhengHei"/>
                <a:cs typeface="Microsoft JhengHei"/>
              </a:rPr>
              <a:t>车</a:t>
            </a:r>
            <a:r>
              <a:rPr sz="2800" b="1" spc="40" dirty="0">
                <a:latin typeface="Microsoft JhengHei"/>
                <a:cs typeface="Microsoft JhengHei"/>
              </a:rPr>
              <a:t>驾</a:t>
            </a:r>
            <a:r>
              <a:rPr sz="2800" b="1" spc="30" dirty="0">
                <a:latin typeface="Microsoft JhengHei"/>
                <a:cs typeface="Microsoft JhengHei"/>
              </a:rPr>
              <a:t>驶</a:t>
            </a:r>
            <a:r>
              <a:rPr sz="2800" b="1" spc="40" dirty="0">
                <a:latin typeface="Microsoft JhengHei"/>
                <a:cs typeface="Microsoft JhengHei"/>
              </a:rPr>
              <a:t>证</a:t>
            </a:r>
            <a:r>
              <a:rPr sz="2800" b="1" spc="30" dirty="0">
                <a:latin typeface="Microsoft JhengHei"/>
                <a:cs typeface="Microsoft JhengHei"/>
              </a:rPr>
              <a:t>申</a:t>
            </a:r>
            <a:r>
              <a:rPr sz="2800" b="1" spc="40" dirty="0">
                <a:latin typeface="Microsoft JhengHei"/>
                <a:cs typeface="Microsoft JhengHei"/>
              </a:rPr>
              <a:t>领</a:t>
            </a:r>
            <a:r>
              <a:rPr sz="2800" b="1" spc="30" dirty="0">
                <a:latin typeface="Microsoft JhengHei"/>
                <a:cs typeface="Microsoft JhengHei"/>
              </a:rPr>
              <a:t>和</a:t>
            </a:r>
            <a:r>
              <a:rPr sz="2800" b="1" spc="40" dirty="0">
                <a:latin typeface="Microsoft JhengHei"/>
                <a:cs typeface="Microsoft JhengHei"/>
              </a:rPr>
              <a:t>使</a:t>
            </a:r>
            <a:r>
              <a:rPr sz="2800" b="1" spc="30" dirty="0">
                <a:latin typeface="Microsoft JhengHei"/>
                <a:cs typeface="Microsoft JhengHei"/>
              </a:rPr>
              <a:t>用</a:t>
            </a:r>
            <a:r>
              <a:rPr sz="2800" b="1" spc="40" dirty="0">
                <a:latin typeface="Microsoft JhengHei"/>
                <a:cs typeface="Microsoft JhengHei"/>
              </a:rPr>
              <a:t>规</a:t>
            </a:r>
            <a:r>
              <a:rPr sz="2800" b="1" spc="35" dirty="0">
                <a:latin typeface="Microsoft JhengHei"/>
                <a:cs typeface="Microsoft JhengHei"/>
              </a:rPr>
              <a:t>定</a:t>
            </a:r>
            <a:r>
              <a:rPr sz="2800" b="1" spc="40" dirty="0">
                <a:latin typeface="Microsoft JhengHei"/>
                <a:cs typeface="Microsoft JhengHei"/>
              </a:rPr>
              <a:t>》</a:t>
            </a:r>
            <a:r>
              <a:rPr sz="2800" b="1" spc="-5" dirty="0">
                <a:latin typeface="Microsoft JhengHei"/>
                <a:cs typeface="Microsoft JhengHei"/>
              </a:rPr>
              <a:t>突 </a:t>
            </a:r>
            <a:r>
              <a:rPr sz="2800" b="1" spc="110" dirty="0">
                <a:latin typeface="Microsoft JhengHei"/>
                <a:cs typeface="Microsoft JhengHei"/>
              </a:rPr>
              <a:t>出</a:t>
            </a:r>
            <a:r>
              <a:rPr sz="2800" b="1" spc="100" dirty="0">
                <a:latin typeface="Microsoft JhengHei"/>
                <a:cs typeface="Microsoft JhengHei"/>
              </a:rPr>
              <a:t>规范驾</a:t>
            </a:r>
            <a:r>
              <a:rPr sz="2800" b="1" spc="110" dirty="0">
                <a:latin typeface="Microsoft JhengHei"/>
                <a:cs typeface="Microsoft JhengHei"/>
              </a:rPr>
              <a:t>驶</a:t>
            </a:r>
            <a:r>
              <a:rPr sz="2800" b="1" spc="100" dirty="0">
                <a:latin typeface="Microsoft JhengHei"/>
                <a:cs typeface="Microsoft JhengHei"/>
              </a:rPr>
              <a:t>行</a:t>
            </a:r>
            <a:r>
              <a:rPr sz="2800" b="1" spc="114" dirty="0">
                <a:latin typeface="Microsoft JhengHei"/>
                <a:cs typeface="Microsoft JhengHei"/>
              </a:rPr>
              <a:t>为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114" dirty="0">
                <a:latin typeface="Microsoft JhengHei"/>
                <a:cs typeface="Microsoft JhengHei"/>
              </a:rPr>
              <a:t>增</a:t>
            </a:r>
            <a:r>
              <a:rPr sz="2800" b="1" spc="100" dirty="0">
                <a:latin typeface="Microsoft JhengHei"/>
                <a:cs typeface="Microsoft JhengHei"/>
              </a:rPr>
              <a:t>强安全</a:t>
            </a:r>
            <a:r>
              <a:rPr sz="2800" b="1" spc="114" dirty="0">
                <a:latin typeface="Microsoft JhengHei"/>
                <a:cs typeface="Microsoft JhengHei"/>
              </a:rPr>
              <a:t>意</a:t>
            </a:r>
            <a:r>
              <a:rPr sz="2800" b="1" spc="100" dirty="0">
                <a:latin typeface="Microsoft JhengHei"/>
                <a:cs typeface="Microsoft JhengHei"/>
              </a:rPr>
              <a:t>识为原</a:t>
            </a:r>
            <a:r>
              <a:rPr sz="2800" b="1" spc="130" dirty="0">
                <a:latin typeface="Microsoft JhengHei"/>
                <a:cs typeface="Microsoft JhengHei"/>
              </a:rPr>
              <a:t>则</a:t>
            </a:r>
            <a:r>
              <a:rPr sz="2800" b="1" spc="100" dirty="0">
                <a:latin typeface="Microsoft JhengHei"/>
                <a:cs typeface="Microsoft JhengHei"/>
              </a:rPr>
              <a:t>，对闯</a:t>
            </a:r>
            <a:r>
              <a:rPr sz="2800" b="1" spc="110" dirty="0">
                <a:latin typeface="Microsoft JhengHei"/>
                <a:cs typeface="Microsoft JhengHei"/>
              </a:rPr>
              <a:t>黄</a:t>
            </a:r>
            <a:r>
              <a:rPr sz="2800" b="1" spc="120" dirty="0">
                <a:latin typeface="Microsoft JhengHei"/>
                <a:cs typeface="Microsoft JhengHei"/>
              </a:rPr>
              <a:t>灯</a:t>
            </a:r>
            <a:r>
              <a:rPr sz="2800" b="1" spc="-5" dirty="0">
                <a:latin typeface="Microsoft JhengHei"/>
                <a:cs typeface="Microsoft JhengHei"/>
              </a:rPr>
              <a:t>、 </a:t>
            </a:r>
            <a:r>
              <a:rPr sz="2800" b="1" spc="15" dirty="0">
                <a:latin typeface="Microsoft JhengHei"/>
                <a:cs typeface="Microsoft JhengHei"/>
              </a:rPr>
              <a:t>故</a:t>
            </a:r>
            <a:r>
              <a:rPr sz="2800" b="1" dirty="0">
                <a:latin typeface="Microsoft JhengHei"/>
                <a:cs typeface="Microsoft JhengHei"/>
              </a:rPr>
              <a:t>意遮挡</a:t>
            </a:r>
            <a:r>
              <a:rPr sz="2800" b="1" spc="15" dirty="0">
                <a:latin typeface="Microsoft JhengHei"/>
                <a:cs typeface="Microsoft JhengHei"/>
              </a:rPr>
              <a:t>号</a:t>
            </a:r>
            <a:r>
              <a:rPr sz="2800" b="1" dirty="0">
                <a:latin typeface="Microsoft JhengHei"/>
                <a:cs typeface="Microsoft JhengHei"/>
              </a:rPr>
              <a:t>牌等行</a:t>
            </a:r>
            <a:r>
              <a:rPr sz="2800" b="1" spc="15" dirty="0">
                <a:latin typeface="Microsoft JhengHei"/>
                <a:cs typeface="Microsoft JhengHei"/>
              </a:rPr>
              <a:t>为</a:t>
            </a:r>
            <a:r>
              <a:rPr sz="2800" b="1" dirty="0">
                <a:latin typeface="Microsoft JhengHei"/>
                <a:cs typeface="Microsoft JhengHei"/>
              </a:rPr>
              <a:t>加大了</a:t>
            </a:r>
            <a:r>
              <a:rPr sz="2800" b="1" spc="15" dirty="0">
                <a:latin typeface="Microsoft JhengHei"/>
                <a:cs typeface="Microsoft JhengHei"/>
              </a:rPr>
              <a:t>处</a:t>
            </a:r>
            <a:r>
              <a:rPr sz="2800" b="1" dirty="0">
                <a:latin typeface="Microsoft JhengHei"/>
                <a:cs typeface="Microsoft JhengHei"/>
              </a:rPr>
              <a:t>罚力</a:t>
            </a:r>
            <a:r>
              <a:rPr sz="2800" b="1" spc="60" dirty="0">
                <a:latin typeface="Microsoft JhengHei"/>
                <a:cs typeface="Microsoft JhengHei"/>
              </a:rPr>
              <a:t>度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08365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204" dirty="0">
                <a:latin typeface="Calibri"/>
                <a:cs typeface="Calibri"/>
              </a:rPr>
              <a:t>2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文章还分析</a:t>
            </a:r>
            <a:r>
              <a:rPr sz="2800" b="1" spc="85" dirty="0">
                <a:latin typeface="Microsoft JhengHei"/>
                <a:cs typeface="Microsoft JhengHei"/>
              </a:rPr>
              <a:t>了</a:t>
            </a:r>
            <a:r>
              <a:rPr sz="2800" b="1" spc="100" dirty="0">
                <a:latin typeface="Microsoft JhengHei"/>
                <a:cs typeface="Microsoft JhengHei"/>
              </a:rPr>
              <a:t>中超球</a:t>
            </a:r>
            <a:r>
              <a:rPr sz="2800" b="1" spc="85" dirty="0">
                <a:latin typeface="Microsoft JhengHei"/>
                <a:cs typeface="Microsoft JhengHei"/>
              </a:rPr>
              <a:t>队</a:t>
            </a:r>
            <a:r>
              <a:rPr sz="2800" b="1" spc="100" dirty="0">
                <a:latin typeface="Microsoft JhengHei"/>
                <a:cs typeface="Microsoft JhengHei"/>
              </a:rPr>
              <a:t>快速崛</a:t>
            </a:r>
            <a:r>
              <a:rPr sz="2800" b="1" spc="85" dirty="0">
                <a:latin typeface="Microsoft JhengHei"/>
                <a:cs typeface="Microsoft JhengHei"/>
              </a:rPr>
              <a:t>起</a:t>
            </a:r>
            <a:r>
              <a:rPr sz="2800" b="1" spc="100" dirty="0">
                <a:latin typeface="Microsoft JhengHei"/>
                <a:cs typeface="Microsoft JhengHei"/>
              </a:rPr>
              <a:t>的原</a:t>
            </a:r>
            <a:r>
              <a:rPr sz="2800" b="1" spc="145" dirty="0">
                <a:latin typeface="Microsoft JhengHei"/>
                <a:cs typeface="Microsoft JhengHei"/>
              </a:rPr>
              <a:t>因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-5" dirty="0">
                <a:latin typeface="Microsoft JhengHei"/>
                <a:cs typeface="Microsoft JhengHei"/>
              </a:rPr>
              <a:t>即 </a:t>
            </a:r>
            <a:r>
              <a:rPr sz="2800" b="1" spc="110" dirty="0">
                <a:latin typeface="Microsoft JhengHei"/>
                <a:cs typeface="Microsoft JhengHei"/>
              </a:rPr>
              <a:t>加</a:t>
            </a:r>
            <a:r>
              <a:rPr sz="2800" b="1" spc="100" dirty="0">
                <a:latin typeface="Microsoft JhengHei"/>
                <a:cs typeface="Microsoft JhengHei"/>
              </a:rPr>
              <a:t>大经费</a:t>
            </a:r>
            <a:r>
              <a:rPr sz="2800" b="1" spc="110" dirty="0">
                <a:latin typeface="Microsoft JhengHei"/>
                <a:cs typeface="Microsoft JhengHei"/>
              </a:rPr>
              <a:t>投</a:t>
            </a:r>
            <a:r>
              <a:rPr sz="2800" b="1" spc="114" dirty="0">
                <a:latin typeface="Microsoft JhengHei"/>
                <a:cs typeface="Microsoft JhengHei"/>
              </a:rPr>
              <a:t>入</a:t>
            </a:r>
            <a:r>
              <a:rPr sz="2800" b="1" spc="100" dirty="0">
                <a:latin typeface="Microsoft JhengHei"/>
                <a:cs typeface="Microsoft JhengHei"/>
              </a:rPr>
              <a:t>，引</a:t>
            </a:r>
            <a:r>
              <a:rPr sz="2800" b="1" spc="110" dirty="0">
                <a:latin typeface="Microsoft JhengHei"/>
                <a:cs typeface="Microsoft JhengHei"/>
              </a:rPr>
              <a:t>进</a:t>
            </a:r>
            <a:r>
              <a:rPr sz="2800" b="1" spc="100" dirty="0">
                <a:latin typeface="Microsoft JhengHei"/>
                <a:cs typeface="Microsoft JhengHei"/>
              </a:rPr>
              <a:t>巴西国</a:t>
            </a:r>
            <a:r>
              <a:rPr sz="2800" b="1" spc="125" dirty="0">
                <a:latin typeface="Microsoft JhengHei"/>
                <a:cs typeface="Microsoft JhengHei"/>
              </a:rPr>
              <a:t>脚</a:t>
            </a:r>
            <a:r>
              <a:rPr sz="2800" b="1" spc="100" dirty="0">
                <a:latin typeface="Microsoft JhengHei"/>
                <a:cs typeface="Microsoft JhengHei"/>
              </a:rPr>
              <a:t>、韩国</a:t>
            </a:r>
            <a:r>
              <a:rPr sz="2800" b="1" spc="114" dirty="0">
                <a:latin typeface="Microsoft JhengHei"/>
                <a:cs typeface="Microsoft JhengHei"/>
              </a:rPr>
              <a:t>国</a:t>
            </a:r>
            <a:r>
              <a:rPr sz="2800" b="1" spc="100" dirty="0">
                <a:latin typeface="Microsoft JhengHei"/>
                <a:cs typeface="Microsoft JhengHei"/>
              </a:rPr>
              <a:t>脚和欧</a:t>
            </a:r>
            <a:r>
              <a:rPr sz="2800" b="1" spc="114" dirty="0">
                <a:latin typeface="Microsoft JhengHei"/>
                <a:cs typeface="Microsoft JhengHei"/>
              </a:rPr>
              <a:t>洲的</a:t>
            </a:r>
            <a:r>
              <a:rPr sz="2800" b="1" spc="-5" dirty="0">
                <a:latin typeface="Microsoft JhengHei"/>
                <a:cs typeface="Microsoft JhengHei"/>
              </a:rPr>
              <a:t>国 </a:t>
            </a:r>
            <a:r>
              <a:rPr sz="2800" b="1" spc="10" dirty="0">
                <a:latin typeface="Microsoft JhengHei"/>
                <a:cs typeface="Microsoft JhengHei"/>
              </a:rPr>
              <a:t>脚</a:t>
            </a:r>
            <a:r>
              <a:rPr sz="2800" b="1" dirty="0">
                <a:latin typeface="Microsoft JhengHei"/>
                <a:cs typeface="Microsoft JhengHei"/>
              </a:rPr>
              <a:t>们也是</a:t>
            </a:r>
            <a:r>
              <a:rPr sz="2800" b="1" spc="10" dirty="0">
                <a:latin typeface="Microsoft JhengHei"/>
                <a:cs typeface="Microsoft JhengHei"/>
              </a:rPr>
              <a:t>中</a:t>
            </a:r>
            <a:r>
              <a:rPr sz="2800" b="1" dirty="0">
                <a:latin typeface="Microsoft JhengHei"/>
                <a:cs typeface="Microsoft JhengHei"/>
              </a:rPr>
              <a:t>超球队</a:t>
            </a:r>
            <a:r>
              <a:rPr sz="2800" b="1" spc="10" dirty="0">
                <a:latin typeface="Microsoft JhengHei"/>
                <a:cs typeface="Microsoft JhengHei"/>
              </a:rPr>
              <a:t>青</a:t>
            </a:r>
            <a:r>
              <a:rPr sz="2800" b="1" dirty="0">
                <a:latin typeface="Microsoft JhengHei"/>
                <a:cs typeface="Microsoft JhengHei"/>
              </a:rPr>
              <a:t>睐的对</a:t>
            </a:r>
            <a:r>
              <a:rPr sz="2800" b="1" spc="60" dirty="0">
                <a:latin typeface="Microsoft JhengHei"/>
                <a:cs typeface="Microsoft JhengHei"/>
              </a:rPr>
              <a:t>象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180" dirty="0">
                <a:latin typeface="Calibri"/>
                <a:cs typeface="Calibri"/>
              </a:rPr>
              <a:t>3</a:t>
            </a:r>
            <a:r>
              <a:rPr sz="2800" b="1" spc="75" dirty="0">
                <a:latin typeface="Microsoft JhengHei"/>
                <a:cs typeface="Microsoft JhengHei"/>
              </a:rPr>
              <a:t>、据悉，</a:t>
            </a:r>
            <a:r>
              <a:rPr sz="2800" b="1" spc="70" dirty="0">
                <a:latin typeface="Microsoft JhengHei"/>
                <a:cs typeface="Microsoft JhengHei"/>
              </a:rPr>
              <a:t>为了</a:t>
            </a:r>
            <a:r>
              <a:rPr sz="2800" b="1" spc="60" dirty="0">
                <a:latin typeface="Microsoft JhengHei"/>
                <a:cs typeface="Microsoft JhengHei"/>
              </a:rPr>
              <a:t>更</a:t>
            </a:r>
            <a:r>
              <a:rPr sz="2800" b="1" spc="70" dirty="0">
                <a:latin typeface="Microsoft JhengHei"/>
                <a:cs typeface="Microsoft JhengHei"/>
              </a:rPr>
              <a:t>好地体</a:t>
            </a:r>
            <a:r>
              <a:rPr sz="2800" b="1" spc="60" dirty="0">
                <a:latin typeface="Microsoft JhengHei"/>
                <a:cs typeface="Microsoft JhengHei"/>
              </a:rPr>
              <a:t>现</a:t>
            </a:r>
            <a:r>
              <a:rPr sz="2800" b="1" spc="70" dirty="0">
                <a:latin typeface="Microsoft JhengHei"/>
                <a:cs typeface="Microsoft JhengHei"/>
              </a:rPr>
              <a:t>高考公</a:t>
            </a:r>
            <a:r>
              <a:rPr sz="2800" b="1" spc="60" dirty="0">
                <a:latin typeface="Microsoft JhengHei"/>
                <a:cs typeface="Microsoft JhengHei"/>
              </a:rPr>
              <a:t>平</a:t>
            </a:r>
            <a:r>
              <a:rPr sz="2800" b="1" spc="110" dirty="0">
                <a:latin typeface="Microsoft JhengHei"/>
                <a:cs typeface="Microsoft JhengHei"/>
              </a:rPr>
              <a:t>性</a:t>
            </a:r>
            <a:r>
              <a:rPr sz="2800" b="1" spc="125" dirty="0">
                <a:latin typeface="Microsoft JhengHei"/>
                <a:cs typeface="Microsoft JhengHei"/>
              </a:rPr>
              <a:t>，</a:t>
            </a:r>
            <a:r>
              <a:rPr sz="2800" b="1" spc="125" dirty="0">
                <a:latin typeface="Calibri"/>
                <a:cs typeface="Calibri"/>
              </a:rPr>
              <a:t>2014</a:t>
            </a:r>
            <a:r>
              <a:rPr sz="2800" b="1" spc="-5" dirty="0">
                <a:latin typeface="Microsoft JhengHei"/>
                <a:cs typeface="Microsoft JhengHei"/>
              </a:rPr>
              <a:t>年 </a:t>
            </a:r>
            <a:r>
              <a:rPr sz="2800" b="1" spc="85" dirty="0">
                <a:latin typeface="Microsoft JhengHei"/>
                <a:cs typeface="Microsoft JhengHei"/>
              </a:rPr>
              <a:t>高</a:t>
            </a:r>
            <a:r>
              <a:rPr sz="2800" b="1" spc="75" dirty="0">
                <a:latin typeface="Microsoft JhengHei"/>
                <a:cs typeface="Microsoft JhengHei"/>
              </a:rPr>
              <a:t>考</a:t>
            </a:r>
            <a:r>
              <a:rPr sz="2800" b="1" spc="85" dirty="0">
                <a:latin typeface="Microsoft JhengHei"/>
                <a:cs typeface="Microsoft JhengHei"/>
              </a:rPr>
              <a:t>全</a:t>
            </a:r>
            <a:r>
              <a:rPr sz="2800" b="1" spc="75" dirty="0">
                <a:latin typeface="Microsoft JhengHei"/>
                <a:cs typeface="Microsoft JhengHei"/>
              </a:rPr>
              <a:t>国</a:t>
            </a:r>
            <a:r>
              <a:rPr sz="2800" b="1" spc="85" dirty="0">
                <a:latin typeface="Microsoft JhengHei"/>
                <a:cs typeface="Microsoft JhengHei"/>
              </a:rPr>
              <a:t>将</a:t>
            </a:r>
            <a:r>
              <a:rPr sz="2800" b="1" spc="75" dirty="0">
                <a:latin typeface="Microsoft JhengHei"/>
                <a:cs typeface="Microsoft JhengHei"/>
              </a:rPr>
              <a:t>针</a:t>
            </a:r>
            <a:r>
              <a:rPr sz="2800" b="1" spc="85" dirty="0">
                <a:latin typeface="Microsoft JhengHei"/>
                <a:cs typeface="Microsoft JhengHei"/>
              </a:rPr>
              <a:t>对</a:t>
            </a:r>
            <a:r>
              <a:rPr sz="2800" b="1" spc="75" dirty="0">
                <a:latin typeface="Microsoft JhengHei"/>
                <a:cs typeface="Microsoft JhengHei"/>
              </a:rPr>
              <a:t>贫</a:t>
            </a:r>
            <a:r>
              <a:rPr sz="2800" b="1" spc="85" dirty="0">
                <a:latin typeface="Microsoft JhengHei"/>
                <a:cs typeface="Microsoft JhengHei"/>
              </a:rPr>
              <a:t>困</a:t>
            </a:r>
            <a:r>
              <a:rPr sz="2800" b="1" spc="75" dirty="0">
                <a:latin typeface="Microsoft JhengHei"/>
                <a:cs typeface="Microsoft JhengHei"/>
              </a:rPr>
              <a:t>地</a:t>
            </a:r>
            <a:r>
              <a:rPr sz="2800" b="1" spc="85" dirty="0">
                <a:latin typeface="Microsoft JhengHei"/>
                <a:cs typeface="Microsoft JhengHei"/>
              </a:rPr>
              <a:t>区</a:t>
            </a:r>
            <a:r>
              <a:rPr sz="2800" b="1" spc="75" dirty="0">
                <a:latin typeface="Microsoft JhengHei"/>
                <a:cs typeface="Microsoft JhengHei"/>
              </a:rPr>
              <a:t>提</a:t>
            </a:r>
            <a:r>
              <a:rPr sz="2800" b="1" spc="85" dirty="0">
                <a:latin typeface="Microsoft JhengHei"/>
                <a:cs typeface="Microsoft JhengHei"/>
              </a:rPr>
              <a:t>供</a:t>
            </a:r>
            <a:r>
              <a:rPr sz="2800" b="1" spc="135" dirty="0">
                <a:latin typeface="Microsoft JhengHei"/>
                <a:cs typeface="Microsoft JhengHei"/>
              </a:rPr>
              <a:t>较</a:t>
            </a:r>
            <a:r>
              <a:rPr sz="2800" b="1" spc="125" dirty="0">
                <a:latin typeface="Calibri"/>
                <a:cs typeface="Calibri"/>
              </a:rPr>
              <a:t>201</a:t>
            </a:r>
            <a:r>
              <a:rPr sz="2800" b="1" spc="190" dirty="0">
                <a:latin typeface="Calibri"/>
                <a:cs typeface="Calibri"/>
              </a:rPr>
              <a:t>3</a:t>
            </a:r>
            <a:r>
              <a:rPr sz="2800" b="1" spc="85" dirty="0">
                <a:latin typeface="Microsoft JhengHei"/>
                <a:cs typeface="Microsoft JhengHei"/>
              </a:rPr>
              <a:t>年</a:t>
            </a:r>
            <a:r>
              <a:rPr sz="2800" b="1" spc="75" dirty="0">
                <a:latin typeface="Microsoft JhengHei"/>
                <a:cs typeface="Microsoft JhengHei"/>
              </a:rPr>
              <a:t>更</a:t>
            </a:r>
            <a:r>
              <a:rPr sz="2800" b="1" spc="85" dirty="0">
                <a:latin typeface="Microsoft JhengHei"/>
                <a:cs typeface="Microsoft JhengHei"/>
              </a:rPr>
              <a:t>多</a:t>
            </a:r>
            <a:r>
              <a:rPr sz="2800" b="1" spc="75" dirty="0">
                <a:latin typeface="Microsoft JhengHei"/>
                <a:cs typeface="Microsoft JhengHei"/>
              </a:rPr>
              <a:t>的</a:t>
            </a:r>
            <a:r>
              <a:rPr sz="2800" b="1" spc="85" dirty="0">
                <a:latin typeface="Microsoft JhengHei"/>
                <a:cs typeface="Microsoft JhengHei"/>
              </a:rPr>
              <a:t>招</a:t>
            </a:r>
            <a:r>
              <a:rPr sz="2800" b="1" spc="75" dirty="0">
                <a:latin typeface="Microsoft JhengHei"/>
                <a:cs typeface="Microsoft JhengHei"/>
              </a:rPr>
              <a:t>生</a:t>
            </a:r>
            <a:r>
              <a:rPr sz="2800" b="1" spc="-5" dirty="0">
                <a:latin typeface="Microsoft JhengHei"/>
                <a:cs typeface="Microsoft JhengHei"/>
              </a:rPr>
              <a:t>名 </a:t>
            </a:r>
            <a:r>
              <a:rPr sz="2800" b="1" spc="15" dirty="0">
                <a:latin typeface="Microsoft JhengHei"/>
                <a:cs typeface="Microsoft JhengHei"/>
              </a:rPr>
              <a:t>额</a:t>
            </a:r>
            <a:r>
              <a:rPr sz="2800" b="1" dirty="0">
                <a:latin typeface="Microsoft JhengHei"/>
                <a:cs typeface="Microsoft JhengHei"/>
              </a:rPr>
              <a:t>走进高</a:t>
            </a:r>
            <a:r>
              <a:rPr sz="2800" b="1" spc="30" dirty="0">
                <a:latin typeface="Microsoft JhengHei"/>
                <a:cs typeface="Microsoft JhengHei"/>
              </a:rPr>
              <a:t>校</a:t>
            </a:r>
            <a:r>
              <a:rPr sz="2800" b="1" spc="5" dirty="0">
                <a:latin typeface="Microsoft JhengHei"/>
                <a:cs typeface="Microsoft JhengHei"/>
              </a:rPr>
              <a:t>，</a:t>
            </a:r>
            <a:r>
              <a:rPr sz="2800" b="1" dirty="0">
                <a:latin typeface="Microsoft JhengHei"/>
                <a:cs typeface="Microsoft JhengHei"/>
              </a:rPr>
              <a:t>保证</a:t>
            </a:r>
            <a:r>
              <a:rPr sz="2800" b="1" spc="15" dirty="0">
                <a:latin typeface="Microsoft JhengHei"/>
                <a:cs typeface="Microsoft JhengHei"/>
              </a:rPr>
              <a:t>他</a:t>
            </a:r>
            <a:r>
              <a:rPr sz="2800" b="1" dirty="0">
                <a:latin typeface="Microsoft JhengHei"/>
                <a:cs typeface="Microsoft JhengHei"/>
              </a:rPr>
              <a:t>们有机</a:t>
            </a:r>
            <a:r>
              <a:rPr sz="2800" b="1" spc="15" dirty="0">
                <a:latin typeface="Microsoft JhengHei"/>
                <a:cs typeface="Microsoft JhengHei"/>
              </a:rPr>
              <a:t>会</a:t>
            </a:r>
            <a:r>
              <a:rPr sz="2800" b="1" dirty="0">
                <a:latin typeface="Microsoft JhengHei"/>
                <a:cs typeface="Microsoft JhengHei"/>
              </a:rPr>
              <a:t>实</a:t>
            </a:r>
            <a:r>
              <a:rPr sz="2800" b="1" spc="35" dirty="0">
                <a:latin typeface="Microsoft JhengHei"/>
                <a:cs typeface="Microsoft JhengHei"/>
              </a:rPr>
              <a:t>现</a:t>
            </a:r>
            <a:r>
              <a:rPr sz="2800" b="1" spc="5" dirty="0">
                <a:latin typeface="Microsoft JhengHei"/>
                <a:cs typeface="Microsoft JhengHei"/>
              </a:rPr>
              <a:t>“</a:t>
            </a:r>
            <a:r>
              <a:rPr sz="2800" b="1" spc="15" dirty="0">
                <a:latin typeface="Microsoft JhengHei"/>
                <a:cs typeface="Microsoft JhengHei"/>
              </a:rPr>
              <a:t>大</a:t>
            </a:r>
            <a:r>
              <a:rPr sz="2800" b="1" dirty="0">
                <a:latin typeface="Microsoft JhengHei"/>
                <a:cs typeface="Microsoft JhengHei"/>
              </a:rPr>
              <a:t>学</a:t>
            </a:r>
            <a:r>
              <a:rPr sz="2800" b="1" spc="10" dirty="0">
                <a:latin typeface="Microsoft JhengHei"/>
                <a:cs typeface="Microsoft JhengHei"/>
              </a:rPr>
              <a:t>梦”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3920" cy="133540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indent="718820" algn="just">
              <a:lnSpc>
                <a:spcPct val="100000"/>
              </a:lnSpc>
              <a:spcBef>
                <a:spcPts val="330"/>
              </a:spcBef>
            </a:pPr>
            <a:r>
              <a:rPr sz="2800" b="1" spc="125" dirty="0">
                <a:latin typeface="Calibri"/>
                <a:cs typeface="Calibri"/>
              </a:rPr>
              <a:t>4</a:t>
            </a:r>
            <a:r>
              <a:rPr sz="2800" b="1" spc="15" dirty="0">
                <a:latin typeface="Microsoft JhengHei"/>
                <a:cs typeface="Microsoft JhengHei"/>
              </a:rPr>
              <a:t>、</a:t>
            </a:r>
            <a:r>
              <a:rPr sz="2800" b="1" spc="30" dirty="0">
                <a:latin typeface="Microsoft JhengHei"/>
                <a:cs typeface="Microsoft JhengHei"/>
              </a:rPr>
              <a:t>抗</a:t>
            </a:r>
            <a:r>
              <a:rPr sz="2800" b="1" spc="15" dirty="0">
                <a:latin typeface="Microsoft JhengHei"/>
                <a:cs typeface="Microsoft JhengHei"/>
              </a:rPr>
              <a:t>战胜</a:t>
            </a:r>
            <a:r>
              <a:rPr sz="2800" b="1" spc="20" dirty="0">
                <a:latin typeface="Microsoft JhengHei"/>
                <a:cs typeface="Microsoft JhengHei"/>
              </a:rPr>
              <a:t>利</a:t>
            </a:r>
            <a:r>
              <a:rPr sz="2800" b="1" spc="125" dirty="0">
                <a:latin typeface="Calibri"/>
                <a:cs typeface="Calibri"/>
              </a:rPr>
              <a:t>7</a:t>
            </a:r>
            <a:r>
              <a:rPr sz="2800" b="1" spc="135" dirty="0">
                <a:latin typeface="Calibri"/>
                <a:cs typeface="Calibri"/>
              </a:rPr>
              <a:t>0</a:t>
            </a:r>
            <a:r>
              <a:rPr sz="2800" b="1" spc="30" dirty="0">
                <a:latin typeface="Microsoft JhengHei"/>
                <a:cs typeface="Microsoft JhengHei"/>
              </a:rPr>
              <a:t>年</a:t>
            </a:r>
            <a:r>
              <a:rPr sz="2800" b="1" spc="15" dirty="0">
                <a:latin typeface="Microsoft JhengHei"/>
                <a:cs typeface="Microsoft JhengHei"/>
              </a:rPr>
              <a:t>后的</a:t>
            </a:r>
            <a:r>
              <a:rPr sz="2800" b="1" spc="30" dirty="0">
                <a:latin typeface="Microsoft JhengHei"/>
                <a:cs typeface="Microsoft JhengHei"/>
              </a:rPr>
              <a:t>今</a:t>
            </a:r>
            <a:r>
              <a:rPr sz="2800" b="1" spc="20" dirty="0">
                <a:latin typeface="Microsoft JhengHei"/>
                <a:cs typeface="Microsoft JhengHei"/>
              </a:rPr>
              <a:t>天，</a:t>
            </a:r>
            <a:r>
              <a:rPr sz="2800" b="1" spc="15" dirty="0">
                <a:latin typeface="Microsoft JhengHei"/>
                <a:cs typeface="Microsoft JhengHei"/>
              </a:rPr>
              <a:t>中</a:t>
            </a:r>
            <a:r>
              <a:rPr sz="2800" b="1" spc="25" dirty="0">
                <a:latin typeface="Microsoft JhengHei"/>
                <a:cs typeface="Microsoft JhengHei"/>
              </a:rPr>
              <a:t>国</a:t>
            </a:r>
            <a:r>
              <a:rPr sz="2800" b="1" spc="15" dirty="0">
                <a:latin typeface="Microsoft JhengHei"/>
                <a:cs typeface="Microsoft JhengHei"/>
              </a:rPr>
              <a:t>首次以</a:t>
            </a:r>
            <a:r>
              <a:rPr sz="2800" b="1" spc="25" dirty="0">
                <a:latin typeface="Microsoft JhengHei"/>
                <a:cs typeface="Microsoft JhengHei"/>
              </a:rPr>
              <a:t>阅</a:t>
            </a:r>
            <a:r>
              <a:rPr sz="2800" b="1" spc="15" dirty="0">
                <a:latin typeface="Microsoft JhengHei"/>
                <a:cs typeface="Microsoft JhengHei"/>
              </a:rPr>
              <a:t>兵</a:t>
            </a:r>
            <a:r>
              <a:rPr sz="2800" b="1" spc="25" dirty="0">
                <a:latin typeface="Microsoft JhengHei"/>
                <a:cs typeface="Microsoft JhengHei"/>
              </a:rPr>
              <a:t>这</a:t>
            </a:r>
            <a:r>
              <a:rPr sz="2800" b="1" spc="-5" dirty="0">
                <a:latin typeface="Microsoft JhengHei"/>
                <a:cs typeface="Microsoft JhengHei"/>
              </a:rPr>
              <a:t>种 </a:t>
            </a:r>
            <a:r>
              <a:rPr sz="2800" b="1" spc="110" dirty="0">
                <a:latin typeface="Microsoft JhengHei"/>
                <a:cs typeface="Microsoft JhengHei"/>
              </a:rPr>
              <a:t>特</a:t>
            </a:r>
            <a:r>
              <a:rPr sz="2800" b="1" spc="100" dirty="0">
                <a:latin typeface="Microsoft JhengHei"/>
                <a:cs typeface="Microsoft JhengHei"/>
              </a:rPr>
              <a:t>殊形式</a:t>
            </a:r>
            <a:r>
              <a:rPr sz="2800" b="1" spc="110" dirty="0">
                <a:latin typeface="Microsoft JhengHei"/>
                <a:cs typeface="Microsoft JhengHei"/>
              </a:rPr>
              <a:t>来</a:t>
            </a:r>
            <a:r>
              <a:rPr sz="2800" b="1" spc="100" dirty="0">
                <a:latin typeface="Microsoft JhengHei"/>
                <a:cs typeface="Microsoft JhengHei"/>
              </a:rPr>
              <a:t>纪</a:t>
            </a:r>
            <a:r>
              <a:rPr sz="2800" b="1" spc="114" dirty="0">
                <a:latin typeface="Microsoft JhengHei"/>
                <a:cs typeface="Microsoft JhengHei"/>
              </a:rPr>
              <a:t>念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14" dirty="0">
                <a:latin typeface="Microsoft JhengHei"/>
                <a:cs typeface="Microsoft JhengHei"/>
              </a:rPr>
              <a:t>源</a:t>
            </a:r>
            <a:r>
              <a:rPr sz="2800" b="1" spc="100" dirty="0">
                <a:latin typeface="Microsoft JhengHei"/>
                <a:cs typeface="Microsoft JhengHei"/>
              </a:rPr>
              <a:t>于抗战</a:t>
            </a:r>
            <a:r>
              <a:rPr sz="2800" b="1" spc="114" dirty="0">
                <a:latin typeface="Microsoft JhengHei"/>
                <a:cs typeface="Microsoft JhengHei"/>
              </a:rPr>
              <a:t>胜</a:t>
            </a:r>
            <a:r>
              <a:rPr sz="2800" b="1" spc="100" dirty="0">
                <a:latin typeface="Microsoft JhengHei"/>
                <a:cs typeface="Microsoft JhengHei"/>
              </a:rPr>
              <a:t>利在中</a:t>
            </a:r>
            <a:r>
              <a:rPr sz="2800" b="1" spc="114" dirty="0">
                <a:latin typeface="Microsoft JhengHei"/>
                <a:cs typeface="Microsoft JhengHei"/>
              </a:rPr>
              <a:t>国</a:t>
            </a:r>
            <a:r>
              <a:rPr sz="2800" b="1" spc="100" dirty="0">
                <a:latin typeface="Microsoft JhengHei"/>
                <a:cs typeface="Microsoft JhengHei"/>
              </a:rPr>
              <a:t>近现代</a:t>
            </a:r>
            <a:r>
              <a:rPr sz="2800" b="1" spc="114" dirty="0">
                <a:latin typeface="Microsoft JhengHei"/>
                <a:cs typeface="Microsoft JhengHei"/>
              </a:rPr>
              <a:t>史中</a:t>
            </a:r>
            <a:r>
              <a:rPr sz="2800" b="1" spc="-5" dirty="0">
                <a:latin typeface="Microsoft JhengHei"/>
                <a:cs typeface="Microsoft JhengHei"/>
              </a:rPr>
              <a:t>的 </a:t>
            </a:r>
            <a:r>
              <a:rPr sz="2800" b="1" spc="15" dirty="0">
                <a:latin typeface="Microsoft JhengHei"/>
                <a:cs typeface="Microsoft JhengHei"/>
              </a:rPr>
              <a:t>重</a:t>
            </a:r>
            <a:r>
              <a:rPr sz="2800" b="1" dirty="0">
                <a:latin typeface="Microsoft JhengHei"/>
                <a:cs typeface="Microsoft JhengHei"/>
              </a:rPr>
              <a:t>要历史</a:t>
            </a:r>
            <a:r>
              <a:rPr sz="2800" b="1" spc="15" dirty="0">
                <a:latin typeface="Microsoft JhengHei"/>
                <a:cs typeface="Microsoft JhengHei"/>
              </a:rPr>
              <a:t>地</a:t>
            </a:r>
            <a:r>
              <a:rPr sz="2800" b="1" dirty="0">
                <a:latin typeface="Microsoft JhengHei"/>
                <a:cs typeface="Microsoft JhengHei"/>
              </a:rPr>
              <a:t>位所决</a:t>
            </a:r>
            <a:r>
              <a:rPr sz="2800" b="1" spc="45" dirty="0">
                <a:latin typeface="Microsoft JhengHei"/>
                <a:cs typeface="Microsoft JhengHei"/>
              </a:rPr>
              <a:t>定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261387"/>
            <a:ext cx="8864600" cy="3721735"/>
          </a:xfrm>
          <a:prstGeom prst="rect">
            <a:avLst/>
          </a:prstGeom>
        </p:spPr>
        <p:txBody>
          <a:bodyPr vert="horz" wrap="square" lIns="0" tIns="26669" rIns="0" bIns="0" rtlCol="0">
            <a:spAutoFit/>
          </a:bodyPr>
          <a:lstStyle/>
          <a:p>
            <a:pPr marL="12700" marR="5080" indent="914400">
              <a:lnSpc>
                <a:spcPct val="103200"/>
              </a:lnSpc>
              <a:spcBef>
                <a:spcPts val="209"/>
              </a:spcBef>
            </a:pPr>
            <a:r>
              <a:rPr sz="2800" b="1" spc="204" dirty="0">
                <a:latin typeface="Calibri"/>
                <a:cs typeface="Calibri"/>
              </a:rPr>
              <a:t>5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辽宁省图书</a:t>
            </a:r>
            <a:r>
              <a:rPr sz="2800" b="1" spc="85" dirty="0">
                <a:latin typeface="Microsoft JhengHei"/>
                <a:cs typeface="Microsoft JhengHei"/>
              </a:rPr>
              <a:t>馆</a:t>
            </a:r>
            <a:r>
              <a:rPr sz="2800" b="1" spc="100" dirty="0">
                <a:latin typeface="Microsoft JhengHei"/>
                <a:cs typeface="Microsoft JhengHei"/>
              </a:rPr>
              <a:t>新馆实</a:t>
            </a:r>
            <a:r>
              <a:rPr sz="2800" b="1" spc="85" dirty="0">
                <a:latin typeface="Microsoft JhengHei"/>
                <a:cs typeface="Microsoft JhengHei"/>
              </a:rPr>
              <a:t>行</a:t>
            </a:r>
            <a:r>
              <a:rPr sz="2800" b="1" spc="100" dirty="0">
                <a:latin typeface="Microsoft JhengHei"/>
                <a:cs typeface="Microsoft JhengHei"/>
              </a:rPr>
              <a:t>无门槛</a:t>
            </a:r>
            <a:r>
              <a:rPr sz="2800" b="1" spc="85" dirty="0">
                <a:latin typeface="Microsoft JhengHei"/>
                <a:cs typeface="Microsoft JhengHei"/>
              </a:rPr>
              <a:t>服</a:t>
            </a:r>
            <a:r>
              <a:rPr sz="2800" b="1" spc="135" dirty="0">
                <a:latin typeface="Microsoft JhengHei"/>
                <a:cs typeface="Microsoft JhengHei"/>
              </a:rPr>
              <a:t>务</a:t>
            </a:r>
            <a:r>
              <a:rPr sz="2800" b="1" spc="105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只要有 </a:t>
            </a:r>
            <a:r>
              <a:rPr sz="2800" b="1" spc="110" dirty="0">
                <a:latin typeface="Microsoft JhengHei"/>
                <a:cs typeface="Microsoft JhengHei"/>
              </a:rPr>
              <a:t>阅</a:t>
            </a:r>
            <a:r>
              <a:rPr sz="2800" b="1" spc="100" dirty="0">
                <a:latin typeface="Microsoft JhengHei"/>
                <a:cs typeface="Microsoft JhengHei"/>
              </a:rPr>
              <a:t>读需</a:t>
            </a:r>
            <a:r>
              <a:rPr sz="2800" b="1" spc="110" dirty="0">
                <a:latin typeface="Microsoft JhengHei"/>
                <a:cs typeface="Microsoft JhengHei"/>
              </a:rPr>
              <a:t>求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不需要</a:t>
            </a:r>
            <a:r>
              <a:rPr sz="2800" b="1" spc="110" dirty="0">
                <a:latin typeface="Microsoft JhengHei"/>
                <a:cs typeface="Microsoft JhengHei"/>
              </a:rPr>
              <a:t>出</a:t>
            </a:r>
            <a:r>
              <a:rPr sz="2800" b="1" spc="100" dirty="0">
                <a:latin typeface="Microsoft JhengHei"/>
                <a:cs typeface="Microsoft JhengHei"/>
              </a:rPr>
              <a:t>示任何</a:t>
            </a:r>
            <a:r>
              <a:rPr sz="2800" b="1" spc="110" dirty="0">
                <a:latin typeface="Microsoft JhengHei"/>
                <a:cs typeface="Microsoft JhengHei"/>
              </a:rPr>
              <a:t>证</a:t>
            </a:r>
            <a:r>
              <a:rPr sz="2800" b="1" spc="100" dirty="0">
                <a:latin typeface="Microsoft JhengHei"/>
                <a:cs typeface="Microsoft JhengHei"/>
              </a:rPr>
              <a:t>件为证</a:t>
            </a:r>
            <a:r>
              <a:rPr sz="2800" b="1" spc="140" dirty="0">
                <a:latin typeface="Microsoft JhengHei"/>
                <a:cs typeface="Microsoft JhengHei"/>
              </a:rPr>
              <a:t>明</a:t>
            </a:r>
            <a:r>
              <a:rPr sz="2800" b="1" spc="100" dirty="0">
                <a:latin typeface="Microsoft JhengHei"/>
                <a:cs typeface="Microsoft JhengHei"/>
              </a:rPr>
              <a:t>，读者</a:t>
            </a:r>
            <a:r>
              <a:rPr sz="2800" b="1" spc="110" dirty="0">
                <a:latin typeface="Microsoft JhengHei"/>
                <a:cs typeface="Microsoft JhengHei"/>
              </a:rPr>
              <a:t>就可</a:t>
            </a:r>
            <a:r>
              <a:rPr sz="2800" b="1" spc="-5" dirty="0">
                <a:latin typeface="Microsoft JhengHei"/>
                <a:cs typeface="Microsoft JhengHei"/>
              </a:rPr>
              <a:t>享 </a:t>
            </a:r>
            <a:r>
              <a:rPr sz="2800" b="1" spc="100" dirty="0">
                <a:latin typeface="Microsoft JhengHei"/>
                <a:cs typeface="Microsoft JhengHei"/>
              </a:rPr>
              <a:t>受到“</a:t>
            </a:r>
            <a:r>
              <a:rPr sz="2800" b="1" spc="105" dirty="0">
                <a:latin typeface="Microsoft JhengHei"/>
                <a:cs typeface="Microsoft JhengHei"/>
              </a:rPr>
              <a:t>资料随手可</a:t>
            </a:r>
            <a:r>
              <a:rPr sz="2800" b="1" spc="95" dirty="0">
                <a:latin typeface="Microsoft JhengHei"/>
                <a:cs typeface="Microsoft JhengHei"/>
              </a:rPr>
              <a:t>得</a:t>
            </a:r>
            <a:r>
              <a:rPr sz="2800" b="1" spc="100" dirty="0">
                <a:latin typeface="Microsoft JhengHei"/>
                <a:cs typeface="Microsoft JhengHei"/>
              </a:rPr>
              <a:t>，咨询无处不</a:t>
            </a:r>
            <a:r>
              <a:rPr sz="2800" b="1" spc="105" dirty="0">
                <a:latin typeface="Microsoft JhengHei"/>
                <a:cs typeface="Microsoft JhengHei"/>
              </a:rPr>
              <a:t>在</a:t>
            </a:r>
            <a:r>
              <a:rPr sz="2800" b="1" spc="100" dirty="0">
                <a:latin typeface="Microsoft JhengHei"/>
                <a:cs typeface="Microsoft JhengHei"/>
              </a:rPr>
              <a:t>”的人性化服</a:t>
            </a:r>
            <a:r>
              <a:rPr sz="2800" b="1" spc="105" dirty="0">
                <a:latin typeface="Microsoft JhengHei"/>
                <a:cs typeface="Microsoft JhengHei"/>
              </a:rPr>
              <a:t>务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367030" indent="914400" algn="just">
              <a:lnSpc>
                <a:spcPct val="100000"/>
              </a:lnSpc>
              <a:spcBef>
                <a:spcPts val="2070"/>
              </a:spcBef>
            </a:pPr>
            <a:r>
              <a:rPr sz="2800" b="1" spc="204" dirty="0">
                <a:latin typeface="Calibri"/>
                <a:cs typeface="Calibri"/>
              </a:rPr>
              <a:t>6</a:t>
            </a:r>
            <a:r>
              <a:rPr sz="2800" b="1" spc="100" dirty="0">
                <a:latin typeface="Microsoft JhengHei"/>
                <a:cs typeface="Microsoft JhengHei"/>
              </a:rPr>
              <a:t>、</a:t>
            </a:r>
            <a:r>
              <a:rPr sz="2800" b="1" spc="95" dirty="0">
                <a:latin typeface="Microsoft JhengHei"/>
                <a:cs typeface="Microsoft JhengHei"/>
              </a:rPr>
              <a:t>新一轮的课</a:t>
            </a:r>
            <a:r>
              <a:rPr sz="2800" b="1" spc="80" dirty="0">
                <a:latin typeface="Microsoft JhengHei"/>
                <a:cs typeface="Microsoft JhengHei"/>
              </a:rPr>
              <a:t>堂</a:t>
            </a:r>
            <a:r>
              <a:rPr sz="2800" b="1" spc="95" dirty="0">
                <a:latin typeface="Microsoft JhengHei"/>
                <a:cs typeface="Microsoft JhengHei"/>
              </a:rPr>
              <a:t>改革之</a:t>
            </a:r>
            <a:r>
              <a:rPr sz="2800" b="1" spc="80" dirty="0">
                <a:latin typeface="Microsoft JhengHei"/>
                <a:cs typeface="Microsoft JhengHei"/>
              </a:rPr>
              <a:t>所</a:t>
            </a:r>
            <a:r>
              <a:rPr sz="2800" b="1" spc="95" dirty="0">
                <a:latin typeface="Microsoft JhengHei"/>
                <a:cs typeface="Microsoft JhengHei"/>
              </a:rPr>
              <a:t>以能大</a:t>
            </a:r>
            <a:r>
              <a:rPr sz="2800" b="1" spc="80" dirty="0">
                <a:latin typeface="Microsoft JhengHei"/>
                <a:cs typeface="Microsoft JhengHei"/>
              </a:rPr>
              <a:t>幅</a:t>
            </a:r>
            <a:r>
              <a:rPr sz="2800" b="1" spc="95" dirty="0">
                <a:latin typeface="Microsoft JhengHei"/>
                <a:cs typeface="Microsoft JhengHei"/>
              </a:rPr>
              <a:t>度提高学</a:t>
            </a:r>
            <a:r>
              <a:rPr sz="2800" b="1" spc="-5" dirty="0">
                <a:latin typeface="Microsoft JhengHei"/>
                <a:cs typeface="Microsoft JhengHei"/>
              </a:rPr>
              <a:t>生 </a:t>
            </a:r>
            <a:r>
              <a:rPr sz="2800" b="1" spc="114" dirty="0">
                <a:latin typeface="Microsoft JhengHei"/>
                <a:cs typeface="Microsoft JhengHei"/>
              </a:rPr>
              <a:t>成</a:t>
            </a:r>
            <a:r>
              <a:rPr sz="2800" b="1" spc="100" dirty="0">
                <a:latin typeface="Microsoft JhengHei"/>
                <a:cs typeface="Microsoft JhengHei"/>
              </a:rPr>
              <a:t>绩，专</a:t>
            </a:r>
            <a:r>
              <a:rPr sz="2800" b="1" spc="114" dirty="0">
                <a:latin typeface="Microsoft JhengHei"/>
                <a:cs typeface="Microsoft JhengHei"/>
              </a:rPr>
              <a:t>家</a:t>
            </a:r>
            <a:r>
              <a:rPr sz="2800" b="1" spc="100" dirty="0">
                <a:latin typeface="Microsoft JhengHei"/>
                <a:cs typeface="Microsoft JhengHei"/>
              </a:rPr>
              <a:t>认为把</a:t>
            </a:r>
            <a:r>
              <a:rPr sz="2800" b="1" spc="114" dirty="0">
                <a:latin typeface="Microsoft JhengHei"/>
                <a:cs typeface="Microsoft JhengHei"/>
              </a:rPr>
              <a:t>老</a:t>
            </a:r>
            <a:r>
              <a:rPr sz="2800" b="1" spc="100" dirty="0">
                <a:latin typeface="Microsoft JhengHei"/>
                <a:cs typeface="Microsoft JhengHei"/>
              </a:rPr>
              <a:t>师的讲</a:t>
            </a:r>
            <a:r>
              <a:rPr sz="2800" b="1" spc="114" dirty="0">
                <a:latin typeface="Microsoft JhengHei"/>
                <a:cs typeface="Microsoft JhengHei"/>
              </a:rPr>
              <a:t>授</a:t>
            </a:r>
            <a:r>
              <a:rPr sz="2800" b="1" spc="100" dirty="0">
                <a:latin typeface="Microsoft JhengHei"/>
                <a:cs typeface="Microsoft JhengHei"/>
              </a:rPr>
              <a:t>与学生</a:t>
            </a:r>
            <a:r>
              <a:rPr sz="2800" b="1" spc="114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自主学</a:t>
            </a:r>
            <a:r>
              <a:rPr sz="2800" b="1" spc="114" dirty="0">
                <a:latin typeface="Microsoft JhengHei"/>
                <a:cs typeface="Microsoft JhengHei"/>
              </a:rPr>
              <a:t>习和</a:t>
            </a:r>
            <a:r>
              <a:rPr sz="2800" b="1" spc="-5" dirty="0">
                <a:latin typeface="Microsoft JhengHei"/>
                <a:cs typeface="Microsoft JhengHei"/>
              </a:rPr>
              <a:t>相 </a:t>
            </a:r>
            <a:r>
              <a:rPr sz="2800" b="1" spc="15" dirty="0">
                <a:latin typeface="Microsoft JhengHei"/>
                <a:cs typeface="Microsoft JhengHei"/>
              </a:rPr>
              <a:t>互</a:t>
            </a:r>
            <a:r>
              <a:rPr sz="2800" b="1" dirty="0">
                <a:latin typeface="Microsoft JhengHei"/>
                <a:cs typeface="Microsoft JhengHei"/>
              </a:rPr>
              <a:t>交流讨</a:t>
            </a:r>
            <a:r>
              <a:rPr sz="2800" b="1" spc="15" dirty="0">
                <a:latin typeface="Microsoft JhengHei"/>
                <a:cs typeface="Microsoft JhengHei"/>
              </a:rPr>
              <a:t>论</a:t>
            </a:r>
            <a:r>
              <a:rPr sz="2800" b="1" dirty="0">
                <a:latin typeface="Microsoft JhengHei"/>
                <a:cs typeface="Microsoft JhengHei"/>
              </a:rPr>
              <a:t>结合起</a:t>
            </a:r>
            <a:r>
              <a:rPr sz="2800" b="1" spc="15" dirty="0">
                <a:latin typeface="Microsoft JhengHei"/>
                <a:cs typeface="Microsoft JhengHei"/>
              </a:rPr>
              <a:t>来</a:t>
            </a:r>
            <a:r>
              <a:rPr sz="2800" b="1" dirty="0">
                <a:latin typeface="Microsoft JhengHei"/>
                <a:cs typeface="Microsoft JhengHei"/>
              </a:rPr>
              <a:t>是它突</a:t>
            </a:r>
            <a:r>
              <a:rPr sz="2800" b="1" spc="15" dirty="0">
                <a:latin typeface="Microsoft JhengHei"/>
                <a:cs typeface="Microsoft JhengHei"/>
              </a:rPr>
              <a:t>出</a:t>
            </a:r>
            <a:r>
              <a:rPr sz="2800" b="1" dirty="0">
                <a:latin typeface="Microsoft JhengHei"/>
                <a:cs typeface="Microsoft JhengHei"/>
              </a:rPr>
              <a:t>的优</a:t>
            </a:r>
            <a:r>
              <a:rPr sz="2800" b="1" spc="60" dirty="0">
                <a:latin typeface="Microsoft JhengHei"/>
                <a:cs typeface="Microsoft JhengHei"/>
              </a:rPr>
              <a:t>点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8008" y="301726"/>
            <a:ext cx="8840470" cy="5329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67385" algn="just">
              <a:lnSpc>
                <a:spcPct val="110000"/>
              </a:lnSpc>
              <a:spcBef>
                <a:spcPts val="100"/>
              </a:spcBef>
            </a:pPr>
            <a:r>
              <a:rPr sz="2600" b="1" spc="105" dirty="0">
                <a:latin typeface="Calibri"/>
                <a:cs typeface="Calibri"/>
              </a:rPr>
              <a:t>7</a:t>
            </a:r>
            <a:r>
              <a:rPr sz="2600" b="1" spc="10" dirty="0">
                <a:latin typeface="Microsoft JhengHei"/>
                <a:cs typeface="Microsoft JhengHei"/>
              </a:rPr>
              <a:t>、财政部门</a:t>
            </a:r>
            <a:r>
              <a:rPr sz="2600" b="1" dirty="0">
                <a:latin typeface="Microsoft JhengHei"/>
                <a:cs typeface="Microsoft JhengHei"/>
              </a:rPr>
              <a:t>切</a:t>
            </a:r>
            <a:r>
              <a:rPr sz="2600" b="1" spc="10" dirty="0">
                <a:latin typeface="Microsoft JhengHei"/>
                <a:cs typeface="Microsoft JhengHei"/>
              </a:rPr>
              <a:t>蛋糕，</a:t>
            </a:r>
            <a:r>
              <a:rPr sz="2600" b="1" dirty="0">
                <a:latin typeface="Microsoft JhengHei"/>
                <a:cs typeface="Microsoft JhengHei"/>
              </a:rPr>
              <a:t>凭</a:t>
            </a:r>
            <a:r>
              <a:rPr sz="2600" b="1" spc="10" dirty="0">
                <a:latin typeface="Microsoft JhengHei"/>
                <a:cs typeface="Microsoft JhengHei"/>
              </a:rPr>
              <a:t>什么标</a:t>
            </a:r>
            <a:r>
              <a:rPr sz="2600" b="1" spc="5" dirty="0">
                <a:latin typeface="Microsoft JhengHei"/>
                <a:cs typeface="Microsoft JhengHei"/>
              </a:rPr>
              <a:t>准</a:t>
            </a:r>
            <a:r>
              <a:rPr sz="2600" b="1" spc="10" dirty="0">
                <a:latin typeface="Microsoft JhengHei"/>
                <a:cs typeface="Microsoft JhengHei"/>
              </a:rPr>
              <a:t>？依据</a:t>
            </a:r>
            <a:r>
              <a:rPr sz="2600" b="1" dirty="0">
                <a:latin typeface="Microsoft JhengHei"/>
                <a:cs typeface="Microsoft JhengHei"/>
              </a:rPr>
              <a:t>什</a:t>
            </a:r>
            <a:r>
              <a:rPr sz="2600" b="1" spc="10" dirty="0">
                <a:latin typeface="Microsoft JhengHei"/>
                <a:cs typeface="Microsoft JhengHei"/>
              </a:rPr>
              <a:t>么科学</a:t>
            </a:r>
            <a:r>
              <a:rPr sz="2600" b="1" dirty="0">
                <a:latin typeface="Microsoft JhengHei"/>
                <a:cs typeface="Microsoft JhengHei"/>
              </a:rPr>
              <a:t>数</a:t>
            </a:r>
            <a:r>
              <a:rPr sz="2600" b="1" spc="20" dirty="0">
                <a:latin typeface="Microsoft JhengHei"/>
                <a:cs typeface="Microsoft JhengHei"/>
              </a:rPr>
              <a:t>据</a:t>
            </a:r>
            <a:r>
              <a:rPr sz="2600" b="1" dirty="0">
                <a:latin typeface="Microsoft JhengHei"/>
                <a:cs typeface="Microsoft JhengHei"/>
              </a:rPr>
              <a:t>？  </a:t>
            </a:r>
            <a:r>
              <a:rPr sz="2600" b="1" spc="70" dirty="0">
                <a:latin typeface="Microsoft JhengHei"/>
                <a:cs typeface="Microsoft JhengHei"/>
              </a:rPr>
              <a:t>在一</a:t>
            </a:r>
            <a:r>
              <a:rPr sz="2600" b="1" spc="55" dirty="0">
                <a:latin typeface="Microsoft JhengHei"/>
                <a:cs typeface="Microsoft JhengHei"/>
              </a:rPr>
              <a:t>些地</a:t>
            </a:r>
            <a:r>
              <a:rPr sz="2600" b="1" spc="70" dirty="0">
                <a:latin typeface="Microsoft JhengHei"/>
                <a:cs typeface="Microsoft JhengHei"/>
              </a:rPr>
              <a:t>方政</a:t>
            </a:r>
            <a:r>
              <a:rPr sz="2600" b="1" spc="55" dirty="0">
                <a:latin typeface="Microsoft JhengHei"/>
                <a:cs typeface="Microsoft JhengHei"/>
              </a:rPr>
              <a:t>府</a:t>
            </a:r>
            <a:r>
              <a:rPr sz="2600" b="1" spc="75" dirty="0">
                <a:latin typeface="Microsoft JhengHei"/>
                <a:cs typeface="Microsoft JhengHei"/>
              </a:rPr>
              <a:t>中</a:t>
            </a:r>
            <a:r>
              <a:rPr sz="2600" b="1" spc="70" dirty="0">
                <a:latin typeface="Microsoft JhengHei"/>
                <a:cs typeface="Microsoft JhengHei"/>
              </a:rPr>
              <a:t>，财</a:t>
            </a:r>
            <a:r>
              <a:rPr sz="2600" b="1" spc="55" dirty="0">
                <a:latin typeface="Microsoft JhengHei"/>
                <a:cs typeface="Microsoft JhengHei"/>
              </a:rPr>
              <a:t>政拨</a:t>
            </a:r>
            <a:r>
              <a:rPr sz="2600" b="1" spc="70" dirty="0">
                <a:latin typeface="Microsoft JhengHei"/>
                <a:cs typeface="Microsoft JhengHei"/>
              </a:rPr>
              <a:t>款并</a:t>
            </a:r>
            <a:r>
              <a:rPr sz="2600" b="1" spc="55" dirty="0">
                <a:latin typeface="Microsoft JhengHei"/>
                <a:cs typeface="Microsoft JhengHei"/>
              </a:rPr>
              <a:t>没有</a:t>
            </a:r>
            <a:r>
              <a:rPr sz="2600" b="1" spc="70" dirty="0">
                <a:latin typeface="Microsoft JhengHei"/>
                <a:cs typeface="Microsoft JhengHei"/>
              </a:rPr>
              <a:t>一个</a:t>
            </a:r>
            <a:r>
              <a:rPr sz="2600" b="1" spc="55" dirty="0">
                <a:latin typeface="Microsoft JhengHei"/>
                <a:cs typeface="Microsoft JhengHei"/>
              </a:rPr>
              <a:t>系统</a:t>
            </a:r>
            <a:r>
              <a:rPr sz="2600" b="1" spc="70" dirty="0">
                <a:latin typeface="Microsoft JhengHei"/>
                <a:cs typeface="Microsoft JhengHei"/>
              </a:rPr>
              <a:t>的量</a:t>
            </a:r>
            <a:r>
              <a:rPr sz="2600" b="1" spc="55" dirty="0">
                <a:latin typeface="Microsoft JhengHei"/>
                <a:cs typeface="Microsoft JhengHei"/>
              </a:rPr>
              <a:t>化</a:t>
            </a:r>
            <a:r>
              <a:rPr sz="2600" b="1" spc="70" dirty="0">
                <a:latin typeface="Microsoft JhengHei"/>
                <a:cs typeface="Microsoft JhengHei"/>
              </a:rPr>
              <a:t>标</a:t>
            </a:r>
            <a:r>
              <a:rPr sz="2600" b="1" spc="85" dirty="0">
                <a:latin typeface="Microsoft JhengHei"/>
                <a:cs typeface="Microsoft JhengHei"/>
              </a:rPr>
              <a:t>准</a:t>
            </a:r>
            <a:r>
              <a:rPr sz="2600" b="1" dirty="0">
                <a:latin typeface="Microsoft JhengHei"/>
                <a:cs typeface="Microsoft JhengHei"/>
              </a:rPr>
              <a:t>，  </a:t>
            </a:r>
            <a:r>
              <a:rPr sz="2600" b="1" spc="10" dirty="0">
                <a:latin typeface="Microsoft JhengHei"/>
                <a:cs typeface="Microsoft JhengHei"/>
              </a:rPr>
              <a:t>很多时</a:t>
            </a:r>
            <a:r>
              <a:rPr sz="2600" b="1" dirty="0">
                <a:latin typeface="Microsoft JhengHei"/>
                <a:cs typeface="Microsoft JhengHei"/>
              </a:rPr>
              <a:t>候</a:t>
            </a:r>
            <a:r>
              <a:rPr sz="2600" b="1" spc="10" dirty="0">
                <a:latin typeface="Microsoft JhengHei"/>
                <a:cs typeface="Microsoft JhengHei"/>
              </a:rPr>
              <a:t>都靠领</a:t>
            </a:r>
            <a:r>
              <a:rPr sz="2600" b="1" dirty="0">
                <a:latin typeface="Microsoft JhengHei"/>
                <a:cs typeface="Microsoft JhengHei"/>
              </a:rPr>
              <a:t>导</a:t>
            </a:r>
            <a:r>
              <a:rPr sz="2600" b="1" spc="10" dirty="0">
                <a:latin typeface="Microsoft JhengHei"/>
                <a:cs typeface="Microsoft JhengHei"/>
              </a:rPr>
              <a:t>个人的</a:t>
            </a:r>
            <a:r>
              <a:rPr sz="2600" b="1" dirty="0">
                <a:latin typeface="Microsoft JhengHei"/>
                <a:cs typeface="Microsoft JhengHei"/>
              </a:rPr>
              <a:t>主</a:t>
            </a:r>
            <a:r>
              <a:rPr sz="2600" b="1" spc="10" dirty="0">
                <a:latin typeface="Microsoft JhengHei"/>
                <a:cs typeface="Microsoft JhengHei"/>
              </a:rPr>
              <a:t>观判断</a:t>
            </a:r>
            <a:r>
              <a:rPr sz="2600" b="1" dirty="0">
                <a:latin typeface="Microsoft JhengHei"/>
                <a:cs typeface="Microsoft JhengHei"/>
              </a:rPr>
              <a:t>为</a:t>
            </a:r>
            <a:r>
              <a:rPr sz="2600" b="1" spc="10" dirty="0">
                <a:latin typeface="Microsoft JhengHei"/>
                <a:cs typeface="Microsoft JhengHei"/>
              </a:rPr>
              <a:t>评断的</a:t>
            </a:r>
            <a:r>
              <a:rPr sz="2600" b="1" dirty="0">
                <a:latin typeface="Microsoft JhengHei"/>
                <a:cs typeface="Microsoft JhengHei"/>
              </a:rPr>
              <a:t>标</a:t>
            </a:r>
            <a:r>
              <a:rPr sz="2600" b="1" spc="10" dirty="0">
                <a:latin typeface="Microsoft JhengHei"/>
                <a:cs typeface="Microsoft JhengHei"/>
              </a:rPr>
              <a:t>准依</a:t>
            </a:r>
            <a:r>
              <a:rPr sz="2600" b="1" spc="45" dirty="0">
                <a:latin typeface="Microsoft JhengHei"/>
                <a:cs typeface="Microsoft JhengHei"/>
              </a:rPr>
              <a:t>据</a:t>
            </a:r>
            <a:r>
              <a:rPr sz="2600" b="1" dirty="0">
                <a:latin typeface="Microsoft JhengHei"/>
                <a:cs typeface="Microsoft JhengHei"/>
              </a:rPr>
              <a:t>。</a:t>
            </a:r>
            <a:endParaRPr sz="26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 marR="336550" indent="914400" algn="just">
              <a:lnSpc>
                <a:spcPct val="110000"/>
              </a:lnSpc>
            </a:pPr>
            <a:r>
              <a:rPr sz="2600" b="1" spc="140" dirty="0">
                <a:latin typeface="Calibri"/>
                <a:cs typeface="Calibri"/>
              </a:rPr>
              <a:t>8</a:t>
            </a:r>
            <a:r>
              <a:rPr sz="2600" b="1" spc="50" dirty="0">
                <a:latin typeface="Microsoft JhengHei"/>
                <a:cs typeface="Microsoft JhengHei"/>
              </a:rPr>
              <a:t>、</a:t>
            </a:r>
            <a:r>
              <a:rPr sz="2600" b="1" spc="30" dirty="0">
                <a:latin typeface="Microsoft JhengHei"/>
                <a:cs typeface="Microsoft JhengHei"/>
              </a:rPr>
              <a:t>据</a:t>
            </a:r>
            <a:r>
              <a:rPr sz="2600" b="1" spc="40" dirty="0">
                <a:latin typeface="Microsoft JhengHei"/>
                <a:cs typeface="Microsoft JhengHei"/>
              </a:rPr>
              <a:t>市</a:t>
            </a:r>
            <a:r>
              <a:rPr sz="2600" b="1" spc="30" dirty="0">
                <a:latin typeface="Microsoft JhengHei"/>
                <a:cs typeface="Microsoft JhengHei"/>
              </a:rPr>
              <a:t>旅</a:t>
            </a:r>
            <a:r>
              <a:rPr sz="2600" b="1" spc="40" dirty="0">
                <a:latin typeface="Microsoft JhengHei"/>
                <a:cs typeface="Microsoft JhengHei"/>
              </a:rPr>
              <a:t>游</a:t>
            </a:r>
            <a:r>
              <a:rPr sz="2600" b="1" spc="30" dirty="0">
                <a:latin typeface="Microsoft JhengHei"/>
                <a:cs typeface="Microsoft JhengHei"/>
              </a:rPr>
              <a:t>局透</a:t>
            </a:r>
            <a:r>
              <a:rPr sz="2600" b="1" spc="55" dirty="0">
                <a:latin typeface="Microsoft JhengHei"/>
                <a:cs typeface="Microsoft JhengHei"/>
              </a:rPr>
              <a:t>露</a:t>
            </a:r>
            <a:r>
              <a:rPr sz="2600" b="1" spc="35" dirty="0">
                <a:latin typeface="Microsoft JhengHei"/>
                <a:cs typeface="Microsoft JhengHei"/>
              </a:rPr>
              <a:t>，</a:t>
            </a:r>
            <a:r>
              <a:rPr sz="2600" b="1" spc="40" dirty="0">
                <a:latin typeface="Microsoft JhengHei"/>
                <a:cs typeface="Microsoft JhengHei"/>
              </a:rPr>
              <a:t>今</a:t>
            </a:r>
            <a:r>
              <a:rPr sz="2600" b="1" spc="30" dirty="0">
                <a:latin typeface="Microsoft JhengHei"/>
                <a:cs typeface="Microsoft JhengHei"/>
              </a:rPr>
              <a:t>年本市</a:t>
            </a:r>
            <a:r>
              <a:rPr sz="2600" b="1" spc="40" dirty="0">
                <a:latin typeface="Microsoft JhengHei"/>
                <a:cs typeface="Microsoft JhengHei"/>
              </a:rPr>
              <a:t>将</a:t>
            </a:r>
            <a:r>
              <a:rPr sz="2600" b="1" spc="30" dirty="0">
                <a:latin typeface="Microsoft JhengHei"/>
                <a:cs typeface="Microsoft JhengHei"/>
              </a:rPr>
              <a:t>以抓</a:t>
            </a:r>
            <a:r>
              <a:rPr sz="2600" b="1" spc="55" dirty="0">
                <a:latin typeface="Microsoft JhengHei"/>
                <a:cs typeface="Microsoft JhengHei"/>
              </a:rPr>
              <a:t>住</a:t>
            </a:r>
            <a:r>
              <a:rPr sz="2600" b="1" spc="50" dirty="0">
                <a:latin typeface="Microsoft JhengHei"/>
                <a:cs typeface="Microsoft JhengHei"/>
              </a:rPr>
              <a:t>《</a:t>
            </a:r>
            <a:r>
              <a:rPr sz="2600" b="1" spc="30" dirty="0">
                <a:latin typeface="Microsoft JhengHei"/>
                <a:cs typeface="Microsoft JhengHei"/>
              </a:rPr>
              <a:t>国民</a:t>
            </a:r>
            <a:r>
              <a:rPr sz="2600" b="1" spc="40" dirty="0">
                <a:latin typeface="Microsoft JhengHei"/>
                <a:cs typeface="Microsoft JhengHei"/>
              </a:rPr>
              <a:t>休</a:t>
            </a:r>
            <a:r>
              <a:rPr sz="2600" b="1" dirty="0">
                <a:latin typeface="Microsoft JhengHei"/>
                <a:cs typeface="Microsoft JhengHei"/>
              </a:rPr>
              <a:t>闲 </a:t>
            </a:r>
            <a:r>
              <a:rPr sz="2600" b="1" spc="70" dirty="0">
                <a:latin typeface="Microsoft JhengHei"/>
                <a:cs typeface="Microsoft JhengHei"/>
              </a:rPr>
              <a:t>计划》</a:t>
            </a:r>
            <a:r>
              <a:rPr sz="2600" b="1" spc="55" dirty="0">
                <a:latin typeface="Microsoft JhengHei"/>
                <a:cs typeface="Microsoft JhengHei"/>
              </a:rPr>
              <a:t>的</a:t>
            </a:r>
            <a:r>
              <a:rPr sz="2600" b="1" spc="70" dirty="0">
                <a:latin typeface="Microsoft JhengHei"/>
                <a:cs typeface="Microsoft JhengHei"/>
              </a:rPr>
              <a:t>出台为</a:t>
            </a:r>
            <a:r>
              <a:rPr sz="2600" b="1" spc="55" dirty="0">
                <a:latin typeface="Microsoft JhengHei"/>
                <a:cs typeface="Microsoft JhengHei"/>
              </a:rPr>
              <a:t>契</a:t>
            </a:r>
            <a:r>
              <a:rPr sz="2600" b="1" spc="80" dirty="0">
                <a:latin typeface="Microsoft JhengHei"/>
                <a:cs typeface="Microsoft JhengHei"/>
              </a:rPr>
              <a:t>机</a:t>
            </a:r>
            <a:r>
              <a:rPr sz="2600" b="1" spc="75" dirty="0">
                <a:latin typeface="Microsoft JhengHei"/>
                <a:cs typeface="Microsoft JhengHei"/>
              </a:rPr>
              <a:t>，</a:t>
            </a:r>
            <a:r>
              <a:rPr sz="2600" b="1" spc="70" dirty="0">
                <a:latin typeface="Microsoft JhengHei"/>
                <a:cs typeface="Microsoft JhengHei"/>
              </a:rPr>
              <a:t>要</a:t>
            </a:r>
            <a:r>
              <a:rPr sz="2600" b="1" spc="55" dirty="0">
                <a:latin typeface="Microsoft JhengHei"/>
                <a:cs typeface="Microsoft JhengHei"/>
              </a:rPr>
              <a:t>为</a:t>
            </a:r>
            <a:r>
              <a:rPr sz="2600" b="1" spc="70" dirty="0">
                <a:latin typeface="Microsoft JhengHei"/>
                <a:cs typeface="Microsoft JhengHei"/>
              </a:rPr>
              <a:t>市民规</a:t>
            </a:r>
            <a:r>
              <a:rPr sz="2600" b="1" spc="55" dirty="0">
                <a:latin typeface="Microsoft JhengHei"/>
                <a:cs typeface="Microsoft JhengHei"/>
              </a:rPr>
              <a:t>划</a:t>
            </a:r>
            <a:r>
              <a:rPr sz="2600" b="1" spc="70" dirty="0">
                <a:latin typeface="Microsoft JhengHei"/>
                <a:cs typeface="Microsoft JhengHei"/>
              </a:rPr>
              <a:t>出不少</a:t>
            </a:r>
            <a:r>
              <a:rPr sz="2600" b="1" spc="55" dirty="0">
                <a:latin typeface="Microsoft JhengHei"/>
                <a:cs typeface="Microsoft JhengHei"/>
              </a:rPr>
              <a:t>于</a:t>
            </a:r>
            <a:r>
              <a:rPr sz="2600" b="1" spc="70" dirty="0">
                <a:latin typeface="Microsoft JhengHei"/>
                <a:cs typeface="Microsoft JhengHei"/>
              </a:rPr>
              <a:t>八条郊野</a:t>
            </a:r>
            <a:r>
              <a:rPr sz="2600" b="1" dirty="0">
                <a:latin typeface="Microsoft JhengHei"/>
                <a:cs typeface="Microsoft JhengHei"/>
              </a:rPr>
              <a:t>旅 </a:t>
            </a:r>
            <a:r>
              <a:rPr sz="2600" b="1" spc="10" dirty="0">
                <a:latin typeface="Microsoft JhengHei"/>
                <a:cs typeface="Microsoft JhengHei"/>
              </a:rPr>
              <a:t>游精品</a:t>
            </a:r>
            <a:r>
              <a:rPr sz="2600" b="1" dirty="0">
                <a:latin typeface="Microsoft JhengHei"/>
                <a:cs typeface="Microsoft JhengHei"/>
              </a:rPr>
              <a:t>线</a:t>
            </a:r>
            <a:r>
              <a:rPr sz="2600" b="1" spc="15" dirty="0">
                <a:latin typeface="Microsoft JhengHei"/>
                <a:cs typeface="Microsoft JhengHei"/>
              </a:rPr>
              <a:t>路</a:t>
            </a:r>
            <a:r>
              <a:rPr sz="2600" b="1" spc="10" dirty="0">
                <a:latin typeface="Microsoft JhengHei"/>
                <a:cs typeface="Microsoft JhengHei"/>
              </a:rPr>
              <a:t>，促</a:t>
            </a:r>
            <a:r>
              <a:rPr sz="2600" b="1" dirty="0">
                <a:latin typeface="Microsoft JhengHei"/>
                <a:cs typeface="Microsoft JhengHei"/>
              </a:rPr>
              <a:t>进</a:t>
            </a:r>
            <a:r>
              <a:rPr sz="2600" b="1" spc="10" dirty="0">
                <a:latin typeface="Microsoft JhengHei"/>
                <a:cs typeface="Microsoft JhengHei"/>
              </a:rPr>
              <a:t>全民旅</a:t>
            </a:r>
            <a:r>
              <a:rPr sz="2600" b="1" dirty="0">
                <a:latin typeface="Microsoft JhengHei"/>
                <a:cs typeface="Microsoft JhengHei"/>
              </a:rPr>
              <a:t>游</a:t>
            </a:r>
            <a:r>
              <a:rPr sz="2600" b="1" spc="10" dirty="0">
                <a:latin typeface="Microsoft JhengHei"/>
                <a:cs typeface="Microsoft JhengHei"/>
              </a:rPr>
              <a:t>发</a:t>
            </a:r>
            <a:r>
              <a:rPr sz="2600" b="1" spc="20" dirty="0">
                <a:latin typeface="Microsoft JhengHei"/>
                <a:cs typeface="Microsoft JhengHei"/>
              </a:rPr>
              <a:t>展</a:t>
            </a:r>
            <a:r>
              <a:rPr sz="2600" b="1" dirty="0">
                <a:latin typeface="Microsoft JhengHei"/>
                <a:cs typeface="Microsoft JhengHei"/>
              </a:rPr>
              <a:t>。</a:t>
            </a:r>
            <a:endParaRPr sz="26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 marR="338455" indent="914400" algn="just">
              <a:lnSpc>
                <a:spcPct val="110000"/>
              </a:lnSpc>
            </a:pPr>
            <a:r>
              <a:rPr sz="2600" b="1" spc="190" dirty="0">
                <a:latin typeface="Calibri"/>
                <a:cs typeface="Calibri"/>
              </a:rPr>
              <a:t>9</a:t>
            </a:r>
            <a:r>
              <a:rPr sz="2600" b="1" spc="95" dirty="0">
                <a:latin typeface="Microsoft JhengHei"/>
                <a:cs typeface="Microsoft JhengHei"/>
              </a:rPr>
              <a:t>、《</a:t>
            </a:r>
            <a:r>
              <a:rPr sz="2600" b="1" spc="80" dirty="0">
                <a:latin typeface="Microsoft JhengHei"/>
                <a:cs typeface="Microsoft JhengHei"/>
              </a:rPr>
              <a:t>江</a:t>
            </a:r>
            <a:r>
              <a:rPr sz="2600" b="1" spc="95" dirty="0">
                <a:latin typeface="Microsoft JhengHei"/>
                <a:cs typeface="Microsoft JhengHei"/>
              </a:rPr>
              <a:t>南</a:t>
            </a:r>
            <a:r>
              <a:rPr sz="2600" b="1" spc="140" dirty="0">
                <a:latin typeface="Calibri"/>
                <a:cs typeface="Calibri"/>
              </a:rPr>
              <a:t>STYLE</a:t>
            </a:r>
            <a:r>
              <a:rPr sz="2600" b="1" spc="95" dirty="0">
                <a:latin typeface="Microsoft JhengHei"/>
                <a:cs typeface="Microsoft JhengHei"/>
              </a:rPr>
              <a:t>》</a:t>
            </a:r>
            <a:r>
              <a:rPr sz="2600" b="1" spc="80" dirty="0">
                <a:latin typeface="Microsoft JhengHei"/>
                <a:cs typeface="Microsoft JhengHei"/>
              </a:rPr>
              <a:t>之</a:t>
            </a:r>
            <a:r>
              <a:rPr sz="2600" b="1" spc="90" dirty="0">
                <a:latin typeface="Microsoft JhengHei"/>
                <a:cs typeface="Microsoft JhengHei"/>
              </a:rPr>
              <a:t>所</a:t>
            </a:r>
            <a:r>
              <a:rPr sz="2600" b="1" spc="80" dirty="0">
                <a:latin typeface="Microsoft JhengHei"/>
                <a:cs typeface="Microsoft JhengHei"/>
              </a:rPr>
              <a:t>以</a:t>
            </a:r>
            <a:r>
              <a:rPr sz="2600" b="1" spc="90" dirty="0">
                <a:latin typeface="Microsoft JhengHei"/>
                <a:cs typeface="Microsoft JhengHei"/>
              </a:rPr>
              <a:t>病</a:t>
            </a:r>
            <a:r>
              <a:rPr sz="2600" b="1" spc="80" dirty="0">
                <a:latin typeface="Microsoft JhengHei"/>
                <a:cs typeface="Microsoft JhengHei"/>
              </a:rPr>
              <a:t>毒</a:t>
            </a:r>
            <a:r>
              <a:rPr sz="2600" b="1" spc="90" dirty="0">
                <a:latin typeface="Microsoft JhengHei"/>
                <a:cs typeface="Microsoft JhengHei"/>
              </a:rPr>
              <a:t>般</a:t>
            </a:r>
            <a:r>
              <a:rPr sz="2600" b="1" spc="80" dirty="0">
                <a:latin typeface="Microsoft JhengHei"/>
                <a:cs typeface="Microsoft JhengHei"/>
              </a:rPr>
              <a:t>疯</a:t>
            </a:r>
            <a:r>
              <a:rPr sz="2600" b="1" spc="90" dirty="0">
                <a:latin typeface="Microsoft JhengHei"/>
                <a:cs typeface="Microsoft JhengHei"/>
              </a:rPr>
              <a:t>狂</a:t>
            </a:r>
            <a:r>
              <a:rPr sz="2600" b="1" spc="80" dirty="0">
                <a:latin typeface="Microsoft JhengHei"/>
                <a:cs typeface="Microsoft JhengHei"/>
              </a:rPr>
              <a:t>肆</a:t>
            </a:r>
            <a:r>
              <a:rPr sz="2600" b="1" spc="90" dirty="0">
                <a:latin typeface="Microsoft JhengHei"/>
                <a:cs typeface="Microsoft JhengHei"/>
              </a:rPr>
              <a:t>虐</a:t>
            </a:r>
            <a:r>
              <a:rPr sz="2600" b="1" spc="80" dirty="0">
                <a:latin typeface="Microsoft JhengHei"/>
                <a:cs typeface="Microsoft JhengHei"/>
              </a:rPr>
              <a:t>着</a:t>
            </a:r>
            <a:r>
              <a:rPr sz="2600" b="1" spc="90" dirty="0">
                <a:latin typeface="Microsoft JhengHei"/>
                <a:cs typeface="Microsoft JhengHei"/>
              </a:rPr>
              <a:t>全球</a:t>
            </a:r>
            <a:r>
              <a:rPr sz="2600" b="1" dirty="0">
                <a:latin typeface="Microsoft JhengHei"/>
                <a:cs typeface="Microsoft JhengHei"/>
              </a:rPr>
              <a:t>听 </a:t>
            </a:r>
            <a:r>
              <a:rPr sz="2600" b="1" spc="70" dirty="0">
                <a:latin typeface="Microsoft JhengHei"/>
                <a:cs typeface="Microsoft JhengHei"/>
              </a:rPr>
              <a:t>众的耳</a:t>
            </a:r>
            <a:r>
              <a:rPr sz="2600" b="1" spc="60" dirty="0">
                <a:latin typeface="Microsoft JhengHei"/>
                <a:cs typeface="Microsoft JhengHei"/>
              </a:rPr>
              <a:t>朵</a:t>
            </a:r>
            <a:r>
              <a:rPr sz="2600" b="1" spc="70" dirty="0">
                <a:latin typeface="Microsoft JhengHei"/>
                <a:cs typeface="Microsoft JhengHei"/>
              </a:rPr>
              <a:t>，就是</a:t>
            </a:r>
            <a:r>
              <a:rPr sz="2600" b="1" spc="55" dirty="0">
                <a:latin typeface="Microsoft JhengHei"/>
                <a:cs typeface="Microsoft JhengHei"/>
              </a:rPr>
              <a:t>由</a:t>
            </a:r>
            <a:r>
              <a:rPr sz="2600" b="1" spc="70" dirty="0">
                <a:latin typeface="Microsoft JhengHei"/>
                <a:cs typeface="Microsoft JhengHei"/>
              </a:rPr>
              <a:t>于其歌</a:t>
            </a:r>
            <a:r>
              <a:rPr sz="2600" b="1" spc="55" dirty="0">
                <a:latin typeface="Microsoft JhengHei"/>
                <a:cs typeface="Microsoft JhengHei"/>
              </a:rPr>
              <a:t>词</a:t>
            </a:r>
            <a:r>
              <a:rPr sz="2600" b="1" spc="70" dirty="0">
                <a:latin typeface="Microsoft JhengHei"/>
                <a:cs typeface="Microsoft JhengHei"/>
              </a:rPr>
              <a:t>中所表</a:t>
            </a:r>
            <a:r>
              <a:rPr sz="2600" b="1" spc="55" dirty="0">
                <a:latin typeface="Microsoft JhengHei"/>
                <a:cs typeface="Microsoft JhengHei"/>
              </a:rPr>
              <a:t>达</a:t>
            </a:r>
            <a:r>
              <a:rPr sz="2600" b="1" spc="70" dirty="0">
                <a:latin typeface="Microsoft JhengHei"/>
                <a:cs typeface="Microsoft JhengHei"/>
              </a:rPr>
              <a:t>出的调</a:t>
            </a:r>
            <a:r>
              <a:rPr sz="2600" b="1" spc="95" dirty="0">
                <a:latin typeface="Microsoft JhengHei"/>
                <a:cs typeface="Microsoft JhengHei"/>
              </a:rPr>
              <a:t>侃</a:t>
            </a:r>
            <a:r>
              <a:rPr sz="2600" b="1" spc="75" dirty="0">
                <a:latin typeface="Microsoft JhengHei"/>
                <a:cs typeface="Microsoft JhengHei"/>
              </a:rPr>
              <a:t>、</a:t>
            </a:r>
            <a:r>
              <a:rPr sz="2600" b="1" spc="70" dirty="0">
                <a:latin typeface="Microsoft JhengHei"/>
                <a:cs typeface="Microsoft JhengHei"/>
              </a:rPr>
              <a:t>抱怨，</a:t>
            </a:r>
            <a:r>
              <a:rPr sz="2600" b="1" spc="5" dirty="0">
                <a:latin typeface="Microsoft JhengHei"/>
                <a:cs typeface="Microsoft JhengHei"/>
              </a:rPr>
              <a:t>符 </a:t>
            </a:r>
            <a:r>
              <a:rPr sz="2600" b="1" spc="70" dirty="0">
                <a:latin typeface="Microsoft JhengHei"/>
                <a:cs typeface="Microsoft JhengHei"/>
              </a:rPr>
              <a:t>合互联</a:t>
            </a:r>
            <a:r>
              <a:rPr sz="2600" b="1" spc="55" dirty="0">
                <a:latin typeface="Microsoft JhengHei"/>
                <a:cs typeface="Microsoft JhengHei"/>
              </a:rPr>
              <a:t>网</a:t>
            </a:r>
            <a:r>
              <a:rPr sz="2600" b="1" spc="70" dirty="0">
                <a:latin typeface="Microsoft JhengHei"/>
                <a:cs typeface="Microsoft JhengHei"/>
              </a:rPr>
              <a:t>的舆论</a:t>
            </a:r>
            <a:r>
              <a:rPr sz="2600" b="1" spc="55" dirty="0">
                <a:latin typeface="Microsoft JhengHei"/>
                <a:cs typeface="Microsoft JhengHei"/>
              </a:rPr>
              <a:t>气</a:t>
            </a:r>
            <a:r>
              <a:rPr sz="2600" b="1" spc="85" dirty="0">
                <a:latin typeface="Microsoft JhengHei"/>
                <a:cs typeface="Microsoft JhengHei"/>
              </a:rPr>
              <a:t>势</a:t>
            </a:r>
            <a:r>
              <a:rPr sz="2600" b="1" spc="75" dirty="0">
                <a:latin typeface="Microsoft JhengHei"/>
                <a:cs typeface="Microsoft JhengHei"/>
              </a:rPr>
              <a:t>，</a:t>
            </a:r>
            <a:r>
              <a:rPr sz="2600" b="1" spc="70" dirty="0">
                <a:latin typeface="Microsoft JhengHei"/>
                <a:cs typeface="Microsoft JhengHei"/>
              </a:rPr>
              <a:t>满</a:t>
            </a:r>
            <a:r>
              <a:rPr sz="2600" b="1" spc="55" dirty="0">
                <a:latin typeface="Microsoft JhengHei"/>
                <a:cs typeface="Microsoft JhengHei"/>
              </a:rPr>
              <a:t>足</a:t>
            </a:r>
            <a:r>
              <a:rPr sz="2600" b="1" spc="70" dirty="0">
                <a:latin typeface="Microsoft JhengHei"/>
                <a:cs typeface="Microsoft JhengHei"/>
              </a:rPr>
              <a:t>网民消</a:t>
            </a:r>
            <a:r>
              <a:rPr sz="2600" b="1" spc="55" dirty="0">
                <a:latin typeface="Microsoft JhengHei"/>
                <a:cs typeface="Microsoft JhengHei"/>
              </a:rPr>
              <a:t>遣</a:t>
            </a:r>
            <a:r>
              <a:rPr sz="2600" b="1" spc="70" dirty="0">
                <a:latin typeface="Microsoft JhengHei"/>
                <a:cs typeface="Microsoft JhengHei"/>
              </a:rPr>
              <a:t>娱乐的</a:t>
            </a:r>
            <a:r>
              <a:rPr sz="2600" b="1" spc="55" dirty="0">
                <a:latin typeface="Microsoft JhengHei"/>
                <a:cs typeface="Microsoft JhengHei"/>
              </a:rPr>
              <a:t>需</a:t>
            </a:r>
            <a:r>
              <a:rPr sz="2600" b="1" spc="70" dirty="0">
                <a:latin typeface="Microsoft JhengHei"/>
                <a:cs typeface="Microsoft JhengHei"/>
              </a:rPr>
              <a:t>求造成</a:t>
            </a:r>
            <a:r>
              <a:rPr sz="2600" b="1" spc="100" dirty="0">
                <a:latin typeface="Microsoft JhengHei"/>
                <a:cs typeface="Microsoft JhengHei"/>
              </a:rPr>
              <a:t>的</a:t>
            </a:r>
            <a:r>
              <a:rPr sz="2600" b="1" dirty="0">
                <a:latin typeface="Microsoft JhengHei"/>
                <a:cs typeface="Microsoft JhengHei"/>
              </a:rPr>
              <a:t>。</a:t>
            </a:r>
            <a:endParaRPr sz="26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6460" cy="1903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04" dirty="0">
                <a:latin typeface="Calibri"/>
                <a:cs typeface="Calibri"/>
              </a:rPr>
              <a:t>0</a:t>
            </a:r>
            <a:r>
              <a:rPr sz="2800" b="1" spc="90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这个县</a:t>
            </a:r>
            <a:r>
              <a:rPr sz="2800" b="1" spc="85" dirty="0">
                <a:latin typeface="Microsoft JhengHei"/>
                <a:cs typeface="Microsoft JhengHei"/>
              </a:rPr>
              <a:t>坚</a:t>
            </a:r>
            <a:r>
              <a:rPr sz="2800" b="1" spc="100" dirty="0">
                <a:latin typeface="Microsoft JhengHei"/>
                <a:cs typeface="Microsoft JhengHei"/>
              </a:rPr>
              <a:t>持科学</a:t>
            </a:r>
            <a:r>
              <a:rPr sz="2800" b="1" spc="85" dirty="0">
                <a:latin typeface="Microsoft JhengHei"/>
                <a:cs typeface="Microsoft JhengHei"/>
              </a:rPr>
              <a:t>发</a:t>
            </a:r>
            <a:r>
              <a:rPr sz="2800" b="1" spc="100" dirty="0">
                <a:latin typeface="Microsoft JhengHei"/>
                <a:cs typeface="Microsoft JhengHei"/>
              </a:rPr>
              <a:t>展观为</a:t>
            </a:r>
            <a:r>
              <a:rPr sz="2800" b="1" spc="85" dirty="0">
                <a:latin typeface="Microsoft JhengHei"/>
                <a:cs typeface="Microsoft JhengHei"/>
              </a:rPr>
              <a:t>指</a:t>
            </a:r>
            <a:r>
              <a:rPr sz="2800" b="1" spc="135" dirty="0">
                <a:latin typeface="Microsoft JhengHei"/>
                <a:cs typeface="Microsoft JhengHei"/>
              </a:rPr>
              <a:t>导</a:t>
            </a:r>
            <a:r>
              <a:rPr sz="2800" b="1" spc="100" dirty="0">
                <a:latin typeface="Microsoft JhengHei"/>
                <a:cs typeface="Microsoft JhengHei"/>
              </a:rPr>
              <a:t>，正</a:t>
            </a:r>
            <a:r>
              <a:rPr sz="2800" b="1" spc="85" dirty="0">
                <a:latin typeface="Microsoft JhengHei"/>
                <a:cs typeface="Microsoft JhengHei"/>
              </a:rPr>
              <a:t>确</a:t>
            </a:r>
            <a:r>
              <a:rPr sz="2800" b="1" spc="100" dirty="0">
                <a:latin typeface="Microsoft JhengHei"/>
                <a:cs typeface="Microsoft JhengHei"/>
              </a:rPr>
              <a:t>处</a:t>
            </a:r>
            <a:r>
              <a:rPr sz="2800" b="1" spc="110" dirty="0">
                <a:latin typeface="Microsoft JhengHei"/>
                <a:cs typeface="Microsoft JhengHei"/>
              </a:rPr>
              <a:t>理</a:t>
            </a:r>
            <a:r>
              <a:rPr sz="2800" b="1" spc="-5" dirty="0">
                <a:latin typeface="Microsoft JhengHei"/>
                <a:cs typeface="Microsoft JhengHei"/>
              </a:rPr>
              <a:t>科 </a:t>
            </a:r>
            <a:r>
              <a:rPr sz="2800" b="1" spc="110" dirty="0">
                <a:latin typeface="Microsoft JhengHei"/>
                <a:cs typeface="Microsoft JhengHei"/>
              </a:rPr>
              <a:t>学</a:t>
            </a:r>
            <a:r>
              <a:rPr sz="2800" b="1" spc="100" dirty="0">
                <a:latin typeface="Microsoft JhengHei"/>
                <a:cs typeface="Microsoft JhengHei"/>
              </a:rPr>
              <a:t>保护与</a:t>
            </a:r>
            <a:r>
              <a:rPr sz="2800" b="1" spc="110" dirty="0">
                <a:latin typeface="Microsoft JhengHei"/>
                <a:cs typeface="Microsoft JhengHei"/>
              </a:rPr>
              <a:t>合</a:t>
            </a:r>
            <a:r>
              <a:rPr sz="2800" b="1" spc="100" dirty="0">
                <a:latin typeface="Microsoft JhengHei"/>
                <a:cs typeface="Microsoft JhengHei"/>
              </a:rPr>
              <a:t>理开发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关</a:t>
            </a:r>
            <a:r>
              <a:rPr sz="2800" b="1" spc="125" dirty="0">
                <a:latin typeface="Microsoft JhengHei"/>
                <a:cs typeface="Microsoft JhengHei"/>
              </a:rPr>
              <a:t>系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10" dirty="0">
                <a:latin typeface="Microsoft JhengHei"/>
                <a:cs typeface="Microsoft JhengHei"/>
              </a:rPr>
              <a:t>既</a:t>
            </a:r>
            <a:r>
              <a:rPr sz="2800" b="1" spc="100" dirty="0">
                <a:latin typeface="Microsoft JhengHei"/>
                <a:cs typeface="Microsoft JhengHei"/>
              </a:rPr>
              <a:t>加强野</a:t>
            </a:r>
            <a:r>
              <a:rPr sz="2800" b="1" spc="110" dirty="0">
                <a:latin typeface="Microsoft JhengHei"/>
                <a:cs typeface="Microsoft JhengHei"/>
              </a:rPr>
              <a:t>生</a:t>
            </a:r>
            <a:r>
              <a:rPr sz="2800" b="1" spc="100" dirty="0">
                <a:latin typeface="Microsoft JhengHei"/>
                <a:cs typeface="Microsoft JhengHei"/>
              </a:rPr>
              <a:t>资源保</a:t>
            </a:r>
            <a:r>
              <a:rPr sz="2800" b="1" spc="135" dirty="0">
                <a:latin typeface="Microsoft JhengHei"/>
                <a:cs typeface="Microsoft JhengHei"/>
              </a:rPr>
              <a:t>护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-5" dirty="0">
                <a:latin typeface="Microsoft JhengHei"/>
                <a:cs typeface="Microsoft JhengHei"/>
              </a:rPr>
              <a:t>又 </a:t>
            </a:r>
            <a:r>
              <a:rPr sz="2800" b="1" spc="110" dirty="0">
                <a:latin typeface="Microsoft JhengHei"/>
                <a:cs typeface="Microsoft JhengHei"/>
              </a:rPr>
              <a:t>发</a:t>
            </a:r>
            <a:r>
              <a:rPr sz="2800" b="1" spc="100" dirty="0">
                <a:latin typeface="Microsoft JhengHei"/>
                <a:cs typeface="Microsoft JhengHei"/>
              </a:rPr>
              <a:t>展人工</a:t>
            </a:r>
            <a:r>
              <a:rPr sz="2800" b="1" spc="110" dirty="0">
                <a:latin typeface="Microsoft JhengHei"/>
                <a:cs typeface="Microsoft JhengHei"/>
              </a:rPr>
              <a:t>培</a:t>
            </a:r>
            <a:r>
              <a:rPr sz="2800" b="1" spc="100" dirty="0">
                <a:latin typeface="Microsoft JhengHei"/>
                <a:cs typeface="Microsoft JhengHei"/>
              </a:rPr>
              <a:t>育产</a:t>
            </a:r>
            <a:r>
              <a:rPr sz="2800" b="1" spc="114" dirty="0">
                <a:latin typeface="Microsoft JhengHei"/>
                <a:cs typeface="Microsoft JhengHei"/>
              </a:rPr>
              <a:t>业，</a:t>
            </a:r>
            <a:r>
              <a:rPr sz="2800" b="1" spc="100" dirty="0">
                <a:latin typeface="Microsoft JhengHei"/>
                <a:cs typeface="Microsoft JhengHei"/>
              </a:rPr>
              <a:t>为实现</a:t>
            </a:r>
            <a:r>
              <a:rPr sz="2800" b="1" spc="110" dirty="0">
                <a:latin typeface="Microsoft JhengHei"/>
                <a:cs typeface="Microsoft JhengHei"/>
              </a:rPr>
              <a:t>南</a:t>
            </a:r>
            <a:r>
              <a:rPr sz="2800" b="1" spc="100" dirty="0">
                <a:latin typeface="Microsoft JhengHei"/>
                <a:cs typeface="Microsoft JhengHei"/>
              </a:rPr>
              <a:t>方红豆</a:t>
            </a:r>
            <a:r>
              <a:rPr sz="2800" b="1" spc="110" dirty="0">
                <a:latin typeface="Microsoft JhengHei"/>
                <a:cs typeface="Microsoft JhengHei"/>
              </a:rPr>
              <a:t>杉</a:t>
            </a:r>
            <a:r>
              <a:rPr sz="2800" b="1" spc="100" dirty="0">
                <a:latin typeface="Microsoft JhengHei"/>
                <a:cs typeface="Microsoft JhengHei"/>
              </a:rPr>
              <a:t>资游的</a:t>
            </a:r>
            <a:r>
              <a:rPr sz="2800" b="1" spc="110" dirty="0">
                <a:latin typeface="Microsoft JhengHei"/>
                <a:cs typeface="Microsoft JhengHei"/>
              </a:rPr>
              <a:t>可持</a:t>
            </a:r>
            <a:r>
              <a:rPr sz="2800" b="1" spc="-5" dirty="0">
                <a:latin typeface="Microsoft JhengHei"/>
                <a:cs typeface="Microsoft JhengHei"/>
              </a:rPr>
              <a:t>续 </a:t>
            </a:r>
            <a:r>
              <a:rPr sz="2800" b="1" spc="15" dirty="0">
                <a:latin typeface="Microsoft JhengHei"/>
                <a:cs typeface="Microsoft JhengHei"/>
              </a:rPr>
              <a:t>发</a:t>
            </a:r>
            <a:r>
              <a:rPr sz="2800" b="1" dirty="0">
                <a:latin typeface="Microsoft JhengHei"/>
                <a:cs typeface="Microsoft JhengHei"/>
              </a:rPr>
              <a:t>展和农</a:t>
            </a:r>
            <a:r>
              <a:rPr sz="2800" b="1" spc="15" dirty="0">
                <a:latin typeface="Microsoft JhengHei"/>
                <a:cs typeface="Microsoft JhengHei"/>
              </a:rPr>
              <a:t>民</a:t>
            </a:r>
            <a:r>
              <a:rPr sz="2800" b="1" dirty="0">
                <a:latin typeface="Microsoft JhengHei"/>
                <a:cs typeface="Microsoft JhengHei"/>
              </a:rPr>
              <a:t>增收奠</a:t>
            </a:r>
            <a:r>
              <a:rPr sz="2800" b="1" spc="15" dirty="0">
                <a:latin typeface="Microsoft JhengHei"/>
                <a:cs typeface="Microsoft JhengHei"/>
              </a:rPr>
              <a:t>定</a:t>
            </a:r>
            <a:r>
              <a:rPr sz="2800" b="1" dirty="0">
                <a:latin typeface="Microsoft JhengHei"/>
                <a:cs typeface="Microsoft JhengHei"/>
              </a:rPr>
              <a:t>了良好</a:t>
            </a:r>
            <a:r>
              <a:rPr sz="2800" b="1" spc="15" dirty="0">
                <a:latin typeface="Microsoft JhengHei"/>
                <a:cs typeface="Microsoft JhengHei"/>
              </a:rPr>
              <a:t>的</a:t>
            </a:r>
            <a:r>
              <a:rPr sz="2800" b="1" dirty="0">
                <a:latin typeface="Microsoft JhengHei"/>
                <a:cs typeface="Microsoft JhengHei"/>
              </a:rPr>
              <a:t>基</a:t>
            </a:r>
            <a:r>
              <a:rPr sz="2800" b="1" spc="55" dirty="0">
                <a:latin typeface="Microsoft JhengHei"/>
                <a:cs typeface="Microsoft JhengHei"/>
              </a:rPr>
              <a:t>础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900284"/>
            <a:ext cx="8506460" cy="3564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14400" algn="just">
              <a:lnSpc>
                <a:spcPct val="110000"/>
              </a:lnSpc>
              <a:spcBef>
                <a:spcPts val="95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270" dirty="0">
                <a:latin typeface="Calibri"/>
                <a:cs typeface="Calibri"/>
              </a:rPr>
              <a:t>1</a:t>
            </a:r>
            <a:r>
              <a:rPr sz="2800" b="1" spc="160" dirty="0">
                <a:latin typeface="Microsoft JhengHei"/>
                <a:cs typeface="Microsoft JhengHei"/>
              </a:rPr>
              <a:t>、对</a:t>
            </a:r>
            <a:r>
              <a:rPr sz="2800" b="1" spc="150" dirty="0">
                <a:latin typeface="Microsoft JhengHei"/>
                <a:cs typeface="Microsoft JhengHei"/>
              </a:rPr>
              <a:t>“</a:t>
            </a:r>
            <a:r>
              <a:rPr sz="2800" b="1" spc="125" dirty="0">
                <a:latin typeface="Calibri"/>
                <a:cs typeface="Calibri"/>
              </a:rPr>
              <a:t>8</a:t>
            </a:r>
            <a:r>
              <a:rPr sz="2800" b="1" spc="265" dirty="0">
                <a:latin typeface="Calibri"/>
                <a:cs typeface="Calibri"/>
              </a:rPr>
              <a:t>0</a:t>
            </a:r>
            <a:r>
              <a:rPr sz="2800" b="1" spc="160" dirty="0">
                <a:latin typeface="Microsoft JhengHei"/>
                <a:cs typeface="Microsoft JhengHei"/>
              </a:rPr>
              <a:t>后</a:t>
            </a:r>
            <a:r>
              <a:rPr sz="2800" b="1" spc="165" dirty="0">
                <a:latin typeface="Microsoft JhengHei"/>
                <a:cs typeface="Microsoft JhengHei"/>
              </a:rPr>
              <a:t>”</a:t>
            </a:r>
            <a:r>
              <a:rPr sz="2800" b="1" spc="145" dirty="0">
                <a:latin typeface="Microsoft JhengHei"/>
                <a:cs typeface="Microsoft JhengHei"/>
              </a:rPr>
              <a:t>作</a:t>
            </a:r>
            <a:r>
              <a:rPr sz="2800" b="1" spc="160" dirty="0">
                <a:latin typeface="Microsoft JhengHei"/>
                <a:cs typeface="Microsoft JhengHei"/>
              </a:rPr>
              <a:t>家</a:t>
            </a:r>
            <a:r>
              <a:rPr sz="2800" b="1" spc="145" dirty="0">
                <a:latin typeface="Microsoft JhengHei"/>
                <a:cs typeface="Microsoft JhengHei"/>
              </a:rPr>
              <a:t>来</a:t>
            </a:r>
            <a:r>
              <a:rPr sz="2800" b="1" spc="170" dirty="0">
                <a:latin typeface="Microsoft JhengHei"/>
                <a:cs typeface="Microsoft JhengHei"/>
              </a:rPr>
              <a:t>说</a:t>
            </a:r>
            <a:r>
              <a:rPr sz="2800" b="1" spc="150" dirty="0">
                <a:latin typeface="Microsoft JhengHei"/>
                <a:cs typeface="Microsoft JhengHei"/>
              </a:rPr>
              <a:t>，</a:t>
            </a:r>
            <a:r>
              <a:rPr sz="2800" b="1" spc="160" dirty="0">
                <a:latin typeface="Microsoft JhengHei"/>
                <a:cs typeface="Microsoft JhengHei"/>
              </a:rPr>
              <a:t>存</a:t>
            </a:r>
            <a:r>
              <a:rPr sz="2800" b="1" spc="145" dirty="0">
                <a:latin typeface="Microsoft JhengHei"/>
                <a:cs typeface="Microsoft JhengHei"/>
              </a:rPr>
              <a:t>在</a:t>
            </a:r>
            <a:r>
              <a:rPr sz="2800" b="1" spc="160" dirty="0">
                <a:latin typeface="Microsoft JhengHei"/>
                <a:cs typeface="Microsoft JhengHei"/>
              </a:rPr>
              <a:t>的</a:t>
            </a:r>
            <a:r>
              <a:rPr sz="2800" b="1" spc="145" dirty="0">
                <a:latin typeface="Microsoft JhengHei"/>
                <a:cs typeface="Microsoft JhengHei"/>
              </a:rPr>
              <a:t>最</a:t>
            </a:r>
            <a:r>
              <a:rPr sz="2800" b="1" spc="160" dirty="0">
                <a:latin typeface="Microsoft JhengHei"/>
                <a:cs typeface="Microsoft JhengHei"/>
              </a:rPr>
              <a:t>大</a:t>
            </a:r>
            <a:r>
              <a:rPr sz="2800" b="1" spc="145" dirty="0">
                <a:latin typeface="Microsoft JhengHei"/>
                <a:cs typeface="Microsoft JhengHei"/>
              </a:rPr>
              <a:t>问</a:t>
            </a:r>
            <a:r>
              <a:rPr sz="2800" b="1" spc="160" dirty="0">
                <a:latin typeface="Microsoft JhengHei"/>
                <a:cs typeface="Microsoft JhengHei"/>
              </a:rPr>
              <a:t>题</a:t>
            </a:r>
            <a:r>
              <a:rPr sz="2800" b="1" spc="-5" dirty="0">
                <a:latin typeface="Microsoft JhengHei"/>
                <a:cs typeface="Microsoft JhengHei"/>
              </a:rPr>
              <a:t>就 </a:t>
            </a:r>
            <a:r>
              <a:rPr sz="2800" b="1" spc="105" dirty="0">
                <a:latin typeface="Microsoft JhengHei"/>
                <a:cs typeface="Microsoft JhengHei"/>
              </a:rPr>
              <a:t>是</a:t>
            </a:r>
            <a:r>
              <a:rPr sz="2800" b="1" spc="95" dirty="0">
                <a:latin typeface="Microsoft JhengHei"/>
                <a:cs typeface="Microsoft JhengHei"/>
              </a:rPr>
              <a:t>要克服</a:t>
            </a:r>
            <a:r>
              <a:rPr sz="2800" b="1" spc="105" dirty="0">
                <a:latin typeface="Microsoft JhengHei"/>
                <a:cs typeface="Microsoft JhengHei"/>
              </a:rPr>
              <a:t>彼</a:t>
            </a:r>
            <a:r>
              <a:rPr sz="2800" b="1" spc="95" dirty="0">
                <a:latin typeface="Microsoft JhengHei"/>
                <a:cs typeface="Microsoft JhengHei"/>
              </a:rPr>
              <a:t>此间的</a:t>
            </a:r>
            <a:r>
              <a:rPr sz="2800" b="1" spc="105" dirty="0">
                <a:latin typeface="Microsoft JhengHei"/>
                <a:cs typeface="Microsoft JhengHei"/>
              </a:rPr>
              <a:t>同</a:t>
            </a:r>
            <a:r>
              <a:rPr sz="2800" b="1" spc="95" dirty="0">
                <a:latin typeface="Microsoft JhengHei"/>
                <a:cs typeface="Microsoft JhengHei"/>
              </a:rPr>
              <a:t>质化倾</a:t>
            </a:r>
            <a:r>
              <a:rPr sz="2800" b="1" spc="140" dirty="0">
                <a:latin typeface="Microsoft JhengHei"/>
                <a:cs typeface="Microsoft JhengHei"/>
              </a:rPr>
              <a:t>向</a:t>
            </a:r>
            <a:r>
              <a:rPr sz="2800" b="1" spc="100" dirty="0">
                <a:latin typeface="Microsoft JhengHei"/>
                <a:cs typeface="Microsoft JhengHei"/>
              </a:rPr>
              <a:t>，张扬</a:t>
            </a:r>
            <a:r>
              <a:rPr sz="2800" b="1" spc="110" dirty="0">
                <a:latin typeface="Microsoft JhengHei"/>
                <a:cs typeface="Microsoft JhengHei"/>
              </a:rPr>
              <a:t>自</a:t>
            </a:r>
            <a:r>
              <a:rPr sz="2800" b="1" spc="100" dirty="0">
                <a:latin typeface="Microsoft JhengHei"/>
                <a:cs typeface="Microsoft JhengHei"/>
              </a:rPr>
              <a:t>己的艺</a:t>
            </a:r>
            <a:r>
              <a:rPr sz="2800" b="1" spc="110" dirty="0">
                <a:latin typeface="Microsoft JhengHei"/>
                <a:cs typeface="Microsoft JhengHei"/>
              </a:rPr>
              <a:t>术个</a:t>
            </a:r>
            <a:r>
              <a:rPr sz="2800" b="1" spc="-5" dirty="0">
                <a:latin typeface="Microsoft JhengHei"/>
                <a:cs typeface="Microsoft JhengHei"/>
              </a:rPr>
              <a:t>性 </a:t>
            </a:r>
            <a:r>
              <a:rPr sz="2800" b="1" spc="15" dirty="0">
                <a:latin typeface="Microsoft JhengHei"/>
                <a:cs typeface="Microsoft JhengHei"/>
              </a:rPr>
              <a:t>才</a:t>
            </a:r>
            <a:r>
              <a:rPr sz="2800" b="1" dirty="0">
                <a:latin typeface="Microsoft JhengHei"/>
                <a:cs typeface="Microsoft JhengHei"/>
              </a:rPr>
              <a:t>是他们</a:t>
            </a:r>
            <a:r>
              <a:rPr sz="2800" b="1" spc="15" dirty="0">
                <a:latin typeface="Microsoft JhengHei"/>
                <a:cs typeface="Microsoft JhengHei"/>
              </a:rPr>
              <a:t>的</a:t>
            </a:r>
            <a:r>
              <a:rPr sz="2800" b="1" dirty="0">
                <a:latin typeface="Microsoft JhengHei"/>
                <a:cs typeface="Microsoft JhengHei"/>
              </a:rPr>
              <a:t>发展之</a:t>
            </a:r>
            <a:r>
              <a:rPr sz="2800" b="1" spc="45" dirty="0">
                <a:latin typeface="Microsoft JhengHei"/>
                <a:cs typeface="Microsoft JhengHei"/>
              </a:rPr>
              <a:t>路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135" dirty="0">
                <a:latin typeface="Calibri"/>
                <a:cs typeface="Calibri"/>
              </a:rPr>
              <a:t>2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5" dirty="0">
                <a:latin typeface="Microsoft JhengHei"/>
                <a:cs typeface="Microsoft JhengHei"/>
              </a:rPr>
              <a:t>清华</a:t>
            </a:r>
            <a:r>
              <a:rPr sz="2800" b="1" spc="25" dirty="0">
                <a:latin typeface="Microsoft JhengHei"/>
                <a:cs typeface="Microsoft JhengHei"/>
              </a:rPr>
              <a:t>大</a:t>
            </a:r>
            <a:r>
              <a:rPr sz="2800" b="1" spc="15" dirty="0">
                <a:latin typeface="Microsoft JhengHei"/>
                <a:cs typeface="Microsoft JhengHei"/>
              </a:rPr>
              <a:t>学联合</a:t>
            </a:r>
            <a:r>
              <a:rPr sz="2800" b="1" spc="25" dirty="0">
                <a:latin typeface="Microsoft JhengHei"/>
                <a:cs typeface="Microsoft JhengHei"/>
              </a:rPr>
              <a:t>剑</a:t>
            </a:r>
            <a:r>
              <a:rPr sz="2800" b="1" spc="15" dirty="0">
                <a:latin typeface="Microsoft JhengHei"/>
                <a:cs typeface="Microsoft JhengHei"/>
              </a:rPr>
              <a:t>桥大</a:t>
            </a:r>
            <a:r>
              <a:rPr sz="2800" b="1" spc="40" dirty="0">
                <a:latin typeface="Microsoft JhengHei"/>
                <a:cs typeface="Microsoft JhengHei"/>
              </a:rPr>
              <a:t>学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5" dirty="0">
                <a:latin typeface="Microsoft JhengHei"/>
                <a:cs typeface="Microsoft JhengHei"/>
              </a:rPr>
              <a:t>麻省理</a:t>
            </a:r>
            <a:r>
              <a:rPr sz="2800" b="1" spc="25" dirty="0">
                <a:latin typeface="Microsoft JhengHei"/>
                <a:cs typeface="Microsoft JhengHei"/>
              </a:rPr>
              <a:t>工</a:t>
            </a:r>
            <a:r>
              <a:rPr sz="2800" b="1" spc="15" dirty="0">
                <a:latin typeface="Microsoft JhengHei"/>
                <a:cs typeface="Microsoft JhengHei"/>
              </a:rPr>
              <a:t>学</a:t>
            </a:r>
            <a:r>
              <a:rPr sz="2800" b="1" spc="40" dirty="0">
                <a:latin typeface="Microsoft JhengHei"/>
                <a:cs typeface="Microsoft JhengHei"/>
              </a:rPr>
              <a:t>院</a:t>
            </a:r>
            <a:r>
              <a:rPr sz="2800" b="1" spc="30" dirty="0">
                <a:latin typeface="Microsoft JhengHei"/>
                <a:cs typeface="Microsoft JhengHei"/>
              </a:rPr>
              <a:t>，</a:t>
            </a:r>
            <a:r>
              <a:rPr sz="2800" b="1" spc="-5" dirty="0">
                <a:latin typeface="Microsoft JhengHei"/>
                <a:cs typeface="Microsoft JhengHei"/>
              </a:rPr>
              <a:t>成 </a:t>
            </a:r>
            <a:r>
              <a:rPr sz="2800" b="1" spc="110" dirty="0">
                <a:latin typeface="Microsoft JhengHei"/>
                <a:cs typeface="Microsoft JhengHei"/>
              </a:rPr>
              <a:t>立</a:t>
            </a:r>
            <a:r>
              <a:rPr sz="2800" b="1" spc="100" dirty="0">
                <a:latin typeface="Microsoft JhengHei"/>
                <a:cs typeface="Microsoft JhengHei"/>
              </a:rPr>
              <a:t>低碳能</a:t>
            </a:r>
            <a:r>
              <a:rPr sz="2800" b="1" spc="110" dirty="0">
                <a:latin typeface="Microsoft JhengHei"/>
                <a:cs typeface="Microsoft JhengHei"/>
              </a:rPr>
              <a:t>大</a:t>
            </a:r>
            <a:r>
              <a:rPr sz="2800" b="1" spc="100" dirty="0">
                <a:latin typeface="Microsoft JhengHei"/>
                <a:cs typeface="Microsoft JhengHei"/>
              </a:rPr>
              <a:t>学联盟</a:t>
            </a:r>
            <a:r>
              <a:rPr sz="2800" b="1" spc="110" dirty="0">
                <a:latin typeface="Microsoft JhengHei"/>
                <a:cs typeface="Microsoft JhengHei"/>
              </a:rPr>
              <a:t>未</a:t>
            </a:r>
            <a:r>
              <a:rPr sz="2800" b="1" spc="100" dirty="0">
                <a:latin typeface="Microsoft JhengHei"/>
                <a:cs typeface="Microsoft JhengHei"/>
              </a:rPr>
              <a:t>来交通</a:t>
            </a:r>
            <a:r>
              <a:rPr sz="2800" b="1" spc="110" dirty="0">
                <a:latin typeface="Microsoft JhengHei"/>
                <a:cs typeface="Microsoft JhengHei"/>
              </a:rPr>
              <a:t>研</a:t>
            </a:r>
            <a:r>
              <a:rPr sz="2800" b="1" spc="100" dirty="0">
                <a:latin typeface="Microsoft JhengHei"/>
                <a:cs typeface="Microsoft JhengHei"/>
              </a:rPr>
              <a:t>究中</a:t>
            </a:r>
            <a:r>
              <a:rPr sz="2800" b="1" spc="135" dirty="0">
                <a:latin typeface="Microsoft JhengHei"/>
                <a:cs typeface="Microsoft JhengHei"/>
              </a:rPr>
              <a:t>心</a:t>
            </a:r>
            <a:r>
              <a:rPr sz="2800" b="1" spc="114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他们试</a:t>
            </a:r>
            <a:r>
              <a:rPr sz="2800" b="1" spc="110" dirty="0">
                <a:latin typeface="Microsoft JhengHei"/>
                <a:cs typeface="Microsoft JhengHei"/>
              </a:rPr>
              <a:t>图寻</a:t>
            </a:r>
            <a:r>
              <a:rPr sz="2800" b="1" spc="-5" dirty="0">
                <a:latin typeface="Microsoft JhengHei"/>
                <a:cs typeface="Microsoft JhengHei"/>
              </a:rPr>
              <a:t>找 </a:t>
            </a:r>
            <a:r>
              <a:rPr sz="2800" b="1" spc="10" dirty="0">
                <a:latin typeface="Microsoft JhengHei"/>
                <a:cs typeface="Microsoft JhengHei"/>
              </a:rPr>
              <a:t>解</a:t>
            </a:r>
            <a:r>
              <a:rPr sz="2800" b="1" dirty="0">
                <a:latin typeface="Microsoft JhengHei"/>
                <a:cs typeface="Microsoft JhengHei"/>
              </a:rPr>
              <a:t>决北京</a:t>
            </a:r>
            <a:r>
              <a:rPr sz="2800" b="1" spc="10" dirty="0">
                <a:latin typeface="Microsoft JhengHei"/>
                <a:cs typeface="Microsoft JhengHei"/>
              </a:rPr>
              <a:t>雾</a:t>
            </a:r>
            <a:r>
              <a:rPr sz="2800" b="1" dirty="0">
                <a:latin typeface="Microsoft JhengHei"/>
                <a:cs typeface="Microsoft JhengHei"/>
              </a:rPr>
              <a:t>霾天出</a:t>
            </a:r>
            <a:r>
              <a:rPr sz="2800" b="1" spc="10" dirty="0">
                <a:latin typeface="Microsoft JhengHei"/>
                <a:cs typeface="Microsoft JhengHei"/>
              </a:rPr>
              <a:t>行</a:t>
            </a:r>
            <a:r>
              <a:rPr sz="2800" b="1" dirty="0">
                <a:latin typeface="Microsoft JhengHei"/>
                <a:cs typeface="Microsoft JhengHei"/>
              </a:rPr>
              <a:t>困难的</a:t>
            </a:r>
            <a:r>
              <a:rPr sz="2800" b="1" spc="10" dirty="0">
                <a:latin typeface="Microsoft JhengHei"/>
                <a:cs typeface="Microsoft JhengHei"/>
              </a:rPr>
              <a:t>破</a:t>
            </a:r>
            <a:r>
              <a:rPr sz="2800" b="1" dirty="0">
                <a:latin typeface="Microsoft JhengHei"/>
                <a:cs typeface="Microsoft JhengHei"/>
              </a:rPr>
              <a:t>解之</a:t>
            </a:r>
            <a:r>
              <a:rPr sz="2800" b="1" spc="60" dirty="0">
                <a:latin typeface="Microsoft JhengHei"/>
                <a:cs typeface="Microsoft JhengHei"/>
              </a:rPr>
              <a:t>道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四、缺失难点题型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6460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145" dirty="0">
                <a:latin typeface="Calibri"/>
                <a:cs typeface="Calibri"/>
              </a:rPr>
              <a:t>1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0" dirty="0">
                <a:latin typeface="Microsoft JhengHei"/>
                <a:cs typeface="Microsoft JhengHei"/>
              </a:rPr>
              <a:t>猎</a:t>
            </a:r>
            <a:r>
              <a:rPr sz="2800" b="1" spc="30" dirty="0">
                <a:latin typeface="Microsoft JhengHei"/>
                <a:cs typeface="Microsoft JhengHei"/>
              </a:rPr>
              <a:t>杀</a:t>
            </a:r>
            <a:r>
              <a:rPr sz="2800" b="1" spc="40" dirty="0">
                <a:latin typeface="Microsoft JhengHei"/>
                <a:cs typeface="Microsoft JhengHei"/>
              </a:rPr>
              <a:t>野</a:t>
            </a:r>
            <a:r>
              <a:rPr sz="2800" b="1" spc="30" dirty="0">
                <a:latin typeface="Microsoft JhengHei"/>
                <a:cs typeface="Microsoft JhengHei"/>
              </a:rPr>
              <a:t>生</a:t>
            </a:r>
            <a:r>
              <a:rPr sz="2800" b="1" spc="40" dirty="0">
                <a:latin typeface="Microsoft JhengHei"/>
                <a:cs typeface="Microsoft JhengHei"/>
              </a:rPr>
              <a:t>动</a:t>
            </a:r>
            <a:r>
              <a:rPr sz="2800" b="1" spc="30" dirty="0">
                <a:latin typeface="Microsoft JhengHei"/>
                <a:cs typeface="Microsoft JhengHei"/>
              </a:rPr>
              <a:t>物</a:t>
            </a:r>
            <a:r>
              <a:rPr sz="2800" b="1" spc="40" dirty="0">
                <a:latin typeface="Microsoft JhengHei"/>
                <a:cs typeface="Microsoft JhengHei"/>
              </a:rPr>
              <a:t>事</a:t>
            </a:r>
            <a:r>
              <a:rPr sz="2800" b="1" spc="30" dirty="0">
                <a:latin typeface="Microsoft JhengHei"/>
                <a:cs typeface="Microsoft JhengHei"/>
              </a:rPr>
              <a:t>件</a:t>
            </a:r>
            <a:r>
              <a:rPr sz="2800" b="1" spc="40" dirty="0">
                <a:latin typeface="Microsoft JhengHei"/>
                <a:cs typeface="Microsoft JhengHei"/>
              </a:rPr>
              <a:t>频</a:t>
            </a:r>
            <a:r>
              <a:rPr sz="2800" b="1" spc="35" dirty="0">
                <a:latin typeface="Microsoft JhengHei"/>
                <a:cs typeface="Microsoft JhengHei"/>
              </a:rPr>
              <a:t>发</a:t>
            </a:r>
            <a:r>
              <a:rPr sz="2800" b="1" spc="45" dirty="0">
                <a:latin typeface="Microsoft JhengHei"/>
                <a:cs typeface="Microsoft JhengHei"/>
              </a:rPr>
              <a:t>，</a:t>
            </a:r>
            <a:r>
              <a:rPr sz="2800" b="1" spc="25" dirty="0">
                <a:latin typeface="Microsoft JhengHei"/>
                <a:cs typeface="Microsoft JhengHei"/>
              </a:rPr>
              <a:t>解</a:t>
            </a:r>
            <a:r>
              <a:rPr sz="2800" b="1" spc="35" dirty="0">
                <a:latin typeface="Microsoft JhengHei"/>
                <a:cs typeface="Microsoft JhengHei"/>
              </a:rPr>
              <a:t>决</a:t>
            </a:r>
            <a:r>
              <a:rPr sz="2800" b="1" spc="25" dirty="0">
                <a:latin typeface="Microsoft JhengHei"/>
                <a:cs typeface="Microsoft JhengHei"/>
              </a:rPr>
              <a:t>这</a:t>
            </a:r>
            <a:r>
              <a:rPr sz="2800" b="1" spc="35" dirty="0">
                <a:latin typeface="Microsoft JhengHei"/>
                <a:cs typeface="Microsoft JhengHei"/>
              </a:rPr>
              <a:t>一</a:t>
            </a:r>
            <a:r>
              <a:rPr sz="2800" b="1" spc="25" dirty="0">
                <a:latin typeface="Microsoft JhengHei"/>
                <a:cs typeface="Microsoft JhengHei"/>
              </a:rPr>
              <a:t>问</a:t>
            </a:r>
            <a:r>
              <a:rPr sz="2800" b="1" spc="35" dirty="0">
                <a:latin typeface="Microsoft JhengHei"/>
                <a:cs typeface="Microsoft JhengHei"/>
              </a:rPr>
              <a:t>题</a:t>
            </a:r>
            <a:r>
              <a:rPr sz="2800" b="1" spc="25" dirty="0">
                <a:latin typeface="Microsoft JhengHei"/>
                <a:cs typeface="Microsoft JhengHei"/>
              </a:rPr>
              <a:t>的</a:t>
            </a:r>
            <a:r>
              <a:rPr sz="2800" b="1" spc="35" dirty="0">
                <a:latin typeface="Microsoft JhengHei"/>
                <a:cs typeface="Microsoft JhengHei"/>
              </a:rPr>
              <a:t>根</a:t>
            </a:r>
            <a:r>
              <a:rPr sz="2800" b="1" spc="-5" dirty="0">
                <a:latin typeface="Microsoft JhengHei"/>
                <a:cs typeface="Microsoft JhengHei"/>
              </a:rPr>
              <a:t>本 </a:t>
            </a:r>
            <a:r>
              <a:rPr sz="2800" b="1" spc="110" dirty="0">
                <a:latin typeface="Microsoft JhengHei"/>
                <a:cs typeface="Microsoft JhengHei"/>
              </a:rPr>
              <a:t>途</a:t>
            </a:r>
            <a:r>
              <a:rPr sz="2800" b="1" spc="100" dirty="0">
                <a:latin typeface="Microsoft JhengHei"/>
                <a:cs typeface="Microsoft JhengHei"/>
              </a:rPr>
              <a:t>径在于</a:t>
            </a:r>
            <a:r>
              <a:rPr sz="2800" b="1" spc="110" dirty="0">
                <a:latin typeface="Microsoft JhengHei"/>
                <a:cs typeface="Microsoft JhengHei"/>
              </a:rPr>
              <a:t>严</a:t>
            </a:r>
            <a:r>
              <a:rPr sz="2800" b="1" spc="100" dirty="0">
                <a:latin typeface="Microsoft JhengHei"/>
                <a:cs typeface="Microsoft JhengHei"/>
              </a:rPr>
              <a:t>格执</a:t>
            </a:r>
            <a:r>
              <a:rPr sz="2800" b="1" spc="114" dirty="0">
                <a:latin typeface="Microsoft JhengHei"/>
                <a:cs typeface="Microsoft JhengHei"/>
              </a:rPr>
              <a:t>法，</a:t>
            </a:r>
            <a:r>
              <a:rPr sz="2800" b="1" spc="100" dirty="0">
                <a:latin typeface="Microsoft JhengHei"/>
                <a:cs typeface="Microsoft JhengHei"/>
              </a:rPr>
              <a:t>地方政</a:t>
            </a:r>
            <a:r>
              <a:rPr sz="2800" b="1" spc="110" dirty="0">
                <a:latin typeface="Microsoft JhengHei"/>
                <a:cs typeface="Microsoft JhengHei"/>
              </a:rPr>
              <a:t>府</a:t>
            </a:r>
            <a:r>
              <a:rPr sz="2800" b="1" spc="100" dirty="0">
                <a:latin typeface="Microsoft JhengHei"/>
                <a:cs typeface="Microsoft JhengHei"/>
              </a:rPr>
              <a:t>要督促</a:t>
            </a:r>
            <a:r>
              <a:rPr sz="2800" b="1" spc="110" dirty="0">
                <a:latin typeface="Microsoft JhengHei"/>
                <a:cs typeface="Microsoft JhengHei"/>
              </a:rPr>
              <a:t>林</a:t>
            </a:r>
            <a:r>
              <a:rPr sz="2800" b="1" spc="120" dirty="0">
                <a:latin typeface="Microsoft JhengHei"/>
                <a:cs typeface="Microsoft JhengHei"/>
              </a:rPr>
              <a:t>业</a:t>
            </a:r>
            <a:r>
              <a:rPr sz="2800" b="1" spc="100" dirty="0">
                <a:latin typeface="Microsoft JhengHei"/>
                <a:cs typeface="Microsoft JhengHei"/>
              </a:rPr>
              <a:t>、公</a:t>
            </a:r>
            <a:r>
              <a:rPr sz="2800" b="1" spc="114" dirty="0">
                <a:latin typeface="Microsoft JhengHei"/>
                <a:cs typeface="Microsoft JhengHei"/>
              </a:rPr>
              <a:t>安等</a:t>
            </a:r>
            <a:r>
              <a:rPr sz="2800" b="1" spc="-5" dirty="0">
                <a:latin typeface="Microsoft JhengHei"/>
                <a:cs typeface="Microsoft JhengHei"/>
              </a:rPr>
              <a:t>部 </a:t>
            </a:r>
            <a:r>
              <a:rPr sz="2800" b="1" spc="15" dirty="0">
                <a:latin typeface="Microsoft JhengHei"/>
                <a:cs typeface="Microsoft JhengHei"/>
              </a:rPr>
              <a:t>门</a:t>
            </a:r>
            <a:r>
              <a:rPr sz="2800" b="1" dirty="0">
                <a:latin typeface="Microsoft JhengHei"/>
                <a:cs typeface="Microsoft JhengHei"/>
              </a:rPr>
              <a:t>对进山</a:t>
            </a:r>
            <a:r>
              <a:rPr sz="2800" b="1" spc="15" dirty="0">
                <a:latin typeface="Microsoft JhengHei"/>
                <a:cs typeface="Microsoft JhengHei"/>
              </a:rPr>
              <a:t>人</a:t>
            </a:r>
            <a:r>
              <a:rPr sz="2800" b="1" dirty="0">
                <a:latin typeface="Microsoft JhengHei"/>
                <a:cs typeface="Microsoft JhengHei"/>
              </a:rPr>
              <a:t>员的监</a:t>
            </a:r>
            <a:r>
              <a:rPr sz="2800" b="1" spc="15" dirty="0">
                <a:latin typeface="Microsoft JhengHei"/>
                <a:cs typeface="Microsoft JhengHei"/>
              </a:rPr>
              <a:t>管</a:t>
            </a:r>
            <a:r>
              <a:rPr sz="2800" b="1" dirty="0">
                <a:latin typeface="Microsoft JhengHei"/>
                <a:cs typeface="Microsoft JhengHei"/>
              </a:rPr>
              <a:t>力</a:t>
            </a:r>
            <a:r>
              <a:rPr sz="2800" b="1" spc="40" dirty="0">
                <a:latin typeface="Microsoft JhengHei"/>
                <a:cs typeface="Microsoft JhengHei"/>
              </a:rPr>
              <a:t>度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21700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225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204" dirty="0">
                <a:latin typeface="Calibri"/>
                <a:cs typeface="Calibri"/>
              </a:rPr>
              <a:t>2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它在中国的</a:t>
            </a:r>
            <a:r>
              <a:rPr sz="2800" b="1" spc="85" dirty="0">
                <a:latin typeface="Microsoft JhengHei"/>
                <a:cs typeface="Microsoft JhengHei"/>
              </a:rPr>
              <a:t>普</a:t>
            </a:r>
            <a:r>
              <a:rPr sz="2800" b="1" spc="100" dirty="0">
                <a:latin typeface="Microsoft JhengHei"/>
                <a:cs typeface="Microsoft JhengHei"/>
              </a:rPr>
              <a:t>及程</a:t>
            </a:r>
            <a:r>
              <a:rPr sz="2800" b="1" spc="120" dirty="0">
                <a:latin typeface="Microsoft JhengHei"/>
                <a:cs typeface="Microsoft JhengHei"/>
              </a:rPr>
              <a:t>度</a:t>
            </a:r>
            <a:r>
              <a:rPr sz="2800" b="1" spc="90" dirty="0">
                <a:latin typeface="Microsoft JhengHei"/>
                <a:cs typeface="Microsoft JhengHei"/>
              </a:rPr>
              <a:t>，</a:t>
            </a:r>
            <a:r>
              <a:rPr sz="2800" b="1" spc="100" dirty="0">
                <a:latin typeface="Microsoft JhengHei"/>
                <a:cs typeface="Microsoft JhengHei"/>
              </a:rPr>
              <a:t>与中国</a:t>
            </a:r>
            <a:r>
              <a:rPr sz="2800" b="1" spc="90" dirty="0">
                <a:latin typeface="Microsoft JhengHei"/>
                <a:cs typeface="Microsoft JhengHei"/>
              </a:rPr>
              <a:t>老</a:t>
            </a:r>
            <a:r>
              <a:rPr sz="2800" b="1" spc="100" dirty="0">
                <a:latin typeface="Microsoft JhengHei"/>
                <a:cs typeface="Microsoft JhengHei"/>
              </a:rPr>
              <a:t>百姓的关</a:t>
            </a:r>
            <a:r>
              <a:rPr sz="2800" b="1" spc="-5" dirty="0">
                <a:latin typeface="Microsoft JhengHei"/>
                <a:cs typeface="Microsoft JhengHei"/>
              </a:rPr>
              <a:t>系 </a:t>
            </a:r>
            <a:r>
              <a:rPr sz="2800" b="1" spc="15" dirty="0">
                <a:latin typeface="Microsoft JhengHei"/>
                <a:cs typeface="Microsoft JhengHei"/>
              </a:rPr>
              <a:t>密</a:t>
            </a:r>
            <a:r>
              <a:rPr sz="2800" b="1" spc="5" dirty="0">
                <a:latin typeface="Microsoft JhengHei"/>
                <a:cs typeface="Microsoft JhengHei"/>
              </a:rPr>
              <a:t>切，</a:t>
            </a:r>
            <a:r>
              <a:rPr sz="2800" b="1" dirty="0">
                <a:latin typeface="Microsoft JhengHei"/>
                <a:cs typeface="Microsoft JhengHei"/>
              </a:rPr>
              <a:t>超</a:t>
            </a:r>
            <a:r>
              <a:rPr sz="2800" b="1" spc="15" dirty="0">
                <a:latin typeface="Microsoft JhengHei"/>
                <a:cs typeface="Microsoft JhengHei"/>
              </a:rPr>
              <a:t>出</a:t>
            </a:r>
            <a:r>
              <a:rPr sz="2800" b="1" dirty="0">
                <a:latin typeface="Microsoft JhengHei"/>
                <a:cs typeface="Microsoft JhengHei"/>
              </a:rPr>
              <a:t>其它任</a:t>
            </a:r>
            <a:r>
              <a:rPr sz="2800" b="1" spc="15" dirty="0">
                <a:latin typeface="Microsoft JhengHei"/>
                <a:cs typeface="Microsoft JhengHei"/>
              </a:rPr>
              <a:t>何</a:t>
            </a:r>
            <a:r>
              <a:rPr sz="2800" b="1" dirty="0">
                <a:latin typeface="Microsoft JhengHei"/>
                <a:cs typeface="Microsoft JhengHei"/>
              </a:rPr>
              <a:t>一种文</a:t>
            </a:r>
            <a:r>
              <a:rPr sz="2800" b="1" spc="15" dirty="0">
                <a:latin typeface="Microsoft JhengHei"/>
                <a:cs typeface="Microsoft JhengHei"/>
              </a:rPr>
              <a:t>艺</a:t>
            </a:r>
            <a:r>
              <a:rPr sz="2800" b="1" dirty="0">
                <a:latin typeface="Microsoft JhengHei"/>
                <a:cs typeface="Microsoft JhengHei"/>
              </a:rPr>
              <a:t>形</a:t>
            </a:r>
            <a:r>
              <a:rPr sz="2800" b="1" spc="45" dirty="0">
                <a:latin typeface="Microsoft JhengHei"/>
                <a:cs typeface="Microsoft JhengHei"/>
              </a:rPr>
              <a:t>式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204" dirty="0">
                <a:latin typeface="Calibri"/>
                <a:cs typeface="Calibri"/>
              </a:rPr>
              <a:t>3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湖南卫视第</a:t>
            </a:r>
            <a:r>
              <a:rPr sz="2800" b="1" spc="85" dirty="0">
                <a:latin typeface="Microsoft JhengHei"/>
                <a:cs typeface="Microsoft JhengHei"/>
              </a:rPr>
              <a:t>四</a:t>
            </a:r>
            <a:r>
              <a:rPr sz="2800" b="1" spc="100" dirty="0">
                <a:latin typeface="Microsoft JhengHei"/>
                <a:cs typeface="Microsoft JhengHei"/>
              </a:rPr>
              <a:t>季度推</a:t>
            </a:r>
            <a:r>
              <a:rPr sz="2800" b="1" spc="85" dirty="0">
                <a:latin typeface="Microsoft JhengHei"/>
                <a:cs typeface="Microsoft JhengHei"/>
              </a:rPr>
              <a:t>出</a:t>
            </a:r>
            <a:r>
              <a:rPr sz="2800" b="1" spc="100" dirty="0">
                <a:latin typeface="Microsoft JhengHei"/>
                <a:cs typeface="Microsoft JhengHei"/>
              </a:rPr>
              <a:t>的创新</a:t>
            </a:r>
            <a:r>
              <a:rPr sz="2800" b="1" spc="85" dirty="0">
                <a:latin typeface="Microsoft JhengHei"/>
                <a:cs typeface="Microsoft JhengHei"/>
              </a:rPr>
              <a:t>节</a:t>
            </a:r>
            <a:r>
              <a:rPr sz="2800" b="1" spc="135" dirty="0">
                <a:latin typeface="Microsoft JhengHei"/>
                <a:cs typeface="Microsoft JhengHei"/>
              </a:rPr>
              <a:t>目</a:t>
            </a:r>
            <a:r>
              <a:rPr sz="2800" b="1" spc="105" dirty="0">
                <a:latin typeface="Microsoft JhengHei"/>
                <a:cs typeface="Microsoft JhengHei"/>
              </a:rPr>
              <a:t>《</a:t>
            </a:r>
            <a:r>
              <a:rPr sz="2800" b="1" spc="100" dirty="0">
                <a:latin typeface="Microsoft JhengHei"/>
                <a:cs typeface="Microsoft JhengHei"/>
              </a:rPr>
              <a:t>爸爸去 </a:t>
            </a:r>
            <a:r>
              <a:rPr sz="2800" b="1" spc="105" dirty="0">
                <a:latin typeface="Microsoft JhengHei"/>
                <a:cs typeface="Microsoft JhengHei"/>
              </a:rPr>
              <a:t>哪</a:t>
            </a:r>
            <a:r>
              <a:rPr sz="2800" b="1" spc="95" dirty="0">
                <a:latin typeface="Microsoft JhengHei"/>
                <a:cs typeface="Microsoft JhengHei"/>
              </a:rPr>
              <a:t>儿</a:t>
            </a:r>
            <a:r>
              <a:rPr sz="2800" b="1" spc="105" dirty="0">
                <a:latin typeface="Microsoft JhengHei"/>
                <a:cs typeface="Microsoft JhengHei"/>
              </a:rPr>
              <a:t>了</a:t>
            </a:r>
            <a:r>
              <a:rPr sz="2800" b="1" spc="100" dirty="0">
                <a:latin typeface="Microsoft JhengHei"/>
                <a:cs typeface="Microsoft JhengHei"/>
              </a:rPr>
              <a:t>》</a:t>
            </a:r>
            <a:r>
              <a:rPr sz="2800" b="1" spc="105" dirty="0">
                <a:latin typeface="Microsoft JhengHei"/>
                <a:cs typeface="Microsoft JhengHei"/>
              </a:rPr>
              <a:t>开</a:t>
            </a:r>
            <a:r>
              <a:rPr sz="2800" b="1" spc="95" dirty="0">
                <a:latin typeface="Microsoft JhengHei"/>
                <a:cs typeface="Microsoft JhengHei"/>
              </a:rPr>
              <a:t>播</a:t>
            </a:r>
            <a:r>
              <a:rPr sz="2800" b="1" spc="105" dirty="0">
                <a:latin typeface="Microsoft JhengHei"/>
                <a:cs typeface="Microsoft JhengHei"/>
              </a:rPr>
              <a:t>后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110" dirty="0">
                <a:latin typeface="Microsoft JhengHei"/>
                <a:cs typeface="Microsoft JhengHei"/>
              </a:rPr>
              <a:t>不</a:t>
            </a:r>
            <a:r>
              <a:rPr sz="2800" b="1" spc="100" dirty="0">
                <a:latin typeface="Microsoft JhengHei"/>
                <a:cs typeface="Microsoft JhengHei"/>
              </a:rPr>
              <a:t>管是参</a:t>
            </a:r>
            <a:r>
              <a:rPr sz="2800" b="1" spc="110" dirty="0">
                <a:latin typeface="Microsoft JhengHei"/>
                <a:cs typeface="Microsoft JhengHei"/>
              </a:rPr>
              <a:t>加</a:t>
            </a:r>
            <a:r>
              <a:rPr sz="2800" b="1" spc="100" dirty="0">
                <a:latin typeface="Microsoft JhengHei"/>
                <a:cs typeface="Microsoft JhengHei"/>
              </a:rPr>
              <a:t>节目体</a:t>
            </a:r>
            <a:r>
              <a:rPr sz="2800" b="1" spc="110" dirty="0">
                <a:latin typeface="Microsoft JhengHei"/>
                <a:cs typeface="Microsoft JhengHei"/>
              </a:rPr>
              <a:t>验</a:t>
            </a:r>
            <a:r>
              <a:rPr sz="2800" b="1" spc="100" dirty="0">
                <a:latin typeface="Microsoft JhengHei"/>
                <a:cs typeface="Microsoft JhengHei"/>
              </a:rPr>
              <a:t>的明星</a:t>
            </a:r>
            <a:r>
              <a:rPr sz="2800" b="1" spc="110" dirty="0">
                <a:latin typeface="Microsoft JhengHei"/>
                <a:cs typeface="Microsoft JhengHei"/>
              </a:rPr>
              <a:t>还是</a:t>
            </a:r>
            <a:r>
              <a:rPr sz="2800" b="1" spc="-5" dirty="0">
                <a:latin typeface="Microsoft JhengHei"/>
                <a:cs typeface="Microsoft JhengHei"/>
              </a:rPr>
              <a:t>电 </a:t>
            </a:r>
            <a:r>
              <a:rPr sz="2800" b="1" spc="110" dirty="0">
                <a:latin typeface="Microsoft JhengHei"/>
                <a:cs typeface="Microsoft JhengHei"/>
              </a:rPr>
              <a:t>视</a:t>
            </a:r>
            <a:r>
              <a:rPr sz="2800" b="1" spc="100" dirty="0">
                <a:latin typeface="Microsoft JhengHei"/>
                <a:cs typeface="Microsoft JhengHei"/>
              </a:rPr>
              <a:t>机的观</a:t>
            </a:r>
            <a:r>
              <a:rPr sz="2800" b="1" spc="120" dirty="0">
                <a:latin typeface="Microsoft JhengHei"/>
                <a:cs typeface="Microsoft JhengHei"/>
              </a:rPr>
              <a:t>众</a:t>
            </a:r>
            <a:r>
              <a:rPr sz="2800" b="1" spc="100" dirty="0">
                <a:latin typeface="Microsoft JhengHei"/>
                <a:cs typeface="Microsoft JhengHei"/>
              </a:rPr>
              <a:t>，应该</a:t>
            </a:r>
            <a:r>
              <a:rPr sz="2800" b="1" spc="110" dirty="0">
                <a:latin typeface="Microsoft JhengHei"/>
                <a:cs typeface="Microsoft JhengHei"/>
              </a:rPr>
              <a:t>都</a:t>
            </a:r>
            <a:r>
              <a:rPr sz="2800" b="1" spc="100" dirty="0">
                <a:latin typeface="Microsoft JhengHei"/>
                <a:cs typeface="Microsoft JhengHei"/>
              </a:rPr>
              <a:t>会更加</a:t>
            </a:r>
            <a:r>
              <a:rPr sz="2800" b="1" spc="110" dirty="0">
                <a:latin typeface="Microsoft JhengHei"/>
                <a:cs typeface="Microsoft JhengHei"/>
              </a:rPr>
              <a:t>体</a:t>
            </a:r>
            <a:r>
              <a:rPr sz="2800" b="1" spc="100" dirty="0">
                <a:latin typeface="Microsoft JhengHei"/>
                <a:cs typeface="Microsoft JhengHei"/>
              </a:rPr>
              <a:t>谅自己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妻</a:t>
            </a:r>
            <a:r>
              <a:rPr sz="2800" b="1" spc="130" dirty="0">
                <a:latin typeface="Microsoft JhengHei"/>
                <a:cs typeface="Microsoft JhengHei"/>
              </a:rPr>
              <a:t>子</a:t>
            </a:r>
            <a:r>
              <a:rPr sz="2800" b="1" spc="105" dirty="0">
                <a:latin typeface="Microsoft JhengHei"/>
                <a:cs typeface="Microsoft JhengHei"/>
              </a:rPr>
              <a:t>，</a:t>
            </a:r>
            <a:r>
              <a:rPr sz="2800" b="1" spc="114" dirty="0">
                <a:latin typeface="Microsoft JhengHei"/>
                <a:cs typeface="Microsoft JhengHei"/>
              </a:rPr>
              <a:t>更需要 </a:t>
            </a:r>
            <a:r>
              <a:rPr sz="2800" b="1" spc="15" dirty="0">
                <a:latin typeface="Microsoft JhengHei"/>
                <a:cs typeface="Microsoft JhengHei"/>
              </a:rPr>
              <a:t>做</a:t>
            </a:r>
            <a:r>
              <a:rPr sz="2800" b="1" dirty="0">
                <a:latin typeface="Microsoft JhengHei"/>
                <a:cs typeface="Microsoft JhengHei"/>
              </a:rPr>
              <a:t>一个好</a:t>
            </a:r>
            <a:r>
              <a:rPr sz="2800" b="1" spc="15" dirty="0">
                <a:latin typeface="Microsoft JhengHei"/>
                <a:cs typeface="Microsoft JhengHei"/>
              </a:rPr>
              <a:t>父</a:t>
            </a:r>
            <a:r>
              <a:rPr sz="2800" b="1" dirty="0">
                <a:latin typeface="Microsoft JhengHei"/>
                <a:cs typeface="Microsoft JhengHei"/>
              </a:rPr>
              <a:t>亲的决</a:t>
            </a:r>
            <a:r>
              <a:rPr sz="2800" b="1" spc="45" dirty="0">
                <a:latin typeface="Microsoft JhengHei"/>
                <a:cs typeface="Microsoft JhengHei"/>
              </a:rPr>
              <a:t>心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8008" y="297459"/>
            <a:ext cx="8863330" cy="5697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>
              <a:lnSpc>
                <a:spcPct val="110000"/>
              </a:lnSpc>
              <a:spcBef>
                <a:spcPts val="100"/>
              </a:spcBef>
            </a:pPr>
            <a:r>
              <a:rPr sz="2800" b="1" spc="135" dirty="0">
                <a:latin typeface="Calibri"/>
                <a:cs typeface="Calibri"/>
              </a:rPr>
              <a:t>4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45" dirty="0">
                <a:latin typeface="Microsoft JhengHei"/>
                <a:cs typeface="Microsoft JhengHei"/>
              </a:rPr>
              <a:t>《</a:t>
            </a:r>
            <a:r>
              <a:rPr sz="2800" b="1" spc="30" dirty="0">
                <a:latin typeface="Microsoft JhengHei"/>
                <a:cs typeface="Microsoft JhengHei"/>
              </a:rPr>
              <a:t>野鸭子</a:t>
            </a:r>
            <a:r>
              <a:rPr sz="2800" b="1" spc="40" dirty="0">
                <a:latin typeface="Microsoft JhengHei"/>
                <a:cs typeface="Microsoft JhengHei"/>
              </a:rPr>
              <a:t>》</a:t>
            </a:r>
            <a:r>
              <a:rPr sz="2800" b="1" spc="30" dirty="0">
                <a:latin typeface="Microsoft JhengHei"/>
                <a:cs typeface="Microsoft JhengHei"/>
              </a:rPr>
              <a:t>最打动</a:t>
            </a:r>
            <a:r>
              <a:rPr sz="2800" b="1" spc="40" dirty="0">
                <a:latin typeface="Microsoft JhengHei"/>
                <a:cs typeface="Microsoft JhengHei"/>
              </a:rPr>
              <a:t>人</a:t>
            </a:r>
            <a:r>
              <a:rPr sz="2800" b="1" spc="30" dirty="0">
                <a:latin typeface="Microsoft JhengHei"/>
                <a:cs typeface="Microsoft JhengHei"/>
              </a:rPr>
              <a:t>的是对</a:t>
            </a:r>
            <a:r>
              <a:rPr sz="2800" b="1" spc="40" dirty="0">
                <a:latin typeface="Microsoft JhengHei"/>
                <a:cs typeface="Microsoft JhengHei"/>
              </a:rPr>
              <a:t>真</a:t>
            </a:r>
            <a:r>
              <a:rPr sz="2800" b="1" spc="30" dirty="0">
                <a:latin typeface="Microsoft JhengHei"/>
                <a:cs typeface="Microsoft JhengHei"/>
              </a:rPr>
              <a:t>善美的</a:t>
            </a:r>
            <a:r>
              <a:rPr sz="2800" b="1" spc="40" dirty="0">
                <a:latin typeface="Microsoft JhengHei"/>
                <a:cs typeface="Microsoft JhengHei"/>
              </a:rPr>
              <a:t>热</a:t>
            </a:r>
            <a:r>
              <a:rPr sz="2800" b="1" spc="30" dirty="0">
                <a:latin typeface="Microsoft JhengHei"/>
                <a:cs typeface="Microsoft JhengHei"/>
              </a:rPr>
              <a:t>情</a:t>
            </a:r>
            <a:r>
              <a:rPr sz="2800" b="1" spc="40" dirty="0">
                <a:latin typeface="Microsoft JhengHei"/>
                <a:cs typeface="Microsoft JhengHei"/>
              </a:rPr>
              <a:t>讴</a:t>
            </a:r>
            <a:r>
              <a:rPr sz="2800" b="1" spc="45" dirty="0">
                <a:latin typeface="Microsoft JhengHei"/>
                <a:cs typeface="Microsoft JhengHei"/>
              </a:rPr>
              <a:t>歌</a:t>
            </a:r>
            <a:r>
              <a:rPr sz="2800" b="1" spc="-5" dirty="0">
                <a:latin typeface="Microsoft JhengHei"/>
                <a:cs typeface="Microsoft JhengHei"/>
              </a:rPr>
              <a:t>， </a:t>
            </a:r>
            <a:r>
              <a:rPr sz="2800" b="1" spc="110" dirty="0">
                <a:latin typeface="Microsoft JhengHei"/>
                <a:cs typeface="Microsoft JhengHei"/>
              </a:rPr>
              <a:t>透</a:t>
            </a:r>
            <a:r>
              <a:rPr sz="2800" b="1" spc="100" dirty="0">
                <a:latin typeface="Microsoft JhengHei"/>
                <a:cs typeface="Microsoft JhengHei"/>
              </a:rPr>
              <a:t>过剧情</a:t>
            </a:r>
            <a:r>
              <a:rPr sz="2800" b="1" spc="110" dirty="0">
                <a:latin typeface="Microsoft JhengHei"/>
                <a:cs typeface="Microsoft JhengHei"/>
              </a:rPr>
              <a:t>的</a:t>
            </a:r>
            <a:r>
              <a:rPr sz="2800" b="1" spc="100" dirty="0">
                <a:latin typeface="Microsoft JhengHei"/>
                <a:cs typeface="Microsoft JhengHei"/>
              </a:rPr>
              <a:t>审美体</a:t>
            </a:r>
            <a:r>
              <a:rPr sz="2800" b="1" spc="135" dirty="0">
                <a:latin typeface="Microsoft JhengHei"/>
                <a:cs typeface="Microsoft JhengHei"/>
              </a:rPr>
              <a:t>验</a:t>
            </a:r>
            <a:r>
              <a:rPr sz="2800" b="1" spc="100" dirty="0">
                <a:latin typeface="Microsoft JhengHei"/>
                <a:cs typeface="Microsoft JhengHei"/>
              </a:rPr>
              <a:t>，让人</a:t>
            </a:r>
            <a:r>
              <a:rPr sz="2800" b="1" spc="110" dirty="0">
                <a:latin typeface="Microsoft JhengHei"/>
                <a:cs typeface="Microsoft JhengHei"/>
              </a:rPr>
              <a:t>们</a:t>
            </a:r>
            <a:r>
              <a:rPr sz="2800" b="1" spc="100" dirty="0">
                <a:latin typeface="Microsoft JhengHei"/>
                <a:cs typeface="Microsoft JhengHei"/>
              </a:rPr>
              <a:t>信服了</a:t>
            </a:r>
            <a:r>
              <a:rPr sz="2800" b="1" spc="110" dirty="0">
                <a:latin typeface="Microsoft JhengHei"/>
                <a:cs typeface="Microsoft JhengHei"/>
              </a:rPr>
              <a:t>一</a:t>
            </a:r>
            <a:r>
              <a:rPr sz="2800" b="1" spc="100" dirty="0">
                <a:latin typeface="Microsoft JhengHei"/>
                <a:cs typeface="Microsoft JhengHei"/>
              </a:rPr>
              <a:t>个事</a:t>
            </a:r>
            <a:r>
              <a:rPr sz="2800" b="1" spc="125" dirty="0">
                <a:latin typeface="Microsoft JhengHei"/>
                <a:cs typeface="Microsoft JhengHei"/>
              </a:rPr>
              <a:t>实</a:t>
            </a:r>
            <a:r>
              <a:rPr sz="2800" b="1" spc="114" dirty="0">
                <a:latin typeface="Microsoft JhengHei"/>
                <a:cs typeface="Microsoft JhengHei"/>
              </a:rPr>
              <a:t>、一条 </a:t>
            </a:r>
            <a:r>
              <a:rPr sz="2800" b="1" spc="15" dirty="0">
                <a:latin typeface="Microsoft JhengHei"/>
                <a:cs typeface="Microsoft JhengHei"/>
              </a:rPr>
              <a:t>真</a:t>
            </a:r>
            <a:r>
              <a:rPr sz="2800" b="1" dirty="0">
                <a:latin typeface="Microsoft JhengHei"/>
                <a:cs typeface="Microsoft JhengHei"/>
              </a:rPr>
              <a:t>理：世</a:t>
            </a:r>
            <a:r>
              <a:rPr sz="2800" b="1" spc="15" dirty="0">
                <a:latin typeface="Microsoft JhengHei"/>
                <a:cs typeface="Microsoft JhengHei"/>
              </a:rPr>
              <a:t>上</a:t>
            </a:r>
            <a:r>
              <a:rPr sz="2800" b="1" dirty="0">
                <a:latin typeface="Microsoft JhengHei"/>
                <a:cs typeface="Microsoft JhengHei"/>
              </a:rPr>
              <a:t>还是好</a:t>
            </a:r>
            <a:r>
              <a:rPr sz="2800" b="1" spc="15" dirty="0">
                <a:latin typeface="Microsoft JhengHei"/>
                <a:cs typeface="Microsoft JhengHei"/>
              </a:rPr>
              <a:t>人</a:t>
            </a:r>
            <a:r>
              <a:rPr sz="2800" b="1" spc="35" dirty="0">
                <a:latin typeface="Microsoft JhengHei"/>
                <a:cs typeface="Microsoft JhengHei"/>
              </a:rPr>
              <a:t>多</a:t>
            </a:r>
            <a:r>
              <a:rPr sz="2800" b="1" spc="5" dirty="0">
                <a:latin typeface="Microsoft JhengHei"/>
                <a:cs typeface="Microsoft JhengHei"/>
              </a:rPr>
              <a:t>，</a:t>
            </a:r>
            <a:r>
              <a:rPr sz="2800" b="1" dirty="0">
                <a:latin typeface="Microsoft JhengHei"/>
                <a:cs typeface="Microsoft JhengHei"/>
              </a:rPr>
              <a:t>人</a:t>
            </a:r>
            <a:r>
              <a:rPr sz="2800" b="1" spc="15" dirty="0">
                <a:latin typeface="Microsoft JhengHei"/>
                <a:cs typeface="Microsoft JhengHei"/>
              </a:rPr>
              <a:t>间</a:t>
            </a:r>
            <a:r>
              <a:rPr sz="2800" b="1" dirty="0">
                <a:latin typeface="Microsoft JhengHei"/>
                <a:cs typeface="Microsoft JhengHei"/>
              </a:rPr>
              <a:t>自有真</a:t>
            </a:r>
            <a:r>
              <a:rPr sz="2800" b="1" spc="15" dirty="0">
                <a:latin typeface="Microsoft JhengHei"/>
                <a:cs typeface="Microsoft JhengHei"/>
              </a:rPr>
              <a:t>情</a:t>
            </a:r>
            <a:r>
              <a:rPr sz="2800" b="1" spc="25" dirty="0">
                <a:latin typeface="Microsoft JhengHei"/>
                <a:cs typeface="Microsoft JhengHei"/>
              </a:rPr>
              <a:t>在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362585" indent="914400" algn="just">
              <a:lnSpc>
                <a:spcPct val="110000"/>
              </a:lnSpc>
              <a:spcBef>
                <a:spcPts val="2485"/>
              </a:spcBef>
            </a:pPr>
            <a:r>
              <a:rPr sz="2800" b="1" spc="204" dirty="0">
                <a:latin typeface="Calibri"/>
                <a:cs typeface="Calibri"/>
              </a:rPr>
              <a:t>5</a:t>
            </a:r>
            <a:r>
              <a:rPr sz="2800" b="1" spc="105" dirty="0">
                <a:latin typeface="Microsoft JhengHei"/>
                <a:cs typeface="Microsoft JhengHei"/>
              </a:rPr>
              <a:t>、</a:t>
            </a:r>
            <a:r>
              <a:rPr sz="2800" b="1" spc="100" dirty="0">
                <a:latin typeface="Microsoft JhengHei"/>
                <a:cs typeface="Microsoft JhengHei"/>
              </a:rPr>
              <a:t>加强和改进</a:t>
            </a:r>
            <a:r>
              <a:rPr sz="2800" b="1" spc="85" dirty="0">
                <a:latin typeface="Microsoft JhengHei"/>
                <a:cs typeface="Microsoft JhengHei"/>
              </a:rPr>
              <a:t>艺</a:t>
            </a:r>
            <a:r>
              <a:rPr sz="2800" b="1" spc="100" dirty="0">
                <a:latin typeface="Microsoft JhengHei"/>
                <a:cs typeface="Microsoft JhengHei"/>
              </a:rPr>
              <a:t>术评论</a:t>
            </a:r>
            <a:r>
              <a:rPr sz="2800" b="1" spc="85" dirty="0">
                <a:latin typeface="Microsoft JhengHei"/>
                <a:cs typeface="Microsoft JhengHei"/>
              </a:rPr>
              <a:t>工</a:t>
            </a:r>
            <a:r>
              <a:rPr sz="2800" b="1" spc="125" dirty="0">
                <a:latin typeface="Microsoft JhengHei"/>
                <a:cs typeface="Microsoft JhengHei"/>
              </a:rPr>
              <a:t>作</a:t>
            </a:r>
            <a:r>
              <a:rPr sz="2800" b="1" spc="100" dirty="0">
                <a:latin typeface="Microsoft JhengHei"/>
                <a:cs typeface="Microsoft JhengHei"/>
              </a:rPr>
              <a:t>，引</a:t>
            </a:r>
            <a:r>
              <a:rPr sz="2800" b="1" spc="85" dirty="0">
                <a:latin typeface="Microsoft JhengHei"/>
                <a:cs typeface="Microsoft JhengHei"/>
              </a:rPr>
              <a:t>领</a:t>
            </a:r>
            <a:r>
              <a:rPr sz="2800" b="1" spc="100" dirty="0">
                <a:latin typeface="Microsoft JhengHei"/>
                <a:cs typeface="Microsoft JhengHei"/>
              </a:rPr>
              <a:t>艺术创作</a:t>
            </a:r>
            <a:r>
              <a:rPr sz="2800" b="1" spc="-5" dirty="0">
                <a:latin typeface="Microsoft JhengHei"/>
                <a:cs typeface="Microsoft JhengHei"/>
              </a:rPr>
              <a:t>和 </a:t>
            </a:r>
            <a:r>
              <a:rPr sz="2800" b="1" spc="110" dirty="0">
                <a:latin typeface="Microsoft JhengHei"/>
                <a:cs typeface="Microsoft JhengHei"/>
              </a:rPr>
              <a:t>群</a:t>
            </a:r>
            <a:r>
              <a:rPr sz="2800" b="1" spc="100" dirty="0">
                <a:latin typeface="Microsoft JhengHei"/>
                <a:cs typeface="Microsoft JhengHei"/>
              </a:rPr>
              <a:t>众艺术</a:t>
            </a:r>
            <a:r>
              <a:rPr sz="2800" b="1" spc="110" dirty="0">
                <a:latin typeface="Microsoft JhengHei"/>
                <a:cs typeface="Microsoft JhengHei"/>
              </a:rPr>
              <a:t>鉴</a:t>
            </a:r>
            <a:r>
              <a:rPr sz="2800" b="1" spc="100" dirty="0">
                <a:latin typeface="Microsoft JhengHei"/>
                <a:cs typeface="Microsoft JhengHei"/>
              </a:rPr>
              <a:t>赏水</a:t>
            </a:r>
            <a:r>
              <a:rPr sz="2800" b="1" spc="114" dirty="0">
                <a:latin typeface="Microsoft JhengHei"/>
                <a:cs typeface="Microsoft JhengHei"/>
              </a:rPr>
              <a:t>平，</a:t>
            </a:r>
            <a:r>
              <a:rPr sz="2800" b="1" spc="100" dirty="0">
                <a:latin typeface="Microsoft JhengHei"/>
                <a:cs typeface="Microsoft JhengHei"/>
              </a:rPr>
              <a:t>纠正不</a:t>
            </a:r>
            <a:r>
              <a:rPr sz="2800" b="1" spc="110" dirty="0">
                <a:latin typeface="Microsoft JhengHei"/>
                <a:cs typeface="Microsoft JhengHei"/>
              </a:rPr>
              <a:t>良</a:t>
            </a:r>
            <a:r>
              <a:rPr sz="2800" b="1" spc="100" dirty="0">
                <a:latin typeface="Microsoft JhengHei"/>
                <a:cs typeface="Microsoft JhengHei"/>
              </a:rPr>
              <a:t>创作倾</a:t>
            </a:r>
            <a:r>
              <a:rPr sz="2800" b="1" spc="130" dirty="0">
                <a:latin typeface="Microsoft JhengHei"/>
                <a:cs typeface="Microsoft JhengHei"/>
              </a:rPr>
              <a:t>向</a:t>
            </a:r>
            <a:r>
              <a:rPr sz="2800" b="1" spc="100" dirty="0">
                <a:latin typeface="Microsoft JhengHei"/>
                <a:cs typeface="Microsoft JhengHei"/>
              </a:rPr>
              <a:t>，是艺</a:t>
            </a:r>
            <a:r>
              <a:rPr sz="2800" b="1" spc="110" dirty="0">
                <a:latin typeface="Microsoft JhengHei"/>
                <a:cs typeface="Microsoft JhengHei"/>
              </a:rPr>
              <a:t>术评</a:t>
            </a:r>
            <a:r>
              <a:rPr sz="2800" b="1" spc="-5" dirty="0">
                <a:latin typeface="Microsoft JhengHei"/>
                <a:cs typeface="Microsoft JhengHei"/>
              </a:rPr>
              <a:t>论 </a:t>
            </a:r>
            <a:r>
              <a:rPr sz="2800" b="1" spc="10" dirty="0">
                <a:latin typeface="Microsoft JhengHei"/>
                <a:cs typeface="Microsoft JhengHei"/>
              </a:rPr>
              <a:t>家</a:t>
            </a:r>
            <a:r>
              <a:rPr sz="2800" b="1" dirty="0">
                <a:latin typeface="Microsoft JhengHei"/>
                <a:cs typeface="Microsoft JhengHei"/>
              </a:rPr>
              <a:t>必须承</a:t>
            </a:r>
            <a:r>
              <a:rPr sz="2800" b="1" spc="10" dirty="0">
                <a:latin typeface="Microsoft JhengHei"/>
                <a:cs typeface="Microsoft JhengHei"/>
              </a:rPr>
              <a:t>担</a:t>
            </a:r>
            <a:r>
              <a:rPr sz="2800" b="1" dirty="0">
                <a:latin typeface="Microsoft JhengHei"/>
                <a:cs typeface="Microsoft JhengHei"/>
              </a:rPr>
              <a:t>的职</a:t>
            </a:r>
            <a:r>
              <a:rPr sz="2800" b="1" spc="30" dirty="0">
                <a:latin typeface="Microsoft JhengHei"/>
                <a:cs typeface="Microsoft JhengHei"/>
              </a:rPr>
              <a:t>责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34671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204" dirty="0">
                <a:latin typeface="Calibri"/>
                <a:cs typeface="Calibri"/>
              </a:rPr>
              <a:t>6</a:t>
            </a:r>
            <a:r>
              <a:rPr sz="2800" b="1" spc="100" dirty="0">
                <a:latin typeface="Microsoft JhengHei"/>
                <a:cs typeface="Microsoft JhengHei"/>
              </a:rPr>
              <a:t>、细节决定成</a:t>
            </a:r>
            <a:r>
              <a:rPr sz="2800" b="1" spc="85" dirty="0">
                <a:latin typeface="Microsoft JhengHei"/>
                <a:cs typeface="Microsoft JhengHei"/>
              </a:rPr>
              <a:t>败</a:t>
            </a:r>
            <a:r>
              <a:rPr sz="2800" b="1" spc="100" dirty="0">
                <a:latin typeface="Microsoft JhengHei"/>
                <a:cs typeface="Microsoft JhengHei"/>
              </a:rPr>
              <a:t>，</a:t>
            </a:r>
            <a:r>
              <a:rPr sz="2800" b="1" spc="95" dirty="0">
                <a:latin typeface="Microsoft JhengHei"/>
                <a:cs typeface="Microsoft JhengHei"/>
              </a:rPr>
              <a:t>一个</a:t>
            </a:r>
            <a:r>
              <a:rPr sz="2800" b="1" spc="80" dirty="0">
                <a:latin typeface="Microsoft JhengHei"/>
                <a:cs typeface="Microsoft JhengHei"/>
              </a:rPr>
              <a:t>企</a:t>
            </a:r>
            <a:r>
              <a:rPr sz="2800" b="1" spc="95" dirty="0">
                <a:latin typeface="Microsoft JhengHei"/>
                <a:cs typeface="Microsoft JhengHei"/>
              </a:rPr>
              <a:t>业要创</a:t>
            </a:r>
            <a:r>
              <a:rPr sz="2800" b="1" spc="100" dirty="0">
                <a:latin typeface="Microsoft JhengHei"/>
                <a:cs typeface="Microsoft JhengHei"/>
              </a:rPr>
              <a:t>新，必须加强 </a:t>
            </a:r>
            <a:r>
              <a:rPr sz="2800" b="1" spc="110" dirty="0">
                <a:latin typeface="Microsoft JhengHei"/>
                <a:cs typeface="Microsoft JhengHei"/>
              </a:rPr>
              <a:t>细</a:t>
            </a:r>
            <a:r>
              <a:rPr sz="2800" b="1" spc="100" dirty="0">
                <a:latin typeface="Microsoft JhengHei"/>
                <a:cs typeface="Microsoft JhengHei"/>
              </a:rPr>
              <a:t>节的关</a:t>
            </a:r>
            <a:r>
              <a:rPr sz="2800" b="1" spc="120" dirty="0">
                <a:latin typeface="Microsoft JhengHei"/>
                <a:cs typeface="Microsoft JhengHei"/>
              </a:rPr>
              <a:t>注</a:t>
            </a:r>
            <a:r>
              <a:rPr sz="2800" b="1" spc="100" dirty="0">
                <a:latin typeface="Microsoft JhengHei"/>
                <a:cs typeface="Microsoft JhengHei"/>
              </a:rPr>
              <a:t>。海尔</a:t>
            </a:r>
            <a:r>
              <a:rPr sz="2800" b="1" spc="110" dirty="0">
                <a:latin typeface="Microsoft JhengHei"/>
                <a:cs typeface="Microsoft JhengHei"/>
              </a:rPr>
              <a:t>集</a:t>
            </a:r>
            <a:r>
              <a:rPr sz="2800" b="1" spc="100" dirty="0">
                <a:latin typeface="Microsoft JhengHei"/>
                <a:cs typeface="Microsoft JhengHei"/>
              </a:rPr>
              <a:t>团总裁</a:t>
            </a:r>
            <a:r>
              <a:rPr sz="2800" b="1" spc="110" dirty="0">
                <a:latin typeface="Microsoft JhengHei"/>
                <a:cs typeface="Microsoft JhengHei"/>
              </a:rPr>
              <a:t>张</a:t>
            </a:r>
            <a:r>
              <a:rPr sz="2800" b="1" spc="100" dirty="0">
                <a:latin typeface="Microsoft JhengHei"/>
                <a:cs typeface="Microsoft JhengHei"/>
              </a:rPr>
              <a:t>瑞敏说</a:t>
            </a:r>
            <a:r>
              <a:rPr sz="2800" b="1" spc="110" dirty="0">
                <a:latin typeface="Microsoft JhengHei"/>
                <a:cs typeface="Microsoft JhengHei"/>
              </a:rPr>
              <a:t>过：“</a:t>
            </a:r>
            <a:r>
              <a:rPr sz="2800" b="1" spc="100" dirty="0">
                <a:latin typeface="Microsoft JhengHei"/>
                <a:cs typeface="Microsoft JhengHei"/>
              </a:rPr>
              <a:t>创</a:t>
            </a:r>
            <a:r>
              <a:rPr sz="2800" b="1" spc="114" dirty="0">
                <a:latin typeface="Microsoft JhengHei"/>
                <a:cs typeface="Microsoft JhengHei"/>
              </a:rPr>
              <a:t>新存</a:t>
            </a:r>
            <a:r>
              <a:rPr sz="2800" b="1" spc="-5" dirty="0">
                <a:latin typeface="Microsoft JhengHei"/>
                <a:cs typeface="Microsoft JhengHei"/>
              </a:rPr>
              <a:t>在 </a:t>
            </a:r>
            <a:r>
              <a:rPr sz="2800" b="1" spc="15" dirty="0">
                <a:latin typeface="Microsoft JhengHei"/>
                <a:cs typeface="Microsoft JhengHei"/>
              </a:rPr>
              <a:t>于企业的每</a:t>
            </a:r>
            <a:r>
              <a:rPr sz="2800" b="1" dirty="0">
                <a:latin typeface="Microsoft JhengHei"/>
                <a:cs typeface="Microsoft JhengHei"/>
              </a:rPr>
              <a:t>个</a:t>
            </a:r>
            <a:r>
              <a:rPr sz="2800" b="1" spc="15" dirty="0">
                <a:latin typeface="Microsoft JhengHei"/>
                <a:cs typeface="Microsoft JhengHei"/>
              </a:rPr>
              <a:t>细</a:t>
            </a:r>
            <a:r>
              <a:rPr sz="2800" b="1" dirty="0">
                <a:latin typeface="Microsoft JhengHei"/>
                <a:cs typeface="Microsoft JhengHei"/>
              </a:rPr>
              <a:t>节之</a:t>
            </a:r>
            <a:r>
              <a:rPr sz="2800" b="1" spc="40" dirty="0">
                <a:latin typeface="Microsoft JhengHei"/>
                <a:cs typeface="Microsoft JhengHei"/>
              </a:rPr>
              <a:t>中</a:t>
            </a:r>
            <a:r>
              <a:rPr sz="2800" b="1" dirty="0">
                <a:latin typeface="Microsoft JhengHei"/>
                <a:cs typeface="Microsoft JhengHei"/>
              </a:rPr>
              <a:t>．”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297459"/>
            <a:ext cx="8509635" cy="143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8820" algn="just">
              <a:lnSpc>
                <a:spcPct val="110000"/>
              </a:lnSpc>
              <a:spcBef>
                <a:spcPts val="100"/>
              </a:spcBef>
            </a:pPr>
            <a:r>
              <a:rPr sz="2800" b="1" spc="245" dirty="0">
                <a:latin typeface="Calibri"/>
                <a:cs typeface="Calibri"/>
              </a:rPr>
              <a:t>7</a:t>
            </a:r>
            <a:r>
              <a:rPr sz="2800" b="1" spc="135" dirty="0">
                <a:latin typeface="Microsoft JhengHei"/>
                <a:cs typeface="Microsoft JhengHei"/>
              </a:rPr>
              <a:t>、</a:t>
            </a:r>
            <a:r>
              <a:rPr sz="2800" b="1" spc="140" dirty="0">
                <a:latin typeface="Microsoft JhengHei"/>
                <a:cs typeface="Microsoft JhengHei"/>
              </a:rPr>
              <a:t>朝鲜要求韩国的船舰不要进入海上禁航</a:t>
            </a:r>
            <a:r>
              <a:rPr sz="2800" b="1" spc="125" dirty="0">
                <a:latin typeface="Microsoft JhengHei"/>
                <a:cs typeface="Microsoft JhengHei"/>
              </a:rPr>
              <a:t>区</a:t>
            </a:r>
            <a:r>
              <a:rPr sz="2800" b="1" spc="65" dirty="0">
                <a:latin typeface="Calibri"/>
                <a:cs typeface="Calibri"/>
              </a:rPr>
              <a:t>,</a:t>
            </a:r>
            <a:r>
              <a:rPr sz="2800" b="1" spc="-5" dirty="0">
                <a:latin typeface="Microsoft JhengHei"/>
                <a:cs typeface="Microsoft JhengHei"/>
              </a:rPr>
              <a:t>韩 </a:t>
            </a:r>
            <a:r>
              <a:rPr sz="2800" b="1" spc="15" dirty="0">
                <a:latin typeface="Microsoft JhengHei"/>
                <a:cs typeface="Microsoft JhengHei"/>
              </a:rPr>
              <a:t>军方</a:t>
            </a:r>
            <a:r>
              <a:rPr sz="2800" b="1" dirty="0">
                <a:latin typeface="Microsoft JhengHei"/>
                <a:cs typeface="Microsoft JhengHei"/>
              </a:rPr>
              <a:t>出于</a:t>
            </a:r>
            <a:r>
              <a:rPr sz="2800" b="1" spc="15" dirty="0">
                <a:latin typeface="Microsoft JhengHei"/>
                <a:cs typeface="Microsoft JhengHei"/>
              </a:rPr>
              <a:t>韩方</a:t>
            </a:r>
            <a:r>
              <a:rPr sz="2800" b="1" dirty="0">
                <a:latin typeface="Microsoft JhengHei"/>
                <a:cs typeface="Microsoft JhengHei"/>
              </a:rPr>
              <a:t>船舰</a:t>
            </a:r>
            <a:r>
              <a:rPr sz="2800" b="1" spc="15" dirty="0">
                <a:latin typeface="Microsoft JhengHei"/>
                <a:cs typeface="Microsoft JhengHei"/>
              </a:rPr>
              <a:t>安</a:t>
            </a:r>
            <a:r>
              <a:rPr sz="2800" b="1" spc="45" dirty="0">
                <a:latin typeface="Microsoft JhengHei"/>
                <a:cs typeface="Microsoft JhengHei"/>
              </a:rPr>
              <a:t>全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已</a:t>
            </a:r>
            <a:r>
              <a:rPr sz="2800" b="1" dirty="0">
                <a:latin typeface="Microsoft JhengHei"/>
                <a:cs typeface="Microsoft JhengHei"/>
              </a:rPr>
              <a:t>下</a:t>
            </a:r>
            <a:r>
              <a:rPr sz="2800" b="1" spc="15" dirty="0">
                <a:latin typeface="Microsoft JhengHei"/>
                <a:cs typeface="Microsoft JhengHei"/>
              </a:rPr>
              <a:t>达了</a:t>
            </a:r>
            <a:r>
              <a:rPr sz="2800" b="1" dirty="0">
                <a:latin typeface="Microsoft JhengHei"/>
                <a:cs typeface="Microsoft JhengHei"/>
              </a:rPr>
              <a:t>禁航</a:t>
            </a:r>
            <a:r>
              <a:rPr sz="2800" b="1" spc="35" dirty="0">
                <a:latin typeface="Microsoft JhengHei"/>
                <a:cs typeface="Microsoft JhengHei"/>
              </a:rPr>
              <a:t>令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但也</a:t>
            </a:r>
            <a:r>
              <a:rPr sz="2800" b="1" dirty="0">
                <a:latin typeface="Microsoft JhengHei"/>
                <a:cs typeface="Microsoft JhengHei"/>
              </a:rPr>
              <a:t>通</a:t>
            </a:r>
            <a:r>
              <a:rPr sz="2800" b="1" spc="15" dirty="0">
                <a:latin typeface="Microsoft JhengHei"/>
                <a:cs typeface="Microsoft JhengHei"/>
              </a:rPr>
              <a:t>知朝</a:t>
            </a:r>
            <a:r>
              <a:rPr sz="2800" b="1" spc="40" dirty="0">
                <a:latin typeface="Microsoft JhengHei"/>
                <a:cs typeface="Microsoft JhengHei"/>
              </a:rPr>
              <a:t>鲜</a:t>
            </a:r>
            <a:r>
              <a:rPr sz="2800" b="1" spc="-45" dirty="0">
                <a:latin typeface="Calibri"/>
                <a:cs typeface="Calibri"/>
              </a:rPr>
              <a:t>, </a:t>
            </a:r>
            <a:r>
              <a:rPr sz="2800" b="1" spc="15" dirty="0">
                <a:latin typeface="Microsoft JhengHei"/>
                <a:cs typeface="Microsoft JhengHei"/>
              </a:rPr>
              <a:t>北</a:t>
            </a:r>
            <a:r>
              <a:rPr sz="2800" b="1" dirty="0">
                <a:latin typeface="Microsoft JhengHei"/>
                <a:cs typeface="Microsoft JhengHei"/>
              </a:rPr>
              <a:t>方界线</a:t>
            </a:r>
            <a:r>
              <a:rPr sz="2800" b="1" spc="15" dirty="0">
                <a:latin typeface="Microsoft JhengHei"/>
                <a:cs typeface="Microsoft JhengHei"/>
              </a:rPr>
              <a:t>不</a:t>
            </a:r>
            <a:r>
              <a:rPr sz="2800" b="1" dirty="0">
                <a:latin typeface="Microsoft JhengHei"/>
                <a:cs typeface="Microsoft JhengHei"/>
              </a:rPr>
              <a:t>可逾</a:t>
            </a:r>
            <a:r>
              <a:rPr sz="2800" b="1" spc="30" dirty="0">
                <a:latin typeface="Microsoft JhengHei"/>
                <a:cs typeface="Microsoft JhengHei"/>
              </a:rPr>
              <a:t>越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430551"/>
            <a:ext cx="8511540" cy="3564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30" indent="914400" algn="just">
              <a:lnSpc>
                <a:spcPct val="110000"/>
              </a:lnSpc>
              <a:spcBef>
                <a:spcPts val="100"/>
              </a:spcBef>
            </a:pPr>
            <a:r>
              <a:rPr sz="2800" b="1" spc="170" dirty="0">
                <a:latin typeface="Calibri"/>
                <a:cs typeface="Calibri"/>
              </a:rPr>
              <a:t>8</a:t>
            </a:r>
            <a:r>
              <a:rPr sz="2800" b="1" spc="65" dirty="0">
                <a:latin typeface="Microsoft JhengHei"/>
                <a:cs typeface="Microsoft JhengHei"/>
              </a:rPr>
              <a:t>、</a:t>
            </a:r>
            <a:r>
              <a:rPr sz="2800" b="1" spc="60" dirty="0">
                <a:latin typeface="Microsoft JhengHei"/>
                <a:cs typeface="Microsoft JhengHei"/>
              </a:rPr>
              <a:t>基于公共交</a:t>
            </a:r>
            <a:r>
              <a:rPr sz="2800" b="1" spc="50" dirty="0">
                <a:latin typeface="Microsoft JhengHei"/>
                <a:cs typeface="Microsoft JhengHei"/>
              </a:rPr>
              <a:t>通</a:t>
            </a:r>
            <a:r>
              <a:rPr sz="2800" b="1" spc="60" dirty="0">
                <a:latin typeface="Microsoft JhengHei"/>
                <a:cs typeface="Microsoft JhengHei"/>
              </a:rPr>
              <a:t>安排及</a:t>
            </a:r>
            <a:r>
              <a:rPr sz="2800" b="1" spc="50" dirty="0">
                <a:latin typeface="Microsoft JhengHei"/>
                <a:cs typeface="Microsoft JhengHei"/>
              </a:rPr>
              <a:t>市</a:t>
            </a:r>
            <a:r>
              <a:rPr sz="2800" b="1" spc="60" dirty="0">
                <a:latin typeface="Microsoft JhengHei"/>
                <a:cs typeface="Microsoft JhengHei"/>
              </a:rPr>
              <a:t>民安</a:t>
            </a:r>
            <a:r>
              <a:rPr sz="2800" b="1" spc="100" dirty="0">
                <a:latin typeface="Microsoft JhengHei"/>
                <a:cs typeface="Microsoft JhengHei"/>
              </a:rPr>
              <a:t>全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香港特区</a:t>
            </a:r>
            <a:r>
              <a:rPr sz="2800" b="1" spc="50" dirty="0">
                <a:latin typeface="Microsoft JhengHei"/>
                <a:cs typeface="Microsoft JhengHei"/>
              </a:rPr>
              <a:t>政</a:t>
            </a:r>
            <a:r>
              <a:rPr sz="2800" b="1" spc="-5" dirty="0">
                <a:latin typeface="Microsoft JhengHei"/>
                <a:cs typeface="Microsoft JhengHei"/>
              </a:rPr>
              <a:t>府 </a:t>
            </a:r>
            <a:r>
              <a:rPr sz="2800" b="1" spc="55" dirty="0">
                <a:latin typeface="Microsoft JhengHei"/>
                <a:cs typeface="Microsoft JhengHei"/>
              </a:rPr>
              <a:t>宣布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50" dirty="0">
                <a:latin typeface="Microsoft JhengHei"/>
                <a:cs typeface="Microsoft JhengHei"/>
              </a:rPr>
              <a:t>原</a:t>
            </a:r>
            <a:r>
              <a:rPr sz="2800" b="1" spc="35" dirty="0">
                <a:latin typeface="Microsoft JhengHei"/>
                <a:cs typeface="Microsoft JhengHei"/>
              </a:rPr>
              <a:t>定</a:t>
            </a:r>
            <a:r>
              <a:rPr sz="2800" b="1" spc="60" dirty="0">
                <a:latin typeface="Microsoft JhengHei"/>
                <a:cs typeface="Microsoft JhengHei"/>
              </a:rPr>
              <a:t>于</a:t>
            </a:r>
            <a:r>
              <a:rPr sz="2800" b="1" spc="145" dirty="0">
                <a:latin typeface="Calibri"/>
                <a:cs typeface="Calibri"/>
              </a:rPr>
              <a:t>10</a:t>
            </a:r>
            <a:r>
              <a:rPr sz="2800" b="1" spc="55" dirty="0">
                <a:latin typeface="Microsoft JhengHei"/>
                <a:cs typeface="Microsoft JhengHei"/>
              </a:rPr>
              <a:t>月</a:t>
            </a:r>
            <a:r>
              <a:rPr sz="2800" b="1" spc="145" dirty="0">
                <a:latin typeface="Calibri"/>
                <a:cs typeface="Calibri"/>
              </a:rPr>
              <a:t>1</a:t>
            </a:r>
            <a:r>
              <a:rPr sz="2800" b="1" spc="50" dirty="0">
                <a:latin typeface="Microsoft JhengHei"/>
                <a:cs typeface="Microsoft JhengHei"/>
              </a:rPr>
              <a:t>日</a:t>
            </a:r>
            <a:r>
              <a:rPr sz="2800" b="1" spc="35" dirty="0">
                <a:latin typeface="Microsoft JhengHei"/>
                <a:cs typeface="Microsoft JhengHei"/>
              </a:rPr>
              <a:t>晚</a:t>
            </a:r>
            <a:r>
              <a:rPr sz="2800" b="1" spc="65" dirty="0">
                <a:latin typeface="Microsoft JhengHei"/>
                <a:cs typeface="Microsoft JhengHei"/>
              </a:rPr>
              <a:t>上</a:t>
            </a:r>
            <a:r>
              <a:rPr sz="2800" b="1" spc="145" dirty="0">
                <a:latin typeface="Calibri"/>
                <a:cs typeface="Calibri"/>
              </a:rPr>
              <a:t>8</a:t>
            </a:r>
            <a:r>
              <a:rPr sz="2800" b="1" spc="50" dirty="0">
                <a:latin typeface="Microsoft JhengHei"/>
                <a:cs typeface="Microsoft JhengHei"/>
              </a:rPr>
              <a:t>时</a:t>
            </a:r>
            <a:r>
              <a:rPr sz="2800" b="1" spc="35" dirty="0">
                <a:latin typeface="Microsoft JhengHei"/>
                <a:cs typeface="Microsoft JhengHei"/>
              </a:rPr>
              <a:t>在维多</a:t>
            </a:r>
            <a:r>
              <a:rPr sz="2800" b="1" spc="50" dirty="0">
                <a:latin typeface="Microsoft JhengHei"/>
                <a:cs typeface="Microsoft JhengHei"/>
              </a:rPr>
              <a:t>利</a:t>
            </a:r>
            <a:r>
              <a:rPr sz="2800" b="1" spc="35" dirty="0">
                <a:latin typeface="Microsoft JhengHei"/>
                <a:cs typeface="Microsoft JhengHei"/>
              </a:rPr>
              <a:t>亚港举</a:t>
            </a:r>
            <a:r>
              <a:rPr sz="2800" b="1" spc="50" dirty="0">
                <a:latin typeface="Microsoft JhengHei"/>
                <a:cs typeface="Microsoft JhengHei"/>
              </a:rPr>
              <a:t>行</a:t>
            </a:r>
            <a:r>
              <a:rPr sz="2800" b="1" spc="35" dirty="0">
                <a:latin typeface="Microsoft JhengHei"/>
                <a:cs typeface="Microsoft JhengHei"/>
              </a:rPr>
              <a:t>的国</a:t>
            </a:r>
            <a:r>
              <a:rPr sz="2800" b="1" spc="-5" dirty="0">
                <a:latin typeface="Microsoft JhengHei"/>
                <a:cs typeface="Microsoft JhengHei"/>
              </a:rPr>
              <a:t>庆 </a:t>
            </a:r>
            <a:r>
              <a:rPr sz="2800" b="1" spc="10" dirty="0">
                <a:latin typeface="Microsoft JhengHei"/>
                <a:cs typeface="Microsoft JhengHei"/>
              </a:rPr>
              <a:t>烟</a:t>
            </a:r>
            <a:r>
              <a:rPr sz="2800" b="1" dirty="0">
                <a:latin typeface="Microsoft JhengHei"/>
                <a:cs typeface="Microsoft JhengHei"/>
              </a:rPr>
              <a:t>花汇演</a:t>
            </a:r>
            <a:r>
              <a:rPr sz="2800" b="1" spc="10" dirty="0">
                <a:latin typeface="Microsoft JhengHei"/>
                <a:cs typeface="Microsoft JhengHei"/>
              </a:rPr>
              <a:t>将</a:t>
            </a:r>
            <a:r>
              <a:rPr sz="2800" b="1" dirty="0">
                <a:latin typeface="Microsoft JhengHei"/>
                <a:cs typeface="Microsoft JhengHei"/>
              </a:rPr>
              <a:t>会取</a:t>
            </a:r>
            <a:r>
              <a:rPr sz="2800" b="1" spc="30" dirty="0">
                <a:latin typeface="Microsoft JhengHei"/>
                <a:cs typeface="Microsoft JhengHei"/>
              </a:rPr>
              <a:t>消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5080" indent="914400" algn="just">
              <a:lnSpc>
                <a:spcPct val="110000"/>
              </a:lnSpc>
              <a:spcBef>
                <a:spcPts val="2470"/>
              </a:spcBef>
            </a:pPr>
            <a:r>
              <a:rPr sz="2800" b="1" spc="170" dirty="0">
                <a:latin typeface="Calibri"/>
                <a:cs typeface="Calibri"/>
              </a:rPr>
              <a:t>9</a:t>
            </a:r>
            <a:r>
              <a:rPr sz="2800" b="1" spc="65" dirty="0">
                <a:latin typeface="Microsoft JhengHei"/>
                <a:cs typeface="Microsoft JhengHei"/>
              </a:rPr>
              <a:t>、</a:t>
            </a:r>
            <a:r>
              <a:rPr sz="2800" b="1" spc="60" dirty="0">
                <a:latin typeface="Microsoft JhengHei"/>
                <a:cs typeface="Microsoft JhengHei"/>
              </a:rPr>
              <a:t>具有自动化</a:t>
            </a:r>
            <a:r>
              <a:rPr sz="2800" b="1" spc="50" dirty="0">
                <a:latin typeface="Microsoft JhengHei"/>
                <a:cs typeface="Microsoft JhengHei"/>
              </a:rPr>
              <a:t>生</a:t>
            </a:r>
            <a:r>
              <a:rPr sz="2800" b="1" spc="80" dirty="0">
                <a:latin typeface="Microsoft JhengHei"/>
                <a:cs typeface="Microsoft JhengHei"/>
              </a:rPr>
              <a:t>产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智能识别和系</a:t>
            </a:r>
            <a:r>
              <a:rPr sz="2800" b="1" spc="50" dirty="0">
                <a:latin typeface="Microsoft JhengHei"/>
                <a:cs typeface="Microsoft JhengHei"/>
              </a:rPr>
              <a:t>统</a:t>
            </a:r>
            <a:r>
              <a:rPr sz="2800" b="1" spc="60" dirty="0">
                <a:latin typeface="Microsoft JhengHei"/>
                <a:cs typeface="Microsoft JhengHei"/>
              </a:rPr>
              <a:t>操控等</a:t>
            </a:r>
            <a:r>
              <a:rPr sz="2800" b="1" spc="50" dirty="0">
                <a:latin typeface="Microsoft JhengHei"/>
                <a:cs typeface="Microsoft JhengHei"/>
              </a:rPr>
              <a:t>功</a:t>
            </a:r>
            <a:r>
              <a:rPr sz="2800" b="1" spc="-5" dirty="0">
                <a:latin typeface="Microsoft JhengHei"/>
                <a:cs typeface="Microsoft JhengHei"/>
              </a:rPr>
              <a:t>能 </a:t>
            </a:r>
            <a:r>
              <a:rPr sz="2800" b="1" spc="40" dirty="0">
                <a:latin typeface="Microsoft JhengHei"/>
                <a:cs typeface="Microsoft JhengHei"/>
              </a:rPr>
              <a:t>的工业机器</a:t>
            </a:r>
            <a:r>
              <a:rPr sz="2800" b="1" spc="55" dirty="0">
                <a:latin typeface="Microsoft JhengHei"/>
                <a:cs typeface="Microsoft JhengHei"/>
              </a:rPr>
              <a:t>人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40" dirty="0">
                <a:latin typeface="Microsoft JhengHei"/>
                <a:cs typeface="Microsoft JhengHei"/>
              </a:rPr>
              <a:t>正成为国内不少装备制造提高生产效</a:t>
            </a:r>
            <a:r>
              <a:rPr sz="2800" b="1" spc="60" dirty="0">
                <a:latin typeface="Microsoft JhengHei"/>
                <a:cs typeface="Microsoft JhengHei"/>
              </a:rPr>
              <a:t>率</a:t>
            </a:r>
            <a:r>
              <a:rPr sz="2800" b="1" spc="-45" dirty="0">
                <a:latin typeface="Calibri"/>
                <a:cs typeface="Calibri"/>
              </a:rPr>
              <a:t>, </a:t>
            </a:r>
            <a:r>
              <a:rPr sz="2800" b="1" spc="15" dirty="0">
                <a:latin typeface="Microsoft JhengHei"/>
                <a:cs typeface="Microsoft JhengHei"/>
              </a:rPr>
              <a:t>解决人力成</a:t>
            </a:r>
            <a:r>
              <a:rPr sz="2800" b="1" dirty="0">
                <a:latin typeface="Microsoft JhengHei"/>
                <a:cs typeface="Microsoft JhengHei"/>
              </a:rPr>
              <a:t>本</a:t>
            </a:r>
            <a:r>
              <a:rPr sz="2800" b="1" spc="15" dirty="0">
                <a:latin typeface="Microsoft JhengHei"/>
                <a:cs typeface="Microsoft JhengHei"/>
              </a:rPr>
              <a:t>上</a:t>
            </a:r>
            <a:r>
              <a:rPr sz="2800" b="1" dirty="0">
                <a:latin typeface="Microsoft JhengHei"/>
                <a:cs typeface="Microsoft JhengHei"/>
              </a:rPr>
              <a:t>涨的</a:t>
            </a:r>
            <a:r>
              <a:rPr sz="2800" b="1" spc="15" dirty="0">
                <a:latin typeface="Microsoft JhengHei"/>
                <a:cs typeface="Microsoft JhengHei"/>
              </a:rPr>
              <a:t>利</a:t>
            </a:r>
            <a:r>
              <a:rPr sz="2800" b="1" spc="30" dirty="0">
                <a:latin typeface="Microsoft JhengHei"/>
                <a:cs typeface="Microsoft JhengHei"/>
              </a:rPr>
              <a:t>器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008" y="327405"/>
            <a:ext cx="851344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18820" algn="just">
              <a:lnSpc>
                <a:spcPct val="100000"/>
              </a:lnSpc>
              <a:spcBef>
                <a:spcPts val="95"/>
              </a:spcBef>
            </a:pPr>
            <a:r>
              <a:rPr sz="2800" b="1" spc="150" dirty="0">
                <a:latin typeface="Calibri"/>
                <a:cs typeface="Calibri"/>
              </a:rPr>
              <a:t>10</a:t>
            </a:r>
            <a:r>
              <a:rPr sz="2800" b="1" spc="55" dirty="0">
                <a:latin typeface="Microsoft JhengHei"/>
                <a:cs typeface="Microsoft JhengHei"/>
              </a:rPr>
              <a:t>、</a:t>
            </a:r>
            <a:r>
              <a:rPr sz="2800" b="1" spc="65" dirty="0">
                <a:latin typeface="Microsoft JhengHei"/>
                <a:cs typeface="Microsoft JhengHei"/>
              </a:rPr>
              <a:t>“贾君鹏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5" dirty="0">
                <a:latin typeface="Microsoft JhengHei"/>
                <a:cs typeface="Microsoft JhengHei"/>
              </a:rPr>
              <a:t>你妈妈</a:t>
            </a:r>
            <a:r>
              <a:rPr sz="2800" b="1" spc="50" dirty="0">
                <a:latin typeface="Microsoft JhengHei"/>
                <a:cs typeface="Microsoft JhengHei"/>
              </a:rPr>
              <a:t>喊</a:t>
            </a:r>
            <a:r>
              <a:rPr sz="2800" b="1" spc="65" dirty="0">
                <a:latin typeface="Microsoft JhengHei"/>
                <a:cs typeface="Microsoft JhengHei"/>
              </a:rPr>
              <a:t>你吃饭</a:t>
            </a:r>
            <a:r>
              <a:rPr sz="2800" b="1" spc="55" dirty="0">
                <a:latin typeface="Microsoft JhengHei"/>
                <a:cs typeface="Microsoft JhengHei"/>
              </a:rPr>
              <a:t>”</a:t>
            </a:r>
            <a:r>
              <a:rPr sz="2800" b="1" spc="60" dirty="0">
                <a:latin typeface="Microsoft JhengHei"/>
                <a:cs typeface="Microsoft JhengHei"/>
              </a:rPr>
              <a:t>这个帖</a:t>
            </a:r>
            <a:r>
              <a:rPr sz="2800" b="1" spc="50" dirty="0">
                <a:latin typeface="Microsoft JhengHei"/>
                <a:cs typeface="Microsoft JhengHei"/>
              </a:rPr>
              <a:t>子</a:t>
            </a:r>
            <a:r>
              <a:rPr sz="2800" b="1" spc="60" dirty="0">
                <a:latin typeface="Microsoft JhengHei"/>
                <a:cs typeface="Microsoft JhengHei"/>
              </a:rPr>
              <a:t>可能</a:t>
            </a:r>
            <a:r>
              <a:rPr sz="2800" b="1" spc="-5" dirty="0">
                <a:latin typeface="Microsoft JhengHei"/>
                <a:cs typeface="Microsoft JhengHei"/>
              </a:rPr>
              <a:t>因 </a:t>
            </a:r>
            <a:r>
              <a:rPr sz="2800" b="1" spc="40" dirty="0">
                <a:latin typeface="Microsoft JhengHei"/>
                <a:cs typeface="Microsoft JhengHei"/>
              </a:rPr>
              <a:t>为太好玩</a:t>
            </a:r>
            <a:r>
              <a:rPr sz="2800" b="1" spc="55" dirty="0">
                <a:latin typeface="Microsoft JhengHei"/>
                <a:cs typeface="Microsoft JhengHei"/>
              </a:rPr>
              <a:t>了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40" dirty="0">
                <a:latin typeface="Microsoft JhengHei"/>
                <a:cs typeface="Microsoft JhengHei"/>
              </a:rPr>
              <a:t>很快网友们转至各大网</a:t>
            </a:r>
            <a:r>
              <a:rPr sz="2800" b="1" spc="60" dirty="0">
                <a:latin typeface="Microsoft JhengHei"/>
                <a:cs typeface="Microsoft JhengHei"/>
              </a:rPr>
              <a:t>站</a:t>
            </a:r>
            <a:r>
              <a:rPr sz="2800" b="1" spc="-30" dirty="0">
                <a:latin typeface="Calibri"/>
                <a:cs typeface="Calibri"/>
              </a:rPr>
              <a:t>,</a:t>
            </a:r>
            <a:r>
              <a:rPr sz="2800" b="1" spc="40" dirty="0">
                <a:latin typeface="Microsoft JhengHei"/>
                <a:cs typeface="Microsoft JhengHei"/>
              </a:rPr>
              <a:t>很多不明真相的 </a:t>
            </a:r>
            <a:r>
              <a:rPr sz="2800" b="1" spc="75" dirty="0">
                <a:latin typeface="Microsoft JhengHei"/>
                <a:cs typeface="Microsoft JhengHei"/>
              </a:rPr>
              <a:t>网友</a:t>
            </a:r>
            <a:r>
              <a:rPr sz="2800" b="1" spc="60" dirty="0">
                <a:latin typeface="Microsoft JhengHei"/>
                <a:cs typeface="Microsoft JhengHei"/>
              </a:rPr>
              <a:t>纷纷</a:t>
            </a:r>
            <a:r>
              <a:rPr sz="2800" b="1" spc="90" dirty="0">
                <a:latin typeface="Microsoft JhengHei"/>
                <a:cs typeface="Microsoft JhengHei"/>
              </a:rPr>
              <a:t>问</a:t>
            </a:r>
            <a:r>
              <a:rPr sz="2800" b="1" spc="75" dirty="0">
                <a:latin typeface="Microsoft JhengHei"/>
                <a:cs typeface="Microsoft JhengHei"/>
              </a:rPr>
              <a:t>“</a:t>
            </a:r>
            <a:r>
              <a:rPr sz="2800" b="1" spc="60" dirty="0">
                <a:latin typeface="Microsoft JhengHei"/>
                <a:cs typeface="Microsoft JhengHei"/>
              </a:rPr>
              <a:t>贾君</a:t>
            </a:r>
            <a:r>
              <a:rPr sz="2800" b="1" spc="75" dirty="0">
                <a:latin typeface="Microsoft JhengHei"/>
                <a:cs typeface="Microsoft JhengHei"/>
              </a:rPr>
              <a:t>鹏是</a:t>
            </a:r>
            <a:r>
              <a:rPr sz="2800" b="1" spc="60" dirty="0">
                <a:latin typeface="Microsoft JhengHei"/>
                <a:cs typeface="Microsoft JhengHei"/>
              </a:rPr>
              <a:t>何许</a:t>
            </a:r>
            <a:r>
              <a:rPr sz="2800" b="1" spc="75" dirty="0">
                <a:latin typeface="Microsoft JhengHei"/>
                <a:cs typeface="Microsoft JhengHei"/>
              </a:rPr>
              <a:t>人</a:t>
            </a:r>
            <a:r>
              <a:rPr sz="2800" b="1" spc="95" dirty="0">
                <a:latin typeface="Microsoft JhengHei"/>
                <a:cs typeface="Microsoft JhengHei"/>
              </a:rPr>
              <a:t>也</a:t>
            </a:r>
            <a:r>
              <a:rPr sz="2800" b="1" spc="40" dirty="0">
                <a:latin typeface="Microsoft JhengHei"/>
                <a:cs typeface="Microsoft JhengHei"/>
              </a:rPr>
              <a:t>”</a:t>
            </a:r>
            <a:r>
              <a:rPr sz="2800" b="1" spc="40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但</a:t>
            </a:r>
            <a:r>
              <a:rPr sz="2800" b="1" spc="75" dirty="0">
                <a:latin typeface="Microsoft JhengHei"/>
                <a:cs typeface="Microsoft JhengHei"/>
              </a:rPr>
              <a:t>没有</a:t>
            </a:r>
            <a:r>
              <a:rPr sz="2800" b="1" spc="60" dirty="0">
                <a:latin typeface="Microsoft JhengHei"/>
                <a:cs typeface="Microsoft JhengHei"/>
              </a:rPr>
              <a:t>任何</a:t>
            </a:r>
            <a:r>
              <a:rPr sz="2800" b="1" spc="75" dirty="0">
                <a:latin typeface="Microsoft JhengHei"/>
                <a:cs typeface="Microsoft JhengHei"/>
              </a:rPr>
              <a:t>人</a:t>
            </a:r>
            <a:r>
              <a:rPr sz="2800" b="1" spc="60" dirty="0">
                <a:latin typeface="Microsoft JhengHei"/>
                <a:cs typeface="Microsoft JhengHei"/>
              </a:rPr>
              <a:t>出</a:t>
            </a:r>
            <a:r>
              <a:rPr sz="2800" b="1" spc="-5" dirty="0">
                <a:latin typeface="Microsoft JhengHei"/>
                <a:cs typeface="Microsoft JhengHei"/>
              </a:rPr>
              <a:t>来 </a:t>
            </a:r>
            <a:r>
              <a:rPr sz="2800" b="1" spc="15" dirty="0">
                <a:latin typeface="Microsoft JhengHei"/>
                <a:cs typeface="Microsoft JhengHei"/>
              </a:rPr>
              <a:t>解</a:t>
            </a:r>
            <a:r>
              <a:rPr sz="2800" b="1" spc="5" dirty="0">
                <a:latin typeface="Microsoft JhengHei"/>
                <a:cs typeface="Microsoft JhengHei"/>
              </a:rPr>
              <a:t>答。</a:t>
            </a:r>
            <a:r>
              <a:rPr sz="2800" b="1" spc="-5" dirty="0">
                <a:latin typeface="Microsoft JhengHei"/>
                <a:cs typeface="Microsoft JhengHei"/>
              </a:rPr>
              <a:t>：</a:t>
            </a:r>
            <a:endParaRPr sz="28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2716148"/>
            <a:ext cx="8505825" cy="3267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14400" algn="just">
              <a:lnSpc>
                <a:spcPct val="100000"/>
              </a:lnSpc>
              <a:spcBef>
                <a:spcPts val="95"/>
              </a:spcBef>
            </a:pPr>
            <a:r>
              <a:rPr sz="2800" b="1" spc="125" dirty="0">
                <a:latin typeface="Calibri"/>
                <a:cs typeface="Calibri"/>
              </a:rPr>
              <a:t>1</a:t>
            </a:r>
            <a:r>
              <a:rPr sz="2800" b="1" spc="185" dirty="0">
                <a:latin typeface="Calibri"/>
                <a:cs typeface="Calibri"/>
              </a:rPr>
              <a:t>1</a:t>
            </a:r>
            <a:r>
              <a:rPr sz="2800" b="1" spc="80" dirty="0">
                <a:latin typeface="Microsoft JhengHei"/>
                <a:cs typeface="Microsoft JhengHei"/>
              </a:rPr>
              <a:t>、</a:t>
            </a:r>
            <a:r>
              <a:rPr sz="2800" b="1" spc="125" dirty="0">
                <a:latin typeface="Calibri"/>
                <a:cs typeface="Calibri"/>
              </a:rPr>
              <a:t>200</a:t>
            </a:r>
            <a:r>
              <a:rPr sz="2800" b="1" spc="170" dirty="0">
                <a:latin typeface="Calibri"/>
                <a:cs typeface="Calibri"/>
              </a:rPr>
              <a:t>9</a:t>
            </a:r>
            <a:r>
              <a:rPr sz="2800" b="1" spc="65" dirty="0">
                <a:latin typeface="Microsoft JhengHei"/>
                <a:cs typeface="Microsoft JhengHei"/>
              </a:rPr>
              <a:t>年两会期</a:t>
            </a:r>
            <a:r>
              <a:rPr sz="2800" b="1" spc="80" dirty="0">
                <a:latin typeface="Microsoft JhengHei"/>
                <a:cs typeface="Microsoft JhengHei"/>
              </a:rPr>
              <a:t>间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5" dirty="0">
                <a:latin typeface="Microsoft JhengHei"/>
                <a:cs typeface="Microsoft JhengHei"/>
              </a:rPr>
              <a:t>代表们提</a:t>
            </a:r>
            <a:r>
              <a:rPr sz="2800" b="1" spc="80" dirty="0">
                <a:latin typeface="Microsoft JhengHei"/>
                <a:cs typeface="Microsoft JhengHei"/>
              </a:rPr>
              <a:t>出</a:t>
            </a:r>
            <a:r>
              <a:rPr sz="2800" b="1" spc="-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只有走最</a:t>
            </a:r>
            <a:r>
              <a:rPr sz="2800" b="1" spc="75" dirty="0">
                <a:latin typeface="Microsoft JhengHei"/>
                <a:cs typeface="Microsoft JhengHei"/>
              </a:rPr>
              <a:t>有</a:t>
            </a:r>
            <a:r>
              <a:rPr sz="2800" b="1" spc="-5" dirty="0">
                <a:latin typeface="Microsoft JhengHei"/>
                <a:cs typeface="Microsoft JhengHei"/>
              </a:rPr>
              <a:t>效 </a:t>
            </a:r>
            <a:r>
              <a:rPr sz="2800" b="1" spc="75" dirty="0">
                <a:latin typeface="Microsoft JhengHei"/>
                <a:cs typeface="Microsoft JhengHei"/>
              </a:rPr>
              <a:t>地利</a:t>
            </a:r>
            <a:r>
              <a:rPr sz="2800" b="1" spc="60" dirty="0">
                <a:latin typeface="Microsoft JhengHei"/>
                <a:cs typeface="Microsoft JhengHei"/>
              </a:rPr>
              <a:t>用资</a:t>
            </a:r>
            <a:r>
              <a:rPr sz="2800" b="1" spc="75" dirty="0">
                <a:latin typeface="Microsoft JhengHei"/>
                <a:cs typeface="Microsoft JhengHei"/>
              </a:rPr>
              <a:t>源和</a:t>
            </a:r>
            <a:r>
              <a:rPr sz="2800" b="1" spc="60" dirty="0">
                <a:latin typeface="Microsoft JhengHei"/>
                <a:cs typeface="Microsoft JhengHei"/>
              </a:rPr>
              <a:t>保护</a:t>
            </a:r>
            <a:r>
              <a:rPr sz="2800" b="1" spc="75" dirty="0">
                <a:latin typeface="Microsoft JhengHei"/>
                <a:cs typeface="Microsoft JhengHei"/>
              </a:rPr>
              <a:t>环境</a:t>
            </a:r>
            <a:r>
              <a:rPr sz="2800" b="1" spc="60" dirty="0">
                <a:latin typeface="Microsoft JhengHei"/>
                <a:cs typeface="Microsoft JhengHei"/>
              </a:rPr>
              <a:t>为基</a:t>
            </a:r>
            <a:r>
              <a:rPr sz="2800" b="1" spc="75" dirty="0">
                <a:latin typeface="Microsoft JhengHei"/>
                <a:cs typeface="Microsoft JhengHei"/>
              </a:rPr>
              <a:t>础的</a:t>
            </a:r>
            <a:r>
              <a:rPr sz="2800" b="1" spc="60" dirty="0">
                <a:latin typeface="Microsoft JhengHei"/>
                <a:cs typeface="Microsoft JhengHei"/>
              </a:rPr>
              <a:t>循环</a:t>
            </a:r>
            <a:r>
              <a:rPr sz="2800" b="1" spc="75" dirty="0">
                <a:latin typeface="Microsoft JhengHei"/>
                <a:cs typeface="Microsoft JhengHei"/>
              </a:rPr>
              <a:t>经济</a:t>
            </a:r>
            <a:r>
              <a:rPr sz="2800" b="1" spc="60" dirty="0">
                <a:latin typeface="Microsoft JhengHei"/>
                <a:cs typeface="Microsoft JhengHei"/>
              </a:rPr>
              <a:t>之</a:t>
            </a:r>
            <a:r>
              <a:rPr sz="2800" b="1" spc="135" dirty="0">
                <a:latin typeface="Microsoft JhengHei"/>
                <a:cs typeface="Microsoft JhengHei"/>
              </a:rPr>
              <a:t>路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75" dirty="0">
                <a:latin typeface="Microsoft JhengHei"/>
                <a:cs typeface="Microsoft JhengHei"/>
              </a:rPr>
              <a:t>才</a:t>
            </a:r>
            <a:r>
              <a:rPr sz="2800" b="1" spc="60" dirty="0">
                <a:latin typeface="Microsoft JhengHei"/>
                <a:cs typeface="Microsoft JhengHei"/>
              </a:rPr>
              <a:t>能</a:t>
            </a:r>
            <a:r>
              <a:rPr sz="2800" b="1" spc="-5" dirty="0">
                <a:latin typeface="Microsoft JhengHei"/>
                <a:cs typeface="Microsoft JhengHei"/>
              </a:rPr>
              <a:t>实 </a:t>
            </a:r>
            <a:r>
              <a:rPr sz="2800" b="1" spc="15" dirty="0">
                <a:latin typeface="Microsoft JhengHei"/>
                <a:cs typeface="Microsoft JhengHei"/>
              </a:rPr>
              <a:t>现</a:t>
            </a:r>
            <a:r>
              <a:rPr sz="2800" b="1" dirty="0">
                <a:latin typeface="Microsoft JhengHei"/>
                <a:cs typeface="Microsoft JhengHei"/>
              </a:rPr>
              <a:t>可持续</a:t>
            </a:r>
            <a:r>
              <a:rPr sz="2800" b="1" spc="15" dirty="0">
                <a:latin typeface="Microsoft JhengHei"/>
                <a:cs typeface="Microsoft JhengHei"/>
              </a:rPr>
              <a:t>发</a:t>
            </a:r>
            <a:r>
              <a:rPr sz="2800" b="1" dirty="0">
                <a:latin typeface="Microsoft JhengHei"/>
                <a:cs typeface="Microsoft JhengHei"/>
              </a:rPr>
              <a:t>展的最</a:t>
            </a:r>
            <a:r>
              <a:rPr sz="2800" b="1" spc="15" dirty="0">
                <a:latin typeface="Microsoft JhengHei"/>
                <a:cs typeface="Microsoft JhengHei"/>
              </a:rPr>
              <a:t>终</a:t>
            </a:r>
            <a:r>
              <a:rPr sz="2800" b="1" dirty="0">
                <a:latin typeface="Microsoft JhengHei"/>
                <a:cs typeface="Microsoft JhengHei"/>
              </a:rPr>
              <a:t>目</a:t>
            </a:r>
            <a:r>
              <a:rPr sz="2800" b="1" spc="40" dirty="0">
                <a:latin typeface="Microsoft JhengHei"/>
                <a:cs typeface="Microsoft JhengHei"/>
              </a:rPr>
              <a:t>标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12700" marR="10160" indent="914400" algn="just">
              <a:lnSpc>
                <a:spcPct val="100000"/>
              </a:lnSpc>
              <a:spcBef>
                <a:spcPts val="2145"/>
              </a:spcBef>
            </a:pPr>
            <a:r>
              <a:rPr sz="2800" b="1" spc="130" dirty="0">
                <a:latin typeface="Calibri"/>
                <a:cs typeface="Calibri"/>
              </a:rPr>
              <a:t>12</a:t>
            </a:r>
            <a:r>
              <a:rPr sz="2800" b="1" spc="30" dirty="0">
                <a:latin typeface="Microsoft JhengHei"/>
                <a:cs typeface="Microsoft JhengHei"/>
              </a:rPr>
              <a:t>、</a:t>
            </a:r>
            <a:r>
              <a:rPr sz="2800" b="1" spc="10" dirty="0">
                <a:latin typeface="Microsoft JhengHei"/>
                <a:cs typeface="Microsoft JhengHei"/>
              </a:rPr>
              <a:t>许多</a:t>
            </a:r>
            <a:r>
              <a:rPr sz="2800" b="1" spc="25" dirty="0">
                <a:latin typeface="Microsoft JhengHei"/>
                <a:cs typeface="Microsoft JhengHei"/>
              </a:rPr>
              <a:t>教</a:t>
            </a:r>
            <a:r>
              <a:rPr sz="2800" b="1" spc="10" dirty="0">
                <a:latin typeface="Microsoft JhengHei"/>
                <a:cs typeface="Microsoft JhengHei"/>
              </a:rPr>
              <a:t>育界人</a:t>
            </a:r>
            <a:r>
              <a:rPr sz="2800" b="1" spc="25" dirty="0">
                <a:latin typeface="Microsoft JhengHei"/>
                <a:cs typeface="Microsoft JhengHei"/>
              </a:rPr>
              <a:t>士</a:t>
            </a:r>
            <a:r>
              <a:rPr sz="2800" b="1" spc="10" dirty="0">
                <a:latin typeface="Microsoft JhengHei"/>
                <a:cs typeface="Microsoft JhengHei"/>
              </a:rPr>
              <a:t>对有的</a:t>
            </a:r>
            <a:r>
              <a:rPr sz="2800" b="1" spc="25" dirty="0">
                <a:latin typeface="Microsoft JhengHei"/>
                <a:cs typeface="Microsoft JhengHei"/>
              </a:rPr>
              <a:t>网</a:t>
            </a:r>
            <a:r>
              <a:rPr sz="2800" b="1" spc="10" dirty="0">
                <a:latin typeface="Microsoft JhengHei"/>
                <a:cs typeface="Microsoft JhengHei"/>
              </a:rPr>
              <a:t>站推出</a:t>
            </a:r>
            <a:r>
              <a:rPr sz="2800" b="1" spc="25" dirty="0">
                <a:latin typeface="Microsoft JhengHei"/>
                <a:cs typeface="Microsoft JhengHei"/>
              </a:rPr>
              <a:t>帮</a:t>
            </a:r>
            <a:r>
              <a:rPr sz="2800" b="1" spc="10" dirty="0">
                <a:latin typeface="Microsoft JhengHei"/>
                <a:cs typeface="Microsoft JhengHei"/>
              </a:rPr>
              <a:t>助</a:t>
            </a:r>
            <a:r>
              <a:rPr sz="2800" b="1" spc="25" dirty="0">
                <a:latin typeface="Microsoft JhengHei"/>
                <a:cs typeface="Microsoft JhengHei"/>
              </a:rPr>
              <a:t>学生</a:t>
            </a:r>
            <a:r>
              <a:rPr sz="2800" b="1" spc="-5" dirty="0">
                <a:latin typeface="Microsoft JhengHei"/>
                <a:cs typeface="Microsoft JhengHei"/>
              </a:rPr>
              <a:t>完 </a:t>
            </a:r>
            <a:r>
              <a:rPr sz="2800" b="1" spc="75" dirty="0">
                <a:latin typeface="Microsoft JhengHei"/>
                <a:cs typeface="Microsoft JhengHei"/>
              </a:rPr>
              <a:t>成作</a:t>
            </a:r>
            <a:r>
              <a:rPr sz="2800" b="1" spc="60" dirty="0">
                <a:latin typeface="Microsoft JhengHei"/>
                <a:cs typeface="Microsoft JhengHei"/>
              </a:rPr>
              <a:t>业非</a:t>
            </a:r>
            <a:r>
              <a:rPr sz="2800" b="1" spc="75" dirty="0">
                <a:latin typeface="Microsoft JhengHei"/>
                <a:cs typeface="Microsoft JhengHei"/>
              </a:rPr>
              <a:t>常愤</a:t>
            </a:r>
            <a:r>
              <a:rPr sz="2800" b="1" spc="95" dirty="0">
                <a:latin typeface="Microsoft JhengHei"/>
                <a:cs typeface="Microsoft JhengHei"/>
              </a:rPr>
              <a:t>慨</a:t>
            </a:r>
            <a:r>
              <a:rPr sz="2800" b="1" spc="5" dirty="0">
                <a:latin typeface="Calibri"/>
                <a:cs typeface="Calibri"/>
              </a:rPr>
              <a:t>,</a:t>
            </a:r>
            <a:r>
              <a:rPr sz="2800" b="1" spc="60" dirty="0">
                <a:latin typeface="Microsoft JhengHei"/>
                <a:cs typeface="Microsoft JhengHei"/>
              </a:rPr>
              <a:t>认</a:t>
            </a:r>
            <a:r>
              <a:rPr sz="2800" b="1" spc="75" dirty="0">
                <a:latin typeface="Microsoft JhengHei"/>
                <a:cs typeface="Microsoft JhengHei"/>
              </a:rPr>
              <a:t>为网</a:t>
            </a:r>
            <a:r>
              <a:rPr sz="2800" b="1" spc="60" dirty="0">
                <a:latin typeface="Microsoft JhengHei"/>
                <a:cs typeface="Microsoft JhengHei"/>
              </a:rPr>
              <a:t>站抓</a:t>
            </a:r>
            <a:r>
              <a:rPr sz="2800" b="1" spc="75" dirty="0">
                <a:latin typeface="Microsoft JhengHei"/>
                <a:cs typeface="Microsoft JhengHei"/>
              </a:rPr>
              <a:t>住了</a:t>
            </a:r>
            <a:r>
              <a:rPr sz="2800" b="1" spc="60" dirty="0">
                <a:latin typeface="Microsoft JhengHei"/>
                <a:cs typeface="Microsoft JhengHei"/>
              </a:rPr>
              <a:t>学生</a:t>
            </a:r>
            <a:r>
              <a:rPr sz="2800" b="1" spc="75" dirty="0">
                <a:latin typeface="Microsoft JhengHei"/>
                <a:cs typeface="Microsoft JhengHei"/>
              </a:rPr>
              <a:t>对低</a:t>
            </a:r>
            <a:r>
              <a:rPr sz="2800" b="1" spc="60" dirty="0">
                <a:latin typeface="Microsoft JhengHei"/>
                <a:cs typeface="Microsoft JhengHei"/>
              </a:rPr>
              <a:t>分的</a:t>
            </a:r>
            <a:r>
              <a:rPr sz="2800" b="1" spc="75" dirty="0">
                <a:latin typeface="Microsoft JhengHei"/>
                <a:cs typeface="Microsoft JhengHei"/>
              </a:rPr>
              <a:t>恐</a:t>
            </a:r>
            <a:r>
              <a:rPr sz="2800" b="1" spc="60" dirty="0">
                <a:latin typeface="Microsoft JhengHei"/>
                <a:cs typeface="Microsoft JhengHei"/>
              </a:rPr>
              <a:t>惧</a:t>
            </a:r>
            <a:r>
              <a:rPr sz="2800" b="1" spc="-5" dirty="0">
                <a:latin typeface="Microsoft JhengHei"/>
                <a:cs typeface="Microsoft JhengHei"/>
              </a:rPr>
              <a:t>心 </a:t>
            </a:r>
            <a:r>
              <a:rPr sz="2800" b="1" spc="15" dirty="0">
                <a:latin typeface="Microsoft JhengHei"/>
                <a:cs typeface="Microsoft JhengHei"/>
              </a:rPr>
              <a:t>理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从中牟</a:t>
            </a:r>
            <a:r>
              <a:rPr sz="2800" b="1" spc="20" dirty="0">
                <a:latin typeface="Microsoft JhengHei"/>
                <a:cs typeface="Microsoft JhengHei"/>
              </a:rPr>
              <a:t>利</a:t>
            </a:r>
            <a:r>
              <a:rPr sz="2800" b="1" spc="-55" dirty="0">
                <a:latin typeface="Calibri"/>
                <a:cs typeface="Calibri"/>
              </a:rPr>
              <a:t>,</a:t>
            </a:r>
            <a:r>
              <a:rPr sz="2800" b="1" spc="15" dirty="0">
                <a:latin typeface="Microsoft JhengHei"/>
                <a:cs typeface="Microsoft JhengHei"/>
              </a:rPr>
              <a:t>完</a:t>
            </a:r>
            <a:r>
              <a:rPr sz="2800" b="1" dirty="0">
                <a:latin typeface="Microsoft JhengHei"/>
                <a:cs typeface="Microsoft JhengHei"/>
              </a:rPr>
              <a:t>全</a:t>
            </a:r>
            <a:r>
              <a:rPr sz="2800" b="1" spc="15" dirty="0">
                <a:latin typeface="Microsoft JhengHei"/>
                <a:cs typeface="Microsoft JhengHei"/>
              </a:rPr>
              <a:t>不</a:t>
            </a:r>
            <a:r>
              <a:rPr sz="2800" b="1" dirty="0">
                <a:latin typeface="Microsoft JhengHei"/>
                <a:cs typeface="Microsoft JhengHei"/>
              </a:rPr>
              <a:t>考虑</a:t>
            </a:r>
            <a:r>
              <a:rPr sz="2800" b="1" spc="15" dirty="0">
                <a:latin typeface="Microsoft JhengHei"/>
                <a:cs typeface="Microsoft JhengHei"/>
              </a:rPr>
              <a:t>学</a:t>
            </a:r>
            <a:r>
              <a:rPr sz="2800" b="1" dirty="0">
                <a:latin typeface="Microsoft JhengHei"/>
                <a:cs typeface="Microsoft JhengHei"/>
              </a:rPr>
              <a:t>生是</a:t>
            </a:r>
            <a:r>
              <a:rPr sz="2800" b="1" spc="15" dirty="0">
                <a:latin typeface="Microsoft JhengHei"/>
                <a:cs typeface="Microsoft JhengHei"/>
              </a:rPr>
              <a:t>否</a:t>
            </a:r>
            <a:r>
              <a:rPr sz="2800" b="1" dirty="0">
                <a:latin typeface="Microsoft JhengHei"/>
                <a:cs typeface="Microsoft JhengHei"/>
              </a:rPr>
              <a:t>真</a:t>
            </a:r>
            <a:r>
              <a:rPr sz="2800" b="1" spc="15" dirty="0">
                <a:latin typeface="Microsoft JhengHei"/>
                <a:cs typeface="Microsoft JhengHei"/>
              </a:rPr>
              <a:t>正</a:t>
            </a:r>
            <a:r>
              <a:rPr sz="2800" b="1" dirty="0">
                <a:latin typeface="Microsoft JhengHei"/>
                <a:cs typeface="Microsoft JhengHei"/>
              </a:rPr>
              <a:t>学到</a:t>
            </a:r>
            <a:r>
              <a:rPr sz="2800" b="1" spc="15" dirty="0">
                <a:latin typeface="Microsoft JhengHei"/>
                <a:cs typeface="Microsoft JhengHei"/>
              </a:rPr>
              <a:t>了</a:t>
            </a:r>
            <a:r>
              <a:rPr sz="2800" b="1" dirty="0">
                <a:latin typeface="Microsoft JhengHei"/>
                <a:cs typeface="Microsoft JhengHei"/>
              </a:rPr>
              <a:t>知</a:t>
            </a:r>
            <a:r>
              <a:rPr sz="2800" b="1" spc="55" dirty="0">
                <a:latin typeface="Microsoft JhengHei"/>
                <a:cs typeface="Microsoft JhengHei"/>
              </a:rPr>
              <a:t>识</a:t>
            </a:r>
            <a:r>
              <a:rPr sz="2800" b="1" spc="-5" dirty="0">
                <a:latin typeface="Microsoft JhengHei"/>
                <a:cs typeface="Microsoft JhengHei"/>
              </a:rPr>
              <a:t>。</a:t>
            </a:r>
            <a:endParaRPr sz="28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910" y="76911"/>
            <a:ext cx="417385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41300" algn="l"/>
              </a:tabLst>
            </a:pPr>
            <a:r>
              <a:rPr sz="4400" b="1" spc="5" dirty="0">
                <a:latin typeface="Microsoft JhengHei"/>
                <a:cs typeface="Microsoft JhengHei"/>
              </a:rPr>
              <a:t>病句</a:t>
            </a:r>
            <a:r>
              <a:rPr sz="4400" b="1" spc="15" dirty="0">
                <a:latin typeface="Microsoft JhengHei"/>
                <a:cs typeface="Microsoft JhengHei"/>
              </a:rPr>
              <a:t>类</a:t>
            </a:r>
            <a:r>
              <a:rPr sz="4400" b="1" spc="5" dirty="0">
                <a:latin typeface="Microsoft JhengHei"/>
                <a:cs typeface="Microsoft JhengHei"/>
              </a:rPr>
              <a:t>型口诀：</a:t>
            </a:r>
            <a:endParaRPr sz="44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2028" y="915669"/>
            <a:ext cx="8375650" cy="5617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350" indent="-228600">
              <a:lnSpc>
                <a:spcPct val="120000"/>
              </a:lnSpc>
              <a:spcBef>
                <a:spcPts val="100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1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、语序</a:t>
            </a:r>
            <a:r>
              <a:rPr sz="2400" b="1" spc="10" dirty="0">
                <a:latin typeface="Microsoft JhengHei"/>
                <a:cs typeface="Microsoft JhengHei"/>
              </a:rPr>
              <a:t>：</a:t>
            </a:r>
            <a:r>
              <a:rPr sz="2400" b="1" spc="10" dirty="0">
                <a:solidFill>
                  <a:srgbClr val="00AF50"/>
                </a:solidFill>
                <a:latin typeface="Microsoft JhengHei"/>
                <a:cs typeface="Microsoft JhengHei"/>
              </a:rPr>
              <a:t>定中、定状</a:t>
            </a:r>
            <a:r>
              <a:rPr sz="2400" b="1" spc="10" dirty="0">
                <a:solidFill>
                  <a:srgbClr val="6F2F9F"/>
                </a:solidFill>
                <a:latin typeface="Microsoft JhengHei"/>
                <a:cs typeface="Microsoft JhengHei"/>
              </a:rPr>
              <a:t>、长定、长</a:t>
            </a:r>
            <a:r>
              <a:rPr sz="2400" b="1" spc="15" dirty="0">
                <a:solidFill>
                  <a:srgbClr val="6F2F9F"/>
                </a:solidFill>
                <a:latin typeface="Microsoft JhengHei"/>
                <a:cs typeface="Microsoft JhengHei"/>
              </a:rPr>
              <a:t>状</a:t>
            </a:r>
            <a:r>
              <a:rPr sz="2400" b="1" spc="10" dirty="0">
                <a:latin typeface="Microsoft JhengHei"/>
                <a:cs typeface="Microsoft JhengHei"/>
              </a:rPr>
              <a:t>、关联词、主客颠倒、并 列成分。</a:t>
            </a:r>
            <a:endParaRPr sz="2400">
              <a:latin typeface="Microsoft JhengHei"/>
              <a:cs typeface="Microsoft JhengHei"/>
            </a:endParaRPr>
          </a:p>
          <a:p>
            <a:pPr marL="241300" marR="5080" indent="-228600">
              <a:lnSpc>
                <a:spcPct val="120000"/>
              </a:lnSpc>
              <a:spcBef>
                <a:spcPts val="1010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2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、搭配</a:t>
            </a:r>
            <a:r>
              <a:rPr sz="2400" b="1" spc="10" dirty="0">
                <a:latin typeface="Microsoft JhengHei"/>
                <a:cs typeface="Microsoft JhengHei"/>
              </a:rPr>
              <a:t>：关联词、主干、</a:t>
            </a:r>
            <a:r>
              <a:rPr sz="2400" b="1" spc="10" dirty="0">
                <a:solidFill>
                  <a:srgbClr val="00AF50"/>
                </a:solidFill>
                <a:latin typeface="Microsoft JhengHei"/>
                <a:cs typeface="Microsoft JhengHei"/>
              </a:rPr>
              <a:t>介宾、修饰中心</a:t>
            </a:r>
            <a:r>
              <a:rPr sz="2400" b="1" spc="15" dirty="0">
                <a:solidFill>
                  <a:srgbClr val="00AF50"/>
                </a:solidFill>
                <a:latin typeface="Microsoft JhengHei"/>
                <a:cs typeface="Microsoft JhengHei"/>
              </a:rPr>
              <a:t>语</a:t>
            </a:r>
            <a:r>
              <a:rPr sz="2400" b="1" spc="10" dirty="0">
                <a:latin typeface="Microsoft JhengHei"/>
                <a:cs typeface="Microsoft JhengHei"/>
              </a:rPr>
              <a:t>、</a:t>
            </a:r>
            <a:r>
              <a:rPr sz="2400" b="1" spc="-220" dirty="0">
                <a:latin typeface="Microsoft JhengHei"/>
                <a:cs typeface="Microsoft JhengHei"/>
              </a:rPr>
              <a:t>2</a:t>
            </a:r>
            <a:r>
              <a:rPr sz="2400" b="1" spc="10" dirty="0">
                <a:latin typeface="Microsoft JhengHei"/>
                <a:cs typeface="Microsoft JhengHei"/>
              </a:rPr>
              <a:t>对</a:t>
            </a:r>
            <a:r>
              <a:rPr sz="2400" b="1" spc="-220" dirty="0">
                <a:latin typeface="Microsoft JhengHei"/>
                <a:cs typeface="Microsoft JhengHei"/>
              </a:rPr>
              <a:t>1</a:t>
            </a:r>
            <a:r>
              <a:rPr sz="2400" b="1" spc="10" dirty="0">
                <a:latin typeface="Microsoft JhengHei"/>
                <a:cs typeface="Microsoft JhengHei"/>
              </a:rPr>
              <a:t>、肯定否 定。</a:t>
            </a:r>
            <a:endParaRPr sz="2400">
              <a:latin typeface="Microsoft JhengHei"/>
              <a:cs typeface="Microsoft JhengHei"/>
            </a:endParaRPr>
          </a:p>
          <a:p>
            <a:pPr marL="241300" indent="-228600">
              <a:lnSpc>
                <a:spcPct val="100000"/>
              </a:lnSpc>
              <a:spcBef>
                <a:spcPts val="1570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3</a:t>
            </a:r>
            <a:r>
              <a:rPr sz="2400" b="1" spc="5" dirty="0">
                <a:solidFill>
                  <a:srgbClr val="FF0000"/>
                </a:solidFill>
                <a:latin typeface="Microsoft JhengHei"/>
                <a:cs typeface="Microsoft JhengHei"/>
              </a:rPr>
              <a:t>、矛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盾</a:t>
            </a:r>
            <a:r>
              <a:rPr sz="2400" b="1" spc="5" dirty="0">
                <a:latin typeface="Microsoft JhengHei"/>
                <a:cs typeface="Microsoft JhengHei"/>
              </a:rPr>
              <a:t>：分类不当、不合事理</a:t>
            </a:r>
            <a:r>
              <a:rPr sz="2400" b="1" spc="10" dirty="0">
                <a:latin typeface="Microsoft JhengHei"/>
                <a:cs typeface="Microsoft JhengHei"/>
              </a:rPr>
              <a:t>、强加因果</a:t>
            </a:r>
            <a:r>
              <a:rPr sz="2400" b="1" dirty="0">
                <a:latin typeface="Microsoft JhengHei"/>
                <a:cs typeface="Microsoft JhengHei"/>
              </a:rPr>
              <a:t>、</a:t>
            </a:r>
            <a:r>
              <a:rPr sz="2400" b="1" spc="5" dirty="0">
                <a:latin typeface="Microsoft JhengHei"/>
                <a:cs typeface="Microsoft JhengHei"/>
              </a:rPr>
              <a:t>否定不当、滥用</a:t>
            </a:r>
            <a:endParaRPr sz="2400">
              <a:latin typeface="Microsoft JhengHei"/>
              <a:cs typeface="Microsoft JhengHei"/>
            </a:endParaRPr>
          </a:p>
          <a:p>
            <a:pPr marL="241300">
              <a:lnSpc>
                <a:spcPct val="100000"/>
              </a:lnSpc>
              <a:spcBef>
                <a:spcPts val="580"/>
              </a:spcBef>
            </a:pPr>
            <a:r>
              <a:rPr sz="2400" b="1" spc="10" dirty="0">
                <a:latin typeface="Microsoft JhengHei"/>
                <a:cs typeface="Microsoft JhengHei"/>
              </a:rPr>
              <a:t>数词</a:t>
            </a:r>
            <a:endParaRPr sz="2400">
              <a:latin typeface="Microsoft JhengHei"/>
              <a:cs typeface="Microsoft JhengHei"/>
            </a:endParaRPr>
          </a:p>
          <a:p>
            <a:pPr marL="241300" indent="-228600">
              <a:lnSpc>
                <a:spcPct val="100000"/>
              </a:lnSpc>
              <a:spcBef>
                <a:spcPts val="1570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4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、杂糅</a:t>
            </a:r>
            <a:r>
              <a:rPr sz="2400" b="1" spc="10" dirty="0">
                <a:latin typeface="Microsoft JhengHei"/>
                <a:cs typeface="Microsoft JhengHei"/>
              </a:rPr>
              <a:t>：藕断丝连、</a:t>
            </a:r>
            <a:r>
              <a:rPr sz="2400" b="1" spc="10" dirty="0">
                <a:solidFill>
                  <a:srgbClr val="6F2F9F"/>
                </a:solidFill>
                <a:latin typeface="Microsoft JhengHei"/>
                <a:cs typeface="Microsoft JhengHei"/>
              </a:rPr>
              <a:t>举棋不定</a:t>
            </a:r>
            <a:r>
              <a:rPr sz="2400" b="1" spc="10" dirty="0">
                <a:latin typeface="Microsoft JhengHei"/>
                <a:cs typeface="Microsoft JhengHei"/>
              </a:rPr>
              <a:t>、固定病点。</a:t>
            </a:r>
            <a:endParaRPr sz="2400">
              <a:latin typeface="Microsoft JhengHei"/>
              <a:cs typeface="Microsoft JhengHei"/>
            </a:endParaRPr>
          </a:p>
          <a:p>
            <a:pPr marL="241300" indent="-228600">
              <a:lnSpc>
                <a:spcPct val="100000"/>
              </a:lnSpc>
              <a:spcBef>
                <a:spcPts val="1590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5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、歧义</a:t>
            </a:r>
            <a:r>
              <a:rPr sz="2400" b="1" spc="10" dirty="0">
                <a:latin typeface="Microsoft JhengHei"/>
                <a:cs typeface="Microsoft JhengHei"/>
              </a:rPr>
              <a:t>：兼类词、多义词、代词、量词、成分。</a:t>
            </a:r>
            <a:endParaRPr sz="2400">
              <a:latin typeface="Microsoft JhengHei"/>
              <a:cs typeface="Microsoft JhengHei"/>
            </a:endParaRPr>
          </a:p>
          <a:p>
            <a:pPr marL="241300" marR="6350" indent="-228600">
              <a:lnSpc>
                <a:spcPct val="120000"/>
              </a:lnSpc>
              <a:spcBef>
                <a:spcPts val="994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6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、缺失</a:t>
            </a:r>
            <a:r>
              <a:rPr sz="2400" b="1" spc="10" dirty="0">
                <a:latin typeface="Microsoft JhengHei"/>
                <a:cs typeface="Microsoft JhengHei"/>
              </a:rPr>
              <a:t>：缺主语（偷换、滥用）、缺谓语、缺宾语</a:t>
            </a:r>
            <a:r>
              <a:rPr sz="2400" b="1" spc="15" dirty="0">
                <a:latin typeface="Microsoft JhengHei"/>
                <a:cs typeface="Microsoft JhengHei"/>
              </a:rPr>
              <a:t>、</a:t>
            </a:r>
            <a:r>
              <a:rPr sz="2400" b="1" spc="10" dirty="0">
                <a:solidFill>
                  <a:srgbClr val="6F2F9F"/>
                </a:solidFill>
                <a:latin typeface="Microsoft JhengHei"/>
                <a:cs typeface="Microsoft JhengHei"/>
              </a:rPr>
              <a:t>缺中心 语</a:t>
            </a:r>
            <a:r>
              <a:rPr sz="2400" b="1" spc="10" dirty="0">
                <a:latin typeface="Microsoft JhengHei"/>
                <a:cs typeface="Microsoft JhengHei"/>
              </a:rPr>
              <a:t>、缺关联</a:t>
            </a:r>
            <a:r>
              <a:rPr sz="2400" b="1" spc="5" dirty="0">
                <a:latin typeface="Microsoft JhengHei"/>
                <a:cs typeface="Microsoft JhengHei"/>
              </a:rPr>
              <a:t>词</a:t>
            </a:r>
            <a:r>
              <a:rPr sz="2400" b="1" spc="10" dirty="0">
                <a:latin typeface="Microsoft JhengHei"/>
                <a:cs typeface="Microsoft JhengHei"/>
              </a:rPr>
              <a:t>、</a:t>
            </a:r>
            <a:r>
              <a:rPr sz="2400" b="1" spc="10" dirty="0">
                <a:solidFill>
                  <a:srgbClr val="00AF50"/>
                </a:solidFill>
                <a:latin typeface="Microsoft JhengHei"/>
                <a:cs typeface="Microsoft JhengHei"/>
              </a:rPr>
              <a:t>缺介词</a:t>
            </a:r>
            <a:r>
              <a:rPr sz="2400" b="1" dirty="0">
                <a:latin typeface="Microsoft JhengHei"/>
                <a:cs typeface="Microsoft JhengHei"/>
              </a:rPr>
              <a:t>。</a:t>
            </a:r>
            <a:endParaRPr sz="2400">
              <a:latin typeface="Microsoft JhengHei"/>
              <a:cs typeface="Microsoft JhengHei"/>
            </a:endParaRPr>
          </a:p>
          <a:p>
            <a:pPr marL="241300" indent="-228600">
              <a:lnSpc>
                <a:spcPct val="100000"/>
              </a:lnSpc>
              <a:spcBef>
                <a:spcPts val="1575"/>
              </a:spcBef>
              <a:buClr>
                <a:srgbClr val="000000"/>
              </a:buClr>
              <a:buFont typeface="Arial"/>
              <a:buChar char="•"/>
              <a:tabLst>
                <a:tab pos="241300" algn="l"/>
              </a:tabLst>
            </a:pPr>
            <a:r>
              <a:rPr sz="2400" b="1" spc="-220" dirty="0">
                <a:solidFill>
                  <a:srgbClr val="FF0000"/>
                </a:solidFill>
                <a:latin typeface="Microsoft JhengHei"/>
                <a:cs typeface="Microsoft JhengHei"/>
              </a:rPr>
              <a:t>7</a:t>
            </a:r>
            <a:r>
              <a:rPr sz="2400" b="1" spc="10" dirty="0">
                <a:solidFill>
                  <a:srgbClr val="FF0000"/>
                </a:solidFill>
                <a:latin typeface="Microsoft JhengHei"/>
                <a:cs typeface="Microsoft JhengHei"/>
              </a:rPr>
              <a:t>、赘余</a:t>
            </a:r>
            <a:r>
              <a:rPr sz="2400" b="1" spc="10" dirty="0">
                <a:latin typeface="Microsoft JhengHei"/>
                <a:cs typeface="Microsoft JhengHei"/>
              </a:rPr>
              <a:t>：重复成分、固定病点</a:t>
            </a:r>
            <a:r>
              <a:rPr sz="2400" b="1" dirty="0">
                <a:latin typeface="Microsoft JhengHei"/>
                <a:cs typeface="Microsoft JhengHei"/>
              </a:rPr>
              <a:t>。</a:t>
            </a:r>
            <a:endParaRPr sz="24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8788" y="243840"/>
            <a:ext cx="603504" cy="601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87206" y="557022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70" y="5718809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1969" y="252222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95131" y="243840"/>
            <a:ext cx="603503" cy="601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8788" y="6028944"/>
            <a:ext cx="603504" cy="6035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95131" y="6028944"/>
            <a:ext cx="603503" cy="603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1969" y="6619493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7170" y="570737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69" y="5718810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3811" y="1876044"/>
            <a:ext cx="952500" cy="2621280"/>
          </a:xfrm>
          <a:custGeom>
            <a:avLst/>
            <a:gdLst/>
            <a:ahLst/>
            <a:cxnLst/>
            <a:rect l="l" t="t" r="r" b="b"/>
            <a:pathLst>
              <a:path w="952500" h="2621279">
                <a:moveTo>
                  <a:pt x="0" y="2621279"/>
                </a:moveTo>
                <a:lnTo>
                  <a:pt x="952500" y="2621279"/>
                </a:lnTo>
                <a:lnTo>
                  <a:pt x="952500" y="0"/>
                </a:lnTo>
                <a:lnTo>
                  <a:pt x="0" y="0"/>
                </a:lnTo>
                <a:lnTo>
                  <a:pt x="0" y="2621279"/>
                </a:lnTo>
                <a:close/>
              </a:path>
            </a:pathLst>
          </a:custGeom>
          <a:ln w="12192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23416" y="1757172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6"/>
                </a:moveTo>
                <a:lnTo>
                  <a:pt x="234696" y="234696"/>
                </a:lnTo>
                <a:lnTo>
                  <a:pt x="234696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65248" y="1757172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6"/>
                </a:moveTo>
                <a:lnTo>
                  <a:pt x="236219" y="234696"/>
                </a:lnTo>
                <a:lnTo>
                  <a:pt x="236219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23416" y="4384547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5"/>
                </a:moveTo>
                <a:lnTo>
                  <a:pt x="234696" y="234695"/>
                </a:lnTo>
                <a:lnTo>
                  <a:pt x="234696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65248" y="4384547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5"/>
                </a:moveTo>
                <a:lnTo>
                  <a:pt x="236219" y="234695"/>
                </a:lnTo>
                <a:lnTo>
                  <a:pt x="236219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39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34108" y="2824175"/>
            <a:ext cx="5854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四</a:t>
            </a:r>
            <a:endParaRPr sz="440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611626" y="2750896"/>
            <a:ext cx="18554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Microsoft YaHei"/>
                <a:cs typeface="Microsoft YaHei"/>
              </a:rPr>
              <a:t>课程小结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86785" y="1521333"/>
            <a:ext cx="3089275" cy="14741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244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Microsoft YaHei"/>
                <a:cs typeface="Microsoft YaHei"/>
              </a:rPr>
              <a:t>结语</a:t>
            </a:r>
            <a:endParaRPr sz="28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3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01770" y="2359913"/>
            <a:ext cx="114109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latin typeface="Microsoft YaHei"/>
                <a:cs typeface="Microsoft YaHei"/>
              </a:rPr>
              <a:t>感谢观看</a:t>
            </a:r>
            <a:endParaRPr sz="2200">
              <a:latin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97785" y="1396365"/>
            <a:ext cx="4692015" cy="3040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300" spc="-5" dirty="0">
                <a:latin typeface="SimSun"/>
                <a:cs typeface="SimSun"/>
              </a:rPr>
              <a:t>病句答题步骤</a:t>
            </a:r>
            <a:endParaRPr sz="43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5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4300" dirty="0">
                <a:latin typeface="Tw Cen MT"/>
                <a:cs typeface="Tw Cen MT"/>
              </a:rPr>
              <a:t>1</a:t>
            </a:r>
            <a:r>
              <a:rPr sz="4300" spc="-5" dirty="0">
                <a:latin typeface="SimSun"/>
                <a:cs typeface="SimSun"/>
              </a:rPr>
              <a:t>、排病点，做标注</a:t>
            </a:r>
            <a:endParaRPr sz="4300">
              <a:latin typeface="SimSun"/>
              <a:cs typeface="SimSun"/>
            </a:endParaRPr>
          </a:p>
          <a:p>
            <a:pPr algn="ctr">
              <a:lnSpc>
                <a:spcPct val="100000"/>
              </a:lnSpc>
              <a:spcBef>
                <a:spcPts val="4130"/>
              </a:spcBef>
            </a:pPr>
            <a:r>
              <a:rPr sz="4300" dirty="0">
                <a:latin typeface="Tw Cen MT"/>
                <a:cs typeface="Tw Cen MT"/>
              </a:rPr>
              <a:t>2</a:t>
            </a:r>
            <a:r>
              <a:rPr sz="4300" spc="-5" dirty="0">
                <a:latin typeface="SimSun"/>
                <a:cs typeface="SimSun"/>
              </a:rPr>
              <a:t>、划主干、看修饰</a:t>
            </a:r>
            <a:endParaRPr sz="43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55594" y="331978"/>
            <a:ext cx="243268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100" dirty="0">
                <a:latin typeface="Calibri"/>
                <a:cs typeface="Calibri"/>
              </a:rPr>
              <a:t>1</a:t>
            </a:r>
            <a:r>
              <a:rPr sz="2200" b="1" spc="15" dirty="0">
                <a:latin typeface="Microsoft JhengHei"/>
                <a:cs typeface="Microsoft JhengHei"/>
              </a:rPr>
              <a:t>、排病点，</a:t>
            </a:r>
            <a:r>
              <a:rPr sz="2200" b="1" spc="5" dirty="0">
                <a:latin typeface="Microsoft JhengHei"/>
                <a:cs typeface="Microsoft JhengHei"/>
              </a:rPr>
              <a:t>做</a:t>
            </a:r>
            <a:r>
              <a:rPr sz="2200" b="1" spc="15" dirty="0">
                <a:latin typeface="Microsoft JhengHei"/>
                <a:cs typeface="Microsoft JhengHei"/>
              </a:rPr>
              <a:t>标</a:t>
            </a:r>
            <a:r>
              <a:rPr sz="2200" b="1" spc="-5" dirty="0">
                <a:latin typeface="Microsoft JhengHei"/>
                <a:cs typeface="Microsoft JhengHei"/>
              </a:rPr>
              <a:t>注</a:t>
            </a:r>
            <a:endParaRPr sz="22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008" y="665884"/>
            <a:ext cx="8509635" cy="510286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sz="2200" b="1" spc="15" dirty="0">
                <a:latin typeface="Microsoft JhengHei"/>
                <a:cs typeface="Microsoft JhengHei"/>
              </a:rPr>
              <a:t>杂糅、</a:t>
            </a:r>
            <a:r>
              <a:rPr sz="2200" b="1" spc="10" dirty="0">
                <a:latin typeface="Microsoft JhengHei"/>
                <a:cs typeface="Microsoft JhengHei"/>
              </a:rPr>
              <a:t>赘余</a:t>
            </a:r>
            <a:r>
              <a:rPr sz="2200" b="1" dirty="0">
                <a:latin typeface="Microsoft JhengHei"/>
                <a:cs typeface="Microsoft JhengHei"/>
              </a:rPr>
              <a:t>固</a:t>
            </a:r>
            <a:r>
              <a:rPr sz="2200" b="1" spc="10" dirty="0">
                <a:latin typeface="Microsoft JhengHei"/>
                <a:cs typeface="Microsoft JhengHei"/>
              </a:rPr>
              <a:t>定</a:t>
            </a:r>
            <a:r>
              <a:rPr sz="2200" b="1" dirty="0">
                <a:latin typeface="Microsoft JhengHei"/>
                <a:cs typeface="Microsoft JhengHei"/>
              </a:rPr>
              <a:t>病</a:t>
            </a:r>
            <a:r>
              <a:rPr sz="2200" b="1" spc="15" dirty="0">
                <a:latin typeface="Microsoft JhengHei"/>
                <a:cs typeface="Microsoft JhengHei"/>
              </a:rPr>
              <a:t>点</a:t>
            </a:r>
            <a:r>
              <a:rPr sz="2200" b="1" spc="-80" dirty="0">
                <a:latin typeface="Calibri"/>
                <a:cs typeface="Calibri"/>
              </a:rPr>
              <a:t>:</a:t>
            </a:r>
            <a:endParaRPr sz="2200">
              <a:latin typeface="Calibri"/>
              <a:cs typeface="Calibri"/>
            </a:endParaRPr>
          </a:p>
          <a:p>
            <a:pPr marL="12700" marR="5080" indent="914400" algn="just">
              <a:lnSpc>
                <a:spcPct val="100000"/>
              </a:lnSpc>
              <a:spcBef>
                <a:spcPts val="1000"/>
              </a:spcBef>
            </a:pPr>
            <a:r>
              <a:rPr sz="2200" b="1" spc="40" dirty="0">
                <a:latin typeface="Microsoft JhengHei"/>
                <a:cs typeface="Microsoft JhengHei"/>
              </a:rPr>
              <a:t>杂糅常见</a:t>
            </a:r>
            <a:r>
              <a:rPr sz="2200" b="1" spc="25" dirty="0">
                <a:latin typeface="Microsoft JhengHei"/>
                <a:cs typeface="Microsoft JhengHei"/>
              </a:rPr>
              <a:t>病</a:t>
            </a:r>
            <a:r>
              <a:rPr sz="2200" b="1" spc="40" dirty="0">
                <a:latin typeface="Microsoft JhengHei"/>
                <a:cs typeface="Microsoft JhengHei"/>
              </a:rPr>
              <a:t>点</a:t>
            </a:r>
            <a:r>
              <a:rPr sz="2200" b="1" spc="45" dirty="0">
                <a:latin typeface="Microsoft JhengHei"/>
                <a:cs typeface="Microsoft JhengHei"/>
              </a:rPr>
              <a:t>：①包</a:t>
            </a:r>
            <a:r>
              <a:rPr sz="2200" b="1" spc="30" dirty="0">
                <a:latin typeface="Microsoft JhengHei"/>
                <a:cs typeface="Microsoft JhengHei"/>
              </a:rPr>
              <a:t>括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40" dirty="0">
                <a:latin typeface="Microsoft JhengHei"/>
                <a:cs typeface="Microsoft JhengHei"/>
              </a:rPr>
              <a:t>组成</a:t>
            </a:r>
            <a:r>
              <a:rPr sz="2200" b="1" spc="100" dirty="0">
                <a:latin typeface="Microsoft JhengHei"/>
                <a:cs typeface="Microsoft JhengHei"/>
              </a:rPr>
              <a:t>（</a:t>
            </a:r>
            <a:r>
              <a:rPr sz="2200" b="1" spc="100" dirty="0">
                <a:latin typeface="Calibri"/>
                <a:cs typeface="Calibri"/>
              </a:rPr>
              <a:t>A</a:t>
            </a:r>
            <a:r>
              <a:rPr sz="2200" b="1" spc="40" dirty="0">
                <a:latin typeface="Microsoft JhengHei"/>
                <a:cs typeface="Microsoft JhengHei"/>
              </a:rPr>
              <a:t>包括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585" dirty="0">
                <a:latin typeface="Calibri"/>
                <a:cs typeface="Calibri"/>
              </a:rPr>
              <a:t> </a:t>
            </a:r>
            <a:r>
              <a:rPr sz="2200" b="1" spc="114" dirty="0">
                <a:latin typeface="Calibri"/>
                <a:cs typeface="Calibri"/>
              </a:rPr>
              <a:t>B</a:t>
            </a:r>
            <a:r>
              <a:rPr sz="2200" b="1" spc="40" dirty="0">
                <a:latin typeface="Microsoft JhengHei"/>
                <a:cs typeface="Microsoft JhengHei"/>
              </a:rPr>
              <a:t>由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40" dirty="0">
                <a:latin typeface="Microsoft JhengHei"/>
                <a:cs typeface="Microsoft JhengHei"/>
              </a:rPr>
              <a:t>组成</a:t>
            </a:r>
            <a:r>
              <a:rPr sz="2200" b="1" spc="15" dirty="0">
                <a:latin typeface="Microsoft JhengHei"/>
                <a:cs typeface="Microsoft JhengHei"/>
              </a:rPr>
              <a:t>）②  </a:t>
            </a:r>
            <a:r>
              <a:rPr sz="2200" b="1" spc="40" dirty="0">
                <a:latin typeface="Microsoft JhengHei"/>
                <a:cs typeface="Microsoft JhengHei"/>
              </a:rPr>
              <a:t>本着</a:t>
            </a:r>
            <a:r>
              <a:rPr sz="2200" b="1" spc="225" dirty="0">
                <a:latin typeface="Calibri"/>
                <a:cs typeface="Calibri"/>
              </a:rPr>
              <a:t>……</a:t>
            </a:r>
            <a:r>
              <a:rPr sz="2200" b="1" spc="25" dirty="0">
                <a:latin typeface="Microsoft JhengHei"/>
                <a:cs typeface="Microsoft JhengHei"/>
              </a:rPr>
              <a:t>为</a:t>
            </a:r>
            <a:r>
              <a:rPr sz="2200" b="1" spc="40" dirty="0">
                <a:latin typeface="Microsoft JhengHei"/>
                <a:cs typeface="Microsoft JhengHei"/>
              </a:rPr>
              <a:t>原</a:t>
            </a:r>
            <a:r>
              <a:rPr sz="2200" b="1" spc="35" dirty="0">
                <a:latin typeface="Microsoft JhengHei"/>
                <a:cs typeface="Microsoft JhengHei"/>
              </a:rPr>
              <a:t>则</a:t>
            </a:r>
            <a:r>
              <a:rPr sz="2200" b="1" spc="95" dirty="0">
                <a:latin typeface="Microsoft JhengHei"/>
                <a:cs typeface="Microsoft JhengHei"/>
              </a:rPr>
              <a:t>（</a:t>
            </a:r>
            <a:r>
              <a:rPr sz="2200" b="1" spc="95" dirty="0">
                <a:latin typeface="Calibri"/>
                <a:cs typeface="Calibri"/>
              </a:rPr>
              <a:t>A</a:t>
            </a:r>
            <a:r>
              <a:rPr sz="2200" b="1" spc="30" dirty="0">
                <a:latin typeface="Microsoft JhengHei"/>
                <a:cs typeface="Microsoft JhengHei"/>
              </a:rPr>
              <a:t>本</a:t>
            </a:r>
            <a:r>
              <a:rPr sz="2200" b="1" spc="40" dirty="0">
                <a:latin typeface="Microsoft JhengHei"/>
                <a:cs typeface="Microsoft JhengHei"/>
              </a:rPr>
              <a:t>着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30" dirty="0">
                <a:latin typeface="Microsoft JhengHei"/>
                <a:cs typeface="Microsoft JhengHei"/>
              </a:rPr>
              <a:t>原</a:t>
            </a:r>
            <a:r>
              <a:rPr sz="2200" b="1" spc="-5" dirty="0">
                <a:latin typeface="Microsoft JhengHei"/>
                <a:cs typeface="Microsoft JhengHei"/>
              </a:rPr>
              <a:t>则</a:t>
            </a:r>
            <a:r>
              <a:rPr sz="2200" b="1" spc="5" dirty="0">
                <a:latin typeface="Microsoft JhengHei"/>
                <a:cs typeface="Microsoft JhengHei"/>
              </a:rPr>
              <a:t> </a:t>
            </a:r>
            <a:r>
              <a:rPr sz="2200" b="1" spc="114" dirty="0">
                <a:latin typeface="Calibri"/>
                <a:cs typeface="Calibri"/>
              </a:rPr>
              <a:t>B</a:t>
            </a:r>
            <a:r>
              <a:rPr sz="2200" b="1" spc="40" dirty="0">
                <a:latin typeface="Microsoft JhengHei"/>
                <a:cs typeface="Microsoft JhengHei"/>
              </a:rPr>
              <a:t>以</a:t>
            </a:r>
            <a:r>
              <a:rPr sz="2200" b="1" spc="225" dirty="0">
                <a:latin typeface="Calibri"/>
                <a:cs typeface="Calibri"/>
              </a:rPr>
              <a:t>……</a:t>
            </a:r>
            <a:r>
              <a:rPr sz="2200" b="1" spc="30" dirty="0">
                <a:latin typeface="Microsoft JhengHei"/>
                <a:cs typeface="Microsoft JhengHei"/>
              </a:rPr>
              <a:t>为原</a:t>
            </a:r>
            <a:r>
              <a:rPr sz="2200" b="1" spc="40" dirty="0">
                <a:latin typeface="Microsoft JhengHei"/>
                <a:cs typeface="Microsoft JhengHei"/>
              </a:rPr>
              <a:t>则</a:t>
            </a:r>
            <a:r>
              <a:rPr sz="2200" b="1" spc="30" dirty="0">
                <a:latin typeface="Microsoft JhengHei"/>
                <a:cs typeface="Microsoft JhengHei"/>
              </a:rPr>
              <a:t>）③超过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30" dirty="0">
                <a:latin typeface="Microsoft JhengHei"/>
                <a:cs typeface="Microsoft JhengHei"/>
              </a:rPr>
              <a:t>以</a:t>
            </a:r>
            <a:r>
              <a:rPr sz="2200" b="1" spc="40" dirty="0">
                <a:latin typeface="Microsoft JhengHei"/>
                <a:cs typeface="Microsoft JhengHei"/>
              </a:rPr>
              <a:t>上</a:t>
            </a:r>
            <a:r>
              <a:rPr sz="2200" b="1" spc="90" dirty="0">
                <a:latin typeface="Microsoft JhengHei"/>
                <a:cs typeface="Microsoft JhengHei"/>
              </a:rPr>
              <a:t>（</a:t>
            </a:r>
            <a:r>
              <a:rPr sz="2200" b="1" spc="90" dirty="0">
                <a:latin typeface="Calibri"/>
                <a:cs typeface="Calibri"/>
              </a:rPr>
              <a:t>A  </a:t>
            </a:r>
            <a:r>
              <a:rPr sz="2200" b="1" spc="150" dirty="0">
                <a:latin typeface="Microsoft JhengHei"/>
                <a:cs typeface="Microsoft JhengHei"/>
              </a:rPr>
              <a:t>超过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680" dirty="0">
                <a:latin typeface="Calibri"/>
                <a:cs typeface="Calibri"/>
              </a:rPr>
              <a:t> </a:t>
            </a:r>
            <a:r>
              <a:rPr sz="2200" b="1" spc="215" dirty="0">
                <a:latin typeface="Calibri"/>
                <a:cs typeface="Calibri"/>
              </a:rPr>
              <a:t>B</a:t>
            </a:r>
            <a:r>
              <a:rPr sz="2200" b="1" spc="150" dirty="0">
                <a:latin typeface="Microsoft JhengHei"/>
                <a:cs typeface="Microsoft JhengHei"/>
              </a:rPr>
              <a:t>在</a:t>
            </a:r>
            <a:r>
              <a:rPr sz="2200" b="1" spc="285" dirty="0">
                <a:latin typeface="Calibri"/>
                <a:cs typeface="Calibri"/>
              </a:rPr>
              <a:t>……</a:t>
            </a:r>
            <a:r>
              <a:rPr sz="2200" b="1" spc="150" dirty="0">
                <a:latin typeface="Microsoft JhengHei"/>
                <a:cs typeface="Microsoft JhengHei"/>
              </a:rPr>
              <a:t>以</a:t>
            </a:r>
            <a:r>
              <a:rPr sz="2200" b="1" spc="135" dirty="0">
                <a:latin typeface="Microsoft JhengHei"/>
                <a:cs typeface="Microsoft JhengHei"/>
              </a:rPr>
              <a:t>上</a:t>
            </a:r>
            <a:r>
              <a:rPr sz="2200" b="1" spc="150" dirty="0">
                <a:latin typeface="Microsoft JhengHei"/>
                <a:cs typeface="Microsoft JhengHei"/>
              </a:rPr>
              <a:t>）④</a:t>
            </a:r>
            <a:r>
              <a:rPr sz="2200" b="1" spc="135" dirty="0">
                <a:latin typeface="Microsoft JhengHei"/>
                <a:cs typeface="Microsoft JhengHei"/>
              </a:rPr>
              <a:t>主</a:t>
            </a:r>
            <a:r>
              <a:rPr sz="2200" b="1" spc="145" dirty="0">
                <a:latin typeface="Microsoft JhengHei"/>
                <a:cs typeface="Microsoft JhengHei"/>
              </a:rPr>
              <a:t>要</a:t>
            </a:r>
            <a:r>
              <a:rPr sz="2200" b="1" spc="135" dirty="0">
                <a:latin typeface="Microsoft JhengHei"/>
                <a:cs typeface="Microsoft JhengHei"/>
              </a:rPr>
              <a:t>成</a:t>
            </a:r>
            <a:r>
              <a:rPr sz="2200" b="1" spc="145" dirty="0">
                <a:latin typeface="Microsoft JhengHei"/>
                <a:cs typeface="Microsoft JhengHei"/>
              </a:rPr>
              <a:t>分</a:t>
            </a:r>
            <a:r>
              <a:rPr sz="2200" b="1" spc="155" dirty="0">
                <a:latin typeface="Microsoft JhengHei"/>
                <a:cs typeface="Microsoft JhengHei"/>
              </a:rPr>
              <a:t>是</a:t>
            </a:r>
            <a:r>
              <a:rPr sz="2200" b="1" spc="285" dirty="0">
                <a:latin typeface="Calibri"/>
                <a:cs typeface="Calibri"/>
              </a:rPr>
              <a:t>……</a:t>
            </a:r>
            <a:r>
              <a:rPr sz="2200" b="1" spc="135" dirty="0">
                <a:latin typeface="Microsoft JhengHei"/>
                <a:cs typeface="Microsoft JhengHei"/>
              </a:rPr>
              <a:t>配</a:t>
            </a:r>
            <a:r>
              <a:rPr sz="2200" b="1" spc="145" dirty="0">
                <a:latin typeface="Microsoft JhengHei"/>
                <a:cs typeface="Microsoft JhengHei"/>
              </a:rPr>
              <a:t>制而</a:t>
            </a:r>
            <a:r>
              <a:rPr sz="2200" b="1" spc="135" dirty="0">
                <a:latin typeface="Microsoft JhengHei"/>
                <a:cs typeface="Microsoft JhengHei"/>
              </a:rPr>
              <a:t>成</a:t>
            </a:r>
            <a:r>
              <a:rPr sz="2200" b="1" spc="155" dirty="0">
                <a:latin typeface="Microsoft JhengHei"/>
                <a:cs typeface="Microsoft JhengHei"/>
              </a:rPr>
              <a:t>的</a:t>
            </a:r>
            <a:r>
              <a:rPr sz="2200" b="1" spc="204" dirty="0">
                <a:latin typeface="Microsoft JhengHei"/>
                <a:cs typeface="Microsoft JhengHei"/>
              </a:rPr>
              <a:t>（</a:t>
            </a:r>
            <a:r>
              <a:rPr sz="2200" b="1" spc="204" dirty="0">
                <a:latin typeface="Calibri"/>
                <a:cs typeface="Calibri"/>
              </a:rPr>
              <a:t>A</a:t>
            </a:r>
            <a:r>
              <a:rPr sz="2200" b="1" spc="145" dirty="0">
                <a:latin typeface="Microsoft JhengHei"/>
                <a:cs typeface="Microsoft JhengHei"/>
              </a:rPr>
              <a:t>主要</a:t>
            </a:r>
            <a:r>
              <a:rPr sz="2200" b="1" spc="135" dirty="0">
                <a:latin typeface="Microsoft JhengHei"/>
                <a:cs typeface="Microsoft JhengHei"/>
              </a:rPr>
              <a:t>成</a:t>
            </a:r>
            <a:r>
              <a:rPr sz="2200" b="1" spc="-5" dirty="0">
                <a:latin typeface="Microsoft JhengHei"/>
                <a:cs typeface="Microsoft JhengHei"/>
              </a:rPr>
              <a:t>分 </a:t>
            </a:r>
            <a:r>
              <a:rPr sz="2200" b="1" spc="40" dirty="0">
                <a:latin typeface="Microsoft JhengHei"/>
                <a:cs typeface="Microsoft JhengHei"/>
              </a:rPr>
              <a:t>是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595" dirty="0">
                <a:latin typeface="Calibri"/>
                <a:cs typeface="Calibri"/>
              </a:rPr>
              <a:t> </a:t>
            </a:r>
            <a:r>
              <a:rPr sz="2200" b="1" spc="105" dirty="0">
                <a:latin typeface="Calibri"/>
                <a:cs typeface="Calibri"/>
              </a:rPr>
              <a:t>B</a:t>
            </a:r>
            <a:r>
              <a:rPr sz="2200" b="1" spc="30" dirty="0">
                <a:latin typeface="Microsoft JhengHei"/>
                <a:cs typeface="Microsoft JhengHei"/>
              </a:rPr>
              <a:t>由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30" dirty="0">
                <a:latin typeface="Microsoft JhengHei"/>
                <a:cs typeface="Microsoft JhengHei"/>
              </a:rPr>
              <a:t>配制而成的</a:t>
            </a:r>
            <a:r>
              <a:rPr sz="2200" b="1" spc="35" dirty="0">
                <a:latin typeface="Microsoft JhengHei"/>
                <a:cs typeface="Microsoft JhengHei"/>
              </a:rPr>
              <a:t>）⑤</a:t>
            </a:r>
            <a:r>
              <a:rPr sz="2200" b="1" spc="30" dirty="0">
                <a:latin typeface="Microsoft JhengHei"/>
                <a:cs typeface="Microsoft JhengHei"/>
              </a:rPr>
              <a:t>有</a:t>
            </a:r>
            <a:r>
              <a:rPr sz="2200" b="1" spc="229" dirty="0">
                <a:latin typeface="Calibri"/>
                <a:cs typeface="Calibri"/>
              </a:rPr>
              <a:t>……</a:t>
            </a:r>
            <a:r>
              <a:rPr sz="2200" b="1" spc="30" dirty="0">
                <a:latin typeface="Microsoft JhengHei"/>
                <a:cs typeface="Microsoft JhengHei"/>
              </a:rPr>
              <a:t>打制而成的</a:t>
            </a:r>
            <a:r>
              <a:rPr sz="2200" b="1" spc="95" dirty="0">
                <a:latin typeface="Microsoft JhengHei"/>
                <a:cs typeface="Microsoft JhengHei"/>
              </a:rPr>
              <a:t>（</a:t>
            </a:r>
            <a:r>
              <a:rPr sz="2200" b="1" spc="95" dirty="0">
                <a:latin typeface="Calibri"/>
                <a:cs typeface="Calibri"/>
              </a:rPr>
              <a:t>A</a:t>
            </a:r>
            <a:r>
              <a:rPr sz="2200" b="1" spc="40" dirty="0">
                <a:latin typeface="Microsoft JhengHei"/>
                <a:cs typeface="Microsoft JhengHei"/>
              </a:rPr>
              <a:t>有</a:t>
            </a:r>
            <a:r>
              <a:rPr sz="2200" b="1" spc="210" dirty="0">
                <a:latin typeface="Calibri"/>
                <a:cs typeface="Calibri"/>
              </a:rPr>
              <a:t>……</a:t>
            </a:r>
            <a:r>
              <a:rPr sz="2200" b="1" spc="605" dirty="0">
                <a:latin typeface="Calibri"/>
                <a:cs typeface="Calibri"/>
              </a:rPr>
              <a:t> </a:t>
            </a:r>
            <a:r>
              <a:rPr sz="2200" b="1" spc="114" dirty="0">
                <a:latin typeface="Calibri"/>
                <a:cs typeface="Calibri"/>
              </a:rPr>
              <a:t>B</a:t>
            </a:r>
            <a:r>
              <a:rPr sz="2200" b="1" spc="40" dirty="0">
                <a:latin typeface="Microsoft JhengHei"/>
                <a:cs typeface="Microsoft JhengHei"/>
              </a:rPr>
              <a:t>用</a:t>
            </a:r>
            <a:r>
              <a:rPr sz="2200" b="1" spc="215" dirty="0">
                <a:latin typeface="Calibri"/>
                <a:cs typeface="Calibri"/>
              </a:rPr>
              <a:t>……</a:t>
            </a:r>
            <a:r>
              <a:rPr sz="2200" b="1" spc="-5" dirty="0">
                <a:latin typeface="Microsoft JhengHei"/>
                <a:cs typeface="Microsoft JhengHei"/>
              </a:rPr>
              <a:t>打 </a:t>
            </a:r>
            <a:r>
              <a:rPr sz="2200" b="1" spc="65" dirty="0">
                <a:latin typeface="Microsoft JhengHei"/>
                <a:cs typeface="Microsoft JhengHei"/>
              </a:rPr>
              <a:t>制</a:t>
            </a:r>
            <a:r>
              <a:rPr sz="2200" b="1" spc="50" dirty="0">
                <a:latin typeface="Microsoft JhengHei"/>
                <a:cs typeface="Microsoft JhengHei"/>
              </a:rPr>
              <a:t>而成</a:t>
            </a:r>
            <a:r>
              <a:rPr sz="2200" b="1" spc="70" dirty="0">
                <a:latin typeface="Microsoft JhengHei"/>
                <a:cs typeface="Microsoft JhengHei"/>
              </a:rPr>
              <a:t>的</a:t>
            </a:r>
            <a:r>
              <a:rPr sz="2200" b="1" spc="60" dirty="0">
                <a:latin typeface="Microsoft JhengHei"/>
                <a:cs typeface="Microsoft JhengHei"/>
              </a:rPr>
              <a:t>）⑥</a:t>
            </a:r>
            <a:r>
              <a:rPr sz="2200" b="1" spc="55" dirty="0">
                <a:latin typeface="Microsoft JhengHei"/>
                <a:cs typeface="Microsoft JhengHei"/>
              </a:rPr>
              <a:t>作者</a:t>
            </a:r>
            <a:r>
              <a:rPr sz="2200" b="1" spc="65" dirty="0">
                <a:latin typeface="Microsoft JhengHei"/>
                <a:cs typeface="Microsoft JhengHei"/>
              </a:rPr>
              <a:t>是</a:t>
            </a:r>
            <a:r>
              <a:rPr sz="2200" b="1" spc="235" dirty="0">
                <a:latin typeface="Calibri"/>
                <a:cs typeface="Calibri"/>
              </a:rPr>
              <a:t>……</a:t>
            </a:r>
            <a:r>
              <a:rPr sz="2200" b="1" spc="65" dirty="0">
                <a:latin typeface="Microsoft JhengHei"/>
                <a:cs typeface="Microsoft JhengHei"/>
              </a:rPr>
              <a:t>合</a:t>
            </a:r>
            <a:r>
              <a:rPr sz="2200" b="1" spc="50" dirty="0">
                <a:latin typeface="Microsoft JhengHei"/>
                <a:cs typeface="Microsoft JhengHei"/>
              </a:rPr>
              <a:t>写</a:t>
            </a:r>
            <a:r>
              <a:rPr sz="2200" b="1" spc="55" dirty="0">
                <a:latin typeface="Microsoft JhengHei"/>
                <a:cs typeface="Microsoft JhengHei"/>
              </a:rPr>
              <a:t>的</a:t>
            </a:r>
            <a:r>
              <a:rPr sz="2200" b="1" spc="120" dirty="0">
                <a:latin typeface="Microsoft JhengHei"/>
                <a:cs typeface="Microsoft JhengHei"/>
              </a:rPr>
              <a:t>（</a:t>
            </a:r>
            <a:r>
              <a:rPr sz="2200" b="1" spc="120" dirty="0">
                <a:latin typeface="Calibri"/>
                <a:cs typeface="Calibri"/>
              </a:rPr>
              <a:t>A</a:t>
            </a:r>
            <a:r>
              <a:rPr sz="2200" b="1" spc="50" dirty="0">
                <a:latin typeface="Microsoft JhengHei"/>
                <a:cs typeface="Microsoft JhengHei"/>
              </a:rPr>
              <a:t>作</a:t>
            </a:r>
            <a:r>
              <a:rPr sz="2200" b="1" spc="65" dirty="0">
                <a:latin typeface="Microsoft JhengHei"/>
                <a:cs typeface="Microsoft JhengHei"/>
              </a:rPr>
              <a:t>者</a:t>
            </a:r>
            <a:r>
              <a:rPr sz="2200" b="1" spc="70" dirty="0">
                <a:latin typeface="Microsoft JhengHei"/>
                <a:cs typeface="Microsoft JhengHei"/>
              </a:rPr>
              <a:t>是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585" dirty="0">
                <a:latin typeface="Calibri"/>
                <a:cs typeface="Calibri"/>
              </a:rPr>
              <a:t> </a:t>
            </a:r>
            <a:r>
              <a:rPr sz="2200" b="1" spc="130" dirty="0">
                <a:latin typeface="Calibri"/>
                <a:cs typeface="Calibri"/>
              </a:rPr>
              <a:t>B</a:t>
            </a:r>
            <a:r>
              <a:rPr sz="2200" b="1" spc="65" dirty="0">
                <a:latin typeface="Microsoft JhengHei"/>
                <a:cs typeface="Microsoft JhengHei"/>
              </a:rPr>
              <a:t>由</a:t>
            </a:r>
            <a:r>
              <a:rPr sz="2200" b="1" spc="235" dirty="0">
                <a:latin typeface="Calibri"/>
                <a:cs typeface="Calibri"/>
              </a:rPr>
              <a:t>……</a:t>
            </a:r>
            <a:r>
              <a:rPr sz="2200" b="1" spc="50" dirty="0">
                <a:latin typeface="Microsoft JhengHei"/>
                <a:cs typeface="Microsoft JhengHei"/>
              </a:rPr>
              <a:t>合</a:t>
            </a:r>
            <a:r>
              <a:rPr sz="2200" b="1" spc="65" dirty="0">
                <a:latin typeface="Microsoft JhengHei"/>
                <a:cs typeface="Microsoft JhengHei"/>
              </a:rPr>
              <a:t>写</a:t>
            </a:r>
            <a:r>
              <a:rPr sz="2200" b="1" spc="60" dirty="0">
                <a:latin typeface="Microsoft JhengHei"/>
                <a:cs typeface="Microsoft JhengHei"/>
              </a:rPr>
              <a:t>的）⑦</a:t>
            </a:r>
            <a:r>
              <a:rPr sz="2200" b="1" spc="-5" dirty="0">
                <a:latin typeface="Microsoft JhengHei"/>
                <a:cs typeface="Microsoft JhengHei"/>
              </a:rPr>
              <a:t>主 </a:t>
            </a:r>
            <a:r>
              <a:rPr sz="2200" b="1" spc="65" dirty="0">
                <a:latin typeface="Microsoft JhengHei"/>
                <a:cs typeface="Microsoft JhengHei"/>
              </a:rPr>
              <a:t>要</a:t>
            </a:r>
            <a:r>
              <a:rPr sz="2200" b="1" spc="50" dirty="0">
                <a:latin typeface="Microsoft JhengHei"/>
                <a:cs typeface="Microsoft JhengHei"/>
              </a:rPr>
              <a:t>原因</a:t>
            </a:r>
            <a:r>
              <a:rPr sz="2200" b="1" spc="65" dirty="0">
                <a:latin typeface="Microsoft JhengHei"/>
                <a:cs typeface="Microsoft JhengHei"/>
              </a:rPr>
              <a:t>是</a:t>
            </a:r>
            <a:r>
              <a:rPr sz="2200" b="1" spc="50" dirty="0">
                <a:latin typeface="Microsoft JhengHei"/>
                <a:cs typeface="Microsoft JhengHei"/>
              </a:rPr>
              <a:t>由</a:t>
            </a:r>
            <a:r>
              <a:rPr sz="2200" b="1" spc="80" dirty="0">
                <a:latin typeface="Microsoft JhengHei"/>
                <a:cs typeface="Microsoft JhengHei"/>
              </a:rPr>
              <a:t>于</a:t>
            </a:r>
            <a:r>
              <a:rPr sz="2200" b="1" spc="240" dirty="0">
                <a:latin typeface="Calibri"/>
                <a:cs typeface="Calibri"/>
              </a:rPr>
              <a:t>……</a:t>
            </a:r>
            <a:r>
              <a:rPr sz="2200" b="1" spc="50" dirty="0">
                <a:latin typeface="Microsoft JhengHei"/>
                <a:cs typeface="Microsoft JhengHei"/>
              </a:rPr>
              <a:t>而造</a:t>
            </a:r>
            <a:r>
              <a:rPr sz="2200" b="1" spc="65" dirty="0">
                <a:latin typeface="Microsoft JhengHei"/>
                <a:cs typeface="Microsoft JhengHei"/>
              </a:rPr>
              <a:t>成的</a:t>
            </a:r>
            <a:r>
              <a:rPr sz="2200" b="1" spc="120" dirty="0">
                <a:latin typeface="Microsoft JhengHei"/>
                <a:cs typeface="Microsoft JhengHei"/>
              </a:rPr>
              <a:t>（</a:t>
            </a:r>
            <a:r>
              <a:rPr sz="2200" b="1" spc="120" dirty="0">
                <a:latin typeface="Calibri"/>
                <a:cs typeface="Calibri"/>
              </a:rPr>
              <a:t>A</a:t>
            </a:r>
            <a:r>
              <a:rPr sz="2200" b="1" spc="50" dirty="0">
                <a:latin typeface="Microsoft JhengHei"/>
                <a:cs typeface="Microsoft JhengHei"/>
              </a:rPr>
              <a:t>主</a:t>
            </a:r>
            <a:r>
              <a:rPr sz="2200" b="1" spc="65" dirty="0">
                <a:latin typeface="Microsoft JhengHei"/>
                <a:cs typeface="Microsoft JhengHei"/>
              </a:rPr>
              <a:t>要</a:t>
            </a:r>
            <a:r>
              <a:rPr sz="2200" b="1" spc="50" dirty="0">
                <a:latin typeface="Microsoft JhengHei"/>
                <a:cs typeface="Microsoft JhengHei"/>
              </a:rPr>
              <a:t>原因</a:t>
            </a:r>
            <a:r>
              <a:rPr sz="2200" b="1" spc="75" dirty="0">
                <a:latin typeface="Microsoft JhengHei"/>
                <a:cs typeface="Microsoft JhengHei"/>
              </a:rPr>
              <a:t>是</a:t>
            </a:r>
            <a:r>
              <a:rPr sz="2200" b="1" spc="210" dirty="0">
                <a:latin typeface="Calibri"/>
                <a:cs typeface="Calibri"/>
              </a:rPr>
              <a:t>……</a:t>
            </a:r>
            <a:r>
              <a:rPr sz="2200" b="1" spc="605" dirty="0">
                <a:latin typeface="Calibri"/>
                <a:cs typeface="Calibri"/>
              </a:rPr>
              <a:t> </a:t>
            </a:r>
            <a:r>
              <a:rPr sz="2200" b="1" spc="130" dirty="0">
                <a:latin typeface="Calibri"/>
                <a:cs typeface="Calibri"/>
              </a:rPr>
              <a:t>B</a:t>
            </a:r>
            <a:r>
              <a:rPr sz="2200" b="1" spc="65" dirty="0">
                <a:latin typeface="Microsoft JhengHei"/>
                <a:cs typeface="Microsoft JhengHei"/>
              </a:rPr>
              <a:t>由</a:t>
            </a:r>
            <a:r>
              <a:rPr sz="2200" b="1" spc="235" dirty="0">
                <a:latin typeface="Calibri"/>
                <a:cs typeface="Calibri"/>
              </a:rPr>
              <a:t>……</a:t>
            </a:r>
            <a:r>
              <a:rPr sz="2200" b="1" spc="65" dirty="0">
                <a:latin typeface="Microsoft JhengHei"/>
                <a:cs typeface="Microsoft JhengHei"/>
              </a:rPr>
              <a:t>造</a:t>
            </a:r>
            <a:r>
              <a:rPr sz="2200" b="1" spc="50" dirty="0">
                <a:latin typeface="Microsoft JhengHei"/>
                <a:cs typeface="Microsoft JhengHei"/>
              </a:rPr>
              <a:t>成</a:t>
            </a:r>
            <a:r>
              <a:rPr sz="2200" b="1" spc="60" dirty="0">
                <a:latin typeface="Microsoft JhengHei"/>
                <a:cs typeface="Microsoft JhengHei"/>
              </a:rPr>
              <a:t>的</a:t>
            </a:r>
            <a:r>
              <a:rPr sz="2200" b="1" spc="55" dirty="0">
                <a:latin typeface="Microsoft JhengHei"/>
                <a:cs typeface="Microsoft JhengHei"/>
              </a:rPr>
              <a:t>）⑧</a:t>
            </a:r>
            <a:r>
              <a:rPr sz="2200" b="1" spc="-5" dirty="0">
                <a:latin typeface="Microsoft JhengHei"/>
                <a:cs typeface="Microsoft JhengHei"/>
              </a:rPr>
              <a:t>围 </a:t>
            </a:r>
            <a:r>
              <a:rPr sz="2200" b="1" spc="125" dirty="0">
                <a:latin typeface="Microsoft JhengHei"/>
                <a:cs typeface="Microsoft JhengHei"/>
              </a:rPr>
              <a:t>绕以</a:t>
            </a:r>
            <a:r>
              <a:rPr sz="2200" b="1" spc="270" dirty="0">
                <a:latin typeface="Calibri"/>
                <a:cs typeface="Calibri"/>
              </a:rPr>
              <a:t>……</a:t>
            </a:r>
            <a:r>
              <a:rPr sz="2200" b="1" spc="110" dirty="0">
                <a:latin typeface="Microsoft JhengHei"/>
                <a:cs typeface="Microsoft JhengHei"/>
              </a:rPr>
              <a:t>为</a:t>
            </a:r>
            <a:r>
              <a:rPr sz="2200" b="1" spc="120" dirty="0">
                <a:latin typeface="Microsoft JhengHei"/>
                <a:cs typeface="Microsoft JhengHei"/>
              </a:rPr>
              <a:t>中</a:t>
            </a:r>
            <a:r>
              <a:rPr sz="2200" b="1" spc="130" dirty="0">
                <a:latin typeface="Microsoft JhengHei"/>
                <a:cs typeface="Microsoft JhengHei"/>
              </a:rPr>
              <a:t>心</a:t>
            </a:r>
            <a:r>
              <a:rPr sz="2200" b="1" spc="180" dirty="0">
                <a:latin typeface="Microsoft JhengHei"/>
                <a:cs typeface="Microsoft JhengHei"/>
              </a:rPr>
              <a:t>（</a:t>
            </a:r>
            <a:r>
              <a:rPr sz="2200" b="1" spc="180" dirty="0">
                <a:latin typeface="Calibri"/>
                <a:cs typeface="Calibri"/>
              </a:rPr>
              <a:t>A</a:t>
            </a:r>
            <a:r>
              <a:rPr sz="2200" b="1" spc="114" dirty="0">
                <a:latin typeface="Microsoft JhengHei"/>
                <a:cs typeface="Microsoft JhengHei"/>
              </a:rPr>
              <a:t>围</a:t>
            </a:r>
            <a:r>
              <a:rPr sz="2200" b="1" spc="125" dirty="0">
                <a:latin typeface="Microsoft JhengHei"/>
                <a:cs typeface="Microsoft JhengHei"/>
              </a:rPr>
              <a:t>绕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670" dirty="0">
                <a:latin typeface="Calibri"/>
                <a:cs typeface="Calibri"/>
              </a:rPr>
              <a:t> </a:t>
            </a:r>
            <a:r>
              <a:rPr sz="2200" b="1" spc="190" dirty="0">
                <a:latin typeface="Calibri"/>
                <a:cs typeface="Calibri"/>
              </a:rPr>
              <a:t>B</a:t>
            </a:r>
            <a:r>
              <a:rPr sz="2200" b="1" spc="114" dirty="0">
                <a:latin typeface="Microsoft JhengHei"/>
                <a:cs typeface="Microsoft JhengHei"/>
              </a:rPr>
              <a:t>以</a:t>
            </a:r>
            <a:r>
              <a:rPr sz="2200" b="1" spc="270" dirty="0">
                <a:latin typeface="Calibri"/>
                <a:cs typeface="Calibri"/>
              </a:rPr>
              <a:t>……</a:t>
            </a:r>
            <a:r>
              <a:rPr sz="2200" b="1" spc="125" dirty="0">
                <a:latin typeface="Microsoft JhengHei"/>
                <a:cs typeface="Microsoft JhengHei"/>
              </a:rPr>
              <a:t>为中</a:t>
            </a:r>
            <a:r>
              <a:rPr sz="2200" b="1" spc="114" dirty="0">
                <a:latin typeface="Microsoft JhengHei"/>
                <a:cs typeface="Microsoft JhengHei"/>
              </a:rPr>
              <a:t>心</a:t>
            </a:r>
            <a:r>
              <a:rPr sz="2200" b="1" spc="125" dirty="0">
                <a:latin typeface="Microsoft JhengHei"/>
                <a:cs typeface="Microsoft JhengHei"/>
              </a:rPr>
              <a:t>）⑨</a:t>
            </a:r>
            <a:r>
              <a:rPr sz="2200" b="1" spc="114" dirty="0">
                <a:latin typeface="Microsoft JhengHei"/>
                <a:cs typeface="Microsoft JhengHei"/>
              </a:rPr>
              <a:t>由</a:t>
            </a:r>
            <a:r>
              <a:rPr sz="2200" b="1" spc="125" dirty="0">
                <a:latin typeface="Microsoft JhengHei"/>
                <a:cs typeface="Microsoft JhengHei"/>
              </a:rPr>
              <a:t>于</a:t>
            </a:r>
            <a:r>
              <a:rPr sz="2200" b="1" spc="265" dirty="0">
                <a:latin typeface="Calibri"/>
                <a:cs typeface="Calibri"/>
              </a:rPr>
              <a:t>……</a:t>
            </a:r>
            <a:r>
              <a:rPr sz="2200" b="1" spc="125" dirty="0">
                <a:latin typeface="Microsoft JhengHei"/>
                <a:cs typeface="Microsoft JhengHei"/>
              </a:rPr>
              <a:t>所决</a:t>
            </a:r>
            <a:r>
              <a:rPr sz="2200" b="1" spc="110" dirty="0">
                <a:latin typeface="Microsoft JhengHei"/>
                <a:cs typeface="Microsoft JhengHei"/>
              </a:rPr>
              <a:t>定</a:t>
            </a:r>
            <a:r>
              <a:rPr sz="2200" b="1" spc="125" dirty="0">
                <a:latin typeface="Microsoft JhengHei"/>
                <a:cs typeface="Microsoft JhengHei"/>
              </a:rPr>
              <a:t>（</a:t>
            </a:r>
            <a:r>
              <a:rPr sz="2200" b="1" spc="125" dirty="0">
                <a:latin typeface="Calibri"/>
                <a:cs typeface="Calibri"/>
              </a:rPr>
              <a:t>A  </a:t>
            </a:r>
            <a:r>
              <a:rPr sz="2200" b="1" spc="15" dirty="0">
                <a:latin typeface="Microsoft JhengHei"/>
                <a:cs typeface="Microsoft JhengHei"/>
              </a:rPr>
              <a:t>由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15" dirty="0">
                <a:latin typeface="Microsoft JhengHei"/>
                <a:cs typeface="Microsoft JhengHei"/>
              </a:rPr>
              <a:t>决</a:t>
            </a:r>
            <a:r>
              <a:rPr sz="2200" b="1" spc="-5" dirty="0">
                <a:latin typeface="Microsoft JhengHei"/>
                <a:cs typeface="Microsoft JhengHei"/>
              </a:rPr>
              <a:t>定</a:t>
            </a:r>
            <a:r>
              <a:rPr sz="2200" b="1" spc="35" dirty="0">
                <a:latin typeface="Microsoft JhengHei"/>
                <a:cs typeface="Microsoft JhengHei"/>
              </a:rPr>
              <a:t> </a:t>
            </a:r>
            <a:r>
              <a:rPr sz="2200" b="1" spc="95" dirty="0">
                <a:latin typeface="Calibri"/>
                <a:cs typeface="Calibri"/>
              </a:rPr>
              <a:t>B</a:t>
            </a:r>
            <a:r>
              <a:rPr sz="2200" b="1" spc="15" dirty="0">
                <a:latin typeface="Microsoft JhengHei"/>
                <a:cs typeface="Microsoft JhengHei"/>
              </a:rPr>
              <a:t>为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15" dirty="0">
                <a:latin typeface="Microsoft JhengHei"/>
                <a:cs typeface="Microsoft JhengHei"/>
              </a:rPr>
              <a:t>所）⑩</a:t>
            </a:r>
            <a:r>
              <a:rPr sz="2200" b="1" spc="5" dirty="0">
                <a:latin typeface="Microsoft JhengHei"/>
                <a:cs typeface="Microsoft JhengHei"/>
              </a:rPr>
              <a:t>根</a:t>
            </a:r>
            <a:r>
              <a:rPr sz="2200" b="1" spc="15" dirty="0">
                <a:latin typeface="Microsoft JhengHei"/>
                <a:cs typeface="Microsoft JhengHei"/>
              </a:rPr>
              <a:t>据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5" dirty="0">
                <a:latin typeface="Microsoft JhengHei"/>
                <a:cs typeface="Microsoft JhengHei"/>
              </a:rPr>
              <a:t>显示</a:t>
            </a:r>
            <a:r>
              <a:rPr sz="2200" b="1" spc="150" dirty="0">
                <a:latin typeface="Calibri"/>
                <a:cs typeface="Calibri"/>
              </a:rPr>
              <a:t>……</a:t>
            </a:r>
            <a:r>
              <a:rPr sz="2200" b="1" spc="150" dirty="0">
                <a:latin typeface="Microsoft JhengHei"/>
                <a:cs typeface="Microsoft JhengHei"/>
              </a:rPr>
              <a:t>（</a:t>
            </a:r>
            <a:r>
              <a:rPr sz="2200" b="1" spc="150" dirty="0">
                <a:latin typeface="Calibri"/>
                <a:cs typeface="Calibri"/>
              </a:rPr>
              <a:t>A</a:t>
            </a:r>
            <a:r>
              <a:rPr sz="2200" b="1" spc="5" dirty="0">
                <a:latin typeface="Microsoft JhengHei"/>
                <a:cs typeface="Microsoft JhengHei"/>
              </a:rPr>
              <a:t>根据</a:t>
            </a:r>
            <a:r>
              <a:rPr sz="2200" b="1" spc="220" dirty="0">
                <a:latin typeface="Calibri"/>
                <a:cs typeface="Calibri"/>
              </a:rPr>
              <a:t>……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b="1" spc="180" dirty="0">
                <a:latin typeface="Calibri"/>
                <a:cs typeface="Calibri"/>
              </a:rPr>
              <a:t>B……</a:t>
            </a:r>
            <a:r>
              <a:rPr sz="2200" b="1" spc="15" dirty="0">
                <a:latin typeface="Microsoft JhengHei"/>
                <a:cs typeface="Microsoft JhengHei"/>
              </a:rPr>
              <a:t>显示</a:t>
            </a:r>
            <a:r>
              <a:rPr sz="2200" b="1" spc="-5" dirty="0">
                <a:latin typeface="Microsoft JhengHei"/>
                <a:cs typeface="Microsoft JhengHei"/>
              </a:rPr>
              <a:t>）</a:t>
            </a:r>
            <a:endParaRPr sz="2200">
              <a:latin typeface="Microsoft JhengHei"/>
              <a:cs typeface="Microsoft JhengHei"/>
            </a:endParaRPr>
          </a:p>
          <a:p>
            <a:pPr marL="12700" marR="5080" indent="914400" algn="just">
              <a:lnSpc>
                <a:spcPct val="103200"/>
              </a:lnSpc>
              <a:spcBef>
                <a:spcPts val="930"/>
              </a:spcBef>
            </a:pPr>
            <a:r>
              <a:rPr sz="2200" b="1" spc="85" dirty="0">
                <a:latin typeface="Microsoft JhengHei"/>
                <a:cs typeface="Microsoft JhengHei"/>
              </a:rPr>
              <a:t>赘</a:t>
            </a:r>
            <a:r>
              <a:rPr sz="2200" b="1" spc="100" dirty="0">
                <a:latin typeface="Microsoft JhengHei"/>
                <a:cs typeface="Microsoft JhengHei"/>
              </a:rPr>
              <a:t>余</a:t>
            </a:r>
            <a:r>
              <a:rPr sz="2200" b="1" spc="85" dirty="0">
                <a:latin typeface="Microsoft JhengHei"/>
                <a:cs typeface="Microsoft JhengHei"/>
              </a:rPr>
              <a:t>常见病点</a:t>
            </a:r>
            <a:r>
              <a:rPr sz="2200" b="1" spc="114" dirty="0">
                <a:latin typeface="Microsoft JhengHei"/>
                <a:cs typeface="Microsoft JhengHei"/>
              </a:rPr>
              <a:t>：</a:t>
            </a:r>
            <a:r>
              <a:rPr sz="2200" b="1" spc="90" dirty="0">
                <a:latin typeface="Microsoft JhengHei"/>
                <a:cs typeface="Microsoft JhengHei"/>
              </a:rPr>
              <a:t>“当前”</a:t>
            </a:r>
            <a:r>
              <a:rPr sz="2200" b="1" spc="100" dirty="0">
                <a:latin typeface="Microsoft JhengHei"/>
                <a:cs typeface="Microsoft JhengHei"/>
              </a:rPr>
              <a:t>和</a:t>
            </a:r>
            <a:r>
              <a:rPr sz="2200" b="1" spc="90" dirty="0">
                <a:latin typeface="Microsoft JhengHei"/>
                <a:cs typeface="Microsoft JhengHei"/>
              </a:rPr>
              <a:t>“当务之</a:t>
            </a:r>
            <a:r>
              <a:rPr sz="2200" b="1" spc="105" dirty="0">
                <a:latin typeface="Microsoft JhengHei"/>
                <a:cs typeface="Microsoft JhengHei"/>
              </a:rPr>
              <a:t>急</a:t>
            </a:r>
            <a:r>
              <a:rPr sz="2200" b="1" spc="90" dirty="0">
                <a:latin typeface="Microsoft JhengHei"/>
                <a:cs typeface="Microsoft JhengHei"/>
              </a:rPr>
              <a:t>”的连用</a:t>
            </a:r>
            <a:r>
              <a:rPr sz="2200" b="1" spc="105" dirty="0">
                <a:latin typeface="Microsoft JhengHei"/>
                <a:cs typeface="Microsoft JhengHei"/>
              </a:rPr>
              <a:t>，</a:t>
            </a:r>
            <a:r>
              <a:rPr sz="2200" b="1" spc="90" dirty="0">
                <a:latin typeface="Microsoft JhengHei"/>
                <a:cs typeface="Microsoft JhengHei"/>
              </a:rPr>
              <a:t>“十</a:t>
            </a:r>
            <a:r>
              <a:rPr sz="2200" b="1" spc="100" dirty="0">
                <a:latin typeface="Microsoft JhengHei"/>
                <a:cs typeface="Microsoft JhengHei"/>
              </a:rPr>
              <a:t>分</a:t>
            </a:r>
            <a:r>
              <a:rPr sz="2200" b="1" spc="-5" dirty="0">
                <a:latin typeface="Microsoft JhengHei"/>
                <a:cs typeface="Microsoft JhengHei"/>
              </a:rPr>
              <a:t>” </a:t>
            </a:r>
            <a:r>
              <a:rPr sz="2200" b="1" spc="30" dirty="0">
                <a:latin typeface="Microsoft JhengHei"/>
                <a:cs typeface="Microsoft JhengHei"/>
              </a:rPr>
              <a:t>和“</a:t>
            </a:r>
            <a:r>
              <a:rPr sz="2200" b="1" spc="15" dirty="0">
                <a:latin typeface="Microsoft JhengHei"/>
                <a:cs typeface="Microsoft JhengHei"/>
              </a:rPr>
              <a:t>酷</a:t>
            </a:r>
            <a:r>
              <a:rPr sz="2200" b="1" spc="30" dirty="0">
                <a:latin typeface="Microsoft JhengHei"/>
                <a:cs typeface="Microsoft JhengHei"/>
              </a:rPr>
              <a:t>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spc="30" dirty="0">
                <a:latin typeface="Microsoft JhengHei"/>
                <a:cs typeface="Microsoft JhengHei"/>
              </a:rPr>
              <a:t>连用</a:t>
            </a:r>
            <a:r>
              <a:rPr sz="2200" b="1" spc="15" dirty="0">
                <a:latin typeface="Microsoft JhengHei"/>
                <a:cs typeface="Microsoft JhengHei"/>
              </a:rPr>
              <a:t>，</a:t>
            </a:r>
            <a:r>
              <a:rPr sz="2200" b="1" spc="30" dirty="0">
                <a:latin typeface="Microsoft JhengHei"/>
                <a:cs typeface="Microsoft JhengHei"/>
              </a:rPr>
              <a:t>“</a:t>
            </a:r>
            <a:r>
              <a:rPr sz="2200" b="1" spc="15" dirty="0">
                <a:latin typeface="Microsoft JhengHei"/>
                <a:cs typeface="Microsoft JhengHei"/>
              </a:rPr>
              <a:t>十</a:t>
            </a:r>
            <a:r>
              <a:rPr sz="2200" b="1" spc="30" dirty="0">
                <a:latin typeface="Microsoft JhengHei"/>
                <a:cs typeface="Microsoft JhengHei"/>
              </a:rPr>
              <a:t>分”</a:t>
            </a:r>
            <a:r>
              <a:rPr sz="2200" b="1" spc="15" dirty="0">
                <a:latin typeface="Microsoft JhengHei"/>
                <a:cs typeface="Microsoft JhengHei"/>
              </a:rPr>
              <a:t>和</a:t>
            </a:r>
            <a:r>
              <a:rPr sz="2200" b="1" spc="30" dirty="0">
                <a:latin typeface="Microsoft JhengHei"/>
                <a:cs typeface="Microsoft JhengHei"/>
              </a:rPr>
              <a:t>“</a:t>
            </a:r>
            <a:r>
              <a:rPr sz="2200" b="1" spc="15" dirty="0">
                <a:latin typeface="Microsoft JhengHei"/>
                <a:cs typeface="Microsoft JhengHei"/>
              </a:rPr>
              <a:t>悬</a:t>
            </a:r>
            <a:r>
              <a:rPr sz="2200" b="1" spc="30" dirty="0">
                <a:latin typeface="Microsoft JhengHei"/>
                <a:cs typeface="Microsoft JhengHei"/>
              </a:rPr>
              <a:t>殊”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spc="25" dirty="0">
                <a:latin typeface="Microsoft JhengHei"/>
                <a:cs typeface="Microsoft JhengHei"/>
              </a:rPr>
              <a:t>连用</a:t>
            </a:r>
            <a:r>
              <a:rPr sz="2200" b="1" spc="30" dirty="0">
                <a:latin typeface="Microsoft JhengHei"/>
                <a:cs typeface="Microsoft JhengHei"/>
              </a:rPr>
              <a:t>，“</a:t>
            </a:r>
            <a:r>
              <a:rPr sz="2200" b="1" spc="15" dirty="0">
                <a:latin typeface="Microsoft JhengHei"/>
                <a:cs typeface="Microsoft JhengHei"/>
              </a:rPr>
              <a:t>防</a:t>
            </a:r>
            <a:r>
              <a:rPr sz="2200" b="1" spc="30" dirty="0">
                <a:latin typeface="Microsoft JhengHei"/>
                <a:cs typeface="Microsoft JhengHei"/>
              </a:rPr>
              <a:t>止</a:t>
            </a:r>
            <a:r>
              <a:rPr sz="2200" b="1" spc="15" dirty="0">
                <a:latin typeface="Microsoft JhengHei"/>
                <a:cs typeface="Microsoft JhengHei"/>
              </a:rPr>
              <a:t>”</a:t>
            </a:r>
            <a:r>
              <a:rPr sz="2200" b="1" spc="30" dirty="0">
                <a:latin typeface="Microsoft JhengHei"/>
                <a:cs typeface="Microsoft JhengHei"/>
              </a:rPr>
              <a:t>和“</a:t>
            </a:r>
            <a:r>
              <a:rPr sz="2200" b="1" spc="15" dirty="0">
                <a:latin typeface="Microsoft JhengHei"/>
                <a:cs typeface="Microsoft JhengHei"/>
              </a:rPr>
              <a:t>不</a:t>
            </a:r>
            <a:r>
              <a:rPr sz="2200" b="1" spc="30" dirty="0">
                <a:latin typeface="Microsoft JhengHei"/>
                <a:cs typeface="Microsoft JhengHei"/>
              </a:rPr>
              <a:t>再</a:t>
            </a:r>
            <a:r>
              <a:rPr sz="2200" b="1" spc="-5" dirty="0">
                <a:latin typeface="Microsoft JhengHei"/>
                <a:cs typeface="Microsoft JhengHei"/>
              </a:rPr>
              <a:t>” </a:t>
            </a:r>
            <a:r>
              <a:rPr sz="2200" b="1" spc="25" dirty="0">
                <a:latin typeface="Microsoft JhengHei"/>
                <a:cs typeface="Microsoft JhengHei"/>
              </a:rPr>
              <a:t>的连</a:t>
            </a:r>
            <a:r>
              <a:rPr sz="2200" b="1" spc="15" dirty="0">
                <a:latin typeface="Microsoft JhengHei"/>
                <a:cs typeface="Microsoft JhengHei"/>
              </a:rPr>
              <a:t>用</a:t>
            </a:r>
            <a:r>
              <a:rPr sz="2200" b="1" spc="20" dirty="0">
                <a:latin typeface="Microsoft JhengHei"/>
                <a:cs typeface="Microsoft JhengHei"/>
              </a:rPr>
              <a:t>，“</a:t>
            </a:r>
            <a:r>
              <a:rPr sz="2200" b="1" spc="25" dirty="0">
                <a:latin typeface="Microsoft JhengHei"/>
                <a:cs typeface="Microsoft JhengHei"/>
              </a:rPr>
              <a:t>令人</a:t>
            </a:r>
            <a:r>
              <a:rPr sz="2200" b="1" spc="15" dirty="0">
                <a:latin typeface="Microsoft JhengHei"/>
                <a:cs typeface="Microsoft JhengHei"/>
              </a:rPr>
              <a:t>”</a:t>
            </a:r>
            <a:r>
              <a:rPr sz="2200" b="1" spc="25" dirty="0">
                <a:latin typeface="Microsoft JhengHei"/>
                <a:cs typeface="Microsoft JhengHei"/>
              </a:rPr>
              <a:t>和</a:t>
            </a:r>
            <a:r>
              <a:rPr sz="2200" b="1" spc="15" dirty="0">
                <a:latin typeface="Microsoft JhengHei"/>
                <a:cs typeface="Microsoft JhengHei"/>
              </a:rPr>
              <a:t>“</a:t>
            </a:r>
            <a:r>
              <a:rPr sz="2200" b="1" spc="25" dirty="0">
                <a:latin typeface="Microsoft JhengHei"/>
                <a:cs typeface="Microsoft JhengHei"/>
              </a:rPr>
              <a:t>堪</a:t>
            </a:r>
            <a:r>
              <a:rPr sz="2200" b="1" spc="30" dirty="0">
                <a:latin typeface="Microsoft JhengHei"/>
                <a:cs typeface="Microsoft JhengHei"/>
              </a:rPr>
              <a:t>忧</a:t>
            </a:r>
            <a:r>
              <a:rPr sz="2200" b="1" spc="15" dirty="0">
                <a:latin typeface="Microsoft JhengHei"/>
                <a:cs typeface="Microsoft JhengHei"/>
              </a:rPr>
              <a:t>”</a:t>
            </a:r>
            <a:r>
              <a:rPr sz="2200" b="1" spc="25" dirty="0">
                <a:latin typeface="Microsoft JhengHei"/>
                <a:cs typeface="Microsoft JhengHei"/>
              </a:rPr>
              <a:t>的</a:t>
            </a:r>
            <a:r>
              <a:rPr sz="2200" b="1" spc="10" dirty="0">
                <a:latin typeface="Microsoft JhengHei"/>
                <a:cs typeface="Microsoft JhengHei"/>
              </a:rPr>
              <a:t>连</a:t>
            </a:r>
            <a:r>
              <a:rPr sz="2200" b="1" spc="30" dirty="0">
                <a:latin typeface="Microsoft JhengHei"/>
                <a:cs typeface="Microsoft JhengHei"/>
              </a:rPr>
              <a:t>用</a:t>
            </a:r>
            <a:r>
              <a:rPr sz="2200" b="1" spc="20" dirty="0">
                <a:latin typeface="Microsoft JhengHei"/>
                <a:cs typeface="Microsoft JhengHei"/>
              </a:rPr>
              <a:t>，“</a:t>
            </a:r>
            <a:r>
              <a:rPr sz="2200" b="1" spc="30" dirty="0">
                <a:latin typeface="Microsoft JhengHei"/>
                <a:cs typeface="Microsoft JhengHei"/>
              </a:rPr>
              <a:t>过</a:t>
            </a:r>
            <a:r>
              <a:rPr sz="2200" b="1" spc="15" dirty="0">
                <a:latin typeface="Microsoft JhengHei"/>
                <a:cs typeface="Microsoft JhengHei"/>
              </a:rPr>
              <a:t>分</a:t>
            </a:r>
            <a:r>
              <a:rPr sz="2200" b="1" spc="25" dirty="0">
                <a:latin typeface="Microsoft JhengHei"/>
                <a:cs typeface="Microsoft JhengHei"/>
              </a:rPr>
              <a:t>”和</a:t>
            </a:r>
            <a:r>
              <a:rPr sz="2200" b="1" spc="15" dirty="0">
                <a:latin typeface="Microsoft JhengHei"/>
                <a:cs typeface="Microsoft JhengHei"/>
              </a:rPr>
              <a:t>“</a:t>
            </a:r>
            <a:r>
              <a:rPr sz="2200" b="1" spc="25" dirty="0">
                <a:latin typeface="Microsoft JhengHei"/>
                <a:cs typeface="Microsoft JhengHei"/>
              </a:rPr>
              <a:t>溢</a:t>
            </a:r>
            <a:r>
              <a:rPr sz="2200" b="1" spc="15" dirty="0">
                <a:latin typeface="Microsoft JhengHei"/>
                <a:cs typeface="Microsoft JhengHei"/>
              </a:rPr>
              <a:t>美</a:t>
            </a:r>
            <a:r>
              <a:rPr sz="2200" b="1" spc="30" dirty="0">
                <a:latin typeface="Microsoft JhengHei"/>
                <a:cs typeface="Microsoft JhengHei"/>
              </a:rPr>
              <a:t>”</a:t>
            </a:r>
            <a:r>
              <a:rPr sz="2200" b="1" spc="25" dirty="0">
                <a:latin typeface="Microsoft JhengHei"/>
                <a:cs typeface="Microsoft JhengHei"/>
              </a:rPr>
              <a:t>的</a:t>
            </a:r>
            <a:r>
              <a:rPr sz="2200" b="1" spc="10" dirty="0">
                <a:latin typeface="Microsoft JhengHei"/>
                <a:cs typeface="Microsoft JhengHei"/>
              </a:rPr>
              <a:t>连</a:t>
            </a:r>
            <a:r>
              <a:rPr sz="2200" b="1" spc="30" dirty="0">
                <a:latin typeface="Microsoft JhengHei"/>
                <a:cs typeface="Microsoft JhengHei"/>
              </a:rPr>
              <a:t>用</a:t>
            </a:r>
            <a:r>
              <a:rPr sz="2200" b="1" spc="-5" dirty="0">
                <a:latin typeface="Microsoft JhengHei"/>
                <a:cs typeface="Microsoft JhengHei"/>
              </a:rPr>
              <a:t>，</a:t>
            </a:r>
            <a:endParaRPr sz="2200">
              <a:latin typeface="Microsoft JhengHei"/>
              <a:cs typeface="Microsoft JhengHei"/>
            </a:endParaRPr>
          </a:p>
          <a:p>
            <a:pPr marL="12700" marR="5080">
              <a:lnSpc>
                <a:spcPts val="2470"/>
              </a:lnSpc>
              <a:spcBef>
                <a:spcPts val="225"/>
              </a:spcBef>
            </a:pPr>
            <a:r>
              <a:rPr sz="2200" b="1" spc="30" dirty="0">
                <a:latin typeface="Microsoft JhengHei"/>
                <a:cs typeface="Microsoft JhengHei"/>
              </a:rPr>
              <a:t>“悬</a:t>
            </a:r>
            <a:r>
              <a:rPr sz="2200" b="1" spc="15" dirty="0">
                <a:latin typeface="Microsoft JhengHei"/>
                <a:cs typeface="Microsoft JhengHei"/>
              </a:rPr>
              <a:t>殊</a:t>
            </a:r>
            <a:r>
              <a:rPr sz="2200" b="1" spc="30" dirty="0">
                <a:latin typeface="Microsoft JhengHei"/>
                <a:cs typeface="Microsoft JhengHei"/>
              </a:rPr>
              <a:t>”</a:t>
            </a:r>
            <a:r>
              <a:rPr sz="2200" b="1" spc="20" dirty="0">
                <a:latin typeface="Microsoft JhengHei"/>
                <a:cs typeface="Microsoft JhengHei"/>
              </a:rPr>
              <a:t>和</a:t>
            </a:r>
            <a:r>
              <a:rPr sz="2200" b="1" spc="30" dirty="0">
                <a:latin typeface="Microsoft JhengHei"/>
                <a:cs typeface="Microsoft JhengHei"/>
              </a:rPr>
              <a:t>“很</a:t>
            </a:r>
            <a:r>
              <a:rPr sz="2200" b="1" spc="15" dirty="0">
                <a:latin typeface="Microsoft JhengHei"/>
                <a:cs typeface="Microsoft JhengHei"/>
              </a:rPr>
              <a:t>大</a:t>
            </a:r>
            <a:r>
              <a:rPr sz="2200" b="1" spc="30" dirty="0">
                <a:latin typeface="Microsoft JhengHei"/>
                <a:cs typeface="Microsoft JhengHei"/>
              </a:rPr>
              <a:t>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spc="25" dirty="0">
                <a:latin typeface="Microsoft JhengHei"/>
                <a:cs typeface="Microsoft JhengHei"/>
              </a:rPr>
              <a:t>连</a:t>
            </a:r>
            <a:r>
              <a:rPr sz="2200" b="1" spc="35" dirty="0">
                <a:latin typeface="Microsoft JhengHei"/>
                <a:cs typeface="Microsoft JhengHei"/>
              </a:rPr>
              <a:t>用</a:t>
            </a:r>
            <a:r>
              <a:rPr sz="2200" b="1" spc="15" dirty="0">
                <a:latin typeface="Microsoft JhengHei"/>
                <a:cs typeface="Microsoft JhengHei"/>
              </a:rPr>
              <a:t>，</a:t>
            </a:r>
            <a:r>
              <a:rPr sz="2200" b="1" spc="30" dirty="0">
                <a:latin typeface="Microsoft JhengHei"/>
                <a:cs typeface="Microsoft JhengHei"/>
              </a:rPr>
              <a:t>“</a:t>
            </a:r>
            <a:r>
              <a:rPr sz="2200" b="1" spc="15" dirty="0">
                <a:latin typeface="Microsoft JhengHei"/>
                <a:cs typeface="Microsoft JhengHei"/>
              </a:rPr>
              <a:t>更</a:t>
            </a:r>
            <a:r>
              <a:rPr sz="2200" b="1" spc="30" dirty="0">
                <a:latin typeface="Microsoft JhengHei"/>
                <a:cs typeface="Microsoft JhengHei"/>
              </a:rPr>
              <a:t>为”</a:t>
            </a:r>
            <a:r>
              <a:rPr sz="2200" b="1" spc="15" dirty="0">
                <a:latin typeface="Microsoft JhengHei"/>
                <a:cs typeface="Microsoft JhengHei"/>
              </a:rPr>
              <a:t>和</a:t>
            </a:r>
            <a:r>
              <a:rPr sz="2200" b="1" spc="30" dirty="0">
                <a:latin typeface="Microsoft JhengHei"/>
                <a:cs typeface="Microsoft JhengHei"/>
              </a:rPr>
              <a:t>“</a:t>
            </a:r>
            <a:r>
              <a:rPr sz="2200" b="1" spc="15" dirty="0">
                <a:latin typeface="Microsoft JhengHei"/>
                <a:cs typeface="Microsoft JhengHei"/>
              </a:rPr>
              <a:t>弥</a:t>
            </a:r>
            <a:r>
              <a:rPr sz="2200" b="1" spc="30" dirty="0">
                <a:latin typeface="Microsoft JhengHei"/>
                <a:cs typeface="Microsoft JhengHei"/>
              </a:rPr>
              <a:t>足”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spc="25" dirty="0">
                <a:latin typeface="Microsoft JhengHei"/>
                <a:cs typeface="Microsoft JhengHei"/>
              </a:rPr>
              <a:t>连</a:t>
            </a:r>
            <a:r>
              <a:rPr sz="2200" b="1" spc="20" dirty="0">
                <a:latin typeface="Microsoft JhengHei"/>
                <a:cs typeface="Microsoft JhengHei"/>
              </a:rPr>
              <a:t>用</a:t>
            </a:r>
            <a:r>
              <a:rPr sz="2200" b="1" spc="30" dirty="0">
                <a:latin typeface="Microsoft JhengHei"/>
                <a:cs typeface="Microsoft JhengHei"/>
              </a:rPr>
              <a:t>，“</a:t>
            </a:r>
            <a:r>
              <a:rPr sz="2200" b="1" spc="15" dirty="0">
                <a:latin typeface="Microsoft JhengHei"/>
                <a:cs typeface="Microsoft JhengHei"/>
              </a:rPr>
              <a:t>过</a:t>
            </a:r>
            <a:r>
              <a:rPr sz="2200" b="1" spc="30" dirty="0">
                <a:latin typeface="Microsoft JhengHei"/>
                <a:cs typeface="Microsoft JhengHei"/>
              </a:rPr>
              <a:t>分</a:t>
            </a:r>
            <a:r>
              <a:rPr sz="2200" b="1" spc="-5" dirty="0">
                <a:latin typeface="Microsoft JhengHei"/>
                <a:cs typeface="Microsoft JhengHei"/>
              </a:rPr>
              <a:t>” </a:t>
            </a:r>
            <a:r>
              <a:rPr sz="2200" b="1" spc="15" dirty="0">
                <a:latin typeface="Microsoft JhengHei"/>
                <a:cs typeface="Microsoft JhengHei"/>
              </a:rPr>
              <a:t>和</a:t>
            </a:r>
            <a:r>
              <a:rPr sz="2200" b="1" spc="5" dirty="0">
                <a:latin typeface="Microsoft JhengHei"/>
                <a:cs typeface="Microsoft JhengHei"/>
              </a:rPr>
              <a:t>“苛</a:t>
            </a:r>
            <a:r>
              <a:rPr sz="2200" b="1" spc="15" dirty="0">
                <a:latin typeface="Microsoft JhengHei"/>
                <a:cs typeface="Microsoft JhengHei"/>
              </a:rPr>
              <a:t>求</a:t>
            </a:r>
            <a:r>
              <a:rPr sz="2200" b="1" spc="5" dirty="0">
                <a:latin typeface="Microsoft JhengHei"/>
                <a:cs typeface="Microsoft JhengHei"/>
              </a:rPr>
              <a:t>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dirty="0">
                <a:latin typeface="Microsoft JhengHei"/>
                <a:cs typeface="Microsoft JhengHei"/>
              </a:rPr>
              <a:t>连</a:t>
            </a:r>
            <a:r>
              <a:rPr sz="2200" b="1" spc="10" dirty="0">
                <a:latin typeface="Microsoft JhengHei"/>
                <a:cs typeface="Microsoft JhengHei"/>
              </a:rPr>
              <a:t>用，“</a:t>
            </a:r>
            <a:r>
              <a:rPr sz="2200" b="1" spc="15" dirty="0">
                <a:latin typeface="Microsoft JhengHei"/>
                <a:cs typeface="Microsoft JhengHei"/>
              </a:rPr>
              <a:t>可</a:t>
            </a:r>
            <a:r>
              <a:rPr sz="2200" b="1" spc="10" dirty="0">
                <a:latin typeface="Microsoft JhengHei"/>
                <a:cs typeface="Microsoft JhengHei"/>
              </a:rPr>
              <a:t>以</a:t>
            </a:r>
            <a:r>
              <a:rPr sz="2200" b="1" spc="5" dirty="0">
                <a:latin typeface="Microsoft JhengHei"/>
                <a:cs typeface="Microsoft JhengHei"/>
              </a:rPr>
              <a:t>”</a:t>
            </a:r>
            <a:r>
              <a:rPr sz="2200" b="1" spc="15" dirty="0">
                <a:latin typeface="Microsoft JhengHei"/>
                <a:cs typeface="Microsoft JhengHei"/>
              </a:rPr>
              <a:t>和</a:t>
            </a:r>
            <a:r>
              <a:rPr sz="2200" b="1" spc="5" dirty="0">
                <a:latin typeface="Microsoft JhengHei"/>
                <a:cs typeface="Microsoft JhengHei"/>
              </a:rPr>
              <a:t>“</a:t>
            </a:r>
            <a:r>
              <a:rPr sz="2200" b="1" spc="15" dirty="0">
                <a:latin typeface="Microsoft JhengHei"/>
                <a:cs typeface="Microsoft JhengHei"/>
              </a:rPr>
              <a:t>堪</a:t>
            </a:r>
            <a:r>
              <a:rPr sz="2200" b="1" spc="5" dirty="0">
                <a:latin typeface="Microsoft JhengHei"/>
                <a:cs typeface="Microsoft JhengHei"/>
              </a:rPr>
              <a:t>称”</a:t>
            </a:r>
            <a:r>
              <a:rPr sz="2200" b="1" spc="15" dirty="0">
                <a:latin typeface="Microsoft JhengHei"/>
                <a:cs typeface="Microsoft JhengHei"/>
              </a:rPr>
              <a:t>的</a:t>
            </a:r>
            <a:r>
              <a:rPr sz="2200" b="1" spc="5" dirty="0">
                <a:latin typeface="Microsoft JhengHei"/>
                <a:cs typeface="Microsoft JhengHei"/>
              </a:rPr>
              <a:t>连</a:t>
            </a:r>
            <a:r>
              <a:rPr sz="2200" b="1" spc="15" dirty="0">
                <a:latin typeface="Microsoft JhengHei"/>
                <a:cs typeface="Microsoft JhengHei"/>
              </a:rPr>
              <a:t>用</a:t>
            </a:r>
            <a:r>
              <a:rPr sz="2200" b="1" spc="-5" dirty="0">
                <a:latin typeface="Microsoft JhengHei"/>
                <a:cs typeface="Microsoft JhengHei"/>
              </a:rPr>
              <a:t>。</a:t>
            </a:r>
            <a:endParaRPr sz="2200">
              <a:latin typeface="Microsoft JhengHei"/>
              <a:cs typeface="Microsoft Jheng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1665" y="649579"/>
            <a:ext cx="8064500" cy="4845685"/>
          </a:xfrm>
          <a:prstGeom prst="rect">
            <a:avLst/>
          </a:prstGeom>
        </p:spPr>
        <p:txBody>
          <a:bodyPr vert="horz" wrap="square" lIns="0" tIns="218440" rIns="0" bIns="0" rtlCol="0">
            <a:spAutoFit/>
          </a:bodyPr>
          <a:lstStyle/>
          <a:p>
            <a:pPr marL="2528570" indent="-228600">
              <a:lnSpc>
                <a:spcPct val="100000"/>
              </a:lnSpc>
              <a:spcBef>
                <a:spcPts val="1720"/>
              </a:spcBef>
              <a:buFont typeface="Arial"/>
              <a:buChar char="•"/>
              <a:tabLst>
                <a:tab pos="2529205" algn="l"/>
              </a:tabLst>
            </a:pPr>
            <a:r>
              <a:rPr sz="2600" b="1" dirty="0">
                <a:latin typeface="SimSun"/>
                <a:cs typeface="SimSun"/>
              </a:rPr>
              <a:t>做标注（标志性病点）：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1</a:t>
            </a:r>
            <a:r>
              <a:rPr sz="2600" b="1" dirty="0">
                <a:latin typeface="SimSun"/>
                <a:cs typeface="SimSun"/>
              </a:rPr>
              <a:t>、关联词（主语相同，</a:t>
            </a:r>
            <a:r>
              <a:rPr sz="2600" b="1" spc="-15" dirty="0">
                <a:latin typeface="SimSun"/>
                <a:cs typeface="SimSun"/>
              </a:rPr>
              <a:t>关</a:t>
            </a:r>
            <a:r>
              <a:rPr sz="2600" b="1" dirty="0">
                <a:latin typeface="SimSun"/>
                <a:cs typeface="SimSun"/>
              </a:rPr>
              <a:t>联在后</a:t>
            </a:r>
            <a:r>
              <a:rPr sz="2600" b="1" spc="-15" dirty="0">
                <a:latin typeface="SimSun"/>
                <a:cs typeface="SimSun"/>
              </a:rPr>
              <a:t>。</a:t>
            </a:r>
            <a:r>
              <a:rPr sz="2600" b="1" dirty="0">
                <a:latin typeface="SimSun"/>
                <a:cs typeface="SimSun"/>
              </a:rPr>
              <a:t>缺失</a:t>
            </a:r>
            <a:r>
              <a:rPr sz="2600" b="1" spc="-15" dirty="0">
                <a:latin typeface="SimSun"/>
                <a:cs typeface="SimSun"/>
              </a:rPr>
              <a:t>。</a:t>
            </a:r>
            <a:r>
              <a:rPr sz="2600" b="1" dirty="0">
                <a:latin typeface="SimSun"/>
                <a:cs typeface="SimSun"/>
              </a:rPr>
              <a:t>搭配</a:t>
            </a:r>
            <a:r>
              <a:rPr sz="2600" b="1" spc="-15" dirty="0">
                <a:latin typeface="SimSun"/>
                <a:cs typeface="SimSun"/>
              </a:rPr>
              <a:t>不</a:t>
            </a:r>
            <a:r>
              <a:rPr sz="2600" b="1" dirty="0">
                <a:latin typeface="SimSun"/>
                <a:cs typeface="SimSun"/>
              </a:rPr>
              <a:t>当）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35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2</a:t>
            </a:r>
            <a:r>
              <a:rPr sz="2600" b="1" dirty="0">
                <a:latin typeface="SimSun"/>
                <a:cs typeface="SimSun"/>
              </a:rPr>
              <a:t>、介词（开头。缺失。</a:t>
            </a:r>
            <a:r>
              <a:rPr sz="2600" b="1" spc="-15" dirty="0">
                <a:latin typeface="SimSun"/>
                <a:cs typeface="SimSun"/>
              </a:rPr>
              <a:t>主</a:t>
            </a:r>
            <a:r>
              <a:rPr sz="2600" b="1" dirty="0">
                <a:latin typeface="SimSun"/>
                <a:cs typeface="SimSun"/>
              </a:rPr>
              <a:t>客颠倒</a:t>
            </a:r>
            <a:r>
              <a:rPr sz="2600" b="1" spc="-15" dirty="0">
                <a:latin typeface="SimSun"/>
                <a:cs typeface="SimSun"/>
              </a:rPr>
              <a:t>。</a:t>
            </a:r>
            <a:r>
              <a:rPr sz="2600" b="1" dirty="0">
                <a:latin typeface="SimSun"/>
                <a:cs typeface="SimSun"/>
              </a:rPr>
              <a:t>介宾</a:t>
            </a:r>
            <a:r>
              <a:rPr sz="2600" b="1" spc="-15" dirty="0">
                <a:latin typeface="SimSun"/>
                <a:cs typeface="SimSun"/>
              </a:rPr>
              <a:t>搭</a:t>
            </a:r>
            <a:r>
              <a:rPr sz="2600" b="1" dirty="0">
                <a:latin typeface="SimSun"/>
                <a:cs typeface="SimSun"/>
              </a:rPr>
              <a:t>配不</a:t>
            </a:r>
            <a:r>
              <a:rPr sz="2600" b="1" spc="-15" dirty="0">
                <a:latin typeface="SimSun"/>
                <a:cs typeface="SimSun"/>
              </a:rPr>
              <a:t>当</a:t>
            </a:r>
            <a:r>
              <a:rPr sz="2600" b="1" spc="-10" dirty="0">
                <a:latin typeface="SimSun"/>
                <a:cs typeface="SimSun"/>
              </a:rPr>
              <a:t>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3</a:t>
            </a:r>
            <a:r>
              <a:rPr sz="2600" b="1" dirty="0">
                <a:latin typeface="SimSun"/>
                <a:cs typeface="SimSun"/>
              </a:rPr>
              <a:t>、否定、两面词（</a:t>
            </a:r>
            <a:r>
              <a:rPr sz="2600" b="1" dirty="0">
                <a:latin typeface="Tw Cen MT"/>
                <a:cs typeface="Tw Cen MT"/>
              </a:rPr>
              <a:t>2</a:t>
            </a:r>
            <a:r>
              <a:rPr sz="2600" b="1" dirty="0">
                <a:latin typeface="SimSun"/>
                <a:cs typeface="SimSun"/>
              </a:rPr>
              <a:t>对</a:t>
            </a:r>
            <a:r>
              <a:rPr sz="2600" b="1" spc="-15" dirty="0">
                <a:latin typeface="Tw Cen MT"/>
                <a:cs typeface="Tw Cen MT"/>
              </a:rPr>
              <a:t>1</a:t>
            </a:r>
            <a:r>
              <a:rPr sz="2600" b="1" dirty="0">
                <a:latin typeface="SimSun"/>
                <a:cs typeface="SimSun"/>
              </a:rPr>
              <a:t>。否</a:t>
            </a:r>
            <a:r>
              <a:rPr sz="2600" b="1" spc="-10" dirty="0">
                <a:latin typeface="SimSun"/>
                <a:cs typeface="SimSun"/>
              </a:rPr>
              <a:t>定</a:t>
            </a:r>
            <a:r>
              <a:rPr sz="2600" b="1" dirty="0">
                <a:latin typeface="SimSun"/>
                <a:cs typeface="SimSun"/>
              </a:rPr>
              <a:t>不当</a:t>
            </a:r>
            <a:r>
              <a:rPr sz="2600" b="1" spc="-10" dirty="0">
                <a:latin typeface="SimSun"/>
                <a:cs typeface="SimSun"/>
              </a:rPr>
              <a:t>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4</a:t>
            </a:r>
            <a:r>
              <a:rPr sz="2600" b="1" dirty="0">
                <a:latin typeface="SimSun"/>
                <a:cs typeface="SimSun"/>
              </a:rPr>
              <a:t>、数词、量词（滥用。</a:t>
            </a:r>
            <a:r>
              <a:rPr sz="2600" b="1" spc="-10" dirty="0">
                <a:latin typeface="SimSun"/>
                <a:cs typeface="SimSun"/>
              </a:rPr>
              <a:t>歧</a:t>
            </a:r>
            <a:r>
              <a:rPr sz="2600" b="1" dirty="0">
                <a:latin typeface="SimSun"/>
                <a:cs typeface="SimSun"/>
              </a:rPr>
              <a:t>义）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3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5</a:t>
            </a:r>
            <a:r>
              <a:rPr sz="2600" b="1" dirty="0">
                <a:latin typeface="SimSun"/>
                <a:cs typeface="SimSun"/>
              </a:rPr>
              <a:t>、代词（指代不明。歧</a:t>
            </a:r>
            <a:r>
              <a:rPr sz="2600" b="1" spc="-15" dirty="0">
                <a:latin typeface="SimSun"/>
                <a:cs typeface="SimSun"/>
              </a:rPr>
              <a:t>义</a:t>
            </a:r>
            <a:r>
              <a:rPr sz="2600" b="1" spc="-10" dirty="0">
                <a:latin typeface="SimSun"/>
                <a:cs typeface="SimSun"/>
              </a:rPr>
              <a:t>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2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6</a:t>
            </a:r>
            <a:r>
              <a:rPr sz="2600" b="1" dirty="0">
                <a:latin typeface="SimSun"/>
                <a:cs typeface="SimSun"/>
              </a:rPr>
              <a:t>、并列成分（分类不当</a:t>
            </a:r>
            <a:r>
              <a:rPr sz="2600" b="1" spc="-15" dirty="0">
                <a:latin typeface="SimSun"/>
                <a:cs typeface="SimSun"/>
              </a:rPr>
              <a:t>。</a:t>
            </a:r>
            <a:r>
              <a:rPr sz="2600" b="1" dirty="0">
                <a:latin typeface="SimSun"/>
                <a:cs typeface="SimSun"/>
              </a:rPr>
              <a:t>语序。</a:t>
            </a:r>
            <a:r>
              <a:rPr sz="2600" b="1" spc="-15" dirty="0">
                <a:latin typeface="SimSun"/>
                <a:cs typeface="SimSun"/>
              </a:rPr>
              <a:t>歧</a:t>
            </a:r>
            <a:r>
              <a:rPr sz="2600" b="1" dirty="0">
                <a:latin typeface="SimSun"/>
                <a:cs typeface="SimSun"/>
              </a:rPr>
              <a:t>义。</a:t>
            </a:r>
            <a:r>
              <a:rPr sz="2600" b="1" spc="-15" dirty="0">
                <a:latin typeface="SimSun"/>
                <a:cs typeface="SimSun"/>
              </a:rPr>
              <a:t>搭</a:t>
            </a:r>
            <a:r>
              <a:rPr sz="2600" b="1" dirty="0">
                <a:latin typeface="SimSun"/>
                <a:cs typeface="SimSun"/>
              </a:rPr>
              <a:t>配不</a:t>
            </a:r>
            <a:r>
              <a:rPr sz="2600" b="1" spc="-15" dirty="0">
                <a:latin typeface="SimSun"/>
                <a:cs typeface="SimSun"/>
              </a:rPr>
              <a:t>当</a:t>
            </a:r>
            <a:r>
              <a:rPr sz="2600" b="1" spc="-10" dirty="0">
                <a:latin typeface="SimSun"/>
                <a:cs typeface="SimSun"/>
              </a:rPr>
              <a:t>）</a:t>
            </a:r>
            <a:endParaRPr sz="2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625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spc="-5" dirty="0">
                <a:latin typeface="Tw Cen MT"/>
                <a:cs typeface="Tw Cen MT"/>
              </a:rPr>
              <a:t>7</a:t>
            </a:r>
            <a:r>
              <a:rPr sz="2600" b="1" dirty="0">
                <a:latin typeface="SimSun"/>
                <a:cs typeface="SimSun"/>
              </a:rPr>
              <a:t>、暗含</a:t>
            </a:r>
            <a:r>
              <a:rPr sz="2600" b="1" spc="-5" dirty="0">
                <a:latin typeface="Tw Cen MT"/>
                <a:cs typeface="Tw Cen MT"/>
              </a:rPr>
              <a:t>2</a:t>
            </a:r>
            <a:r>
              <a:rPr sz="2600" b="1" dirty="0">
                <a:latin typeface="SimSun"/>
                <a:cs typeface="SimSun"/>
              </a:rPr>
              <a:t>对</a:t>
            </a:r>
            <a:r>
              <a:rPr sz="2600" b="1" dirty="0">
                <a:latin typeface="Tw Cen MT"/>
                <a:cs typeface="Tw Cen MT"/>
              </a:rPr>
              <a:t>1</a:t>
            </a:r>
            <a:r>
              <a:rPr sz="2600" b="1" dirty="0">
                <a:latin typeface="SimSun"/>
                <a:cs typeface="SimSun"/>
              </a:rPr>
              <a:t>（搭配</a:t>
            </a:r>
            <a:r>
              <a:rPr sz="2600" b="1" spc="-10" dirty="0">
                <a:latin typeface="SimSun"/>
                <a:cs typeface="SimSun"/>
              </a:rPr>
              <a:t>不</a:t>
            </a:r>
            <a:r>
              <a:rPr sz="2600" b="1" dirty="0">
                <a:latin typeface="SimSun"/>
                <a:cs typeface="SimSun"/>
              </a:rPr>
              <a:t>当、歧</a:t>
            </a:r>
            <a:r>
              <a:rPr sz="2600" b="1" spc="-10" dirty="0">
                <a:latin typeface="SimSun"/>
                <a:cs typeface="SimSun"/>
              </a:rPr>
              <a:t>义）</a:t>
            </a:r>
            <a:endParaRPr sz="26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5660" y="728344"/>
            <a:ext cx="7593965" cy="3425190"/>
          </a:xfrm>
          <a:prstGeom prst="rect">
            <a:avLst/>
          </a:prstGeom>
        </p:spPr>
        <p:txBody>
          <a:bodyPr vert="horz" wrap="square" lIns="0" tIns="19431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530"/>
              </a:spcBef>
              <a:buFont typeface="Arial"/>
              <a:buChar char="•"/>
              <a:tabLst>
                <a:tab pos="241300" algn="l"/>
              </a:tabLst>
            </a:pPr>
            <a:r>
              <a:rPr sz="3600" b="1" spc="-5" dirty="0">
                <a:latin typeface="Tw Cen MT"/>
                <a:cs typeface="Tw Cen MT"/>
              </a:rPr>
              <a:t>2</a:t>
            </a:r>
            <a:r>
              <a:rPr sz="3600" b="1" spc="-5" dirty="0">
                <a:latin typeface="SimSun"/>
                <a:cs typeface="SimSun"/>
              </a:rPr>
              <a:t>、划主干、看修饰</a:t>
            </a:r>
            <a:endParaRPr sz="3600">
              <a:latin typeface="SimSun"/>
              <a:cs typeface="SimSun"/>
            </a:endParaRPr>
          </a:p>
          <a:p>
            <a:pPr marL="241300" indent="-228600">
              <a:lnSpc>
                <a:spcPct val="100000"/>
              </a:lnSpc>
              <a:spcBef>
                <a:spcPts val="1430"/>
              </a:spcBef>
              <a:buFont typeface="Arial"/>
              <a:buChar char="•"/>
              <a:tabLst>
                <a:tab pos="241300" algn="l"/>
              </a:tabLst>
            </a:pPr>
            <a:r>
              <a:rPr sz="3600" b="1" spc="-5" dirty="0">
                <a:latin typeface="SimSun"/>
                <a:cs typeface="SimSun"/>
              </a:rPr>
              <a:t>主干（搭配不当。残缺）</a:t>
            </a:r>
            <a:endParaRPr sz="3600">
              <a:latin typeface="SimSun"/>
              <a:cs typeface="SimSun"/>
            </a:endParaRPr>
          </a:p>
          <a:p>
            <a:pPr marL="241300" marR="5080" indent="-228600" algn="just">
              <a:lnSpc>
                <a:spcPct val="110000"/>
              </a:lnSpc>
              <a:spcBef>
                <a:spcPts val="1005"/>
              </a:spcBef>
              <a:buFont typeface="Arial"/>
              <a:buChar char="•"/>
              <a:tabLst>
                <a:tab pos="241300" algn="l"/>
              </a:tabLst>
            </a:pPr>
            <a:r>
              <a:rPr sz="3600" b="1" spc="-5" dirty="0">
                <a:latin typeface="SimSun"/>
                <a:cs typeface="SimSun"/>
              </a:rPr>
              <a:t>修饰中心语（多层定状语序失调。定 状中语序。搭配不当。缺失。前后矛 盾、歧义）</a:t>
            </a:r>
            <a:endParaRPr sz="36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8788" y="243840"/>
            <a:ext cx="603504" cy="601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87206" y="557022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70" y="5718809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1969" y="252222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95131" y="243840"/>
            <a:ext cx="603503" cy="601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8788" y="6028944"/>
            <a:ext cx="603504" cy="6035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95131" y="6028944"/>
            <a:ext cx="603503" cy="603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1969" y="6619493"/>
            <a:ext cx="8114665" cy="0"/>
          </a:xfrm>
          <a:custGeom>
            <a:avLst/>
            <a:gdLst/>
            <a:ahLst/>
            <a:cxnLst/>
            <a:rect l="l" t="t" r="r" b="b"/>
            <a:pathLst>
              <a:path w="8114665">
                <a:moveTo>
                  <a:pt x="0" y="0"/>
                </a:moveTo>
                <a:lnTo>
                  <a:pt x="8114664" y="0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7170" y="570737"/>
            <a:ext cx="1270" cy="5718810"/>
          </a:xfrm>
          <a:custGeom>
            <a:avLst/>
            <a:gdLst/>
            <a:ahLst/>
            <a:cxnLst/>
            <a:rect l="l" t="t" r="r" b="b"/>
            <a:pathLst>
              <a:path w="1270" h="5718810">
                <a:moveTo>
                  <a:pt x="0" y="0"/>
                </a:moveTo>
                <a:lnTo>
                  <a:pt x="1269" y="5718810"/>
                </a:lnTo>
              </a:path>
            </a:pathLst>
          </a:custGeom>
          <a:ln w="19811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3811" y="1876044"/>
            <a:ext cx="952500" cy="2621280"/>
          </a:xfrm>
          <a:custGeom>
            <a:avLst/>
            <a:gdLst/>
            <a:ahLst/>
            <a:cxnLst/>
            <a:rect l="l" t="t" r="r" b="b"/>
            <a:pathLst>
              <a:path w="952500" h="2621279">
                <a:moveTo>
                  <a:pt x="0" y="2621279"/>
                </a:moveTo>
                <a:lnTo>
                  <a:pt x="952500" y="2621279"/>
                </a:lnTo>
                <a:lnTo>
                  <a:pt x="952500" y="0"/>
                </a:lnTo>
                <a:lnTo>
                  <a:pt x="0" y="0"/>
                </a:lnTo>
                <a:lnTo>
                  <a:pt x="0" y="2621279"/>
                </a:lnTo>
                <a:close/>
              </a:path>
            </a:pathLst>
          </a:custGeom>
          <a:ln w="12192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23416" y="1757172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6"/>
                </a:moveTo>
                <a:lnTo>
                  <a:pt x="234696" y="234696"/>
                </a:lnTo>
                <a:lnTo>
                  <a:pt x="234696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65248" y="1757172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6"/>
                </a:moveTo>
                <a:lnTo>
                  <a:pt x="236219" y="234696"/>
                </a:lnTo>
                <a:lnTo>
                  <a:pt x="236219" y="0"/>
                </a:lnTo>
                <a:lnTo>
                  <a:pt x="0" y="0"/>
                </a:lnTo>
                <a:lnTo>
                  <a:pt x="0" y="234696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23416" y="4384547"/>
            <a:ext cx="234950" cy="234950"/>
          </a:xfrm>
          <a:custGeom>
            <a:avLst/>
            <a:gdLst/>
            <a:ahLst/>
            <a:cxnLst/>
            <a:rect l="l" t="t" r="r" b="b"/>
            <a:pathLst>
              <a:path w="234950" h="234950">
                <a:moveTo>
                  <a:pt x="0" y="234695"/>
                </a:moveTo>
                <a:lnTo>
                  <a:pt x="234696" y="234695"/>
                </a:lnTo>
                <a:lnTo>
                  <a:pt x="234696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4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65248" y="4384547"/>
            <a:ext cx="236220" cy="234950"/>
          </a:xfrm>
          <a:custGeom>
            <a:avLst/>
            <a:gdLst/>
            <a:ahLst/>
            <a:cxnLst/>
            <a:rect l="l" t="t" r="r" b="b"/>
            <a:pathLst>
              <a:path w="236219" h="234950">
                <a:moveTo>
                  <a:pt x="0" y="234695"/>
                </a:moveTo>
                <a:lnTo>
                  <a:pt x="236219" y="234695"/>
                </a:lnTo>
                <a:lnTo>
                  <a:pt x="236219" y="0"/>
                </a:lnTo>
                <a:lnTo>
                  <a:pt x="0" y="0"/>
                </a:lnTo>
                <a:lnTo>
                  <a:pt x="0" y="234695"/>
                </a:lnTo>
                <a:close/>
              </a:path>
            </a:pathLst>
          </a:custGeom>
          <a:ln w="15239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34108" y="2824175"/>
            <a:ext cx="5854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5" dirty="0">
                <a:solidFill>
                  <a:srgbClr val="404040"/>
                </a:solidFill>
                <a:latin typeface="Microsoft YaHei"/>
                <a:cs typeface="Microsoft YaHei"/>
              </a:rPr>
              <a:t>二</a:t>
            </a:r>
            <a:endParaRPr sz="4400">
              <a:latin typeface="Microsoft YaHei"/>
              <a:cs typeface="Microsoft YaHe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611626" y="2750896"/>
            <a:ext cx="18554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Microsoft YaHei"/>
                <a:cs typeface="Microsoft YaHei"/>
              </a:rPr>
              <a:t>课程精讲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6226" y="2398902"/>
            <a:ext cx="451231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5" dirty="0">
                <a:latin typeface="SimSun"/>
                <a:cs typeface="SimSun"/>
              </a:rPr>
              <a:t>病句难点题型举例</a:t>
            </a:r>
            <a:endParaRPr sz="4400">
              <a:latin typeface="SimSun"/>
              <a:cs typeface="SimSu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1127</Words>
  <Application>Microsoft Office PowerPoint</Application>
  <PresentationFormat>全屏显示(4:3)</PresentationFormat>
  <Paragraphs>113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Microsoft JhengHei</vt:lpstr>
      <vt:lpstr>SimSun</vt:lpstr>
      <vt:lpstr>Microsoft YaHei</vt:lpstr>
      <vt:lpstr>Arial</vt:lpstr>
      <vt:lpstr>Calibri</vt:lpstr>
      <vt:lpstr>Times New Roman</vt:lpstr>
      <vt:lpstr>Tw Cen MT</vt:lpstr>
      <vt:lpstr>Office Theme</vt:lpstr>
      <vt:lpstr>层层剥笋法攻克病句五</vt:lpstr>
      <vt:lpstr>课程回顾</vt:lpstr>
      <vt:lpstr>PowerPoint 演示文稿</vt:lpstr>
      <vt:lpstr>PowerPoint 演示文稿</vt:lpstr>
      <vt:lpstr>1、排病点，做标注</vt:lpstr>
      <vt:lpstr>PowerPoint 演示文稿</vt:lpstr>
      <vt:lpstr>PowerPoint 演示文稿</vt:lpstr>
      <vt:lpstr>课程精讲</vt:lpstr>
      <vt:lpstr>病句难点题型举例</vt:lpstr>
      <vt:lpstr>一、语序不当难点题型</vt:lpstr>
      <vt:lpstr>1、我先来得展厅后面一座小山上，引入眼帘的， 是一个巨大的由一块茶色玻璃构成的覆斗形上盖，它 保护着古墓的发掘现场。</vt:lpstr>
      <vt:lpstr>4、“侃”是特有的北京人的休闲方式，也是谈 生意的重要形式，就像广东人的喝早茶，许多生意往 往是在“侃”中谈成的。</vt:lpstr>
      <vt:lpstr>7、由于规划周密、准备充分,2014年在韩国仁川 举办的第17届亚洲运动会成为亚运会中历届参赛国最 多、开幕式演艺最精彩的一次盛会。</vt:lpstr>
      <vt:lpstr>10、为纪念抗日战争暨世界反法西斯战争胜利70 周年,从现在起到年底,国家大剧院宣布将承办31场精心 策划的演出。</vt:lpstr>
      <vt:lpstr>二、搭配不当难点题型</vt:lpstr>
      <vt:lpstr>1、美联储推出量化宽松政策表明,良好的国际收 支状况,国家外汇储备充足,对抵御国际金融风暴的冲击,  将发挥重要作用。</vt:lpstr>
      <vt:lpstr>4、中国新诗诞生于五四运动前夕，它不断接受外 来思想文化的影响，并融合了民族风格，涌现了一大 批诗人、诗作和艺术流派。</vt:lpstr>
      <vt:lpstr>7、美国航天局负责安全的专家小组近日声称，航 天局没有充分重视新型航天器设计中的安全性问题， 其中返月球计划面临领导能力、信心缺乏和资金短缺 等诸多问题。</vt:lpstr>
      <vt:lpstr>10、叶永烈编著的《天文知识》，丰富而系统地 介绍了浩瀚太空里星球演变、星云飘移的科学原理， 为我们展现了宇宙中一幅幅美妙的图画。</vt:lpstr>
      <vt:lpstr>三、杂糅难点题型</vt:lpstr>
      <vt:lpstr>1、新修订的《机动车驾驶证申领和使用规定》突 出规范驾驶行为、增强安全意识为原则，对闯黄灯、 故意遮挡号牌等行为加大了处罚力度。</vt:lpstr>
      <vt:lpstr>4、抗战胜利70年后的今天，中国首次以阅兵这种 特殊形式来纪念，源于抗战胜利在中国近现代史中的 重要历史地位所决定。</vt:lpstr>
      <vt:lpstr>PowerPoint 演示文稿</vt:lpstr>
      <vt:lpstr>10、这个县坚持科学发展观为指导，正确处理科 学保护与合理开发的关系，既加强野生资源保护，又 发展人工培育产业，为实现南方红豆杉资游的可持续 发展和农民增收奠定了良好的基础。</vt:lpstr>
      <vt:lpstr>四、缺失难点题型</vt:lpstr>
      <vt:lpstr>1、猎杀野生动物事件频发，解决这一问题的根本 途径在于严格执法，地方政府要督促林业、公安等部 门对进山人员的监管力度。</vt:lpstr>
      <vt:lpstr>PowerPoint 演示文稿</vt:lpstr>
      <vt:lpstr>7、朝鲜要求韩国的船舰不要进入海上禁航区,韩 军方出于韩方船舰安全,已下达了禁航令,但也通知朝鲜, 北方界线不可逾越。</vt:lpstr>
      <vt:lpstr>10、“贾君鹏,你妈妈喊你吃饭”这个帖子可能因 为太好玩了,很快网友们转至各大网站,很多不明真相的 网友纷纷问“贾君鹏是何许人也”,但没有任何人出来 解答。：</vt:lpstr>
      <vt:lpstr>课程小结</vt:lpstr>
      <vt:lpstr>PowerPoint 演示文稿</vt:lpstr>
      <vt:lpstr>感谢观看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蒋</cp:lastModifiedBy>
  <cp:revision>1</cp:revision>
  <dcterms:created xsi:type="dcterms:W3CDTF">2018-09-23T09:59:15Z</dcterms:created>
  <dcterms:modified xsi:type="dcterms:W3CDTF">2018-09-23T10:02:22Z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2017-11-25T00:00:00Z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2018-09-23T00:00:00Z</vt:filetime>
  </property>
</Properties>
</file>