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gif" ContentType="image/gi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3.3-->
<p:presentation xmlns:r="http://schemas.openxmlformats.org/officeDocument/2006/relationships" xmlns:a="http://schemas.openxmlformats.org/drawingml/2006/main" xmlns:p="http://schemas.openxmlformats.org/presentationml/2006/main">
  <p:sldMasterIdLst>
    <p:sldMasterId id="2147483651" r:id="rId1"/>
  </p:sldMasterIdLst>
  <p:notesMasterIdLst>
    <p:notesMasterId r:id="rId2"/>
  </p:notesMasterIdLst>
  <p:sldIdLst>
    <p:sldId id="256" r:id="rId3"/>
    <p:sldId id="259" r:id="rId4"/>
    <p:sldId id="280" r:id="rId5"/>
    <p:sldId id="264" r:id="rId6"/>
    <p:sldId id="282" r:id="rId7"/>
    <p:sldId id="305" r:id="rId8"/>
    <p:sldId id="306" r:id="rId9"/>
    <p:sldId id="307" r:id="rId10"/>
    <p:sldId id="308" r:id="rId11"/>
    <p:sldId id="322" r:id="rId12"/>
    <p:sldId id="309" r:id="rId13"/>
    <p:sldId id="310" r:id="rId14"/>
    <p:sldId id="311" r:id="rId15"/>
    <p:sldId id="312" r:id="rId16"/>
    <p:sldId id="314" r:id="rId17"/>
    <p:sldId id="315" r:id="rId18"/>
    <p:sldId id="316" r:id="rId19"/>
    <p:sldId id="317" r:id="rId20"/>
    <p:sldId id="318" r:id="rId21"/>
    <p:sldId id="325" r:id="rId22"/>
    <p:sldId id="326" r:id="rId23"/>
    <p:sldId id="319" r:id="rId24"/>
    <p:sldId id="281" r:id="rId25"/>
    <p:sldId id="321" r:id="rId26"/>
    <p:sldId id="320" r:id="rId27"/>
    <p:sldId id="294" r:id="rId28"/>
    <p:sldId id="295" r:id="rId29"/>
    <p:sldId id="296" r:id="rId30"/>
    <p:sldId id="327" r:id="rId31"/>
    <p:sldId id="331" r:id="rId32"/>
    <p:sldId id="332" r:id="rId33"/>
    <p:sldId id="328" r:id="rId34"/>
    <p:sldId id="329" r:id="rId35"/>
    <p:sldId id="330" r:id="rId36"/>
    <p:sldId id="333" r:id="rId37"/>
    <p:sldId id="334" r:id="rId38"/>
    <p:sldId id="335" r:id="rId39"/>
    <p:sldId id="263" r:id="rId40"/>
  </p:sldIdLst>
  <p:sldSz cx="12192000" cy="6858000"/>
  <p:notesSz cx="7104063" cy="10234613"/>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420" y="-96"/>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tags" Target="tags/tag353.xml" /><Relationship Id="rId42" Type="http://schemas.openxmlformats.org/officeDocument/2006/relationships/presProps" Target="presProps.xml" /><Relationship Id="rId43" Type="http://schemas.openxmlformats.org/officeDocument/2006/relationships/viewProps" Target="viewProps.xml" /><Relationship Id="rId44" Type="http://schemas.openxmlformats.org/officeDocument/2006/relationships/theme" Target="theme/theme1.xml" /><Relationship Id="rId45"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131.xml" /><Relationship Id="rId2" Type="http://schemas.openxmlformats.org/officeDocument/2006/relationships/tags" Target="../tags/tag132.xml" /><Relationship Id="rId3" Type="http://schemas.openxmlformats.org/officeDocument/2006/relationships/tags" Target="../tags/tag133.xml" /><Relationship Id="rId4" Type="http://schemas.openxmlformats.org/officeDocument/2006/relationships/tags" Target="../tags/tag134.xml" /><Relationship Id="rId5" Type="http://schemas.openxmlformats.org/officeDocument/2006/relationships/tags" Target="../tags/tag135.xml" /><Relationship Id="rId6" Type="http://schemas.openxmlformats.org/officeDocument/2006/relationships/tags" Target="../tags/tag136.xml" /><Relationship Id="rId7" Type="http://schemas.openxmlformats.org/officeDocument/2006/relationships/tags" Target="../tags/tag137.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4024313" y="0"/>
            <a:ext cx="3078162" cy="512763"/>
          </a:xfrm>
          <a:prstGeom prst="rect">
            <a:avLst/>
          </a:prstGeom>
        </p:spPr>
        <p:txBody>
          <a:bodyPr vert="horz" lIns="91440" tIns="45720" rIns="91440" bIns="45720" rtlCol="0"/>
          <a:lstStyle>
            <a:lvl1pPr algn="r">
              <a:defRPr sz="1200"/>
            </a:lvl1pPr>
          </a:lstStyle>
          <a:p>
            <a:fld id="{A37D0EC5-BA05-47E2-B3FA-8CA6C860E5E6}" type="datetimeFigureOut">
              <a:rPr lang="zh-CN" altLang="en-US" smtClean="0"/>
              <a:t>2024/4/19</a:t>
            </a:fld>
            <a:endParaRPr lang="zh-CN" altLang="en-US"/>
          </a:p>
        </p:txBody>
      </p:sp>
      <p:sp>
        <p:nvSpPr>
          <p:cNvPr id="4" name="幻灯片图像占位符 3"/>
          <p:cNvSpPr>
            <a:spLocks noGrp="1" noRot="1" noChangeAspect="1"/>
          </p:cNvSpPr>
          <p:nvPr>
            <p:ph type="sldImg" idx="2"/>
            <p:custDataLst>
              <p:tags r:id="rId4"/>
            </p:custDataLst>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711200" y="4926013"/>
            <a:ext cx="5683250" cy="4029075"/>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4024313" y="9721850"/>
            <a:ext cx="3078162" cy="512763"/>
          </a:xfrm>
          <a:prstGeom prst="rect">
            <a:avLst/>
          </a:prstGeom>
        </p:spPr>
        <p:txBody>
          <a:bodyPr vert="horz" lIns="91440" tIns="45720" rIns="91440" bIns="45720" rtlCol="0" anchor="b"/>
          <a:lstStyle>
            <a:lvl1pPr algn="r">
              <a:defRPr sz="1200"/>
            </a:lvl1pPr>
          </a:lstStyle>
          <a:p>
            <a:fld id="{0E897735-77A2-4B02-908F-9563E3BCA077}" type="slidenum">
              <a:rPr lang="zh-CN" altLang="en-US" smtClean="0"/>
              <a:t>‹#›</a:t>
            </a:fld>
            <a:endParaRPr lang="zh-CN" altLang="en-US"/>
          </a:p>
        </p:txBody>
      </p:sp>
    </p:spTree>
    <p:extLst>
      <p:ext uri="{BB962C8B-B14F-4D97-AF65-F5344CB8AC3E}">
        <p14:creationId xmlns:p14="http://schemas.microsoft.com/office/powerpoint/2010/main" val="35339715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 Id="rId3" Type="http://schemas.openxmlformats.org/officeDocument/2006/relationships/tags" Target="../tags/tag138.xml" /><Relationship Id="rId4" Type="http://schemas.openxmlformats.org/officeDocument/2006/relationships/tags" Target="../tags/tag139.xml" /><Relationship Id="rId5" Type="http://schemas.openxmlformats.org/officeDocument/2006/relationships/tags" Target="../tags/tag140.xml" /><Relationship Id="rId6" Type="http://schemas.openxmlformats.org/officeDocument/2006/relationships/tags" Target="../tags/tag14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 Id="rId3" Type="http://schemas.openxmlformats.org/officeDocument/2006/relationships/tags" Target="../tags/tag148.xml" /><Relationship Id="rId4" Type="http://schemas.openxmlformats.org/officeDocument/2006/relationships/tags" Target="../tags/tag149.xml" /><Relationship Id="rId5" Type="http://schemas.openxmlformats.org/officeDocument/2006/relationships/tags" Target="../tags/tag150.xml" /><Relationship Id="rId6" Type="http://schemas.openxmlformats.org/officeDocument/2006/relationships/tags" Target="../tags/tag15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 Id="rId3" Type="http://schemas.openxmlformats.org/officeDocument/2006/relationships/tags" Target="../tags/tag159.xml" /><Relationship Id="rId4" Type="http://schemas.openxmlformats.org/officeDocument/2006/relationships/tags" Target="../tags/tag160.xml" /><Relationship Id="rId5" Type="http://schemas.openxmlformats.org/officeDocument/2006/relationships/tags" Target="../tags/tag161.xml" /><Relationship Id="rId6" Type="http://schemas.openxmlformats.org/officeDocument/2006/relationships/tags" Target="../tags/tag162.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 Id="rId3" Type="http://schemas.openxmlformats.org/officeDocument/2006/relationships/tags" Target="../tags/tag329.xml" /><Relationship Id="rId4" Type="http://schemas.openxmlformats.org/officeDocument/2006/relationships/tags" Target="../tags/tag330.xml" /><Relationship Id="rId5" Type="http://schemas.openxmlformats.org/officeDocument/2006/relationships/tags" Target="../tags/tag331.xml" /><Relationship Id="rId6" Type="http://schemas.openxmlformats.org/officeDocument/2006/relationships/tags" Target="../tags/tag332.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E897735-77A2-4B02-908F-9563E3BCA077}" type="slidenum">
              <a:rPr lang="zh-CN" altLang="en-US" smtClean="0"/>
              <a:t>1</a:t>
            </a:fld>
            <a:endParaRPr lang="zh-CN" altLang="en-US"/>
          </a:p>
        </p:txBody>
      </p:sp>
    </p:spTree>
    <p:extLst>
      <p:ext uri="{BB962C8B-B14F-4D97-AF65-F5344CB8AC3E}">
        <p14:creationId xmlns:p14="http://schemas.microsoft.com/office/powerpoint/2010/main" val="1598039566"/>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E897735-77A2-4B02-908F-9563E3BCA077}" type="slidenum">
              <a:rPr lang="zh-CN" altLang="en-US" smtClean="0"/>
              <a:t>2</a:t>
            </a:fld>
            <a:endParaRPr lang="zh-CN" altLang="en-US"/>
          </a:p>
        </p:txBody>
      </p:sp>
    </p:spTree>
    <p:extLst>
      <p:ext uri="{BB962C8B-B14F-4D97-AF65-F5344CB8AC3E}">
        <p14:creationId xmlns:p14="http://schemas.microsoft.com/office/powerpoint/2010/main" val="1860875974"/>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E897735-77A2-4B02-908F-9563E3BCA077}" type="slidenum">
              <a:rPr lang="zh-CN" altLang="en-US" smtClean="0"/>
              <a:t>4</a:t>
            </a:fld>
            <a:endParaRPr lang="zh-CN" altLang="en-US"/>
          </a:p>
        </p:txBody>
      </p:sp>
    </p:spTree>
    <p:extLst>
      <p:ext uri="{BB962C8B-B14F-4D97-AF65-F5344CB8AC3E}">
        <p14:creationId xmlns:p14="http://schemas.microsoft.com/office/powerpoint/2010/main" val="2328127421"/>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E897735-77A2-4B02-908F-9563E3BCA077}" type="slidenum">
              <a:rPr lang="zh-CN" altLang="en-US" smtClean="0"/>
              <a:t>38</a:t>
            </a:fld>
            <a:endParaRPr lang="zh-CN" altLang="en-US"/>
          </a:p>
        </p:txBody>
      </p:sp>
    </p:spTree>
    <p:extLst>
      <p:ext uri="{BB962C8B-B14F-4D97-AF65-F5344CB8AC3E}">
        <p14:creationId xmlns:p14="http://schemas.microsoft.com/office/powerpoint/2010/main" val="2224499930"/>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10" Type="http://schemas.openxmlformats.org/officeDocument/2006/relationships/tags" Target="../tags/tag10.xml" /><Relationship Id="rId11" Type="http://schemas.openxmlformats.org/officeDocument/2006/relationships/tags" Target="../tags/tag11.xml" /><Relationship Id="rId12" Type="http://schemas.openxmlformats.org/officeDocument/2006/relationships/tags" Target="../tags/tag12.xml" /><Relationship Id="rId13" Type="http://schemas.openxmlformats.org/officeDocument/2006/relationships/tags" Target="../tags/tag13.xml" /><Relationship Id="rId14" Type="http://schemas.openxmlformats.org/officeDocument/2006/relationships/tags" Target="../tags/tag14.xml" /><Relationship Id="rId15" Type="http://schemas.openxmlformats.org/officeDocument/2006/relationships/tags" Target="../tags/tag15.xml" /><Relationship Id="rId16" Type="http://schemas.openxmlformats.org/officeDocument/2006/relationships/tags" Target="../tags/tag16.xml" /><Relationship Id="rId17" Type="http://schemas.openxmlformats.org/officeDocument/2006/relationships/tags" Target="../tags/tag17.xml" /><Relationship Id="rId18" Type="http://schemas.openxmlformats.org/officeDocument/2006/relationships/tags" Target="../tags/tag18.xml" /><Relationship Id="rId19" Type="http://schemas.openxmlformats.org/officeDocument/2006/relationships/tags" Target="../tags/tag19.xml" /><Relationship Id="rId2" Type="http://schemas.openxmlformats.org/officeDocument/2006/relationships/tags" Target="../tags/tag2.xml" /><Relationship Id="rId20" Type="http://schemas.openxmlformats.org/officeDocument/2006/relationships/tags" Target="../tags/tag20.xml" /><Relationship Id="rId21" Type="http://schemas.openxmlformats.org/officeDocument/2006/relationships/tags" Target="../tags/tag21.xml" /><Relationship Id="rId22" Type="http://schemas.openxmlformats.org/officeDocument/2006/relationships/tags" Target="../tags/tag22.xml" /><Relationship Id="rId23" Type="http://schemas.openxmlformats.org/officeDocument/2006/relationships/slideMaster" Target="../slideMasters/slideMaster1.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tags" Target="../tags/tag7.xml" /><Relationship Id="rId8" Type="http://schemas.openxmlformats.org/officeDocument/2006/relationships/tags" Target="../tags/tag8.xml" /><Relationship Id="rId9" Type="http://schemas.openxmlformats.org/officeDocument/2006/relationships/tags" Target="../tags/tag9.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104.xml" /><Relationship Id="rId2" Type="http://schemas.openxmlformats.org/officeDocument/2006/relationships/tags" Target="../tags/tag105.xml" /><Relationship Id="rId3" Type="http://schemas.openxmlformats.org/officeDocument/2006/relationships/tags" Target="../tags/tag106.xml" /><Relationship Id="rId4" Type="http://schemas.openxmlformats.org/officeDocument/2006/relationships/tags" Target="../tags/tag107.xml" /><Relationship Id="rId5" Type="http://schemas.openxmlformats.org/officeDocument/2006/relationships/tags" Target="../tags/tag108.xml" /><Relationship Id="rId6" Type="http://schemas.openxmlformats.org/officeDocument/2006/relationships/tags" Target="../tags/tag109.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110.xml" /><Relationship Id="rId2" Type="http://schemas.openxmlformats.org/officeDocument/2006/relationships/tags" Target="../tags/tag111.xml" /><Relationship Id="rId3" Type="http://schemas.openxmlformats.org/officeDocument/2006/relationships/tags" Target="../tags/tag112.xml" /><Relationship Id="rId4" Type="http://schemas.openxmlformats.org/officeDocument/2006/relationships/tags" Target="../tags/tag113.xml" /><Relationship Id="rId5" Type="http://schemas.openxmlformats.org/officeDocument/2006/relationships/tags" Target="../tags/tag114.xml" /><Relationship Id="rId6" Type="http://schemas.openxmlformats.org/officeDocument/2006/relationships/tags" Target="../tags/tag115.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116.xml" /><Relationship Id="rId2"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23.xml" /><Relationship Id="rId2" Type="http://schemas.openxmlformats.org/officeDocument/2006/relationships/tags" Target="../tags/tag24.xml" /><Relationship Id="rId3" Type="http://schemas.openxmlformats.org/officeDocument/2006/relationships/tags" Target="../tags/tag25.xml" /><Relationship Id="rId4" Type="http://schemas.openxmlformats.org/officeDocument/2006/relationships/tags" Target="../tags/tag26.xml" /><Relationship Id="rId5" Type="http://schemas.openxmlformats.org/officeDocument/2006/relationships/tags" Target="../tags/tag27.xml" /><Relationship Id="rId6" Type="http://schemas.openxmlformats.org/officeDocument/2006/relationships/tags" Target="../tags/tag28.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29.xml" /><Relationship Id="rId10" Type="http://schemas.openxmlformats.org/officeDocument/2006/relationships/tags" Target="../tags/tag38.xml" /><Relationship Id="rId11" Type="http://schemas.openxmlformats.org/officeDocument/2006/relationships/tags" Target="../tags/tag39.xml" /><Relationship Id="rId12" Type="http://schemas.openxmlformats.org/officeDocument/2006/relationships/tags" Target="../tags/tag40.xml" /><Relationship Id="rId13" Type="http://schemas.openxmlformats.org/officeDocument/2006/relationships/tags" Target="../tags/tag41.xml" /><Relationship Id="rId14" Type="http://schemas.openxmlformats.org/officeDocument/2006/relationships/tags" Target="../tags/tag42.xml" /><Relationship Id="rId15" Type="http://schemas.openxmlformats.org/officeDocument/2006/relationships/tags" Target="../tags/tag43.xml" /><Relationship Id="rId16" Type="http://schemas.openxmlformats.org/officeDocument/2006/relationships/tags" Target="../tags/tag44.xml" /><Relationship Id="rId17" Type="http://schemas.openxmlformats.org/officeDocument/2006/relationships/tags" Target="../tags/tag45.xml" /><Relationship Id="rId18" Type="http://schemas.openxmlformats.org/officeDocument/2006/relationships/tags" Target="../tags/tag46.xml" /><Relationship Id="rId19" Type="http://schemas.openxmlformats.org/officeDocument/2006/relationships/tags" Target="../tags/tag47.xml" /><Relationship Id="rId2" Type="http://schemas.openxmlformats.org/officeDocument/2006/relationships/tags" Target="../tags/tag30.xml" /><Relationship Id="rId20" Type="http://schemas.openxmlformats.org/officeDocument/2006/relationships/tags" Target="../tags/tag48.xml" /><Relationship Id="rId21" Type="http://schemas.openxmlformats.org/officeDocument/2006/relationships/tags" Target="../tags/tag49.xml" /><Relationship Id="rId22" Type="http://schemas.openxmlformats.org/officeDocument/2006/relationships/tags" Target="../tags/tag50.xml" /><Relationship Id="rId23" Type="http://schemas.openxmlformats.org/officeDocument/2006/relationships/slideMaster" Target="../slideMasters/slideMaster1.xml" /><Relationship Id="rId3" Type="http://schemas.openxmlformats.org/officeDocument/2006/relationships/tags" Target="../tags/tag31.xml" /><Relationship Id="rId4" Type="http://schemas.openxmlformats.org/officeDocument/2006/relationships/tags" Target="../tags/tag32.xml" /><Relationship Id="rId5" Type="http://schemas.openxmlformats.org/officeDocument/2006/relationships/tags" Target="../tags/tag33.xml" /><Relationship Id="rId6" Type="http://schemas.openxmlformats.org/officeDocument/2006/relationships/tags" Target="../tags/tag34.xml" /><Relationship Id="rId7" Type="http://schemas.openxmlformats.org/officeDocument/2006/relationships/tags" Target="../tags/tag35.xml" /><Relationship Id="rId8" Type="http://schemas.openxmlformats.org/officeDocument/2006/relationships/tags" Target="../tags/tag36.xml" /><Relationship Id="rId9" Type="http://schemas.openxmlformats.org/officeDocument/2006/relationships/tags" Target="../tags/tag37.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58.xml" /><Relationship Id="rId10" Type="http://schemas.openxmlformats.org/officeDocument/2006/relationships/slideMaster" Target="../slideMasters/slideMaster1.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tags" Target="../tags/tag64.xml" /><Relationship Id="rId8" Type="http://schemas.openxmlformats.org/officeDocument/2006/relationships/tags" Target="../tags/tag65.xml" /><Relationship Id="rId9" Type="http://schemas.openxmlformats.org/officeDocument/2006/relationships/tags" Target="../tags/tag66.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67.xml" /><Relationship Id="rId2" Type="http://schemas.openxmlformats.org/officeDocument/2006/relationships/tags" Target="../tags/tag68.xml" /><Relationship Id="rId3" Type="http://schemas.openxmlformats.org/officeDocument/2006/relationships/tags" Target="../tags/tag69.xml" /><Relationship Id="rId4" Type="http://schemas.openxmlformats.org/officeDocument/2006/relationships/tags" Target="../tags/tag70.xml" /><Relationship Id="rId5" Type="http://schemas.openxmlformats.org/officeDocument/2006/relationships/tags" Target="../tags/tag71.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72.xml" /><Relationship Id="rId2" Type="http://schemas.openxmlformats.org/officeDocument/2006/relationships/tags" Target="../tags/tag73.xml" /><Relationship Id="rId3" Type="http://schemas.openxmlformats.org/officeDocument/2006/relationships/tags" Target="../tags/tag74.xml" /><Relationship Id="rId4" Type="http://schemas.openxmlformats.org/officeDocument/2006/relationships/tags" Target="../tags/tag75.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76.xml" /><Relationship Id="rId10" Type="http://schemas.openxmlformats.org/officeDocument/2006/relationships/tags" Target="../tags/tag85.xml" /><Relationship Id="rId11" Type="http://schemas.openxmlformats.org/officeDocument/2006/relationships/tags" Target="../tags/tag86.xml" /><Relationship Id="rId12" Type="http://schemas.openxmlformats.org/officeDocument/2006/relationships/tags" Target="../tags/tag87.xml" /><Relationship Id="rId13" Type="http://schemas.openxmlformats.org/officeDocument/2006/relationships/tags" Target="../tags/tag88.xml" /><Relationship Id="rId14" Type="http://schemas.openxmlformats.org/officeDocument/2006/relationships/tags" Target="../tags/tag89.xml" /><Relationship Id="rId15" Type="http://schemas.openxmlformats.org/officeDocument/2006/relationships/slideMaster" Target="../slideMasters/slideMaster1.xml" /><Relationship Id="rId2" Type="http://schemas.openxmlformats.org/officeDocument/2006/relationships/tags" Target="../tags/tag77.xml" /><Relationship Id="rId3" Type="http://schemas.openxmlformats.org/officeDocument/2006/relationships/tags" Target="../tags/tag78.xml" /><Relationship Id="rId4" Type="http://schemas.openxmlformats.org/officeDocument/2006/relationships/tags" Target="../tags/tag79.xml" /><Relationship Id="rId5" Type="http://schemas.openxmlformats.org/officeDocument/2006/relationships/tags" Target="../tags/tag80.xml" /><Relationship Id="rId6" Type="http://schemas.openxmlformats.org/officeDocument/2006/relationships/tags" Target="../tags/tag81.xml" /><Relationship Id="rId7" Type="http://schemas.openxmlformats.org/officeDocument/2006/relationships/tags" Target="../tags/tag82.xml" /><Relationship Id="rId8" Type="http://schemas.openxmlformats.org/officeDocument/2006/relationships/tags" Target="../tags/tag83.xml" /><Relationship Id="rId9" Type="http://schemas.openxmlformats.org/officeDocument/2006/relationships/tags" Target="../tags/tag84.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90.xml" /><Relationship Id="rId10" Type="http://schemas.openxmlformats.org/officeDocument/2006/relationships/tags" Target="../tags/tag99.xml" /><Relationship Id="rId11" Type="http://schemas.openxmlformats.org/officeDocument/2006/relationships/tags" Target="../tags/tag100.xml" /><Relationship Id="rId12" Type="http://schemas.openxmlformats.org/officeDocument/2006/relationships/tags" Target="../tags/tag101.xml" /><Relationship Id="rId13" Type="http://schemas.openxmlformats.org/officeDocument/2006/relationships/tags" Target="../tags/tag102.xml" /><Relationship Id="rId14" Type="http://schemas.openxmlformats.org/officeDocument/2006/relationships/tags" Target="../tags/tag103.xml" /><Relationship Id="rId15" Type="http://schemas.openxmlformats.org/officeDocument/2006/relationships/slideMaster" Target="../slideMasters/slideMaster1.xml" /><Relationship Id="rId2" Type="http://schemas.openxmlformats.org/officeDocument/2006/relationships/tags" Target="../tags/tag91.xml" /><Relationship Id="rId3" Type="http://schemas.openxmlformats.org/officeDocument/2006/relationships/tags" Target="../tags/tag92.xml" /><Relationship Id="rId4" Type="http://schemas.openxmlformats.org/officeDocument/2006/relationships/tags" Target="../tags/tag93.xml" /><Relationship Id="rId5" Type="http://schemas.openxmlformats.org/officeDocument/2006/relationships/tags" Target="../tags/tag94.xml" /><Relationship Id="rId6" Type="http://schemas.openxmlformats.org/officeDocument/2006/relationships/tags" Target="../tags/tag95.xml" /><Relationship Id="rId7" Type="http://schemas.openxmlformats.org/officeDocument/2006/relationships/tags" Target="../tags/tag96.xml" /><Relationship Id="rId8" Type="http://schemas.openxmlformats.org/officeDocument/2006/relationships/tags" Target="../tags/tag97.xml" /><Relationship Id="rId9" Type="http://schemas.openxmlformats.org/officeDocument/2006/relationships/tags" Target="../tags/tag98.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bg>
      <p:bgRef idx="1001">
        <a:schemeClr val="bg1"/>
      </p:bgRef>
    </p:bg>
    <p:spTree>
      <p:nvGrpSpPr>
        <p:cNvPr id="1" name=""/>
        <p:cNvGrpSpPr/>
        <p:nvPr>
          <p:custDataLst>
            <p:tags r:id="rId1"/>
          </p:custDataLst>
        </p:nvPr>
      </p:nvGrpSpPr>
      <p:grpSpPr>
        <a:xfrm>
          <a:off x="0" y="0"/>
          <a:ext cx="0" cy="0"/>
        </a:xfrm>
      </p:grpSpPr>
      <p:sp>
        <p:nvSpPr>
          <p:cNvPr id="8" name="标题 7"/>
          <p:cNvSpPr>
            <a:spLocks noGrp="1"/>
          </p:cNvSpPr>
          <p:nvPr>
            <p:ph type="ctrTitle"/>
            <p:custDataLst>
              <p:tags r:id="rId2"/>
            </p:custDataLst>
          </p:nvPr>
        </p:nvSpPr>
        <p:spPr>
          <a:xfrm>
            <a:off x="3048000" y="3124200"/>
            <a:ext cx="8229600" cy="1894362"/>
          </a:xfrm>
        </p:spPr>
        <p:txBody>
          <a:bodyPr/>
          <a:lstStyle>
            <a:lvl1pPr>
              <a:defRPr b="1"/>
            </a:lvl1pPr>
          </a:lstStyle>
          <a:p>
            <a:r>
              <a:rPr kumimoji="0" lang="zh-CN" altLang="en-US" smtClean="0"/>
              <a:t>单击此处编辑母版标题样式</a:t>
            </a:r>
            <a:endParaRPr kumimoji="0" lang="en-US"/>
          </a:p>
        </p:txBody>
      </p:sp>
      <p:sp>
        <p:nvSpPr>
          <p:cNvPr id="9" name="副标题 8"/>
          <p:cNvSpPr>
            <a:spLocks noGrp="1"/>
          </p:cNvSpPr>
          <p:nvPr>
            <p:ph type="subTitle" idx="1"/>
            <p:custDataLst>
              <p:tags r:id="rId3"/>
            </p:custDataLst>
          </p:nvPr>
        </p:nvSpPr>
        <p:spPr>
          <a:xfrm>
            <a:off x="3048000" y="5003322"/>
            <a:ext cx="82296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custDataLst>
              <p:tags r:id="rId4"/>
            </p:custDataLst>
          </p:nvPr>
        </p:nvSpPr>
        <p:spPr bwMode="auto">
          <a:xfrm rot="5400000">
            <a:off x="10733828" y="1110597"/>
            <a:ext cx="2286000" cy="508000"/>
          </a:xfrm>
        </p:spPr>
        <p:txBody>
          <a:bodyPr/>
          <a:lstStyle/>
          <a:p>
            <a:fld id="{E6F9B8CD-342D-4579-98EC-A8FD6B7370E1}" type="datetimeFigureOut">
              <a:rPr lang="en-US" smtClean="0"/>
              <a:t>4/19/2024</a:t>
            </a:fld>
            <a:endParaRPr lang="en-US"/>
          </a:p>
        </p:txBody>
      </p:sp>
      <p:sp>
        <p:nvSpPr>
          <p:cNvPr id="17" name="页脚占位符 16"/>
          <p:cNvSpPr>
            <a:spLocks noGrp="1"/>
          </p:cNvSpPr>
          <p:nvPr>
            <p:ph type="ftr" sz="quarter" idx="11"/>
            <p:custDataLst>
              <p:tags r:id="rId5"/>
            </p:custDataLst>
          </p:nvPr>
        </p:nvSpPr>
        <p:spPr bwMode="auto">
          <a:xfrm rot="5400000">
            <a:off x="10045959" y="4117661"/>
            <a:ext cx="3657600" cy="512064"/>
          </a:xfrm>
        </p:spPr>
        <p:txBody>
          <a:bodyPr/>
          <a:lstStyle/>
          <a:p>
            <a:endParaRPr kumimoji="0" lang="en-US"/>
          </a:p>
        </p:txBody>
      </p:sp>
      <p:sp>
        <p:nvSpPr>
          <p:cNvPr id="10" name="矩形 9"/>
          <p:cNvSpPr/>
          <p:nvPr>
            <p:custDataLst>
              <p:tags r:id="rId6"/>
            </p:custDataLst>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custDataLst>
              <p:tags r:id="rId7"/>
            </p:custDataLst>
          </p:nvPr>
        </p:nvSpPr>
        <p:spPr bwMode="auto">
          <a:xfrm>
            <a:off x="368448" y="0"/>
            <a:ext cx="139552"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矩形 13"/>
          <p:cNvSpPr/>
          <p:nvPr>
            <p:custDataLst>
              <p:tags r:id="rId8"/>
            </p:custDataLst>
          </p:nvPr>
        </p:nvSpPr>
        <p:spPr bwMode="auto">
          <a:xfrm>
            <a:off x="1320800" y="0"/>
            <a:ext cx="242496"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矩形 18"/>
          <p:cNvSpPr/>
          <p:nvPr>
            <p:custDataLst>
              <p:tags r:id="rId9"/>
            </p:custDataLst>
          </p:nvPr>
        </p:nvSpPr>
        <p:spPr bwMode="auto">
          <a:xfrm>
            <a:off x="1521760" y="0"/>
            <a:ext cx="30704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custDataLst>
              <p:tags r:id="rId10"/>
            </p:custDataLst>
          </p:nvPr>
        </p:nvSpPr>
        <p:spPr bwMode="auto">
          <a:xfrm flipH="1">
            <a:off x="141792"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直接连接符 17"/>
          <p:cNvSpPr>
            <a:spLocks noChangeShapeType="1"/>
          </p:cNvSpPr>
          <p:nvPr>
            <p:custDataLst>
              <p:tags r:id="rId11"/>
            </p:custDataLst>
          </p:nvPr>
        </p:nvSpPr>
        <p:spPr bwMode="auto">
          <a:xfrm flipH="1">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直接连接符 19"/>
          <p:cNvSpPr>
            <a:spLocks noChangeShapeType="1"/>
          </p:cNvSpPr>
          <p:nvPr>
            <p:custDataLst>
              <p:tags r:id="rId12"/>
            </p:custDataLst>
          </p:nvPr>
        </p:nvSpPr>
        <p:spPr bwMode="auto">
          <a:xfrm flipH="1">
            <a:off x="1138816"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custDataLst>
              <p:tags r:id="rId13"/>
            </p:custDataLst>
          </p:nvPr>
        </p:nvSpPr>
        <p:spPr bwMode="auto">
          <a:xfrm flipH="1">
            <a:off x="2302187"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custDataLst>
              <p:tags r:id="rId14"/>
            </p:custDataLst>
          </p:nvPr>
        </p:nvSpPr>
        <p:spPr bwMode="auto">
          <a:xfrm flipH="1">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直接连接符 21"/>
          <p:cNvSpPr>
            <a:spLocks noChangeShapeType="1"/>
          </p:cNvSpPr>
          <p:nvPr>
            <p:custDataLst>
              <p:tags r:id="rId15"/>
            </p:custDataLst>
          </p:nvPr>
        </p:nvSpPr>
        <p:spPr bwMode="auto">
          <a:xfrm flipH="1">
            <a:off x="12151808"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矩形 26"/>
          <p:cNvSpPr/>
          <p:nvPr>
            <p:custDataLst>
              <p:tags r:id="rId16"/>
            </p:custDataLst>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1" name="椭圆 20"/>
          <p:cNvSpPr/>
          <p:nvPr>
            <p:custDataLst>
              <p:tags r:id="rId17"/>
            </p:custDataLst>
          </p:nvPr>
        </p:nvSpPr>
        <p:spPr bwMode="auto">
          <a:xfrm>
            <a:off x="812800" y="3429000"/>
            <a:ext cx="17272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椭圆 22"/>
          <p:cNvSpPr/>
          <p:nvPr>
            <p:custDataLst>
              <p:tags r:id="rId18"/>
            </p:custDataLst>
          </p:nvPr>
        </p:nvSpPr>
        <p:spPr bwMode="auto">
          <a:xfrm>
            <a:off x="1746176" y="4866752"/>
            <a:ext cx="855232"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椭圆 23"/>
          <p:cNvSpPr/>
          <p:nvPr>
            <p:custDataLst>
              <p:tags r:id="rId19"/>
            </p:custDataLst>
          </p:nvPr>
        </p:nvSpPr>
        <p:spPr bwMode="auto">
          <a:xfrm>
            <a:off x="1454773" y="5500632"/>
            <a:ext cx="18288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椭圆 25"/>
          <p:cNvSpPr/>
          <p:nvPr>
            <p:custDataLst>
              <p:tags r:id="rId20"/>
            </p:custDataLst>
          </p:nvPr>
        </p:nvSpPr>
        <p:spPr bwMode="auto">
          <a:xfrm>
            <a:off x="2218944" y="5788152"/>
            <a:ext cx="36576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椭圆 24"/>
          <p:cNvSpPr/>
          <p:nvPr>
            <p:custDataLst>
              <p:tags r:id="rId21"/>
            </p:custDataLst>
          </p:nvPr>
        </p:nvSpPr>
        <p:spPr>
          <a:xfrm>
            <a:off x="2540000" y="4495800"/>
            <a:ext cx="48768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灯片编号占位符 28"/>
          <p:cNvSpPr>
            <a:spLocks noGrp="1"/>
          </p:cNvSpPr>
          <p:nvPr>
            <p:ph type="sldNum" sz="quarter" idx="12"/>
            <p:custDataLst>
              <p:tags r:id="rId22"/>
            </p:custDataLst>
          </p:nvPr>
        </p:nvSpPr>
        <p:spPr bwMode="auto">
          <a:xfrm>
            <a:off x="1767392" y="4928702"/>
            <a:ext cx="812800" cy="517524"/>
          </a:xfrm>
        </p:spPr>
        <p:txBody>
          <a:bodyPr/>
          <a:lstStyle/>
          <a:p>
            <a:fld id="{2BBB5E19-F10A-4C2F-BF6F-11C513378A2E}" type="slidenum">
              <a:rPr kumimoji="0" lang="en-US" smtClean="0"/>
              <a:t>‹#›</a:t>
            </a:fld>
            <a:endParaRPr kumimoji="0" lang="en-US"/>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custDataLst>
              <p:tags r:id="rId3"/>
            </p:custDataLst>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custDataLst>
              <p:tags r:id="rId4"/>
            </p:custDataLst>
          </p:nvPr>
        </p:nvSpPr>
        <p:spPr/>
        <p:txBody>
          <a:bodyPr/>
          <a:lstStyle/>
          <a:p>
            <a:fld id="{E6F9B8CD-342D-4579-98EC-A8FD6B7370E1}" type="datetimeFigureOut">
              <a:rPr lang="en-US" smtClean="0"/>
              <a:t>4/19/2024</a:t>
            </a:fld>
            <a:endParaRPr lang="en-US"/>
          </a:p>
        </p:txBody>
      </p:sp>
      <p:sp>
        <p:nvSpPr>
          <p:cNvPr id="5" name="页脚占位符 4"/>
          <p:cNvSpPr>
            <a:spLocks noGrp="1"/>
          </p:cNvSpPr>
          <p:nvPr>
            <p:ph type="ftr" sz="quarter" idx="11"/>
            <p:custDataLst>
              <p:tags r:id="rId5"/>
            </p:custDataLst>
          </p:nvPr>
        </p:nvSpPr>
        <p:spPr/>
        <p:txBody>
          <a:bodyPr/>
          <a:lstStyle/>
          <a:p>
            <a:endParaRPr kumimoji="0" lang="en-US"/>
          </a:p>
        </p:txBody>
      </p:sp>
      <p:sp>
        <p:nvSpPr>
          <p:cNvPr id="6" name="灯片编号占位符 5"/>
          <p:cNvSpPr>
            <a:spLocks noGrp="1"/>
          </p:cNvSpPr>
          <p:nvPr>
            <p:ph type="sldNum" sz="quarter" idx="12"/>
            <p:custDataLst>
              <p:tags r:id="rId6"/>
            </p:custDataLst>
          </p:nvPr>
        </p:nvSpPr>
        <p:spPr/>
        <p:txBody>
          <a:bodyPr/>
          <a:lstStyle/>
          <a:p>
            <a:fld id="{2BBB5E19-F10A-4C2F-BF6F-11C513378A2E}" type="slidenum">
              <a:rPr kumimoji="0" lang="en-US" smtClean="0"/>
              <a:t>‹#›</a:t>
            </a:fld>
            <a:endParaRPr kumimoji="0" 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839200" y="274639"/>
            <a:ext cx="22352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custDataLst>
              <p:tags r:id="rId3"/>
            </p:custDataLst>
          </p:nvPr>
        </p:nvSpPr>
        <p:spPr>
          <a:xfrm>
            <a:off x="609600" y="274639"/>
            <a:ext cx="80264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custDataLst>
              <p:tags r:id="rId4"/>
            </p:custDataLst>
          </p:nvPr>
        </p:nvSpPr>
        <p:spPr/>
        <p:txBody>
          <a:bodyPr/>
          <a:lstStyle/>
          <a:p>
            <a:fld id="{E6F9B8CD-342D-4579-98EC-A8FD6B7370E1}" type="datetimeFigureOut">
              <a:rPr lang="en-US" smtClean="0"/>
              <a:t>4/19/2024</a:t>
            </a:fld>
            <a:endParaRPr lang="en-US"/>
          </a:p>
        </p:txBody>
      </p:sp>
      <p:sp>
        <p:nvSpPr>
          <p:cNvPr id="5" name="页脚占位符 4"/>
          <p:cNvSpPr>
            <a:spLocks noGrp="1"/>
          </p:cNvSpPr>
          <p:nvPr>
            <p:ph type="ftr" sz="quarter" idx="11"/>
            <p:custDataLst>
              <p:tags r:id="rId5"/>
            </p:custDataLst>
          </p:nvPr>
        </p:nvSpPr>
        <p:spPr/>
        <p:txBody>
          <a:bodyPr/>
          <a:lstStyle/>
          <a:p>
            <a:endParaRPr kumimoji="0" lang="en-US"/>
          </a:p>
        </p:txBody>
      </p:sp>
      <p:sp>
        <p:nvSpPr>
          <p:cNvPr id="6" name="灯片编号占位符 5"/>
          <p:cNvSpPr>
            <a:spLocks noGrp="1"/>
          </p:cNvSpPr>
          <p:nvPr>
            <p:ph type="sldNum" sz="quarter" idx="12"/>
            <p:custDataLst>
              <p:tags r:id="rId6"/>
            </p:custDataLst>
          </p:nvPr>
        </p:nvSpPr>
        <p:spPr/>
        <p:txBody>
          <a:bodyPr/>
          <a:lstStyle/>
          <a:p>
            <a:fld id="{2BBB5E19-F10A-4C2F-BF6F-11C513378A2E}" type="slidenum">
              <a:rPr kumimoji="0" lang="en-US" smtClean="0"/>
              <a:t>‹#›</a:t>
            </a:fld>
            <a:endParaRPr kumimoji="0" 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1_标题幻灯片">
    <p:spTree>
      <p:nvGrpSpPr>
        <p:cNvPr id="1" name=""/>
        <p:cNvGrpSpPr/>
        <p:nvPr>
          <p:custDataLst>
            <p:tags r:id="rId1"/>
          </p:custDataLst>
        </p:nvPr>
      </p:nvGrpSpPr>
      <p:grpSpPr>
        <a:xfrm>
          <a:off x="0" y="0"/>
          <a:ext cx="0" cy="0"/>
        </a:xfrm>
      </p:grpSpPr>
    </p:spTree>
  </p:cSld>
  <p:clrMapOvr>
    <a:masterClrMapping/>
  </p:clrMapOvr>
  <p:transition spd="slow"/>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kumimoji="0" lang="zh-CN" altLang="en-US" smtClean="0"/>
              <a:t>单击此处编辑母版标题样式</a:t>
            </a:r>
            <a:endParaRPr kumimoji="0" lang="en-US"/>
          </a:p>
        </p:txBody>
      </p:sp>
      <p:sp>
        <p:nvSpPr>
          <p:cNvPr id="8" name="内容占位符 7"/>
          <p:cNvSpPr>
            <a:spLocks noGrp="1"/>
          </p:cNvSpPr>
          <p:nvPr>
            <p:ph sz="quarter" idx="1"/>
            <p:custDataLst>
              <p:tags r:id="rId3"/>
            </p:custDataLst>
          </p:nvPr>
        </p:nvSpPr>
        <p:spPr>
          <a:xfrm>
            <a:off x="609600" y="1600200"/>
            <a:ext cx="9956800" cy="4873752"/>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4"/>
            <p:custDataLst>
              <p:tags r:id="rId4"/>
            </p:custDataLst>
          </p:nvPr>
        </p:nvSpPr>
        <p:spPr/>
        <p:txBody>
          <a:bodyPr rtlCol="0"/>
          <a:lstStyle/>
          <a:p>
            <a:fld id="{760FBDFE-C587-4B4C-A407-44438C67B59E}" type="datetimeFigureOut">
              <a:rPr lang="zh-CN" altLang="en-US" smtClean="0"/>
              <a:t>2024/4/19</a:t>
            </a:fld>
            <a:endParaRPr lang="zh-CN" altLang="en-US"/>
          </a:p>
        </p:txBody>
      </p:sp>
      <p:sp>
        <p:nvSpPr>
          <p:cNvPr id="9" name="灯片编号占位符 8"/>
          <p:cNvSpPr>
            <a:spLocks noGrp="1"/>
          </p:cNvSpPr>
          <p:nvPr>
            <p:ph type="sldNum" sz="quarter" idx="15"/>
            <p:custDataLst>
              <p:tags r:id="rId5"/>
            </p:custDataLst>
          </p:nvPr>
        </p:nvSpPr>
        <p:spPr/>
        <p:txBody>
          <a:bodyPr rtlCol="0"/>
          <a:lstStyle/>
          <a:p>
            <a:fld id="{49AE70B2-8BF9-45C0-BB95-33D1B9D3A854}" type="slidenum">
              <a:rPr lang="zh-CN" altLang="en-US" smtClean="0"/>
              <a:t>‹#›</a:t>
            </a:fld>
            <a:endParaRPr lang="zh-CN" altLang="en-US"/>
          </a:p>
        </p:txBody>
      </p:sp>
      <p:sp>
        <p:nvSpPr>
          <p:cNvPr id="10" name="页脚占位符 9"/>
          <p:cNvSpPr>
            <a:spLocks noGrp="1"/>
          </p:cNvSpPr>
          <p:nvPr>
            <p:ph type="ftr" sz="quarter" idx="16"/>
            <p:custDataLst>
              <p:tags r:id="rId6"/>
            </p:custDataLst>
          </p:nvPr>
        </p:nvSpPr>
        <p:spPr/>
        <p:txBody>
          <a:bodyPr rtlCol="0"/>
          <a:lstStyle/>
          <a:p>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bg>
      <p:bgRef idx="1001">
        <a:schemeClr val="bg2"/>
      </p:bgRef>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3048000" y="2895600"/>
            <a:ext cx="8229600" cy="2053590"/>
          </a:xfrm>
        </p:spPr>
        <p:txBody>
          <a:bodyPr/>
          <a:lstStyle>
            <a:lvl1pPr algn="l">
              <a:buNone/>
              <a:defRPr sz="3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1"/>
            <p:custDataLst>
              <p:tags r:id="rId3"/>
            </p:custDataLst>
          </p:nvPr>
        </p:nvSpPr>
        <p:spPr>
          <a:xfrm>
            <a:off x="3048000" y="5010150"/>
            <a:ext cx="82296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custDataLst>
              <p:tags r:id="rId4"/>
            </p:custDataLst>
          </p:nvPr>
        </p:nvSpPr>
        <p:spPr bwMode="auto">
          <a:xfrm rot="5400000">
            <a:off x="10732008" y="1106932"/>
            <a:ext cx="2286000" cy="508000"/>
          </a:xfrm>
        </p:spPr>
        <p:txBody>
          <a:bodyPr/>
          <a:lstStyle/>
          <a:p>
            <a:fld id="{E6F9B8CD-342D-4579-98EC-A8FD6B7370E1}" type="datetimeFigureOut">
              <a:rPr lang="en-US" smtClean="0"/>
              <a:t>4/19/2024</a:t>
            </a:fld>
            <a:endParaRPr lang="en-US"/>
          </a:p>
        </p:txBody>
      </p:sp>
      <p:sp>
        <p:nvSpPr>
          <p:cNvPr id="5" name="页脚占位符 4"/>
          <p:cNvSpPr>
            <a:spLocks noGrp="1"/>
          </p:cNvSpPr>
          <p:nvPr>
            <p:ph type="ftr" sz="quarter" idx="11"/>
            <p:custDataLst>
              <p:tags r:id="rId5"/>
            </p:custDataLst>
          </p:nvPr>
        </p:nvSpPr>
        <p:spPr bwMode="auto">
          <a:xfrm rot="5400000">
            <a:off x="10046208" y="4114800"/>
            <a:ext cx="3657600" cy="512064"/>
          </a:xfrm>
        </p:spPr>
        <p:txBody>
          <a:bodyPr/>
          <a:lstStyle/>
          <a:p>
            <a:endParaRPr kumimoji="0" lang="en-US"/>
          </a:p>
        </p:txBody>
      </p:sp>
      <p:sp>
        <p:nvSpPr>
          <p:cNvPr id="9" name="矩形 8"/>
          <p:cNvSpPr/>
          <p:nvPr>
            <p:custDataLst>
              <p:tags r:id="rId6"/>
            </p:custDataLst>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custDataLst>
              <p:tags r:id="rId7"/>
            </p:custDataLst>
          </p:nvPr>
        </p:nvSpPr>
        <p:spPr bwMode="auto">
          <a:xfrm>
            <a:off x="368448" y="0"/>
            <a:ext cx="139552"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custDataLst>
              <p:tags r:id="rId8"/>
            </p:custDataLst>
          </p:nvPr>
        </p:nvSpPr>
        <p:spPr bwMode="auto">
          <a:xfrm>
            <a:off x="1320800" y="0"/>
            <a:ext cx="242496"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custDataLst>
              <p:tags r:id="rId9"/>
            </p:custDataLst>
          </p:nvPr>
        </p:nvSpPr>
        <p:spPr bwMode="auto">
          <a:xfrm>
            <a:off x="1521760" y="0"/>
            <a:ext cx="30704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custDataLst>
              <p:tags r:id="rId10"/>
            </p:custDataLst>
          </p:nvPr>
        </p:nvSpPr>
        <p:spPr bwMode="auto">
          <a:xfrm flipH="1">
            <a:off x="141792"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直接连接符 13"/>
          <p:cNvSpPr>
            <a:spLocks noChangeShapeType="1"/>
          </p:cNvSpPr>
          <p:nvPr>
            <p:custDataLst>
              <p:tags r:id="rId11"/>
            </p:custDataLst>
          </p:nvPr>
        </p:nvSpPr>
        <p:spPr bwMode="auto">
          <a:xfrm flipH="1">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custDataLst>
              <p:tags r:id="rId12"/>
            </p:custDataLst>
          </p:nvPr>
        </p:nvSpPr>
        <p:spPr bwMode="auto">
          <a:xfrm flipH="1">
            <a:off x="1138816"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custDataLst>
              <p:tags r:id="rId13"/>
            </p:custDataLst>
          </p:nvPr>
        </p:nvSpPr>
        <p:spPr bwMode="auto">
          <a:xfrm flipH="1">
            <a:off x="2302187"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直接连接符 16"/>
          <p:cNvSpPr>
            <a:spLocks noChangeShapeType="1"/>
          </p:cNvSpPr>
          <p:nvPr>
            <p:custDataLst>
              <p:tags r:id="rId14"/>
            </p:custDataLst>
          </p:nvPr>
        </p:nvSpPr>
        <p:spPr bwMode="auto">
          <a:xfrm flipH="1">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矩形 17"/>
          <p:cNvSpPr/>
          <p:nvPr>
            <p:custDataLst>
              <p:tags r:id="rId15"/>
            </p:custDataLst>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椭圆 18"/>
          <p:cNvSpPr/>
          <p:nvPr>
            <p:custDataLst>
              <p:tags r:id="rId16"/>
            </p:custDataLst>
          </p:nvPr>
        </p:nvSpPr>
        <p:spPr bwMode="auto">
          <a:xfrm>
            <a:off x="812800" y="3429000"/>
            <a:ext cx="17272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0" name="椭圆 19"/>
          <p:cNvSpPr/>
          <p:nvPr>
            <p:custDataLst>
              <p:tags r:id="rId17"/>
            </p:custDataLst>
          </p:nvPr>
        </p:nvSpPr>
        <p:spPr bwMode="auto">
          <a:xfrm>
            <a:off x="1766272" y="4866752"/>
            <a:ext cx="855232"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1" name="椭圆 20"/>
          <p:cNvSpPr/>
          <p:nvPr>
            <p:custDataLst>
              <p:tags r:id="rId18"/>
            </p:custDataLst>
          </p:nvPr>
        </p:nvSpPr>
        <p:spPr bwMode="auto">
          <a:xfrm>
            <a:off x="1454773" y="5500632"/>
            <a:ext cx="18288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椭圆 21"/>
          <p:cNvSpPr/>
          <p:nvPr>
            <p:custDataLst>
              <p:tags r:id="rId19"/>
            </p:custDataLst>
          </p:nvPr>
        </p:nvSpPr>
        <p:spPr bwMode="auto">
          <a:xfrm>
            <a:off x="2218944" y="5791200"/>
            <a:ext cx="36576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椭圆 22"/>
          <p:cNvSpPr/>
          <p:nvPr>
            <p:custDataLst>
              <p:tags r:id="rId20"/>
            </p:custDataLst>
          </p:nvPr>
        </p:nvSpPr>
        <p:spPr bwMode="auto">
          <a:xfrm>
            <a:off x="2505387" y="4479888"/>
            <a:ext cx="48768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直接连接符 25"/>
          <p:cNvSpPr>
            <a:spLocks noChangeShapeType="1"/>
          </p:cNvSpPr>
          <p:nvPr>
            <p:custDataLst>
              <p:tags r:id="rId21"/>
            </p:custDataLst>
          </p:nvPr>
        </p:nvSpPr>
        <p:spPr bwMode="auto">
          <a:xfrm flipH="1">
            <a:off x="12130592"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灯片编号占位符 5"/>
          <p:cNvSpPr>
            <a:spLocks noGrp="1"/>
          </p:cNvSpPr>
          <p:nvPr>
            <p:ph type="sldNum" sz="quarter" idx="12"/>
            <p:custDataLst>
              <p:tags r:id="rId22"/>
            </p:custDataLst>
          </p:nvPr>
        </p:nvSpPr>
        <p:spPr bwMode="auto">
          <a:xfrm>
            <a:off x="1787488" y="4928702"/>
            <a:ext cx="812800" cy="517524"/>
          </a:xfrm>
        </p:spPr>
        <p:txBody>
          <a:bodyPr/>
          <a:lstStyle/>
          <a:p>
            <a:fld id="{2BBB5E19-F10A-4C2F-BF6F-11C513378A2E}" type="slidenum">
              <a:rPr kumimoji="0" lang="en-US" smtClean="0"/>
              <a:t>‹#›</a:t>
            </a:fld>
            <a:endParaRPr kumimoji="0" lang="en-US"/>
          </a:p>
        </p:txBody>
      </p:sp>
    </p:spTree>
  </p:cSld>
  <p:clrMapOvr>
    <a:overrideClrMapping bg1="dk1" tx1="lt1" bg2="dk2" tx2="lt2" accent1="accent1" accent2="accent2" accent3="accent3" accent4="accent4" accent5="accent5" accent6="accent6" hlink="hlink" folHlink="folHlink"/>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custDataLst>
              <p:tags r:id="rId3"/>
            </p:custDataLst>
          </p:nvPr>
        </p:nvSpPr>
        <p:spPr/>
        <p:txBody>
          <a:bodyPr/>
          <a:lstStyle/>
          <a:p>
            <a:fld id="{E6F9B8CD-342D-4579-98EC-A8FD6B7370E1}" type="datetimeFigureOut">
              <a:rPr lang="en-US" smtClean="0"/>
              <a:t>4/19/2024</a:t>
            </a:fld>
            <a:endParaRPr lang="en-US"/>
          </a:p>
        </p:txBody>
      </p:sp>
      <p:sp>
        <p:nvSpPr>
          <p:cNvPr id="6" name="页脚占位符 5"/>
          <p:cNvSpPr>
            <a:spLocks noGrp="1"/>
          </p:cNvSpPr>
          <p:nvPr>
            <p:ph type="ftr" sz="quarter" idx="11"/>
            <p:custDataLst>
              <p:tags r:id="rId4"/>
            </p:custDataLst>
          </p:nvPr>
        </p:nvSpPr>
        <p:spPr/>
        <p:txBody>
          <a:bodyPr/>
          <a:lstStyle/>
          <a:p>
            <a:endParaRPr kumimoji="0" lang="en-US"/>
          </a:p>
        </p:txBody>
      </p:sp>
      <p:sp>
        <p:nvSpPr>
          <p:cNvPr id="7" name="灯片编号占位符 6"/>
          <p:cNvSpPr>
            <a:spLocks noGrp="1"/>
          </p:cNvSpPr>
          <p:nvPr>
            <p:ph type="sldNum" sz="quarter" idx="12"/>
            <p:custDataLst>
              <p:tags r:id="rId5"/>
            </p:custDataLst>
          </p:nvPr>
        </p:nvSpPr>
        <p:spPr/>
        <p:txBody>
          <a:bodyPr/>
          <a:lstStyle/>
          <a:p>
            <a:fld id="{2BBB5E19-F10A-4C2F-BF6F-11C513378A2E}" type="slidenum">
              <a:rPr kumimoji="0" lang="en-US" smtClean="0"/>
              <a:t>‹#›</a:t>
            </a:fld>
            <a:endParaRPr kumimoji="0" lang="en-US"/>
          </a:p>
        </p:txBody>
      </p:sp>
      <p:sp>
        <p:nvSpPr>
          <p:cNvPr id="9" name="内容占位符 8"/>
          <p:cNvSpPr>
            <a:spLocks noGrp="1"/>
          </p:cNvSpPr>
          <p:nvPr>
            <p:ph sz="quarter" idx="1"/>
            <p:custDataLst>
              <p:tags r:id="rId6"/>
            </p:custDataLst>
          </p:nvPr>
        </p:nvSpPr>
        <p:spPr>
          <a:xfrm>
            <a:off x="609600" y="1600200"/>
            <a:ext cx="48768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custDataLst>
              <p:tags r:id="rId7"/>
            </p:custDataLst>
          </p:nvPr>
        </p:nvSpPr>
        <p:spPr>
          <a:xfrm>
            <a:off x="5693664" y="1600200"/>
            <a:ext cx="48768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00" y="273050"/>
            <a:ext cx="10058400" cy="1143000"/>
          </a:xfrm>
        </p:spPr>
        <p:txBody>
          <a:bodyPr anchor="b"/>
          <a:lstStyle>
            <a:lvl1pPr>
              <a:defRPr/>
            </a:lvl1pPr>
          </a:lstStyle>
          <a:p>
            <a:r>
              <a:rPr kumimoji="0" lang="zh-CN" altLang="en-US" smtClean="0"/>
              <a:t>单击此处编辑母版标题样式</a:t>
            </a:r>
            <a:endParaRPr kumimoji="0" lang="en-US"/>
          </a:p>
        </p:txBody>
      </p:sp>
      <p:sp>
        <p:nvSpPr>
          <p:cNvPr id="7" name="日期占位符 6"/>
          <p:cNvSpPr>
            <a:spLocks noGrp="1"/>
          </p:cNvSpPr>
          <p:nvPr>
            <p:ph type="dt" sz="half" idx="10"/>
            <p:custDataLst>
              <p:tags r:id="rId3"/>
            </p:custDataLst>
          </p:nvPr>
        </p:nvSpPr>
        <p:spPr/>
        <p:txBody>
          <a:bodyPr/>
          <a:lstStyle/>
          <a:p>
            <a:fld id="{E6F9B8CD-342D-4579-98EC-A8FD6B7370E1}" type="datetimeFigureOut">
              <a:rPr lang="en-US" smtClean="0"/>
              <a:t>4/19/2024</a:t>
            </a:fld>
            <a:endParaRPr lang="en-US"/>
          </a:p>
        </p:txBody>
      </p:sp>
      <p:sp>
        <p:nvSpPr>
          <p:cNvPr id="8" name="页脚占位符 7"/>
          <p:cNvSpPr>
            <a:spLocks noGrp="1"/>
          </p:cNvSpPr>
          <p:nvPr>
            <p:ph type="ftr" sz="quarter" idx="11"/>
            <p:custDataLst>
              <p:tags r:id="rId4"/>
            </p:custDataLst>
          </p:nvPr>
        </p:nvSpPr>
        <p:spPr/>
        <p:txBody>
          <a:bodyPr/>
          <a:lstStyle/>
          <a:p>
            <a:endParaRPr kumimoji="0" lang="en-US"/>
          </a:p>
        </p:txBody>
      </p:sp>
      <p:sp>
        <p:nvSpPr>
          <p:cNvPr id="9" name="灯片编号占位符 8"/>
          <p:cNvSpPr>
            <a:spLocks noGrp="1"/>
          </p:cNvSpPr>
          <p:nvPr>
            <p:ph type="sldNum" sz="quarter" idx="12"/>
            <p:custDataLst>
              <p:tags r:id="rId5"/>
            </p:custDataLst>
          </p:nvPr>
        </p:nvSpPr>
        <p:spPr/>
        <p:txBody>
          <a:bodyPr/>
          <a:lstStyle/>
          <a:p>
            <a:fld id="{2BBB5E19-F10A-4C2F-BF6F-11C513378A2E}" type="slidenum">
              <a:rPr kumimoji="0" lang="en-US" smtClean="0"/>
              <a:t>‹#›</a:t>
            </a:fld>
            <a:endParaRPr kumimoji="0" lang="en-US"/>
          </a:p>
        </p:txBody>
      </p:sp>
      <p:sp>
        <p:nvSpPr>
          <p:cNvPr id="11" name="内容占位符 10"/>
          <p:cNvSpPr>
            <a:spLocks noGrp="1"/>
          </p:cNvSpPr>
          <p:nvPr>
            <p:ph sz="quarter" idx="2"/>
            <p:custDataLst>
              <p:tags r:id="rId6"/>
            </p:custDataLst>
          </p:nvPr>
        </p:nvSpPr>
        <p:spPr>
          <a:xfrm>
            <a:off x="609600" y="2362200"/>
            <a:ext cx="48768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quarter" idx="4"/>
            <p:custDataLst>
              <p:tags r:id="rId7"/>
            </p:custDataLst>
          </p:nvPr>
        </p:nvSpPr>
        <p:spPr>
          <a:xfrm>
            <a:off x="5829300" y="2362200"/>
            <a:ext cx="48768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2" name="文本占位符 11"/>
          <p:cNvSpPr>
            <a:spLocks noGrp="1"/>
          </p:cNvSpPr>
          <p:nvPr>
            <p:ph type="body" sz="quarter" idx="1"/>
            <p:custDataLst>
              <p:tags r:id="rId8"/>
            </p:custDataLst>
          </p:nvPr>
        </p:nvSpPr>
        <p:spPr>
          <a:xfrm>
            <a:off x="6096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
        <p:nvSpPr>
          <p:cNvPr id="14" name="文本占位符 13"/>
          <p:cNvSpPr>
            <a:spLocks noGrp="1"/>
          </p:cNvSpPr>
          <p:nvPr>
            <p:ph type="body" sz="quarter" idx="3"/>
            <p:custDataLst>
              <p:tags r:id="rId9"/>
            </p:custDataLst>
          </p:nvPr>
        </p:nvSpPr>
        <p:spPr>
          <a:xfrm>
            <a:off x="57912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kumimoji="0" lang="zh-CN" altLang="en-US" smtClean="0"/>
              <a:t>单击此处编辑母版标题样式</a:t>
            </a:r>
            <a:endParaRPr kumimoji="0" lang="en-US"/>
          </a:p>
        </p:txBody>
      </p:sp>
      <p:sp>
        <p:nvSpPr>
          <p:cNvPr id="6" name="日期占位符 5"/>
          <p:cNvSpPr>
            <a:spLocks noGrp="1"/>
          </p:cNvSpPr>
          <p:nvPr>
            <p:ph type="dt" sz="half" idx="10"/>
            <p:custDataLst>
              <p:tags r:id="rId3"/>
            </p:custDataLst>
          </p:nvPr>
        </p:nvSpPr>
        <p:spPr/>
        <p:txBody>
          <a:bodyPr rtlCol="0"/>
          <a:lstStyle/>
          <a:p>
            <a:pPr algn="r" eaLnBrk="1" latinLnBrk="0" hangingPunct="1"/>
            <a:fld id="{E6F9B8CD-342D-4579-98EC-A8FD6B7370E1}" type="datetimeFigureOut">
              <a:rPr lang="en-US" smtClean="0"/>
              <a:pPr algn="r" eaLnBrk="1" latinLnBrk="0" hangingPunct="1"/>
              <a:t>4/19/2024</a:t>
            </a:fld>
            <a:endParaRPr lang="en-US"/>
          </a:p>
        </p:txBody>
      </p:sp>
      <p:sp>
        <p:nvSpPr>
          <p:cNvPr id="7" name="灯片编号占位符 6"/>
          <p:cNvSpPr>
            <a:spLocks noGrp="1"/>
          </p:cNvSpPr>
          <p:nvPr>
            <p:ph type="sldNum" sz="quarter" idx="11"/>
            <p:custDataLst>
              <p:tags r:id="rId4"/>
            </p:custDataLst>
          </p:nvPr>
        </p:nvSpPr>
        <p:spPr/>
        <p:txBody>
          <a:bodyPr rtlCol="0"/>
          <a:lstStyle/>
          <a:p>
            <a:pPr algn="ctr" eaLnBrk="1" latinLnBrk="0" hangingPunct="1"/>
            <a:fld id="{2BBB5E19-F10A-4C2F-BF6F-11C513378A2E}" type="slidenum">
              <a:rPr kumimoji="0" lang="en-US" smtClean="0"/>
              <a:pPr algn="ctr" eaLnBrk="1" latinLnBrk="0" hangingPunct="1"/>
              <a:t>‹#›</a:t>
            </a:fld>
            <a:endParaRPr kumimoji="0" lang="en-US"/>
          </a:p>
        </p:txBody>
      </p:sp>
      <p:sp>
        <p:nvSpPr>
          <p:cNvPr id="8" name="页脚占位符 7"/>
          <p:cNvSpPr>
            <a:spLocks noGrp="1"/>
          </p:cNvSpPr>
          <p:nvPr>
            <p:ph type="ftr" sz="quarter" idx="12"/>
            <p:custDataLst>
              <p:tags r:id="rId5"/>
            </p:custDataLst>
          </p:nvPr>
        </p:nvSpPr>
        <p:spPr/>
        <p:txBody>
          <a:bodyPr rtlCol="0"/>
          <a:lstStyle/>
          <a:p>
            <a:endParaRPr kumimoji="0" 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E6F9B8CD-342D-4579-98EC-A8FD6B7370E1}" type="datetimeFigureOut">
              <a:rPr lang="en-US" smtClean="0"/>
              <a:t>4/19/2024</a:t>
            </a:fld>
            <a:endParaRPr lang="en-US"/>
          </a:p>
        </p:txBody>
      </p:sp>
      <p:sp>
        <p:nvSpPr>
          <p:cNvPr id="3" name="页脚占位符 2"/>
          <p:cNvSpPr>
            <a:spLocks noGrp="1"/>
          </p:cNvSpPr>
          <p:nvPr>
            <p:ph type="ftr" sz="quarter" idx="11"/>
            <p:custDataLst>
              <p:tags r:id="rId3"/>
            </p:custDataLst>
          </p:nvPr>
        </p:nvSpPr>
        <p:spPr/>
        <p:txBody>
          <a:bodyPr/>
          <a:lstStyle/>
          <a:p>
            <a:endParaRPr kumimoji="0" lang="en-US"/>
          </a:p>
        </p:txBody>
      </p:sp>
      <p:sp>
        <p:nvSpPr>
          <p:cNvPr id="4" name="灯片编号占位符 3"/>
          <p:cNvSpPr>
            <a:spLocks noGrp="1"/>
          </p:cNvSpPr>
          <p:nvPr>
            <p:ph type="sldNum" sz="quarter" idx="12"/>
            <p:custDataLst>
              <p:tags r:id="rId4"/>
            </p:custDataLst>
          </p:nvPr>
        </p:nvSpPr>
        <p:spPr/>
        <p:txBody>
          <a:bodyPr/>
          <a:lstStyle/>
          <a:p>
            <a:fld id="{2BBB5E19-F10A-4C2F-BF6F-11C513378A2E}" type="slidenum">
              <a:rPr kumimoji="0" lang="en-US" smtClean="0"/>
              <a:t>‹#›</a:t>
            </a:fld>
            <a:endParaRPr kumimoji="0" 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Tx" preserve="1">
  <p:cSld name="内容与标题">
    <p:bg>
      <p:bgRef idx="1001">
        <a:schemeClr val="bg1"/>
      </p:bgRef>
    </p:bg>
    <p:spTree>
      <p:nvGrpSpPr>
        <p:cNvPr id="1" name=""/>
        <p:cNvGrpSpPr/>
        <p:nvPr>
          <p:custDataLst>
            <p:tags r:id="rId1"/>
          </p:custDataLst>
        </p:nvPr>
      </p:nvGrpSpPr>
      <p:grpSpPr>
        <a:xfrm>
          <a:off x="0" y="0"/>
          <a:ext cx="0" cy="0"/>
        </a:xfrm>
      </p:grpSpPr>
      <p:sp>
        <p:nvSpPr>
          <p:cNvPr id="10" name="直接连接符 9"/>
          <p:cNvSpPr>
            <a:spLocks noChangeShapeType="1"/>
          </p:cNvSpPr>
          <p:nvPr>
            <p:custDataLst>
              <p:tags r:id="rId2"/>
            </p:custDataLst>
          </p:nvPr>
        </p:nvSpPr>
        <p:spPr bwMode="auto">
          <a:xfrm flipH="1">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 name="标题 1"/>
          <p:cNvSpPr>
            <a:spLocks noGrp="1"/>
          </p:cNvSpPr>
          <p:nvPr>
            <p:ph type="title"/>
            <p:custDataLst>
              <p:tags r:id="rId3"/>
            </p:custDataLst>
          </p:nvPr>
        </p:nvSpPr>
        <p:spPr>
          <a:xfrm rot="5400000">
            <a:off x="5547360" y="3124200"/>
            <a:ext cx="6309360" cy="609600"/>
          </a:xfrm>
        </p:spPr>
        <p:txBody>
          <a:bodyPr anchor="b"/>
          <a:lstStyle>
            <a:lvl1pPr algn="l">
              <a:buNone/>
              <a:defRPr sz="2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2"/>
            <p:custDataLst>
              <p:tags r:id="rId4"/>
            </p:custDataLst>
          </p:nvPr>
        </p:nvSpPr>
        <p:spPr>
          <a:xfrm>
            <a:off x="9083040" y="274320"/>
            <a:ext cx="2036064"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8" name="直接连接符 7"/>
          <p:cNvSpPr>
            <a:spLocks noChangeShapeType="1"/>
          </p:cNvSpPr>
          <p:nvPr>
            <p:custDataLst>
              <p:tags r:id="rId5"/>
            </p:custDataLst>
          </p:nvPr>
        </p:nvSpPr>
        <p:spPr bwMode="auto">
          <a:xfrm flipH="1">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直接连接符 8"/>
          <p:cNvSpPr>
            <a:spLocks noChangeShapeType="1"/>
          </p:cNvSpPr>
          <p:nvPr>
            <p:custDataLst>
              <p:tags r:id="rId6"/>
            </p:custDataLst>
          </p:nvPr>
        </p:nvSpPr>
        <p:spPr bwMode="auto">
          <a:xfrm flipH="1">
            <a:off x="8256395"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直接连接符 10"/>
          <p:cNvSpPr>
            <a:spLocks noChangeShapeType="1"/>
          </p:cNvSpPr>
          <p:nvPr>
            <p:custDataLst>
              <p:tags r:id="rId7"/>
            </p:custDataLst>
          </p:nvPr>
        </p:nvSpPr>
        <p:spPr bwMode="auto">
          <a:xfrm flipH="1">
            <a:off x="119888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矩形 11"/>
          <p:cNvSpPr/>
          <p:nvPr>
            <p:custDataLst>
              <p:tags r:id="rId8"/>
            </p:custDataLst>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custDataLst>
              <p:tags r:id="rId9"/>
            </p:custDataLst>
          </p:nvPr>
        </p:nvSpPr>
        <p:spPr bwMode="auto">
          <a:xfrm flipH="1">
            <a:off x="118872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椭圆 13"/>
          <p:cNvSpPr/>
          <p:nvPr>
            <p:custDataLst>
              <p:tags r:id="rId10"/>
            </p:custDataLst>
          </p:nvPr>
        </p:nvSpPr>
        <p:spPr>
          <a:xfrm>
            <a:off x="10875264" y="5715000"/>
            <a:ext cx="73152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8" name="内容占位符 17"/>
          <p:cNvSpPr>
            <a:spLocks noGrp="1"/>
          </p:cNvSpPr>
          <p:nvPr>
            <p:ph sz="quarter" idx="1"/>
            <p:custDataLst>
              <p:tags r:id="rId11"/>
            </p:custDataLst>
          </p:nvPr>
        </p:nvSpPr>
        <p:spPr>
          <a:xfrm>
            <a:off x="406400" y="274320"/>
            <a:ext cx="7518400" cy="6327648"/>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4"/>
            <p:custDataLst>
              <p:tags r:id="rId12"/>
            </p:custDataLst>
          </p:nvPr>
        </p:nvSpPr>
        <p:spPr/>
        <p:txBody>
          <a:bodyPr rtlCol="0"/>
          <a:lstStyle/>
          <a:p>
            <a:pPr algn="r" eaLnBrk="1" latinLnBrk="0" hangingPunct="1"/>
            <a:fld id="{E6F9B8CD-342D-4579-98EC-A8FD6B7370E1}" type="datetimeFigureOut">
              <a:rPr lang="en-US" smtClean="0"/>
              <a:pPr algn="r" eaLnBrk="1" latinLnBrk="0" hangingPunct="1"/>
              <a:t>4/19/2024</a:t>
            </a:fld>
            <a:endParaRPr lang="en-US"/>
          </a:p>
        </p:txBody>
      </p:sp>
      <p:sp>
        <p:nvSpPr>
          <p:cNvPr id="22" name="灯片编号占位符 21"/>
          <p:cNvSpPr>
            <a:spLocks noGrp="1"/>
          </p:cNvSpPr>
          <p:nvPr>
            <p:ph type="sldNum" sz="quarter" idx="15"/>
            <p:custDataLst>
              <p:tags r:id="rId13"/>
            </p:custDataLst>
          </p:nvPr>
        </p:nvSpPr>
        <p:spPr/>
        <p:txBody>
          <a:bodyPr rtlCol="0"/>
          <a:lstStyle/>
          <a:p>
            <a:pPr algn="ctr" eaLnBrk="1" latinLnBrk="0" hangingPunct="1"/>
            <a:fld id="{2BBB5E19-F10A-4C2F-BF6F-11C513378A2E}" type="slidenum">
              <a:rPr kumimoji="0" lang="en-US" smtClean="0"/>
              <a:pPr algn="ctr" eaLnBrk="1" latinLnBrk="0" hangingPunct="1"/>
              <a:t>‹#›</a:t>
            </a:fld>
            <a:endParaRPr kumimoji="0" lang="en-US"/>
          </a:p>
        </p:txBody>
      </p:sp>
      <p:sp>
        <p:nvSpPr>
          <p:cNvPr id="23" name="页脚占位符 22"/>
          <p:cNvSpPr>
            <a:spLocks noGrp="1"/>
          </p:cNvSpPr>
          <p:nvPr>
            <p:ph type="ftr" sz="quarter" idx="16"/>
            <p:custDataLst>
              <p:tags r:id="rId14"/>
            </p:custDataLst>
          </p:nvPr>
        </p:nvSpPr>
        <p:spPr/>
        <p:txBody>
          <a:bodyPr rtlCol="0"/>
          <a:lstStyle/>
          <a:p>
            <a:endParaRPr kumimoji="0" lang="en-US"/>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spTree>
      <p:nvGrpSpPr>
        <p:cNvPr id="1" name=""/>
        <p:cNvGrpSpPr/>
        <p:nvPr>
          <p:custDataLst>
            <p:tags r:id="rId1"/>
          </p:custDataLst>
        </p:nvPr>
      </p:nvGrpSpPr>
      <p:grpSpPr>
        <a:xfrm>
          <a:off x="0" y="0"/>
          <a:ext cx="0" cy="0"/>
        </a:xfrm>
      </p:grpSpPr>
      <p:sp>
        <p:nvSpPr>
          <p:cNvPr id="9" name="直接连接符 8"/>
          <p:cNvSpPr>
            <a:spLocks noChangeShapeType="1"/>
          </p:cNvSpPr>
          <p:nvPr>
            <p:custDataLst>
              <p:tags r:id="rId2"/>
            </p:custDataLst>
          </p:nvPr>
        </p:nvSpPr>
        <p:spPr bwMode="auto">
          <a:xfrm flipH="1">
            <a:off x="11684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椭圆 12"/>
          <p:cNvSpPr/>
          <p:nvPr>
            <p:custDataLst>
              <p:tags r:id="rId3"/>
            </p:custDataLst>
          </p:nvPr>
        </p:nvSpPr>
        <p:spPr>
          <a:xfrm>
            <a:off x="10875264" y="5715000"/>
            <a:ext cx="73152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custDataLst>
              <p:tags r:id="rId4"/>
            </p:custDataLst>
          </p:nvPr>
        </p:nvSpPr>
        <p:spPr>
          <a:xfrm rot="5400000">
            <a:off x="5518404" y="3124200"/>
            <a:ext cx="6309360" cy="609600"/>
          </a:xfrm>
        </p:spPr>
        <p:txBody>
          <a:bodyPr anchor="b"/>
          <a:lstStyle>
            <a:lvl1pPr algn="l">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custDataLst>
              <p:tags r:id="rId5"/>
            </p:custDataLst>
          </p:nvPr>
        </p:nvSpPr>
        <p:spPr>
          <a:xfrm>
            <a:off x="0" y="0"/>
            <a:ext cx="82296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zh-CN" altLang="en-US" smtClean="0"/>
              <a:t>单击图标添加图片</a:t>
            </a:r>
            <a:endParaRPr kumimoji="0" lang="en-US"/>
          </a:p>
        </p:txBody>
      </p:sp>
      <p:sp>
        <p:nvSpPr>
          <p:cNvPr id="4" name="文本占位符 3"/>
          <p:cNvSpPr>
            <a:spLocks noGrp="1"/>
          </p:cNvSpPr>
          <p:nvPr>
            <p:ph type="body" sz="half" idx="2"/>
            <p:custDataLst>
              <p:tags r:id="rId6"/>
            </p:custDataLst>
          </p:nvPr>
        </p:nvSpPr>
        <p:spPr>
          <a:xfrm>
            <a:off x="9021064" y="264795"/>
            <a:ext cx="2032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10" name="直接连接符 9"/>
          <p:cNvSpPr>
            <a:spLocks noChangeShapeType="1"/>
          </p:cNvSpPr>
          <p:nvPr>
            <p:custDataLst>
              <p:tags r:id="rId7"/>
            </p:custDataLst>
          </p:nvPr>
        </p:nvSpPr>
        <p:spPr bwMode="auto">
          <a:xfrm flipH="1">
            <a:off x="119888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矩形 10"/>
          <p:cNvSpPr/>
          <p:nvPr>
            <p:custDataLst>
              <p:tags r:id="rId8"/>
            </p:custDataLst>
          </p:nvPr>
        </p:nvSpPr>
        <p:spPr bwMode="auto">
          <a:xfrm>
            <a:off x="11785600" y="0"/>
            <a:ext cx="4064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直接连接符 11"/>
          <p:cNvSpPr>
            <a:spLocks noChangeShapeType="1"/>
          </p:cNvSpPr>
          <p:nvPr>
            <p:custDataLst>
              <p:tags r:id="rId9"/>
            </p:custDataLst>
          </p:nvPr>
        </p:nvSpPr>
        <p:spPr bwMode="auto">
          <a:xfrm flipH="1">
            <a:off x="118872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直接连接符 18"/>
          <p:cNvSpPr>
            <a:spLocks noChangeShapeType="1"/>
          </p:cNvSpPr>
          <p:nvPr>
            <p:custDataLst>
              <p:tags r:id="rId10"/>
            </p:custDataLst>
          </p:nvPr>
        </p:nvSpPr>
        <p:spPr bwMode="auto">
          <a:xfrm flipH="1">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直接连接符 19"/>
          <p:cNvSpPr>
            <a:spLocks noChangeShapeType="1"/>
          </p:cNvSpPr>
          <p:nvPr>
            <p:custDataLst>
              <p:tags r:id="rId11"/>
            </p:custDataLst>
          </p:nvPr>
        </p:nvSpPr>
        <p:spPr bwMode="auto">
          <a:xfrm flipH="1">
            <a:off x="8256395"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日期占位符 16"/>
          <p:cNvSpPr>
            <a:spLocks noGrp="1"/>
          </p:cNvSpPr>
          <p:nvPr>
            <p:ph type="dt" sz="half" idx="10"/>
            <p:custDataLst>
              <p:tags r:id="rId12"/>
            </p:custDataLst>
          </p:nvPr>
        </p:nvSpPr>
        <p:spPr/>
        <p:txBody>
          <a:bodyPr rtlCol="0"/>
          <a:lstStyle/>
          <a:p>
            <a:pPr algn="r" eaLnBrk="1" latinLnBrk="0" hangingPunct="1"/>
            <a:fld id="{E6F9B8CD-342D-4579-98EC-A8FD6B7370E1}" type="datetimeFigureOut">
              <a:rPr lang="en-US" smtClean="0"/>
              <a:pPr algn="r" eaLnBrk="1" latinLnBrk="0" hangingPunct="1"/>
              <a:t>4/19/2024</a:t>
            </a:fld>
            <a:endParaRPr lang="en-US"/>
          </a:p>
        </p:txBody>
      </p:sp>
      <p:sp>
        <p:nvSpPr>
          <p:cNvPr id="18" name="灯片编号占位符 17"/>
          <p:cNvSpPr>
            <a:spLocks noGrp="1"/>
          </p:cNvSpPr>
          <p:nvPr>
            <p:ph type="sldNum" sz="quarter" idx="11"/>
            <p:custDataLst>
              <p:tags r:id="rId13"/>
            </p:custDataLst>
          </p:nvPr>
        </p:nvSpPr>
        <p:spPr/>
        <p:txBody>
          <a:bodyPr rtlCol="0"/>
          <a:lstStyle/>
          <a:p>
            <a:pPr algn="ctr" eaLnBrk="1" latinLnBrk="0" hangingPunct="1"/>
            <a:fld id="{2BBB5E19-F10A-4C2F-BF6F-11C513378A2E}" type="slidenum">
              <a:rPr kumimoji="0" lang="en-US" smtClean="0"/>
              <a:pPr algn="ctr" eaLnBrk="1" latinLnBrk="0" hangingPunct="1"/>
              <a:t>‹#›</a:t>
            </a:fld>
            <a:endParaRPr kumimoji="0" lang="en-US"/>
          </a:p>
        </p:txBody>
      </p:sp>
      <p:sp>
        <p:nvSpPr>
          <p:cNvPr id="21" name="页脚占位符 20"/>
          <p:cNvSpPr>
            <a:spLocks noGrp="1"/>
          </p:cNvSpPr>
          <p:nvPr>
            <p:ph type="ftr" sz="quarter" idx="12"/>
            <p:custDataLst>
              <p:tags r:id="rId14"/>
            </p:custDataLst>
          </p:nvPr>
        </p:nvSpPr>
        <p:spPr/>
        <p:txBody>
          <a:bodyPr rtlCol="0"/>
          <a:lstStyle/>
          <a:p>
            <a:endParaRPr kumimoji="0" 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ags" Target="../tags/tag117.xml" /><Relationship Id="rId14" Type="http://schemas.openxmlformats.org/officeDocument/2006/relationships/tags" Target="../tags/tag118.xml" /><Relationship Id="rId15" Type="http://schemas.openxmlformats.org/officeDocument/2006/relationships/tags" Target="../tags/tag119.xml" /><Relationship Id="rId16" Type="http://schemas.openxmlformats.org/officeDocument/2006/relationships/tags" Target="../tags/tag120.xml" /><Relationship Id="rId17" Type="http://schemas.openxmlformats.org/officeDocument/2006/relationships/tags" Target="../tags/tag121.xml" /><Relationship Id="rId18" Type="http://schemas.openxmlformats.org/officeDocument/2006/relationships/tags" Target="../tags/tag122.xml" /><Relationship Id="rId19" Type="http://schemas.openxmlformats.org/officeDocument/2006/relationships/tags" Target="../tags/tag123.xml" /><Relationship Id="rId2" Type="http://schemas.openxmlformats.org/officeDocument/2006/relationships/slideLayout" Target="../slideLayouts/slideLayout2.xml" /><Relationship Id="rId20" Type="http://schemas.openxmlformats.org/officeDocument/2006/relationships/tags" Target="../tags/tag124.xml" /><Relationship Id="rId21" Type="http://schemas.openxmlformats.org/officeDocument/2006/relationships/tags" Target="../tags/tag125.xml" /><Relationship Id="rId22" Type="http://schemas.openxmlformats.org/officeDocument/2006/relationships/tags" Target="../tags/tag126.xml" /><Relationship Id="rId23" Type="http://schemas.openxmlformats.org/officeDocument/2006/relationships/tags" Target="../tags/tag127.xml" /><Relationship Id="rId24" Type="http://schemas.openxmlformats.org/officeDocument/2006/relationships/tags" Target="../tags/tag128.xml" /><Relationship Id="rId25" Type="http://schemas.openxmlformats.org/officeDocument/2006/relationships/image" Target="../media/image1.jpeg" /><Relationship Id="rId26" Type="http://schemas.openxmlformats.org/officeDocument/2006/relationships/tags" Target="../tags/tag129.xml" /><Relationship Id="rId27" Type="http://schemas.openxmlformats.org/officeDocument/2006/relationships/image" Target="file:///D:\qq&#25991;&#20214;\712321467\Image\C2C\Image2\%7b75232B38-A165-1FB7-499C-2E1C792CACB5%7d.png" TargetMode="External" /><Relationship Id="rId28" Type="http://schemas.openxmlformats.org/officeDocument/2006/relationships/image" Target="../media/image2.png" /><Relationship Id="rId29" Type="http://schemas.openxmlformats.org/officeDocument/2006/relationships/tags" Target="../tags/tag130.xml" /><Relationship Id="rId3" Type="http://schemas.openxmlformats.org/officeDocument/2006/relationships/slideLayout" Target="../slideLayouts/slideLayout3.xml" /><Relationship Id="rId30" Type="http://schemas.openxmlformats.org/officeDocument/2006/relationships/theme" Target="../theme/theme1.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3"/>
          </p:custDataLst>
        </p:nvPr>
      </p:nvGrpSpPr>
      <p:grpSpPr>
        <a:xfrm>
          <a:off x="0" y="0"/>
          <a:ext cx="0" cy="0"/>
        </a:xfrm>
      </p:grpSpPr>
      <p:sp>
        <p:nvSpPr>
          <p:cNvPr id="16" name="直接连接符 15"/>
          <p:cNvSpPr>
            <a:spLocks noChangeShapeType="1"/>
          </p:cNvSpPr>
          <p:nvPr>
            <p:custDataLst>
              <p:tags r:id="rId14"/>
            </p:custDataLst>
          </p:nvPr>
        </p:nvSpPr>
        <p:spPr bwMode="auto">
          <a:xfrm flipH="1">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标题占位符 21"/>
          <p:cNvSpPr>
            <a:spLocks noGrp="1"/>
          </p:cNvSpPr>
          <p:nvPr>
            <p:ph type="title"/>
            <p:custDataLst>
              <p:tags r:id="rId15"/>
            </p:custDataLst>
          </p:nvPr>
        </p:nvSpPr>
        <p:spPr>
          <a:xfrm>
            <a:off x="609600" y="274638"/>
            <a:ext cx="9956800" cy="1143000"/>
          </a:xfrm>
          <a:prstGeom prst="rect">
            <a:avLst/>
          </a:prstGeom>
        </p:spPr>
        <p:txBody>
          <a:bodyPr vert="horz" anchor="b">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custDataLst>
              <p:tags r:id="rId16"/>
            </p:custDataLst>
          </p:nvPr>
        </p:nvSpPr>
        <p:spPr>
          <a:xfrm>
            <a:off x="609600" y="1600200"/>
            <a:ext cx="9956800" cy="4873752"/>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custDataLst>
              <p:tags r:id="rId17"/>
            </p:custDataLst>
          </p:nvPr>
        </p:nvSpPr>
        <p:spPr>
          <a:xfrm rot="5400000">
            <a:off x="10454640" y="1017843"/>
            <a:ext cx="2011680" cy="512064"/>
          </a:xfrm>
          <a:prstGeom prst="rect">
            <a:avLst/>
          </a:prstGeom>
        </p:spPr>
        <p:txBody>
          <a:bodyPr vert="horz" anchor="ctr" anchorCtr="0"/>
          <a:lstStyle>
            <a:lvl1pPr algn="r" eaLnBrk="1" latinLnBrk="0" hangingPunct="1">
              <a:defRPr kumimoji="0" sz="1200">
                <a:solidFill>
                  <a:schemeClr val="tx2"/>
                </a:solidFill>
              </a:defRPr>
            </a:lvl1pPr>
          </a:lstStyle>
          <a:p>
            <a:pPr algn="r" eaLnBrk="1" latinLnBrk="0" hangingPunct="1"/>
            <a:fld id="{E6F9B8CD-342D-4579-98EC-A8FD6B7370E1}" type="datetimeFigureOut">
              <a:rPr lang="en-US" smtClean="0"/>
              <a:pPr algn="r" eaLnBrk="1" latinLnBrk="0" hangingPunct="1"/>
              <a:t>4/19/2024</a:t>
            </a:fld>
            <a:endParaRPr lang="en-US">
              <a:solidFill>
                <a:schemeClr val="tx2"/>
              </a:solidFill>
            </a:endParaRPr>
          </a:p>
        </p:txBody>
      </p:sp>
      <p:sp>
        <p:nvSpPr>
          <p:cNvPr id="3" name="页脚占位符 2"/>
          <p:cNvSpPr>
            <a:spLocks noGrp="1"/>
          </p:cNvSpPr>
          <p:nvPr>
            <p:ph type="ftr" sz="quarter" idx="3"/>
            <p:custDataLst>
              <p:tags r:id="rId18"/>
            </p:custDataLst>
          </p:nvPr>
        </p:nvSpPr>
        <p:spPr>
          <a:xfrm rot="5400000">
            <a:off x="9853648" y="3676280"/>
            <a:ext cx="3200400" cy="487680"/>
          </a:xfrm>
          <a:prstGeom prst="rect">
            <a:avLst/>
          </a:prstGeom>
        </p:spPr>
        <p:txBody>
          <a:bodyPr vert="horz" anchor="ctr" anchorCtr="0"/>
          <a:lstStyle>
            <a:lvl1pPr algn="l" eaLnBrk="1" latinLnBrk="0" hangingPunct="1">
              <a:defRPr kumimoji="0" sz="1200">
                <a:solidFill>
                  <a:schemeClr val="tx2"/>
                </a:solidFill>
              </a:defRPr>
            </a:lvl1pPr>
          </a:lstStyle>
          <a:p>
            <a:pPr algn="l" eaLnBrk="1" latinLnBrk="0" hangingPunct="1"/>
            <a:endParaRPr kumimoji="0" lang="en-US">
              <a:solidFill>
                <a:schemeClr val="tx2"/>
              </a:solidFill>
            </a:endParaRPr>
          </a:p>
        </p:txBody>
      </p:sp>
      <p:sp>
        <p:nvSpPr>
          <p:cNvPr id="7" name="直接连接符 6"/>
          <p:cNvSpPr>
            <a:spLocks noChangeShapeType="1"/>
          </p:cNvSpPr>
          <p:nvPr>
            <p:custDataLst>
              <p:tags r:id="rId19"/>
            </p:custDataLst>
          </p:nvPr>
        </p:nvSpPr>
        <p:spPr bwMode="auto">
          <a:xfrm flipH="1">
            <a:off x="1016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直接连接符 8"/>
          <p:cNvSpPr>
            <a:spLocks noChangeShapeType="1"/>
          </p:cNvSpPr>
          <p:nvPr>
            <p:custDataLst>
              <p:tags r:id="rId20"/>
            </p:custDataLst>
          </p:nvPr>
        </p:nvSpPr>
        <p:spPr bwMode="auto">
          <a:xfrm flipH="1">
            <a:off x="119888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矩形 9"/>
          <p:cNvSpPr/>
          <p:nvPr>
            <p:custDataLst>
              <p:tags r:id="rId21"/>
            </p:custDataLst>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custDataLst>
              <p:tags r:id="rId22"/>
            </p:custDataLst>
          </p:nvPr>
        </p:nvSpPr>
        <p:spPr bwMode="auto">
          <a:xfrm flipH="1">
            <a:off x="118872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椭圆 11"/>
          <p:cNvSpPr/>
          <p:nvPr>
            <p:custDataLst>
              <p:tags r:id="rId23"/>
            </p:custDataLst>
          </p:nvPr>
        </p:nvSpPr>
        <p:spPr>
          <a:xfrm>
            <a:off x="10875264" y="5715000"/>
            <a:ext cx="73152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灯片编号占位符 22"/>
          <p:cNvSpPr>
            <a:spLocks noGrp="1"/>
          </p:cNvSpPr>
          <p:nvPr>
            <p:ph type="sldNum" sz="quarter" idx="4"/>
            <p:custDataLst>
              <p:tags r:id="rId24"/>
            </p:custDataLst>
          </p:nvPr>
        </p:nvSpPr>
        <p:spPr>
          <a:xfrm>
            <a:off x="10838688" y="5734050"/>
            <a:ext cx="812800" cy="521208"/>
          </a:xfrm>
          <a:prstGeom prst="rect">
            <a:avLst/>
          </a:prstGeom>
        </p:spPr>
        <p:txBody>
          <a:bodyPr vert="horz" anchor="ctr"/>
          <a:lstStyle>
            <a:lvl1pPr algn="ctr" eaLnBrk="1" latinLnBrk="0" hangingPunct="1">
              <a:defRPr kumimoji="0" sz="1400" b="1">
                <a:solidFill>
                  <a:srgbClr val="FFFFFF"/>
                </a:solidFill>
              </a:defRPr>
            </a:lvl1pPr>
          </a:lstStyle>
          <a:p>
            <a:pPr algn="ctr" eaLnBrk="1" latinLnBrk="0" hangingPunct="1"/>
            <a:fld id="{2BBB5E19-F10A-4C2F-BF6F-11C513378A2E}" type="slidenum">
              <a:rPr kumimoji="0" lang="en-US" smtClean="0"/>
              <a:pPr algn="ctr" eaLnBrk="1" latinLnBrk="0" hangingPunct="1"/>
              <a:t>‹#›</a:t>
            </a:fld>
            <a:endParaRPr kumimoji="0" lang="en-US" sz="1400" b="1">
              <a:solidFill>
                <a:srgbClr val="FFFFFF"/>
              </a:solidFill>
            </a:endParaRPr>
          </a:p>
        </p:txBody>
      </p:sp>
      <p:pic>
        <p:nvPicPr>
          <p:cNvPr id="15" name="图片 14" descr="背景1"/>
          <p:cNvPicPr>
            <a:picLocks noChangeAspect="1"/>
          </p:cNvPicPr>
          <p:nvPr userDrawn="1">
            <p:custDataLst>
              <p:tags r:id="rId26"/>
            </p:custDataLst>
          </p:nvPr>
        </p:nvPicPr>
        <p:blipFill>
          <a:blip r:embed="rId25"/>
          <a:stretch>
            <a:fillRect/>
          </a:stretch>
        </p:blipFill>
        <p:spPr>
          <a:xfrm>
            <a:off x="271145" y="256540"/>
            <a:ext cx="11649075" cy="6344920"/>
          </a:xfrm>
          <a:prstGeom prst="rect">
            <a:avLst/>
          </a:prstGeom>
        </p:spPr>
      </p:pic>
      <p:pic>
        <p:nvPicPr>
          <p:cNvPr id="24" name="图片 1073743875" descr="学科网 zxxk.com" title=""/>
          <p:cNvPicPr>
            <a:picLocks noChangeAspect="1"/>
          </p:cNvPicPr>
          <p:nvPr>
            <p:custDataLst>
              <p:tags r:id="rId29"/>
            </p:custDataLst>
          </p:nvPr>
        </p:nvPicPr>
        <p:blipFill>
          <a:blip r:embed="rId28" r:link="rId27"/>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Lst>
  <p:transition/>
  <p:timing/>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146.xml" /><Relationship Id="rId11" Type="http://schemas.openxmlformats.org/officeDocument/2006/relationships/tags" Target="../tags/tag147.xml" /><Relationship Id="rId2" Type="http://schemas.openxmlformats.org/officeDocument/2006/relationships/notesSlide" Target="../notesSlides/notesSlide1.xml" /><Relationship Id="rId3" Type="http://schemas.openxmlformats.org/officeDocument/2006/relationships/tags" Target="../tags/tag142.xml" /><Relationship Id="rId4" Type="http://schemas.openxmlformats.org/officeDocument/2006/relationships/image" Target="../media/image4.png" /><Relationship Id="rId5" Type="http://schemas.openxmlformats.org/officeDocument/2006/relationships/tags" Target="../tags/tag143.xml" /><Relationship Id="rId6" Type="http://schemas.openxmlformats.org/officeDocument/2006/relationships/image" Target="../media/image5.gif" /><Relationship Id="rId7" Type="http://schemas.openxmlformats.org/officeDocument/2006/relationships/tags" Target="../tags/tag144.xml" /><Relationship Id="rId8" Type="http://schemas.openxmlformats.org/officeDocument/2006/relationships/image" Target="../media/image6.png" /><Relationship Id="rId9" Type="http://schemas.openxmlformats.org/officeDocument/2006/relationships/tags" Target="../tags/tag145.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26.xml" /><Relationship Id="rId11" Type="http://schemas.openxmlformats.org/officeDocument/2006/relationships/tags" Target="../tags/tag227.xml" /><Relationship Id="rId2" Type="http://schemas.openxmlformats.org/officeDocument/2006/relationships/tags" Target="../tags/tag219.xml" /><Relationship Id="rId3" Type="http://schemas.openxmlformats.org/officeDocument/2006/relationships/image" Target="../media/image7.jpeg" /><Relationship Id="rId4" Type="http://schemas.openxmlformats.org/officeDocument/2006/relationships/tags" Target="../tags/tag220.xml" /><Relationship Id="rId5" Type="http://schemas.openxmlformats.org/officeDocument/2006/relationships/tags" Target="../tags/tag221.xml" /><Relationship Id="rId6" Type="http://schemas.openxmlformats.org/officeDocument/2006/relationships/tags" Target="../tags/tag222.xml" /><Relationship Id="rId7" Type="http://schemas.openxmlformats.org/officeDocument/2006/relationships/tags" Target="../tags/tag223.xml" /><Relationship Id="rId8" Type="http://schemas.openxmlformats.org/officeDocument/2006/relationships/tags" Target="../tags/tag224.xml" /><Relationship Id="rId9" Type="http://schemas.openxmlformats.org/officeDocument/2006/relationships/tags" Target="../tags/tag225.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8.xml" /><Relationship Id="rId3" Type="http://schemas.openxmlformats.org/officeDocument/2006/relationships/tags" Target="../tags/tag229.xml" /><Relationship Id="rId4" Type="http://schemas.openxmlformats.org/officeDocument/2006/relationships/tags" Target="../tags/tag23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1.xml" /><Relationship Id="rId3" Type="http://schemas.openxmlformats.org/officeDocument/2006/relationships/tags" Target="../tags/tag232.xml" /><Relationship Id="rId4" Type="http://schemas.openxmlformats.org/officeDocument/2006/relationships/tags" Target="../tags/tag23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4.xml" /><Relationship Id="rId3" Type="http://schemas.openxmlformats.org/officeDocument/2006/relationships/tags" Target="../tags/tag235.xml" /><Relationship Id="rId4" Type="http://schemas.openxmlformats.org/officeDocument/2006/relationships/tags" Target="../tags/tag236.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7.xml" /><Relationship Id="rId3" Type="http://schemas.openxmlformats.org/officeDocument/2006/relationships/tags" Target="../tags/tag238.xml" /><Relationship Id="rId4" Type="http://schemas.openxmlformats.org/officeDocument/2006/relationships/tags" Target="../tags/tag239.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0.xml" /><Relationship Id="rId3" Type="http://schemas.openxmlformats.org/officeDocument/2006/relationships/tags" Target="../tags/tag241.xml" /><Relationship Id="rId4" Type="http://schemas.openxmlformats.org/officeDocument/2006/relationships/tags" Target="../tags/tag242.xml" /><Relationship Id="rId5" Type="http://schemas.openxmlformats.org/officeDocument/2006/relationships/image" Target="../media/image8.png" /><Relationship Id="rId6" Type="http://schemas.openxmlformats.org/officeDocument/2006/relationships/tags" Target="../tags/tag24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4.xml" /><Relationship Id="rId3" Type="http://schemas.openxmlformats.org/officeDocument/2006/relationships/tags" Target="../tags/tag245.xml" /><Relationship Id="rId4" Type="http://schemas.openxmlformats.org/officeDocument/2006/relationships/tags" Target="../tags/tag24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7.xml" /><Relationship Id="rId3" Type="http://schemas.openxmlformats.org/officeDocument/2006/relationships/tags" Target="../tags/tag248.xml" /><Relationship Id="rId4" Type="http://schemas.openxmlformats.org/officeDocument/2006/relationships/tags" Target="../tags/tag249.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50.xml" /><Relationship Id="rId3" Type="http://schemas.openxmlformats.org/officeDocument/2006/relationships/tags" Target="../tags/tag251.xml" /><Relationship Id="rId4" Type="http://schemas.openxmlformats.org/officeDocument/2006/relationships/tags" Target="../tags/tag25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53.xml" /><Relationship Id="rId3" Type="http://schemas.openxmlformats.org/officeDocument/2006/relationships/tags" Target="../tags/tag254.xml" /><Relationship Id="rId4" Type="http://schemas.openxmlformats.org/officeDocument/2006/relationships/tags" Target="../tags/tag255.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2.xml" /><Relationship Id="rId3" Type="http://schemas.openxmlformats.org/officeDocument/2006/relationships/tags" Target="../tags/tag152.xml" /><Relationship Id="rId4" Type="http://schemas.openxmlformats.org/officeDocument/2006/relationships/image" Target="../media/image5.gif" /><Relationship Id="rId5" Type="http://schemas.openxmlformats.org/officeDocument/2006/relationships/tags" Target="../tags/tag153.xml" /><Relationship Id="rId6" Type="http://schemas.openxmlformats.org/officeDocument/2006/relationships/tags" Target="../tags/tag154.xml" /><Relationship Id="rId7" Type="http://schemas.openxmlformats.org/officeDocument/2006/relationships/tags" Target="../tags/tag155.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56.xml" /><Relationship Id="rId3" Type="http://schemas.openxmlformats.org/officeDocument/2006/relationships/tags" Target="../tags/tag257.xml" /><Relationship Id="rId4" Type="http://schemas.openxmlformats.org/officeDocument/2006/relationships/tags" Target="../tags/tag258.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59.xml" /><Relationship Id="rId3" Type="http://schemas.openxmlformats.org/officeDocument/2006/relationships/tags" Target="../tags/tag260.xml" /><Relationship Id="rId4" Type="http://schemas.openxmlformats.org/officeDocument/2006/relationships/tags" Target="../tags/tag26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62.xml" /><Relationship Id="rId3" Type="http://schemas.openxmlformats.org/officeDocument/2006/relationships/tags" Target="../tags/tag263.xml" /><Relationship Id="rId4" Type="http://schemas.openxmlformats.org/officeDocument/2006/relationships/tags" Target="../tags/tag26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65.xml" /><Relationship Id="rId3" Type="http://schemas.openxmlformats.org/officeDocument/2006/relationships/tags" Target="../tags/tag266.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67.xml" /><Relationship Id="rId3" Type="http://schemas.openxmlformats.org/officeDocument/2006/relationships/tags" Target="../tags/tag268.xml" /><Relationship Id="rId4" Type="http://schemas.openxmlformats.org/officeDocument/2006/relationships/tags" Target="../tags/tag269.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70.xml" /><Relationship Id="rId3" Type="http://schemas.openxmlformats.org/officeDocument/2006/relationships/tags" Target="../tags/tag271.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72.xml" /><Relationship Id="rId3" Type="http://schemas.openxmlformats.org/officeDocument/2006/relationships/tags" Target="../tags/tag273.xml" /><Relationship Id="rId4" Type="http://schemas.openxmlformats.org/officeDocument/2006/relationships/image" Target="../media/image9.png" /><Relationship Id="rId5" Type="http://schemas.openxmlformats.org/officeDocument/2006/relationships/tags" Target="../tags/tag274.xml" /><Relationship Id="rId6" Type="http://schemas.openxmlformats.org/officeDocument/2006/relationships/tags" Target="../tags/tag275.xml" /><Relationship Id="rId7" Type="http://schemas.openxmlformats.org/officeDocument/2006/relationships/image" Target="../media/image10.jpeg" /><Relationship Id="rId8" Type="http://schemas.openxmlformats.org/officeDocument/2006/relationships/tags" Target="../tags/tag276.xml" /><Relationship Id="rId9" Type="http://schemas.openxmlformats.org/officeDocument/2006/relationships/tags" Target="../tags/tag27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78.xml" /><Relationship Id="rId3" Type="http://schemas.openxmlformats.org/officeDocument/2006/relationships/image" Target="../media/image10.jpeg" /><Relationship Id="rId4" Type="http://schemas.openxmlformats.org/officeDocument/2006/relationships/tags" Target="../tags/tag279.xml" /><Relationship Id="rId5" Type="http://schemas.openxmlformats.org/officeDocument/2006/relationships/tags" Target="../tags/tag280.xml" /><Relationship Id="rId6" Type="http://schemas.openxmlformats.org/officeDocument/2006/relationships/tags" Target="../tags/tag281.xml" /><Relationship Id="rId7" Type="http://schemas.openxmlformats.org/officeDocument/2006/relationships/image" Target="../media/image9.png" /><Relationship Id="rId8" Type="http://schemas.openxmlformats.org/officeDocument/2006/relationships/tags" Target="../tags/tag282.xml" /><Relationship Id="rId9" Type="http://schemas.openxmlformats.org/officeDocument/2006/relationships/tags" Target="../tags/tag283.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84.xml" /><Relationship Id="rId3" Type="http://schemas.openxmlformats.org/officeDocument/2006/relationships/image" Target="../media/image7.jpeg" /><Relationship Id="rId4" Type="http://schemas.openxmlformats.org/officeDocument/2006/relationships/tags" Target="../tags/tag285.xml" /><Relationship Id="rId5" Type="http://schemas.openxmlformats.org/officeDocument/2006/relationships/tags" Target="../tags/tag286.xml" /><Relationship Id="rId6" Type="http://schemas.openxmlformats.org/officeDocument/2006/relationships/tags" Target="../tags/tag287.xml" /><Relationship Id="rId7" Type="http://schemas.openxmlformats.org/officeDocument/2006/relationships/tags" Target="../tags/tag288.xml" /><Relationship Id="rId8" Type="http://schemas.openxmlformats.org/officeDocument/2006/relationships/tags" Target="../tags/tag289.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90.xml" /><Relationship Id="rId3" Type="http://schemas.openxmlformats.org/officeDocument/2006/relationships/image" Target="../media/image7.jpeg" /><Relationship Id="rId4" Type="http://schemas.openxmlformats.org/officeDocument/2006/relationships/tags" Target="../tags/tag291.xml" /><Relationship Id="rId5" Type="http://schemas.openxmlformats.org/officeDocument/2006/relationships/tags" Target="../tags/tag292.xml" /><Relationship Id="rId6" Type="http://schemas.openxmlformats.org/officeDocument/2006/relationships/tags" Target="../tags/tag293.xml" /><Relationship Id="rId7" Type="http://schemas.openxmlformats.org/officeDocument/2006/relationships/tags" Target="../tags/tag294.xml" /><Relationship Id="rId8" Type="http://schemas.openxmlformats.org/officeDocument/2006/relationships/tags" Target="../tags/tag295.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56.xml" /><Relationship Id="rId3" Type="http://schemas.openxmlformats.org/officeDocument/2006/relationships/tags" Target="../tags/tag157.xml" /><Relationship Id="rId4" Type="http://schemas.openxmlformats.org/officeDocument/2006/relationships/tags" Target="../tags/tag158.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96.xml" /><Relationship Id="rId3" Type="http://schemas.openxmlformats.org/officeDocument/2006/relationships/image" Target="../media/image7.jpeg" /><Relationship Id="rId4" Type="http://schemas.openxmlformats.org/officeDocument/2006/relationships/tags" Target="../tags/tag297.xml" /><Relationship Id="rId5" Type="http://schemas.openxmlformats.org/officeDocument/2006/relationships/tags" Target="../tags/tag298.xml" /><Relationship Id="rId6" Type="http://schemas.openxmlformats.org/officeDocument/2006/relationships/tags" Target="../tags/tag299.xml" /><Relationship Id="rId7" Type="http://schemas.openxmlformats.org/officeDocument/2006/relationships/tags" Target="../tags/tag300.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01.xml" /><Relationship Id="rId3" Type="http://schemas.openxmlformats.org/officeDocument/2006/relationships/image" Target="../media/image7.jpeg" /><Relationship Id="rId4" Type="http://schemas.openxmlformats.org/officeDocument/2006/relationships/tags" Target="../tags/tag302.xml" /><Relationship Id="rId5" Type="http://schemas.openxmlformats.org/officeDocument/2006/relationships/tags" Target="../tags/tag303.xml" /><Relationship Id="rId6" Type="http://schemas.openxmlformats.org/officeDocument/2006/relationships/tags" Target="../tags/tag304.xml" /><Relationship Id="rId7" Type="http://schemas.openxmlformats.org/officeDocument/2006/relationships/tags" Target="../tags/tag305.xml" /><Relationship Id="rId8" Type="http://schemas.openxmlformats.org/officeDocument/2006/relationships/tags" Target="../tags/tag306.xml" /><Relationship Id="rId9" Type="http://schemas.openxmlformats.org/officeDocument/2006/relationships/tags" Target="../tags/tag307.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08.xml" /><Relationship Id="rId3" Type="http://schemas.openxmlformats.org/officeDocument/2006/relationships/image" Target="../media/image7.jpeg" /><Relationship Id="rId4" Type="http://schemas.openxmlformats.org/officeDocument/2006/relationships/tags" Target="../tags/tag309.xml" /><Relationship Id="rId5" Type="http://schemas.openxmlformats.org/officeDocument/2006/relationships/tags" Target="../tags/tag310.xml" /><Relationship Id="rId6" Type="http://schemas.openxmlformats.org/officeDocument/2006/relationships/tags" Target="../tags/tag311.xml" /><Relationship Id="rId7" Type="http://schemas.openxmlformats.org/officeDocument/2006/relationships/image" Target="../media/image9.png" /><Relationship Id="rId8" Type="http://schemas.openxmlformats.org/officeDocument/2006/relationships/tags" Target="../tags/tag312.xml" /><Relationship Id="rId9" Type="http://schemas.openxmlformats.org/officeDocument/2006/relationships/tags" Target="../tags/tag313.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14.xml" /><Relationship Id="rId3" Type="http://schemas.openxmlformats.org/officeDocument/2006/relationships/image" Target="../media/image7.jpeg" /><Relationship Id="rId4" Type="http://schemas.openxmlformats.org/officeDocument/2006/relationships/tags" Target="../tags/tag315.xml" /><Relationship Id="rId5" Type="http://schemas.openxmlformats.org/officeDocument/2006/relationships/tags" Target="../tags/tag316.xml" /><Relationship Id="rId6" Type="http://schemas.openxmlformats.org/officeDocument/2006/relationships/tags" Target="../tags/tag317.xml" /><Relationship Id="rId7" Type="http://schemas.openxmlformats.org/officeDocument/2006/relationships/image" Target="../media/image9.png" /><Relationship Id="rId8" Type="http://schemas.openxmlformats.org/officeDocument/2006/relationships/tags" Target="../tags/tag318.xml" /><Relationship Id="rId9" Type="http://schemas.openxmlformats.org/officeDocument/2006/relationships/tags" Target="../tags/tag319.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0.xml" /><Relationship Id="rId3" Type="http://schemas.openxmlformats.org/officeDocument/2006/relationships/tags" Target="../tags/tag321.xml" /><Relationship Id="rId4" Type="http://schemas.openxmlformats.org/officeDocument/2006/relationships/tags" Target="../tags/tag32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3.xml" /><Relationship Id="rId3" Type="http://schemas.openxmlformats.org/officeDocument/2006/relationships/tags" Target="../tags/tag324.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5.xml" /><Relationship Id="rId3" Type="http://schemas.openxmlformats.org/officeDocument/2006/relationships/tags" Target="../tags/tag326.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7.xml" /><Relationship Id="rId3" Type="http://schemas.openxmlformats.org/officeDocument/2006/relationships/tags" Target="../tags/tag328.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337.xml" /><Relationship Id="rId11" Type="http://schemas.openxmlformats.org/officeDocument/2006/relationships/tags" Target="../tags/tag338.xml" /><Relationship Id="rId12" Type="http://schemas.openxmlformats.org/officeDocument/2006/relationships/tags" Target="../tags/tag339.xml" /><Relationship Id="rId13" Type="http://schemas.openxmlformats.org/officeDocument/2006/relationships/tags" Target="../tags/tag340.xml" /><Relationship Id="rId14" Type="http://schemas.openxmlformats.org/officeDocument/2006/relationships/tags" Target="../tags/tag341.xml" /><Relationship Id="rId15" Type="http://schemas.openxmlformats.org/officeDocument/2006/relationships/tags" Target="../tags/tag342.xml" /><Relationship Id="rId16" Type="http://schemas.openxmlformats.org/officeDocument/2006/relationships/tags" Target="../tags/tag343.xml" /><Relationship Id="rId17" Type="http://schemas.openxmlformats.org/officeDocument/2006/relationships/tags" Target="../tags/tag344.xml" /><Relationship Id="rId18" Type="http://schemas.openxmlformats.org/officeDocument/2006/relationships/tags" Target="../tags/tag345.xml" /><Relationship Id="rId19" Type="http://schemas.openxmlformats.org/officeDocument/2006/relationships/tags" Target="../tags/tag346.xml" /><Relationship Id="rId2" Type="http://schemas.openxmlformats.org/officeDocument/2006/relationships/notesSlide" Target="../notesSlides/notesSlide4.xml" /><Relationship Id="rId20" Type="http://schemas.openxmlformats.org/officeDocument/2006/relationships/tags" Target="../tags/tag347.xml" /><Relationship Id="rId21" Type="http://schemas.openxmlformats.org/officeDocument/2006/relationships/tags" Target="../tags/tag348.xml" /><Relationship Id="rId22" Type="http://schemas.openxmlformats.org/officeDocument/2006/relationships/tags" Target="../tags/tag349.xml" /><Relationship Id="rId23" Type="http://schemas.openxmlformats.org/officeDocument/2006/relationships/tags" Target="../tags/tag350.xml" /><Relationship Id="rId24" Type="http://schemas.openxmlformats.org/officeDocument/2006/relationships/tags" Target="../tags/tag351.xml" /><Relationship Id="rId25" Type="http://schemas.openxmlformats.org/officeDocument/2006/relationships/tags" Target="../tags/tag352.xml" /><Relationship Id="rId3" Type="http://schemas.openxmlformats.org/officeDocument/2006/relationships/tags" Target="../tags/tag333.xml" /><Relationship Id="rId4" Type="http://schemas.openxmlformats.org/officeDocument/2006/relationships/image" Target="../media/image4.png" /><Relationship Id="rId5" Type="http://schemas.openxmlformats.org/officeDocument/2006/relationships/tags" Target="../tags/tag334.xml" /><Relationship Id="rId6" Type="http://schemas.openxmlformats.org/officeDocument/2006/relationships/image" Target="../media/image5.gif" /><Relationship Id="rId7" Type="http://schemas.openxmlformats.org/officeDocument/2006/relationships/tags" Target="../tags/tag335.xml" /><Relationship Id="rId8" Type="http://schemas.openxmlformats.org/officeDocument/2006/relationships/image" Target="../media/image6.png" /><Relationship Id="rId9" Type="http://schemas.openxmlformats.org/officeDocument/2006/relationships/tags" Target="../tags/tag336.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3.xml" /><Relationship Id="rId3" Type="http://schemas.openxmlformats.org/officeDocument/2006/relationships/tags" Target="../tags/tag163.xml" /><Relationship Id="rId4" Type="http://schemas.openxmlformats.org/officeDocument/2006/relationships/image" Target="../media/image5.gif" /><Relationship Id="rId5" Type="http://schemas.openxmlformats.org/officeDocument/2006/relationships/tags" Target="../tags/tag164.xml" /><Relationship Id="rId6" Type="http://schemas.openxmlformats.org/officeDocument/2006/relationships/tags" Target="../tags/tag165.xml" /><Relationship Id="rId7" Type="http://schemas.openxmlformats.org/officeDocument/2006/relationships/tags" Target="../tags/tag166.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74.xml" /><Relationship Id="rId11" Type="http://schemas.openxmlformats.org/officeDocument/2006/relationships/tags" Target="../tags/tag175.xml" /><Relationship Id="rId12" Type="http://schemas.openxmlformats.org/officeDocument/2006/relationships/tags" Target="../tags/tag176.xml" /><Relationship Id="rId13" Type="http://schemas.openxmlformats.org/officeDocument/2006/relationships/tags" Target="../tags/tag177.xml" /><Relationship Id="rId14" Type="http://schemas.openxmlformats.org/officeDocument/2006/relationships/tags" Target="../tags/tag178.xml" /><Relationship Id="rId15" Type="http://schemas.openxmlformats.org/officeDocument/2006/relationships/tags" Target="../tags/tag179.xml" /><Relationship Id="rId2" Type="http://schemas.openxmlformats.org/officeDocument/2006/relationships/tags" Target="../tags/tag167.xml" /><Relationship Id="rId3" Type="http://schemas.openxmlformats.org/officeDocument/2006/relationships/image" Target="../media/image7.jpeg" /><Relationship Id="rId4" Type="http://schemas.openxmlformats.org/officeDocument/2006/relationships/tags" Target="../tags/tag168.xml" /><Relationship Id="rId5" Type="http://schemas.openxmlformats.org/officeDocument/2006/relationships/tags" Target="../tags/tag169.xml" /><Relationship Id="rId6" Type="http://schemas.openxmlformats.org/officeDocument/2006/relationships/tags" Target="../tags/tag170.xml" /><Relationship Id="rId7" Type="http://schemas.openxmlformats.org/officeDocument/2006/relationships/tags" Target="../tags/tag171.xml" /><Relationship Id="rId8" Type="http://schemas.openxmlformats.org/officeDocument/2006/relationships/tags" Target="../tags/tag172.xml" /><Relationship Id="rId9" Type="http://schemas.openxmlformats.org/officeDocument/2006/relationships/tags" Target="../tags/tag17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87.xml" /><Relationship Id="rId11" Type="http://schemas.openxmlformats.org/officeDocument/2006/relationships/tags" Target="../tags/tag188.xml" /><Relationship Id="rId2" Type="http://schemas.openxmlformats.org/officeDocument/2006/relationships/tags" Target="../tags/tag180.xml" /><Relationship Id="rId3" Type="http://schemas.openxmlformats.org/officeDocument/2006/relationships/image" Target="../media/image7.jpeg" /><Relationship Id="rId4" Type="http://schemas.openxmlformats.org/officeDocument/2006/relationships/tags" Target="../tags/tag181.xml" /><Relationship Id="rId5" Type="http://schemas.openxmlformats.org/officeDocument/2006/relationships/tags" Target="../tags/tag182.xml" /><Relationship Id="rId6" Type="http://schemas.openxmlformats.org/officeDocument/2006/relationships/tags" Target="../tags/tag183.xml" /><Relationship Id="rId7" Type="http://schemas.openxmlformats.org/officeDocument/2006/relationships/tags" Target="../tags/tag184.xml" /><Relationship Id="rId8" Type="http://schemas.openxmlformats.org/officeDocument/2006/relationships/tags" Target="../tags/tag185.xml" /><Relationship Id="rId9" Type="http://schemas.openxmlformats.org/officeDocument/2006/relationships/tags" Target="../tags/tag18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96.xml" /><Relationship Id="rId11" Type="http://schemas.openxmlformats.org/officeDocument/2006/relationships/tags" Target="../tags/tag197.xml" /><Relationship Id="rId12" Type="http://schemas.openxmlformats.org/officeDocument/2006/relationships/tags" Target="../tags/tag198.xml" /><Relationship Id="rId13" Type="http://schemas.openxmlformats.org/officeDocument/2006/relationships/tags" Target="../tags/tag199.xml" /><Relationship Id="rId2" Type="http://schemas.openxmlformats.org/officeDocument/2006/relationships/tags" Target="../tags/tag189.xml" /><Relationship Id="rId3" Type="http://schemas.openxmlformats.org/officeDocument/2006/relationships/image" Target="../media/image7.jpeg" /><Relationship Id="rId4" Type="http://schemas.openxmlformats.org/officeDocument/2006/relationships/tags" Target="../tags/tag190.xml" /><Relationship Id="rId5" Type="http://schemas.openxmlformats.org/officeDocument/2006/relationships/tags" Target="../tags/tag191.xml" /><Relationship Id="rId6" Type="http://schemas.openxmlformats.org/officeDocument/2006/relationships/tags" Target="../tags/tag192.xml" /><Relationship Id="rId7" Type="http://schemas.openxmlformats.org/officeDocument/2006/relationships/tags" Target="../tags/tag193.xml" /><Relationship Id="rId8" Type="http://schemas.openxmlformats.org/officeDocument/2006/relationships/tags" Target="../tags/tag194.xml" /><Relationship Id="rId9" Type="http://schemas.openxmlformats.org/officeDocument/2006/relationships/tags" Target="../tags/tag195.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07.xml" /><Relationship Id="rId11" Type="http://schemas.openxmlformats.org/officeDocument/2006/relationships/tags" Target="../tags/tag208.xml" /><Relationship Id="rId2" Type="http://schemas.openxmlformats.org/officeDocument/2006/relationships/tags" Target="../tags/tag200.xml" /><Relationship Id="rId3" Type="http://schemas.openxmlformats.org/officeDocument/2006/relationships/image" Target="../media/image7.jpeg" /><Relationship Id="rId4" Type="http://schemas.openxmlformats.org/officeDocument/2006/relationships/tags" Target="../tags/tag201.xml" /><Relationship Id="rId5" Type="http://schemas.openxmlformats.org/officeDocument/2006/relationships/tags" Target="../tags/tag202.xml" /><Relationship Id="rId6" Type="http://schemas.openxmlformats.org/officeDocument/2006/relationships/tags" Target="../tags/tag203.xml" /><Relationship Id="rId7" Type="http://schemas.openxmlformats.org/officeDocument/2006/relationships/tags" Target="../tags/tag204.xml" /><Relationship Id="rId8" Type="http://schemas.openxmlformats.org/officeDocument/2006/relationships/tags" Target="../tags/tag205.xml" /><Relationship Id="rId9" Type="http://schemas.openxmlformats.org/officeDocument/2006/relationships/tags" Target="../tags/tag206.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16.xml" /><Relationship Id="rId11" Type="http://schemas.openxmlformats.org/officeDocument/2006/relationships/tags" Target="../tags/tag217.xml" /><Relationship Id="rId12" Type="http://schemas.openxmlformats.org/officeDocument/2006/relationships/tags" Target="../tags/tag218.xml" /><Relationship Id="rId2" Type="http://schemas.openxmlformats.org/officeDocument/2006/relationships/tags" Target="../tags/tag209.xml" /><Relationship Id="rId3" Type="http://schemas.openxmlformats.org/officeDocument/2006/relationships/image" Target="../media/image7.jpeg" /><Relationship Id="rId4" Type="http://schemas.openxmlformats.org/officeDocument/2006/relationships/tags" Target="../tags/tag210.xml" /><Relationship Id="rId5" Type="http://schemas.openxmlformats.org/officeDocument/2006/relationships/tags" Target="../tags/tag211.xml" /><Relationship Id="rId6" Type="http://schemas.openxmlformats.org/officeDocument/2006/relationships/tags" Target="../tags/tag212.xml" /><Relationship Id="rId7" Type="http://schemas.openxmlformats.org/officeDocument/2006/relationships/tags" Target="../tags/tag213.xml" /><Relationship Id="rId8" Type="http://schemas.openxmlformats.org/officeDocument/2006/relationships/tags" Target="../tags/tag214.xml" /><Relationship Id="rId9" Type="http://schemas.openxmlformats.org/officeDocument/2006/relationships/tags" Target="../tags/tag215.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pic>
        <p:nvPicPr>
          <p:cNvPr id="2" name="图片 1" title=""/>
          <p:cNvPicPr>
            <a:picLocks noChangeAspect="1"/>
          </p:cNvPicPr>
          <p:nvPr>
            <p:custDataLst>
              <p:tags r:id="rId5"/>
            </p:custDataLst>
          </p:nvPr>
        </p:nvPicPr>
        <p:blipFill>
          <a:blip r:embed="rId4"/>
          <a:stretch>
            <a:fillRect/>
          </a:stretch>
        </p:blipFill>
        <p:spPr>
          <a:xfrm>
            <a:off x="278130" y="3849370"/>
            <a:ext cx="4422775" cy="2762250"/>
          </a:xfrm>
          <a:prstGeom prst="rect">
            <a:avLst/>
          </a:prstGeom>
        </p:spPr>
      </p:pic>
      <p:pic>
        <p:nvPicPr>
          <p:cNvPr id="3" name="图片 2" title=""/>
          <p:cNvPicPr>
            <a:picLocks noChangeAspect="1"/>
          </p:cNvPicPr>
          <p:nvPr>
            <p:custDataLst>
              <p:tags r:id="rId7"/>
            </p:custDataLst>
          </p:nvPr>
        </p:nvPicPr>
        <p:blipFill>
          <a:blip r:embed="rId6"/>
          <a:stretch>
            <a:fillRect/>
          </a:stretch>
        </p:blipFill>
        <p:spPr>
          <a:xfrm>
            <a:off x="7676515" y="-9525"/>
            <a:ext cx="4502785" cy="2185035"/>
          </a:xfrm>
          <a:prstGeom prst="rect">
            <a:avLst/>
          </a:prstGeom>
        </p:spPr>
      </p:pic>
      <p:pic>
        <p:nvPicPr>
          <p:cNvPr id="4" name="图片 3" title=""/>
          <p:cNvPicPr>
            <a:picLocks noChangeAspect="1"/>
          </p:cNvPicPr>
          <p:nvPr>
            <p:custDataLst>
              <p:tags r:id="rId9"/>
            </p:custDataLst>
          </p:nvPr>
        </p:nvPicPr>
        <p:blipFill>
          <a:blip r:embed="rId8"/>
          <a:stretch>
            <a:fillRect/>
          </a:stretch>
        </p:blipFill>
        <p:spPr>
          <a:xfrm>
            <a:off x="0" y="221050"/>
            <a:ext cx="2817495" cy="2181225"/>
          </a:xfrm>
          <a:prstGeom prst="rect">
            <a:avLst/>
          </a:prstGeom>
        </p:spPr>
      </p:pic>
      <p:sp>
        <p:nvSpPr>
          <p:cNvPr id="11" name="文本框 10" title=""/>
          <p:cNvSpPr txBox="1"/>
          <p:nvPr>
            <p:custDataLst>
              <p:tags r:id="rId10"/>
            </p:custDataLst>
          </p:nvPr>
        </p:nvSpPr>
        <p:spPr>
          <a:xfrm>
            <a:off x="2773678" y="2501900"/>
            <a:ext cx="7978987" cy="1200329"/>
          </a:xfrm>
          <a:prstGeom prst="rect">
            <a:avLst/>
          </a:prstGeom>
          <a:noFill/>
        </p:spPr>
        <p:txBody>
          <a:bodyPr wrap="square" rtlCol="0">
            <a:spAutoFit/>
          </a:bodyPr>
          <a:lstStyle/>
          <a:p>
            <a:pPr algn="ctr"/>
            <a:r>
              <a:rPr lang="zh-CN" altLang="en-US" sz="7200" b="1" smtClean="0">
                <a:solidFill>
                  <a:srgbClr val="390F0E"/>
                </a:solidFill>
                <a:latin typeface="微软雅黑" pitchFamily="34" charset="-122"/>
                <a:ea typeface="微软雅黑" pitchFamily="34" charset="-122"/>
              </a:rPr>
              <a:t>广东二模作文讲评</a:t>
            </a:r>
            <a:endParaRPr lang="zh-CN" altLang="en-US" sz="7200" b="1">
              <a:solidFill>
                <a:srgbClr val="390F0E"/>
              </a:solidFill>
              <a:latin typeface="微软雅黑" pitchFamily="34" charset="-122"/>
              <a:ea typeface="微软雅黑" pitchFamily="34" charset="-122"/>
            </a:endParaRPr>
          </a:p>
        </p:txBody>
      </p:sp>
      <p:sp>
        <p:nvSpPr>
          <p:cNvPr id="29" name="TextBox 28" title=""/>
          <p:cNvSpPr txBox="1"/>
          <p:nvPr>
            <p:custDataLst>
              <p:tags r:id="rId11"/>
            </p:custDataLst>
          </p:nvPr>
        </p:nvSpPr>
        <p:spPr>
          <a:xfrm>
            <a:off x="4915949" y="4253218"/>
            <a:ext cx="4496499" cy="523220"/>
          </a:xfrm>
          <a:prstGeom prst="rect">
            <a:avLst/>
          </a:prstGeom>
          <a:noFill/>
        </p:spPr>
        <p:txBody>
          <a:bodyPr wrap="square" rtlCol="0">
            <a:spAutoFit/>
          </a:bodyPr>
          <a:lstStyle/>
          <a:p>
            <a:pPr algn="ctr"/>
            <a:r>
              <a:rPr lang="zh-CN" altLang="en-US" sz="2800" b="1" smtClean="0">
                <a:latin typeface="楷体" pitchFamily="49" charset="-122"/>
                <a:ea typeface="楷体" pitchFamily="49" charset="-122"/>
              </a:rPr>
              <a:t>东华高级中学（共两课时）</a:t>
            </a:r>
            <a:endParaRPr lang="zh-CN" altLang="en-US" sz="2800" b="1">
              <a:latin typeface="楷体" pitchFamily="49" charset="-122"/>
              <a:ea typeface="楷体" pitchFamily="49" charset="-122"/>
            </a:endParaRPr>
          </a:p>
        </p:txBody>
      </p:sp>
    </p:spTree>
  </p:cSld>
  <p:clrMapOvr>
    <a:masterClrMapping/>
  </p:clrMapOvr>
  <p:transition spd="slow"/>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pic>
        <p:nvPicPr>
          <p:cNvPr id="3" name="图片 2" title=""/>
          <p:cNvPicPr>
            <a:picLocks noChangeAspect="1"/>
          </p:cNvPicPr>
          <p:nvPr>
            <p:custDataLst>
              <p:tags r:id="rId4"/>
            </p:custDataLst>
          </p:nvPr>
        </p:nvPicPr>
        <p:blipFill>
          <a:blip r:embed="rId3">
            <a:clrChange>
              <a:clrFrom>
                <a:srgbClr val="F6F6F6">
                  <a:alpha val="100000"/>
                </a:srgbClr>
              </a:clrFrom>
              <a:clrTo>
                <a:srgbClr val="F6F6F6">
                  <a:alpha val="100000"/>
                  <a:alpha val="0"/>
                </a:srgbClr>
              </a:clrTo>
            </a:clrChange>
          </a:blip>
          <a:stretch>
            <a:fillRect/>
          </a:stretch>
        </p:blipFill>
        <p:spPr>
          <a:xfrm>
            <a:off x="90805" y="0"/>
            <a:ext cx="835660" cy="1115695"/>
          </a:xfrm>
          <a:prstGeom prst="rect">
            <a:avLst/>
          </a:prstGeom>
        </p:spPr>
      </p:pic>
      <p:sp>
        <p:nvSpPr>
          <p:cNvPr id="6" name="矩形 6" title=""/>
          <p:cNvSpPr/>
          <p:nvPr>
            <p:custDataLst>
              <p:tags r:id="rId5"/>
            </p:custDataLst>
          </p:nvPr>
        </p:nvSpPr>
        <p:spPr>
          <a:xfrm>
            <a:off x="4589575" y="706690"/>
            <a:ext cx="6872741" cy="5601831"/>
          </a:xfrm>
          <a:prstGeom prst="rect">
            <a:avLst/>
          </a:prstGeom>
          <a:noFill/>
          <a:ln w="12700" cmpd="sng">
            <a:solidFill>
              <a:srgbClr val="00B0F0"/>
            </a:solidFill>
            <a:prstDash val="lgDash"/>
            <a:headEnd type="none" w="med" len="med"/>
            <a:tailEnd type="none" w="med" len="med"/>
          </a:ln>
          <a:extLst>
            <a:ext uri="{909E8E84-426E-40DD-AFC4-6F175D3DCCD1}">
              <a14:hiddenFill xmlns:a14="http://schemas.microsoft.com/office/drawing/2010/main">
                <a:solidFill>
                  <a:schemeClr val="lt1"/>
                </a:solidFill>
              </a14:hiddenFill>
            </a:ext>
          </a:extLst>
        </p:spPr>
        <p:style>
          <a:lnRef idx="2">
            <a:schemeClr val="accent3"/>
          </a:lnRef>
          <a:fillRef idx="1">
            <a:schemeClr val="lt1"/>
          </a:fillRef>
          <a:effectRef idx="0">
            <a:schemeClr val="accent3"/>
          </a:effectRef>
          <a:fontRef idx="minor">
            <a:schemeClr val="dk1"/>
          </a:fontRef>
        </p:style>
        <p:txBody>
          <a:bodyPr lIns="91440" tIns="45720" rIns="91440" bIns="45720" anchor="ctr" anchorCtr="0"/>
          <a:lstStyle/>
          <a:p>
            <a:pPr algn="ctr"/>
            <a:endParaRPr lang="zh-CN" altLang="en-US">
              <a:latin typeface="汉仪旗黑-50简" charset="-122"/>
              <a:ea typeface="汉仪旗黑-50简" charset="-122"/>
            </a:endParaRPr>
          </a:p>
        </p:txBody>
      </p:sp>
      <p:sp>
        <p:nvSpPr>
          <p:cNvPr id="7" name="矩形 6" title=""/>
          <p:cNvSpPr/>
          <p:nvPr>
            <p:custDataLst>
              <p:tags r:id="rId6"/>
            </p:custDataLst>
          </p:nvPr>
        </p:nvSpPr>
        <p:spPr>
          <a:xfrm>
            <a:off x="494791" y="668867"/>
            <a:ext cx="3933275" cy="5630333"/>
          </a:xfrm>
          <a:prstGeom prst="rect">
            <a:avLst/>
          </a:prstGeom>
          <a:noFill/>
          <a:ln w="12700" cmpd="sng">
            <a:solidFill>
              <a:srgbClr val="00B0F0"/>
            </a:solidFill>
            <a:prstDash val="lgDash"/>
            <a:headEnd type="none" w="med" len="med"/>
            <a:tailEnd type="none" w="med" len="med"/>
          </a:ln>
          <a:extLst>
            <a:ext uri="{909E8E84-426E-40DD-AFC4-6F175D3DCCD1}">
              <a14:hiddenFill xmlns:a14="http://schemas.microsoft.com/office/drawing/2010/main">
                <a:solidFill>
                  <a:schemeClr val="lt1"/>
                </a:solidFill>
              </a14:hiddenFill>
            </a:ext>
          </a:extLst>
        </p:spPr>
        <p:style>
          <a:lnRef idx="2">
            <a:schemeClr val="accent3"/>
          </a:lnRef>
          <a:fillRef idx="1">
            <a:schemeClr val="lt1"/>
          </a:fillRef>
          <a:effectRef idx="0">
            <a:schemeClr val="accent3"/>
          </a:effectRef>
          <a:fontRef idx="minor">
            <a:schemeClr val="dk1"/>
          </a:fontRef>
        </p:style>
        <p:txBody>
          <a:bodyPr lIns="91440" tIns="45720" rIns="91440" bIns="45720" anchor="ctr" anchorCtr="0"/>
          <a:lstStyle/>
          <a:p>
            <a:pPr algn="ctr"/>
            <a:endParaRPr lang="zh-CN" altLang="en-US">
              <a:latin typeface="汉仪旗黑-50简" charset="-122"/>
              <a:ea typeface="汉仪旗黑-50简" charset="-122"/>
            </a:endParaRPr>
          </a:p>
        </p:txBody>
      </p:sp>
      <p:sp>
        <p:nvSpPr>
          <p:cNvPr id="9" name="文本框 8" title=""/>
          <p:cNvSpPr txBox="1"/>
          <p:nvPr>
            <p:custDataLst>
              <p:tags r:id="rId7"/>
            </p:custDataLst>
          </p:nvPr>
        </p:nvSpPr>
        <p:spPr>
          <a:xfrm>
            <a:off x="900651" y="432371"/>
            <a:ext cx="2815672" cy="369332"/>
          </a:xfrm>
          <a:prstGeom prst="rect">
            <a:avLst/>
          </a:prstGeom>
          <a:noFill/>
        </p:spPr>
        <p:txBody>
          <a:bodyPr wrap="square">
            <a:spAutoFit/>
          </a:bodyPr>
          <a:lstStyle/>
          <a:p>
            <a:pPr algn="ctr"/>
            <a:r>
              <a:rPr lang="zh-CN" altLang="en-US" sz="1800" noProof="0">
                <a:ln>
                  <a:noFill/>
                </a:ln>
                <a:solidFill>
                  <a:srgbClr val="152340"/>
                </a:solidFill>
                <a:effectLst/>
                <a:highlight>
                  <a:srgbClr val="C0C0C0"/>
                </a:highlight>
                <a:uLnTx/>
                <a:uFillTx/>
                <a:latin typeface="汉仪雅酷黑 65W" charset="-122"/>
                <a:ea typeface="汉仪雅酷黑 65W" charset="-122"/>
                <a:cs typeface="思源黑体 CN Light" charset="-122"/>
                <a:sym typeface="方正悠黑体" charset="-122"/>
              </a:rPr>
              <a:t>材料</a:t>
            </a:r>
          </a:p>
        </p:txBody>
      </p:sp>
      <p:sp>
        <p:nvSpPr>
          <p:cNvPr id="11" name="文本框 10" title=""/>
          <p:cNvSpPr txBox="1"/>
          <p:nvPr>
            <p:custDataLst>
              <p:tags r:id="rId8"/>
            </p:custDataLst>
          </p:nvPr>
        </p:nvSpPr>
        <p:spPr>
          <a:xfrm>
            <a:off x="6576968" y="454912"/>
            <a:ext cx="3810414" cy="369332"/>
          </a:xfrm>
          <a:prstGeom prst="rect">
            <a:avLst/>
          </a:prstGeom>
          <a:noFill/>
        </p:spPr>
        <p:txBody>
          <a:bodyPr wrap="square">
            <a:spAutoFit/>
          </a:bodyPr>
          <a:lstStyle/>
          <a:p>
            <a:pPr algn="ctr"/>
            <a:r>
              <a:rPr lang="zh-CN" altLang="en-US">
                <a:solidFill>
                  <a:srgbClr val="152340"/>
                </a:solidFill>
                <a:highlight>
                  <a:srgbClr val="C0C0C0"/>
                </a:highlight>
                <a:latin typeface="汉仪雅酷黑 65W" charset="-122"/>
                <a:ea typeface="汉仪雅酷黑 65W" charset="-122"/>
                <a:cs typeface="思源黑体 CN Light" charset="-122"/>
                <a:sym typeface="方正悠黑体" charset="-122"/>
              </a:rPr>
              <a:t>审题</a:t>
            </a:r>
            <a:endParaRPr lang="zh-CN" altLang="en-US" sz="1800" noProof="0">
              <a:ln>
                <a:noFill/>
              </a:ln>
              <a:solidFill>
                <a:srgbClr val="152340"/>
              </a:solidFill>
              <a:effectLst/>
              <a:highlight>
                <a:srgbClr val="C0C0C0"/>
              </a:highlight>
              <a:uLnTx/>
              <a:uFillTx/>
              <a:latin typeface="汉仪雅酷黑 65W" charset="-122"/>
              <a:ea typeface="汉仪雅酷黑 65W" charset="-122"/>
              <a:cs typeface="思源黑体 CN Light" charset="-122"/>
              <a:sym typeface="方正悠黑体" charset="-122"/>
            </a:endParaRPr>
          </a:p>
        </p:txBody>
      </p:sp>
      <p:sp>
        <p:nvSpPr>
          <p:cNvPr id="2" name="文本框 1" title=""/>
          <p:cNvSpPr txBox="1"/>
          <p:nvPr>
            <p:custDataLst>
              <p:tags r:id="rId9"/>
            </p:custDataLst>
          </p:nvPr>
        </p:nvSpPr>
        <p:spPr>
          <a:xfrm>
            <a:off x="545284" y="898397"/>
            <a:ext cx="3825379" cy="5262979"/>
          </a:xfrm>
          <a:prstGeom prst="rect">
            <a:avLst/>
          </a:prstGeom>
          <a:noFill/>
        </p:spPr>
        <p:txBody>
          <a:bodyPr wrap="square" rtlCol="0">
            <a:spAutoFit/>
          </a:bodyPr>
          <a:lstStyle/>
          <a:p>
            <a:pPr algn="l">
              <a:lnSpc>
                <a:spcPct val="120000"/>
              </a:lnSpc>
            </a:pPr>
            <a:r>
              <a:rPr lang="en-US" altLang="zh-CN" sz="2800">
                <a:latin typeface="楷体" charset="-122"/>
                <a:ea typeface="楷体" charset="-122"/>
                <a:cs typeface="楷体" charset="-122"/>
                <a:sym typeface="+mn-ea"/>
              </a:rPr>
              <a:t>  </a:t>
            </a:r>
            <a:r>
              <a:rPr lang="zh-CN" altLang="en-US" sz="2800" b="1">
                <a:latin typeface="楷体" charset="-122"/>
                <a:ea typeface="楷体" charset="-122"/>
                <a:cs typeface="楷体" charset="-122"/>
                <a:sym typeface="+mn-ea"/>
              </a:rPr>
              <a:t>“包浆”是中国文物鉴赏中的术语，指器物经过人的反复揩磨，并在长久的时间之后形成的光泽。包浆富有韵味，深得文物爱好者的喜欢。</a:t>
            </a:r>
            <a:endParaRPr lang="zh-CN" altLang="en-US" sz="2800" b="1">
              <a:latin typeface="楷体" charset="-122"/>
              <a:ea typeface="楷体" charset="-122"/>
              <a:cs typeface="楷体" charset="-122"/>
            </a:endParaRPr>
          </a:p>
          <a:p>
            <a:pPr algn="l">
              <a:lnSpc>
                <a:spcPct val="120000"/>
              </a:lnSpc>
            </a:pPr>
            <a:r>
              <a:rPr lang="en-US" altLang="zh-CN" sz="2800">
                <a:latin typeface="宋体" charset="-122"/>
                <a:ea typeface="宋体" charset="-122"/>
                <a:cs typeface="宋体" charset="-122"/>
                <a:sym typeface="+mn-ea"/>
              </a:rPr>
              <a:t>    </a:t>
            </a:r>
            <a:r>
              <a:rPr lang="zh-CN" altLang="en-US" sz="2600">
                <a:latin typeface="宋体" charset="-122"/>
                <a:ea typeface="宋体" charset="-122"/>
                <a:cs typeface="宋体" charset="-122"/>
                <a:sym typeface="+mn-ea"/>
              </a:rPr>
              <a:t>包浆现象也能在更广泛的领域给人以启示，请写一篇不少于800字的文章</a:t>
            </a:r>
            <a:r>
              <a:rPr lang="zh-CN" altLang="en-US" sz="2600" smtClean="0">
                <a:latin typeface="宋体" charset="-122"/>
                <a:ea typeface="宋体" charset="-122"/>
                <a:cs typeface="宋体" charset="-122"/>
                <a:sym typeface="+mn-ea"/>
              </a:rPr>
              <a:t>。</a:t>
            </a:r>
            <a:endParaRPr lang="zh-CN" altLang="en-US" sz="2600"/>
          </a:p>
        </p:txBody>
      </p:sp>
      <p:sp>
        <p:nvSpPr>
          <p:cNvPr id="13" name="矩形 12" title=""/>
          <p:cNvSpPr/>
          <p:nvPr>
            <p:custDataLst>
              <p:tags r:id="rId10"/>
            </p:custDataLst>
          </p:nvPr>
        </p:nvSpPr>
        <p:spPr>
          <a:xfrm>
            <a:off x="4689291" y="827586"/>
            <a:ext cx="6744903" cy="5115246"/>
          </a:xfrm>
          <a:prstGeom prst="rect">
            <a:avLst/>
          </a:prstGeom>
          <a:ln>
            <a:solidFill>
              <a:schemeClr val="accent2">
                <a:lumMod val="40000"/>
                <a:lumOff val="60000"/>
              </a:schemeClr>
            </a:solidFill>
          </a:ln>
        </p:spPr>
        <p:txBody>
          <a:bodyPr wrap="square">
            <a:spAutoFit/>
          </a:bodyPr>
          <a:lstStyle/>
          <a:p>
            <a:pPr>
              <a:lnSpc>
                <a:spcPct val="170000"/>
              </a:lnSpc>
            </a:pPr>
            <a:r>
              <a:rPr lang="en-US" altLang="zh-CN" sz="2400" smtClean="0"/>
              <a:t>【</a:t>
            </a:r>
            <a:r>
              <a:rPr lang="zh-CN" altLang="en-US" sz="2400" smtClean="0"/>
              <a:t>立意参考</a:t>
            </a:r>
            <a:r>
              <a:rPr lang="en-US" altLang="zh-CN" sz="2400" smtClean="0"/>
              <a:t>】</a:t>
            </a:r>
          </a:p>
          <a:p>
            <a:pPr>
              <a:lnSpc>
                <a:spcPct val="170000"/>
              </a:lnSpc>
            </a:pPr>
            <a:r>
              <a:rPr lang="en-US" altLang="zh-CN" sz="2400" b="1" smtClean="0">
                <a:solidFill>
                  <a:srgbClr val="FF0000"/>
                </a:solidFill>
                <a:latin typeface="楷体" pitchFamily="49" charset="-122"/>
                <a:ea typeface="楷体" pitchFamily="49" charset="-122"/>
                <a:cs typeface="幼圆" charset="0"/>
              </a:rPr>
              <a:t>1</a:t>
            </a:r>
            <a:r>
              <a:rPr lang="zh-CN" altLang="en-US" sz="2400" b="1" smtClean="0">
                <a:solidFill>
                  <a:srgbClr val="FF0000"/>
                </a:solidFill>
                <a:latin typeface="楷体" pitchFamily="49" charset="-122"/>
                <a:ea typeface="楷体" pitchFamily="49" charset="-122"/>
                <a:cs typeface="幼圆" charset="0"/>
              </a:rPr>
              <a:t>、时光磨砺与人文精神的交融</a:t>
            </a:r>
          </a:p>
          <a:p>
            <a:pPr>
              <a:lnSpc>
                <a:spcPct val="170000"/>
              </a:lnSpc>
            </a:pPr>
            <a:r>
              <a:rPr lang="en-US" altLang="zh-CN" sz="2400" b="1" smtClean="0">
                <a:solidFill>
                  <a:srgbClr val="FF0000"/>
                </a:solidFill>
                <a:latin typeface="楷体" pitchFamily="49" charset="-122"/>
                <a:ea typeface="楷体" pitchFamily="49" charset="-122"/>
                <a:cs typeface="幼圆" charset="0"/>
              </a:rPr>
              <a:t>2</a:t>
            </a:r>
            <a:r>
              <a:rPr lang="zh-CN" altLang="en-US" sz="2400" b="1" smtClean="0">
                <a:solidFill>
                  <a:srgbClr val="FF0000"/>
                </a:solidFill>
                <a:latin typeface="楷体" pitchFamily="49" charset="-122"/>
                <a:ea typeface="楷体" pitchFamily="49" charset="-122"/>
                <a:cs typeface="幼圆" charset="0"/>
              </a:rPr>
              <a:t>、立鉴赏之道：从包浆看文物的价值</a:t>
            </a:r>
          </a:p>
          <a:p>
            <a:pPr>
              <a:lnSpc>
                <a:spcPct val="170000"/>
              </a:lnSpc>
            </a:pPr>
            <a:r>
              <a:rPr lang="en-US" altLang="zh-CN" sz="2400" b="1" smtClean="0">
                <a:solidFill>
                  <a:srgbClr val="FF0000"/>
                </a:solidFill>
                <a:latin typeface="楷体" pitchFamily="49" charset="-122"/>
                <a:ea typeface="楷体" pitchFamily="49" charset="-122"/>
                <a:cs typeface="幼圆" charset="0"/>
              </a:rPr>
              <a:t>3</a:t>
            </a:r>
            <a:r>
              <a:rPr lang="zh-CN" altLang="en-US" sz="2400" b="1" smtClean="0">
                <a:solidFill>
                  <a:srgbClr val="FF0000"/>
                </a:solidFill>
                <a:latin typeface="楷体" pitchFamily="49" charset="-122"/>
                <a:ea typeface="楷体" pitchFamily="49" charset="-122"/>
                <a:cs typeface="幼圆" charset="0"/>
              </a:rPr>
              <a:t>、物之韵，人之情：包浆中的情感寄托</a:t>
            </a:r>
          </a:p>
          <a:p>
            <a:pPr>
              <a:lnSpc>
                <a:spcPct val="170000"/>
              </a:lnSpc>
            </a:pPr>
            <a:r>
              <a:rPr lang="en-US" altLang="zh-CN" sz="2400" b="1" smtClean="0">
                <a:solidFill>
                  <a:srgbClr val="FF0000"/>
                </a:solidFill>
                <a:latin typeface="楷体" pitchFamily="49" charset="-122"/>
                <a:ea typeface="楷体" pitchFamily="49" charset="-122"/>
                <a:cs typeface="幼圆" charset="0"/>
              </a:rPr>
              <a:t>4</a:t>
            </a:r>
            <a:r>
              <a:rPr lang="zh-CN" altLang="en-US" sz="2400" b="1" smtClean="0">
                <a:solidFill>
                  <a:srgbClr val="FF0000"/>
                </a:solidFill>
                <a:latin typeface="楷体" pitchFamily="49" charset="-122"/>
                <a:ea typeface="楷体" pitchFamily="49" charset="-122"/>
                <a:cs typeface="幼圆" charset="0"/>
              </a:rPr>
              <a:t>、历久弥新：包浆现象对文化传承的启示</a:t>
            </a:r>
          </a:p>
          <a:p>
            <a:pPr>
              <a:lnSpc>
                <a:spcPct val="170000"/>
              </a:lnSpc>
            </a:pPr>
            <a:r>
              <a:rPr lang="en-US" altLang="zh-CN" sz="2400" b="1" smtClean="0">
                <a:solidFill>
                  <a:srgbClr val="FF0000"/>
                </a:solidFill>
                <a:latin typeface="楷体" pitchFamily="49" charset="-122"/>
                <a:ea typeface="楷体" pitchFamily="49" charset="-122"/>
                <a:cs typeface="幼圆" charset="0"/>
              </a:rPr>
              <a:t>5</a:t>
            </a:r>
            <a:r>
              <a:rPr lang="zh-CN" altLang="en-US" sz="2400" b="1" smtClean="0">
                <a:solidFill>
                  <a:srgbClr val="FF0000"/>
                </a:solidFill>
                <a:latin typeface="楷体" pitchFamily="49" charset="-122"/>
                <a:ea typeface="楷体" pitchFamily="49" charset="-122"/>
                <a:cs typeface="幼圆" charset="0"/>
              </a:rPr>
              <a:t>、磨砺出真金：包浆与人生哲理</a:t>
            </a:r>
          </a:p>
          <a:p>
            <a:pPr>
              <a:lnSpc>
                <a:spcPct val="170000"/>
              </a:lnSpc>
            </a:pPr>
            <a:r>
              <a:rPr lang="en-US" altLang="zh-CN" sz="2400" b="1" smtClean="0">
                <a:solidFill>
                  <a:srgbClr val="FF0000"/>
                </a:solidFill>
                <a:latin typeface="楷体" pitchFamily="49" charset="-122"/>
                <a:ea typeface="楷体" pitchFamily="49" charset="-122"/>
                <a:cs typeface="幼圆" charset="0"/>
              </a:rPr>
              <a:t>6</a:t>
            </a:r>
            <a:r>
              <a:rPr lang="zh-CN" altLang="en-US" sz="2400" b="1" smtClean="0">
                <a:solidFill>
                  <a:srgbClr val="FF0000"/>
                </a:solidFill>
                <a:latin typeface="楷体" pitchFamily="49" charset="-122"/>
                <a:ea typeface="楷体" pitchFamily="49" charset="-122"/>
                <a:cs typeface="幼圆" charset="0"/>
              </a:rPr>
              <a:t>、鉴赏与创新的融合：包浆在现代设计中应用</a:t>
            </a:r>
          </a:p>
          <a:p>
            <a:pPr>
              <a:lnSpc>
                <a:spcPct val="170000"/>
              </a:lnSpc>
            </a:pPr>
            <a:r>
              <a:rPr lang="en-US" altLang="zh-CN" sz="2400" b="1" smtClean="0">
                <a:solidFill>
                  <a:srgbClr val="FF0000"/>
                </a:solidFill>
                <a:latin typeface="楷体" pitchFamily="49" charset="-122"/>
                <a:ea typeface="楷体" pitchFamily="49" charset="-122"/>
                <a:cs typeface="幼圆" charset="0"/>
              </a:rPr>
              <a:t>7</a:t>
            </a:r>
            <a:r>
              <a:rPr lang="zh-CN" altLang="en-US" sz="2400" b="1" smtClean="0">
                <a:solidFill>
                  <a:srgbClr val="FF0000"/>
                </a:solidFill>
                <a:latin typeface="楷体" pitchFamily="49" charset="-122"/>
                <a:ea typeface="楷体" pitchFamily="49" charset="-122"/>
                <a:cs typeface="幼圆" charset="0"/>
              </a:rPr>
              <a:t>、由表及里：从包浆看事物的内在价值</a:t>
            </a:r>
            <a:endParaRPr lang="zh-CN" altLang="en-US" sz="2400" b="1">
              <a:solidFill>
                <a:srgbClr val="FF0000"/>
              </a:solidFill>
              <a:latin typeface="楷体" pitchFamily="49" charset="-122"/>
              <a:ea typeface="楷体" pitchFamily="49" charset="-122"/>
            </a:endParaRPr>
          </a:p>
        </p:txBody>
      </p:sp>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4" name="TextBox 3" title=""/>
          <p:cNvSpPr txBox="1"/>
          <p:nvPr>
            <p:custDataLst>
              <p:tags r:id="rId3"/>
            </p:custDataLst>
          </p:nvPr>
        </p:nvSpPr>
        <p:spPr>
          <a:xfrm>
            <a:off x="444616" y="453005"/>
            <a:ext cx="2374085" cy="461665"/>
          </a:xfrm>
          <a:prstGeom prst="rect">
            <a:avLst/>
          </a:prstGeom>
          <a:noFill/>
        </p:spPr>
        <p:txBody>
          <a:bodyPr wrap="square" rtlCol="0">
            <a:spAutoFit/>
          </a:bodyPr>
          <a:lstStyle/>
          <a:p>
            <a:pPr algn="ctr"/>
            <a:r>
              <a:rPr lang="en-US" altLang="zh-CN" sz="2400" b="1" smtClean="0">
                <a:latin typeface="黑体" pitchFamily="49" charset="-122"/>
                <a:ea typeface="黑体" pitchFamily="49" charset="-122"/>
              </a:rPr>
              <a:t>【</a:t>
            </a:r>
            <a:r>
              <a:rPr lang="zh-CN" altLang="en-US" sz="2400" b="1" smtClean="0">
                <a:latin typeface="黑体" pitchFamily="49" charset="-122"/>
                <a:ea typeface="黑体" pitchFamily="49" charset="-122"/>
              </a:rPr>
              <a:t>立意范例</a:t>
            </a:r>
            <a:r>
              <a:rPr lang="en-US" altLang="zh-CN" sz="2400" b="1" smtClean="0">
                <a:latin typeface="黑体" pitchFamily="49" charset="-122"/>
                <a:ea typeface="黑体" pitchFamily="49" charset="-122"/>
              </a:rPr>
              <a:t>】</a:t>
            </a:r>
            <a:endParaRPr lang="zh-CN" altLang="en-US" sz="2400" b="1">
              <a:latin typeface="黑体" pitchFamily="49" charset="-122"/>
              <a:ea typeface="黑体" pitchFamily="49" charset="-122"/>
            </a:endParaRPr>
          </a:p>
        </p:txBody>
      </p:sp>
      <p:sp>
        <p:nvSpPr>
          <p:cNvPr id="5" name="矩形 4" title=""/>
          <p:cNvSpPr/>
          <p:nvPr>
            <p:custDataLst>
              <p:tags r:id="rId4"/>
            </p:custDataLst>
          </p:nvPr>
        </p:nvSpPr>
        <p:spPr>
          <a:xfrm>
            <a:off x="699081" y="1062061"/>
            <a:ext cx="10978393" cy="4832092"/>
          </a:xfrm>
          <a:prstGeom prst="rect">
            <a:avLst/>
          </a:prstGeom>
        </p:spPr>
        <p:txBody>
          <a:bodyPr wrap="square">
            <a:spAutoFit/>
          </a:bodyPr>
          <a:lstStyle/>
          <a:p>
            <a:r>
              <a:rPr lang="en-US" altLang="zh-CN" sz="2800" smtClean="0">
                <a:solidFill>
                  <a:schemeClr val="dk1"/>
                </a:solidFill>
                <a:highlight>
                  <a:srgbClr val="FFFF00"/>
                </a:highlight>
                <a:latin typeface="幼圆" charset="0"/>
                <a:ea typeface="幼圆" charset="0"/>
                <a:cs typeface="幼圆" charset="0"/>
              </a:rPr>
              <a:t> </a:t>
            </a:r>
            <a:r>
              <a:rPr lang="zh-CN" altLang="en-US" sz="2800" b="1" kern="0" smtClean="0">
                <a:solidFill>
                  <a:schemeClr val="dk1"/>
                </a:solidFill>
                <a:highlight>
                  <a:srgbClr val="FFFF00"/>
                </a:highlight>
                <a:latin typeface="微软雅黑" pitchFamily="34" charset="-122"/>
                <a:ea typeface="微软雅黑" pitchFamily="34" charset="-122"/>
                <a:cs typeface="幼圆" charset="0"/>
              </a:rPr>
              <a:t>立意一：时光磨坊，成就非凡</a:t>
            </a:r>
            <a:endParaRPr lang="zh-CN" altLang="en-US" sz="2800" b="1" kern="0" smtClean="0">
              <a:solidFill>
                <a:schemeClr val="dk1"/>
              </a:solidFill>
              <a:latin typeface="微软雅黑" pitchFamily="34" charset="-122"/>
              <a:ea typeface="微软雅黑" pitchFamily="34" charset="-122"/>
              <a:cs typeface="幼圆" charset="0"/>
            </a:endParaRPr>
          </a:p>
          <a:p>
            <a:r>
              <a:rPr lang="en-US" altLang="zh-CN" sz="2800" kern="0" smtClean="0">
                <a:solidFill>
                  <a:schemeClr val="dk1"/>
                </a:solidFill>
                <a:latin typeface="+mj-ea"/>
                <a:ea typeface="+mj-ea"/>
                <a:cs typeface="幼圆" charset="0"/>
              </a:rPr>
              <a:t>  </a:t>
            </a:r>
            <a:r>
              <a:rPr lang="zh-CN" altLang="en-US" sz="2800" kern="0" smtClean="0">
                <a:solidFill>
                  <a:schemeClr val="dk1"/>
                </a:solidFill>
                <a:latin typeface="+mj-ea"/>
                <a:cs typeface="幼圆" charset="0"/>
              </a:rPr>
              <a:t>●</a:t>
            </a:r>
            <a:r>
              <a:rPr lang="zh-CN" altLang="en-US" sz="2800" kern="0" smtClean="0">
                <a:solidFill>
                  <a:schemeClr val="dk1"/>
                </a:solidFill>
                <a:latin typeface="+mj-ea"/>
                <a:ea typeface="+mj-ea"/>
                <a:cs typeface="幼圆" charset="0"/>
              </a:rPr>
              <a:t>构思：有包浆之物，无论是自然形成，还是人之腐砺，都会进入人的视野，为人所用、所赏，递相延传，于是就有了时间刻度一作伪者是无法做出时间的。 它们是古物，是老物，也是“时间之物”。这象征着只有通过时间的考验和不断的努力，才能成就非凡</a:t>
            </a:r>
          </a:p>
          <a:p>
            <a:r>
              <a:rPr lang="en-US" altLang="zh-CN" sz="2800" kern="0" smtClean="0">
                <a:solidFill>
                  <a:schemeClr val="dk1"/>
                </a:solidFill>
                <a:latin typeface="+mj-ea"/>
                <a:ea typeface="+mj-ea"/>
                <a:cs typeface="幼圆" charset="0"/>
              </a:rPr>
              <a:t>  </a:t>
            </a:r>
            <a:r>
              <a:rPr lang="zh-CN" altLang="en-US" sz="2800" kern="0" smtClean="0">
                <a:solidFill>
                  <a:schemeClr val="dk1"/>
                </a:solidFill>
                <a:latin typeface="+mj-ea"/>
                <a:ea typeface="+mj-ea"/>
                <a:cs typeface="幼圆" charset="0"/>
              </a:rPr>
              <a:t>●举例：可以举历史人物或当代杰出人物为例，他们是如何经过时间的沉淀和不断的努力，最终成就自己的。</a:t>
            </a:r>
          </a:p>
          <a:p>
            <a:r>
              <a:rPr lang="en-US" altLang="zh-CN" sz="2800" kern="0" smtClean="0">
                <a:solidFill>
                  <a:schemeClr val="dk1"/>
                </a:solidFill>
                <a:latin typeface="+mj-ea"/>
                <a:ea typeface="+mj-ea"/>
                <a:cs typeface="幼圆" charset="0"/>
              </a:rPr>
              <a:t>  </a:t>
            </a:r>
            <a:r>
              <a:rPr lang="zh-CN" altLang="en-US" sz="2800" kern="0" smtClean="0">
                <a:solidFill>
                  <a:schemeClr val="dk1"/>
                </a:solidFill>
                <a:latin typeface="+mj-ea"/>
                <a:cs typeface="幼圆" charset="0"/>
              </a:rPr>
              <a:t>●</a:t>
            </a:r>
            <a:r>
              <a:rPr lang="zh-CN" altLang="en-US" sz="2800" kern="0" smtClean="0">
                <a:solidFill>
                  <a:schemeClr val="dk1"/>
                </a:solidFill>
                <a:latin typeface="+mj-ea"/>
                <a:ea typeface="+mj-ea"/>
                <a:cs typeface="幼圆" charset="0"/>
              </a:rPr>
              <a:t>结论：属意并非在时间的久长，而多注意时间、历史背后所沉淀的东西。高明的鉴古者，是通过把玩“时间之物”，剥离它的“时间性”特征(自然时间与历史时间的交触)超越生成变坏的表相，走出离悲欢离合的历史沉病，品时间背后的精神。</a:t>
            </a:r>
            <a:endParaRPr lang="zh-CN" altLang="en-US" sz="2800" kern="0">
              <a:solidFill>
                <a:schemeClr val="dk1"/>
              </a:solidFill>
              <a:latin typeface="+mj-ea"/>
              <a:ea typeface="+mj-ea"/>
              <a:cs typeface="幼圆" charset="0"/>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4" name="TextBox 3" title=""/>
          <p:cNvSpPr txBox="1"/>
          <p:nvPr>
            <p:custDataLst>
              <p:tags r:id="rId3"/>
            </p:custDataLst>
          </p:nvPr>
        </p:nvSpPr>
        <p:spPr>
          <a:xfrm>
            <a:off x="444616" y="453005"/>
            <a:ext cx="2374085" cy="461665"/>
          </a:xfrm>
          <a:prstGeom prst="rect">
            <a:avLst/>
          </a:prstGeom>
          <a:noFill/>
        </p:spPr>
        <p:txBody>
          <a:bodyPr wrap="square" rtlCol="0">
            <a:spAutoFit/>
          </a:bodyPr>
          <a:lstStyle/>
          <a:p>
            <a:pPr algn="ctr"/>
            <a:r>
              <a:rPr lang="en-US" altLang="zh-CN" sz="2400" b="1" smtClean="0">
                <a:latin typeface="黑体" pitchFamily="49" charset="-122"/>
                <a:ea typeface="黑体" pitchFamily="49" charset="-122"/>
              </a:rPr>
              <a:t>【</a:t>
            </a:r>
            <a:r>
              <a:rPr lang="zh-CN" altLang="en-US" sz="2400" b="1" smtClean="0">
                <a:latin typeface="黑体" pitchFamily="49" charset="-122"/>
                <a:ea typeface="黑体" pitchFamily="49" charset="-122"/>
              </a:rPr>
              <a:t>立意范例</a:t>
            </a:r>
            <a:r>
              <a:rPr lang="en-US" altLang="zh-CN" sz="2400" b="1" smtClean="0">
                <a:latin typeface="黑体" pitchFamily="49" charset="-122"/>
                <a:ea typeface="黑体" pitchFamily="49" charset="-122"/>
              </a:rPr>
              <a:t>】</a:t>
            </a:r>
            <a:endParaRPr lang="zh-CN" altLang="en-US" sz="2400" b="1">
              <a:latin typeface="黑体" pitchFamily="49" charset="-122"/>
              <a:ea typeface="黑体" pitchFamily="49" charset="-122"/>
            </a:endParaRPr>
          </a:p>
        </p:txBody>
      </p:sp>
      <p:sp>
        <p:nvSpPr>
          <p:cNvPr id="5" name="矩形 4" title=""/>
          <p:cNvSpPr/>
          <p:nvPr>
            <p:custDataLst>
              <p:tags r:id="rId4"/>
            </p:custDataLst>
          </p:nvPr>
        </p:nvSpPr>
        <p:spPr>
          <a:xfrm>
            <a:off x="699081" y="1062061"/>
            <a:ext cx="10978393" cy="4745915"/>
          </a:xfrm>
          <a:prstGeom prst="rect">
            <a:avLst/>
          </a:prstGeom>
        </p:spPr>
        <p:txBody>
          <a:bodyPr wrap="square">
            <a:spAutoFit/>
          </a:bodyPr>
          <a:lstStyle/>
          <a:p>
            <a:pPr>
              <a:lnSpc>
                <a:spcPct val="120000"/>
              </a:lnSpc>
            </a:pPr>
            <a:r>
              <a:rPr lang="zh-CN" altLang="en-US" sz="2800" b="1" kern="0" smtClean="0">
                <a:solidFill>
                  <a:schemeClr val="dk1"/>
                </a:solidFill>
                <a:highlight>
                  <a:srgbClr val="FFFF00"/>
                </a:highlight>
                <a:latin typeface="微软雅黑" pitchFamily="34" charset="-122"/>
                <a:ea typeface="微软雅黑" pitchFamily="34" charset="-122"/>
                <a:cs typeface="幼圆" charset="0"/>
              </a:rPr>
              <a:t>立意二：精益求精，追求完美</a:t>
            </a:r>
          </a:p>
          <a:p>
            <a:pPr>
              <a:lnSpc>
                <a:spcPct val="120000"/>
              </a:lnSpc>
            </a:pPr>
            <a:r>
              <a:rPr lang="zh-CN" altLang="en-US" sz="2800" smtClean="0">
                <a:solidFill>
                  <a:schemeClr val="dk1"/>
                </a:solidFill>
                <a:highlight>
                  <a:srgbClr val="FFFF00"/>
                </a:highlight>
                <a:latin typeface="幼圆" charset="0"/>
                <a:cs typeface="幼圆" charset="0"/>
              </a:rPr>
              <a:t>    </a:t>
            </a:r>
            <a:r>
              <a:rPr lang="zh-CN" altLang="en-US" sz="2800" kern="0" smtClean="0">
                <a:solidFill>
                  <a:schemeClr val="dk1"/>
                </a:solidFill>
                <a:latin typeface="+mj-ea"/>
                <a:cs typeface="幼圆" charset="0"/>
              </a:rPr>
              <a:t>●</a:t>
            </a:r>
            <a:r>
              <a:rPr lang="zh-CN" altLang="en-US" sz="2800" smtClean="0">
                <a:solidFill>
                  <a:schemeClr val="dk1"/>
                </a:solidFill>
                <a:latin typeface="幼圆" charset="0"/>
                <a:ea typeface="幼圆" charset="0"/>
                <a:cs typeface="幼圆" charset="0"/>
              </a:rPr>
              <a:t>构思：从包浆作为文物盛赏中的术语出发，探讨精益求精的精神和对完美的追求，文物爱好者喜欢包浆的韵味。这反映了人们对精致，完美的追求。</a:t>
            </a:r>
          </a:p>
          <a:p>
            <a:pPr>
              <a:lnSpc>
                <a:spcPct val="120000"/>
              </a:lnSpc>
            </a:pPr>
            <a:r>
              <a:rPr lang="zh-CN" altLang="en-US" sz="2800" kern="0" smtClean="0">
                <a:solidFill>
                  <a:schemeClr val="dk1"/>
                </a:solidFill>
                <a:latin typeface="+mj-ea"/>
                <a:cs typeface="幼圆" charset="0"/>
              </a:rPr>
              <a:t>  ●</a:t>
            </a:r>
            <a:r>
              <a:rPr lang="zh-CN" altLang="en-US" sz="2800" smtClean="0">
                <a:solidFill>
                  <a:schemeClr val="dk1"/>
                </a:solidFill>
                <a:latin typeface="幼圆" charset="0"/>
                <a:ea typeface="幼圆" charset="0"/>
                <a:cs typeface="幼圆" charset="0"/>
              </a:rPr>
              <a:t>举例：晚唐诗僧贯休</a:t>
            </a:r>
            <a:r>
              <a:rPr lang="en-US" altLang="zh-CN" sz="2800" smtClean="0">
                <a:solidFill>
                  <a:schemeClr val="dk1"/>
                </a:solidFill>
                <a:latin typeface="幼圆" charset="0"/>
                <a:ea typeface="幼圆" charset="0"/>
                <a:cs typeface="幼圆" charset="0"/>
              </a:rPr>
              <a:t>《</a:t>
            </a:r>
            <a:r>
              <a:rPr lang="zh-CN" altLang="en-US" sz="2800" smtClean="0">
                <a:solidFill>
                  <a:schemeClr val="dk1"/>
                </a:solidFill>
                <a:latin typeface="幼圆" charset="0"/>
                <a:ea typeface="幼圆" charset="0"/>
                <a:cs typeface="幼圆" charset="0"/>
              </a:rPr>
              <a:t>咏现</a:t>
            </a:r>
            <a:r>
              <a:rPr lang="en-US" altLang="zh-CN" sz="2800" smtClean="0">
                <a:solidFill>
                  <a:schemeClr val="dk1"/>
                </a:solidFill>
                <a:latin typeface="幼圆" charset="0"/>
                <a:ea typeface="幼圆" charset="0"/>
                <a:cs typeface="幼圆" charset="0"/>
              </a:rPr>
              <a:t>》</a:t>
            </a:r>
            <a:r>
              <a:rPr lang="zh-CN" altLang="en-US" sz="2800" smtClean="0">
                <a:solidFill>
                  <a:schemeClr val="dk1"/>
                </a:solidFill>
                <a:latin typeface="幼圆" charset="0"/>
                <a:ea typeface="幼圆" charset="0"/>
                <a:cs typeface="幼圆" charset="0"/>
              </a:rPr>
              <a:t>诗云</a:t>
            </a:r>
            <a:r>
              <a:rPr lang="en-US" altLang="zh-CN" sz="2800" smtClean="0">
                <a:solidFill>
                  <a:schemeClr val="dk1"/>
                </a:solidFill>
                <a:latin typeface="幼圆" charset="0"/>
                <a:ea typeface="幼圆" charset="0"/>
                <a:cs typeface="幼圆" charset="0"/>
              </a:rPr>
              <a:t>: “</a:t>
            </a:r>
            <a:r>
              <a:rPr lang="zh-CN" altLang="en-US" sz="2800" smtClean="0">
                <a:solidFill>
                  <a:schemeClr val="dk1"/>
                </a:solidFill>
                <a:latin typeface="幼圆" charset="0"/>
                <a:ea typeface="幼圆" charset="0"/>
                <a:cs typeface="幼圆" charset="0"/>
              </a:rPr>
              <a:t>浅薄虽顽朴，其如近笔端。低心蒙润久，入匣更身安。应念研磨苦，无为瓦砾看。倘然仁不弃</a:t>
            </a:r>
            <a:r>
              <a:rPr lang="en-US" altLang="zh-CN" sz="2800" smtClean="0">
                <a:solidFill>
                  <a:schemeClr val="dk1"/>
                </a:solidFill>
                <a:latin typeface="幼圆" charset="0"/>
                <a:ea typeface="幼圆" charset="0"/>
                <a:cs typeface="幼圆" charset="0"/>
              </a:rPr>
              <a:t>,</a:t>
            </a:r>
            <a:r>
              <a:rPr lang="zh-CN" altLang="en-US" sz="2800" smtClean="0">
                <a:solidFill>
                  <a:schemeClr val="dk1"/>
                </a:solidFill>
                <a:latin typeface="幼圆" charset="0"/>
                <a:ea typeface="幼圆" charset="0"/>
                <a:cs typeface="幼圆" charset="0"/>
              </a:rPr>
              <a:t>还可比琅开。”</a:t>
            </a:r>
          </a:p>
          <a:p>
            <a:pPr>
              <a:lnSpc>
                <a:spcPct val="120000"/>
              </a:lnSpc>
            </a:pPr>
            <a:r>
              <a:rPr lang="zh-CN" altLang="en-US" sz="2800" kern="0" smtClean="0">
                <a:solidFill>
                  <a:schemeClr val="dk1"/>
                </a:solidFill>
                <a:latin typeface="+mj-ea"/>
                <a:cs typeface="幼圆" charset="0"/>
              </a:rPr>
              <a:t>  ●</a:t>
            </a:r>
            <a:r>
              <a:rPr lang="zh-CN" altLang="en-US" sz="2800" smtClean="0">
                <a:solidFill>
                  <a:schemeClr val="dk1"/>
                </a:solidFill>
                <a:latin typeface="幼圆" charset="0"/>
                <a:ea typeface="幼圆" charset="0"/>
                <a:cs typeface="幼圆" charset="0"/>
              </a:rPr>
              <a:t>结论：强调无论在什么领域，都应该持有精益求精的态度，不断追求完美。</a:t>
            </a:r>
            <a:endParaRPr lang="zh-CN" altLang="en-US" sz="2800">
              <a:solidFill>
                <a:schemeClr val="dk1"/>
              </a:solidFill>
              <a:latin typeface="幼圆" charset="0"/>
              <a:ea typeface="幼圆" charset="0"/>
              <a:cs typeface="幼圆" charset="0"/>
            </a:endParaRP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4" name="TextBox 3" title=""/>
          <p:cNvSpPr txBox="1"/>
          <p:nvPr>
            <p:custDataLst>
              <p:tags r:id="rId3"/>
            </p:custDataLst>
          </p:nvPr>
        </p:nvSpPr>
        <p:spPr>
          <a:xfrm>
            <a:off x="444616" y="453005"/>
            <a:ext cx="2374085" cy="461665"/>
          </a:xfrm>
          <a:prstGeom prst="rect">
            <a:avLst/>
          </a:prstGeom>
          <a:noFill/>
        </p:spPr>
        <p:txBody>
          <a:bodyPr wrap="square" rtlCol="0">
            <a:spAutoFit/>
          </a:bodyPr>
          <a:lstStyle/>
          <a:p>
            <a:pPr algn="ctr"/>
            <a:r>
              <a:rPr lang="en-US" altLang="zh-CN" sz="2400" b="1" smtClean="0">
                <a:latin typeface="黑体" pitchFamily="49" charset="-122"/>
                <a:ea typeface="黑体" pitchFamily="49" charset="-122"/>
              </a:rPr>
              <a:t>【</a:t>
            </a:r>
            <a:r>
              <a:rPr lang="zh-CN" altLang="en-US" sz="2400" b="1" smtClean="0">
                <a:latin typeface="黑体" pitchFamily="49" charset="-122"/>
                <a:ea typeface="黑体" pitchFamily="49" charset="-122"/>
              </a:rPr>
              <a:t>立意范例</a:t>
            </a:r>
            <a:r>
              <a:rPr lang="en-US" altLang="zh-CN" sz="2400" b="1" smtClean="0">
                <a:latin typeface="黑体" pitchFamily="49" charset="-122"/>
                <a:ea typeface="黑体" pitchFamily="49" charset="-122"/>
              </a:rPr>
              <a:t>】</a:t>
            </a:r>
            <a:endParaRPr lang="zh-CN" altLang="en-US" sz="2400" b="1">
              <a:latin typeface="黑体" pitchFamily="49" charset="-122"/>
              <a:ea typeface="黑体" pitchFamily="49" charset="-122"/>
            </a:endParaRPr>
          </a:p>
        </p:txBody>
      </p:sp>
      <p:sp>
        <p:nvSpPr>
          <p:cNvPr id="5" name="矩形 4" title=""/>
          <p:cNvSpPr/>
          <p:nvPr>
            <p:custDataLst>
              <p:tags r:id="rId4"/>
            </p:custDataLst>
          </p:nvPr>
        </p:nvSpPr>
        <p:spPr>
          <a:xfrm>
            <a:off x="699081" y="1062061"/>
            <a:ext cx="10978393" cy="5211620"/>
          </a:xfrm>
          <a:prstGeom prst="rect">
            <a:avLst/>
          </a:prstGeom>
        </p:spPr>
        <p:txBody>
          <a:bodyPr wrap="square">
            <a:spAutoFit/>
          </a:bodyPr>
          <a:lstStyle/>
          <a:p>
            <a:pPr>
              <a:lnSpc>
                <a:spcPct val="120000"/>
              </a:lnSpc>
            </a:pPr>
            <a:r>
              <a:rPr lang="zh-CN" altLang="en-US" sz="2800" b="1" smtClean="0">
                <a:solidFill>
                  <a:schemeClr val="dk1"/>
                </a:solidFill>
                <a:highlight>
                  <a:srgbClr val="FFFF00"/>
                </a:highlight>
                <a:latin typeface="微软雅黑" pitchFamily="34" charset="-122"/>
                <a:ea typeface="微软雅黑" pitchFamily="34" charset="-122"/>
                <a:cs typeface="幼圆" charset="0"/>
              </a:rPr>
              <a:t>立意三</a:t>
            </a:r>
            <a:r>
              <a:rPr lang="en-US" altLang="zh-CN" sz="2800" b="1" smtClean="0">
                <a:solidFill>
                  <a:schemeClr val="dk1"/>
                </a:solidFill>
                <a:highlight>
                  <a:srgbClr val="FFFF00"/>
                </a:highlight>
                <a:latin typeface="微软雅黑" pitchFamily="34" charset="-122"/>
                <a:ea typeface="微软雅黑" pitchFamily="34" charset="-122"/>
                <a:cs typeface="幼圆" charset="0"/>
              </a:rPr>
              <a:t>:</a:t>
            </a:r>
            <a:r>
              <a:rPr lang="zh-CN" altLang="en-US" sz="2800" b="1" smtClean="0">
                <a:solidFill>
                  <a:schemeClr val="dk1"/>
                </a:solidFill>
                <a:highlight>
                  <a:srgbClr val="FFFF00"/>
                </a:highlight>
                <a:latin typeface="微软雅黑" pitchFamily="34" charset="-122"/>
                <a:ea typeface="微软雅黑" pitchFamily="34" charset="-122"/>
                <a:cs typeface="幼圆" charset="0"/>
              </a:rPr>
              <a:t>历欣弥新，传承文化</a:t>
            </a:r>
          </a:p>
          <a:p>
            <a:pPr>
              <a:lnSpc>
                <a:spcPct val="120000"/>
              </a:lnSpc>
            </a:pPr>
            <a:r>
              <a:rPr lang="zh-CN" altLang="en-US" sz="2800" smtClean="0">
                <a:solidFill>
                  <a:schemeClr val="dk1"/>
                </a:solidFill>
                <a:latin typeface="幼圆" charset="0"/>
                <a:ea typeface="幼圆" charset="0"/>
                <a:cs typeface="幼圆" charset="0"/>
              </a:rPr>
              <a:t>   </a:t>
            </a:r>
            <a:r>
              <a:rPr lang="zh-CN" altLang="en-US" sz="2800" kern="0" smtClean="0">
                <a:solidFill>
                  <a:schemeClr val="dk1"/>
                </a:solidFill>
                <a:latin typeface="+mj-ea"/>
                <a:cs typeface="幼圆" charset="0"/>
              </a:rPr>
              <a:t>●</a:t>
            </a:r>
            <a:r>
              <a:rPr lang="zh-CN" altLang="en-US" sz="2800" smtClean="0">
                <a:solidFill>
                  <a:schemeClr val="dk1"/>
                </a:solidFill>
                <a:latin typeface="幼圆" charset="0"/>
                <a:ea typeface="幼圆" charset="0"/>
                <a:cs typeface="幼圆" charset="0"/>
              </a:rPr>
              <a:t>构思：包的精神，就是生生哲学“活</a:t>
            </a:r>
            <a:r>
              <a:rPr lang="en-US" altLang="zh-CN" sz="2800" smtClean="0">
                <a:solidFill>
                  <a:schemeClr val="dk1"/>
                </a:solidFill>
                <a:latin typeface="幼圆" charset="0"/>
                <a:ea typeface="幼圆" charset="0"/>
                <a:cs typeface="幼圆" charset="0"/>
              </a:rPr>
              <a:t>”</a:t>
            </a:r>
            <a:r>
              <a:rPr lang="zh-CN" altLang="en-US" sz="2800" smtClean="0">
                <a:solidFill>
                  <a:schemeClr val="dk1"/>
                </a:solidFill>
                <a:latin typeface="幼圆" charset="0"/>
                <a:ea typeface="幼圆" charset="0"/>
                <a:cs typeface="幼圆" charset="0"/>
              </a:rPr>
              <a:t>的精神。最后，包浆最为重要的特点，是它的延续性，人们通过包浆鉴赏一 种旧物，品味一种接续性的存在。世化相传，生生不已。从包浆作为文物鉴赏中的术语出发，扩展到文化传承的角度。包装不仅是时间的痕迹，更是文化的积淀和传承。</a:t>
            </a:r>
          </a:p>
          <a:p>
            <a:pPr>
              <a:lnSpc>
                <a:spcPct val="120000"/>
              </a:lnSpc>
            </a:pPr>
            <a:r>
              <a:rPr lang="zh-CN" altLang="en-US" sz="2800" smtClean="0">
                <a:solidFill>
                  <a:schemeClr val="dk1"/>
                </a:solidFill>
                <a:latin typeface="幼圆" charset="0"/>
                <a:ea typeface="幼圆" charset="0"/>
                <a:cs typeface="幼圆" charset="0"/>
              </a:rPr>
              <a:t>   </a:t>
            </a:r>
            <a:r>
              <a:rPr lang="zh-CN" altLang="en-US" sz="2800" kern="0" smtClean="0">
                <a:solidFill>
                  <a:schemeClr val="dk1"/>
                </a:solidFill>
                <a:latin typeface="+mj-ea"/>
                <a:cs typeface="幼圆" charset="0"/>
              </a:rPr>
              <a:t>●</a:t>
            </a:r>
            <a:r>
              <a:rPr lang="zh-CN" altLang="en-US" sz="2800" smtClean="0">
                <a:solidFill>
                  <a:schemeClr val="dk1"/>
                </a:solidFill>
                <a:latin typeface="幼圆" charset="0"/>
                <a:ea typeface="幼圆" charset="0"/>
                <a:cs typeface="幼圆" charset="0"/>
              </a:rPr>
              <a:t>举例：可以举出中国传统文化的例子，如书法、绘画、陶瓷等，它们如何经过时间的洗礼，仍然保持着独特的魅力。</a:t>
            </a:r>
          </a:p>
          <a:p>
            <a:pPr>
              <a:lnSpc>
                <a:spcPct val="120000"/>
              </a:lnSpc>
            </a:pPr>
            <a:r>
              <a:rPr lang="zh-CN" altLang="en-US" sz="2800" smtClean="0">
                <a:solidFill>
                  <a:schemeClr val="dk1"/>
                </a:solidFill>
                <a:latin typeface="幼圆" charset="0"/>
                <a:ea typeface="幼圆" charset="0"/>
                <a:cs typeface="幼圆" charset="0"/>
              </a:rPr>
              <a:t>   </a:t>
            </a:r>
            <a:r>
              <a:rPr lang="zh-CN" altLang="en-US" sz="2800" kern="0" smtClean="0">
                <a:solidFill>
                  <a:schemeClr val="dk1"/>
                </a:solidFill>
                <a:latin typeface="+mj-ea"/>
                <a:cs typeface="幼圆" charset="0"/>
              </a:rPr>
              <a:t>●</a:t>
            </a:r>
            <a:r>
              <a:rPr lang="zh-CN" altLang="en-US" sz="2800" smtClean="0">
                <a:solidFill>
                  <a:schemeClr val="dk1"/>
                </a:solidFill>
                <a:latin typeface="幼圆" charset="0"/>
                <a:ea typeface="幼圆" charset="0"/>
                <a:cs typeface="幼圆" charset="0"/>
              </a:rPr>
              <a:t>结论：强调文化传承的重要性，以及我们应该如何保护和传承优秀的传统文化。</a:t>
            </a:r>
            <a:endParaRPr lang="zh-CN" altLang="en-US" sz="2800">
              <a:solidFill>
                <a:schemeClr val="dk1"/>
              </a:solidFill>
              <a:latin typeface="幼圆" charset="0"/>
              <a:ea typeface="幼圆" charset="0"/>
              <a:cs typeface="幼圆" charset="0"/>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4" name="TextBox 3" title=""/>
          <p:cNvSpPr txBox="1"/>
          <p:nvPr>
            <p:custDataLst>
              <p:tags r:id="rId3"/>
            </p:custDataLst>
          </p:nvPr>
        </p:nvSpPr>
        <p:spPr>
          <a:xfrm>
            <a:off x="444616" y="453005"/>
            <a:ext cx="2374085" cy="461665"/>
          </a:xfrm>
          <a:prstGeom prst="rect">
            <a:avLst/>
          </a:prstGeom>
          <a:noFill/>
        </p:spPr>
        <p:txBody>
          <a:bodyPr wrap="square" rtlCol="0">
            <a:spAutoFit/>
          </a:bodyPr>
          <a:lstStyle/>
          <a:p>
            <a:pPr algn="ctr"/>
            <a:r>
              <a:rPr lang="en-US" altLang="zh-CN" sz="2400" b="1" smtClean="0">
                <a:latin typeface="黑体" pitchFamily="49" charset="-122"/>
                <a:ea typeface="黑体" pitchFamily="49" charset="-122"/>
              </a:rPr>
              <a:t>【</a:t>
            </a:r>
            <a:r>
              <a:rPr lang="zh-CN" altLang="en-US" sz="2400" b="1" smtClean="0">
                <a:latin typeface="黑体" pitchFamily="49" charset="-122"/>
                <a:ea typeface="黑体" pitchFamily="49" charset="-122"/>
              </a:rPr>
              <a:t>立意范例</a:t>
            </a:r>
            <a:r>
              <a:rPr lang="en-US" altLang="zh-CN" sz="2400" b="1" smtClean="0">
                <a:latin typeface="黑体" pitchFamily="49" charset="-122"/>
                <a:ea typeface="黑体" pitchFamily="49" charset="-122"/>
              </a:rPr>
              <a:t>】</a:t>
            </a:r>
            <a:endParaRPr lang="zh-CN" altLang="en-US" sz="2400" b="1">
              <a:latin typeface="黑体" pitchFamily="49" charset="-122"/>
              <a:ea typeface="黑体" pitchFamily="49" charset="-122"/>
            </a:endParaRPr>
          </a:p>
        </p:txBody>
      </p:sp>
      <p:sp>
        <p:nvSpPr>
          <p:cNvPr id="5" name="矩形 4" title=""/>
          <p:cNvSpPr/>
          <p:nvPr>
            <p:custDataLst>
              <p:tags r:id="rId4"/>
            </p:custDataLst>
          </p:nvPr>
        </p:nvSpPr>
        <p:spPr>
          <a:xfrm>
            <a:off x="699081" y="1062061"/>
            <a:ext cx="10978393" cy="4013406"/>
          </a:xfrm>
          <a:prstGeom prst="rect">
            <a:avLst/>
          </a:prstGeom>
        </p:spPr>
        <p:txBody>
          <a:bodyPr wrap="square">
            <a:spAutoFit/>
          </a:bodyPr>
          <a:lstStyle/>
          <a:p>
            <a:pPr>
              <a:lnSpc>
                <a:spcPct val="130000"/>
              </a:lnSpc>
            </a:pPr>
            <a:r>
              <a:rPr lang="zh-CN" altLang="en-US" sz="2800" b="1" smtClean="0">
                <a:solidFill>
                  <a:schemeClr val="dk1"/>
                </a:solidFill>
                <a:highlight>
                  <a:srgbClr val="FFFF00"/>
                </a:highlight>
                <a:latin typeface="微软雅黑" pitchFamily="34" charset="-122"/>
                <a:ea typeface="微软雅黑" pitchFamily="34" charset="-122"/>
                <a:cs typeface="幼圆" charset="0"/>
              </a:rPr>
              <a:t>立意四：深入观察，发现生活之美</a:t>
            </a:r>
          </a:p>
          <a:p>
            <a:pPr>
              <a:lnSpc>
                <a:spcPct val="130000"/>
              </a:lnSpc>
            </a:pPr>
            <a:r>
              <a:rPr lang="zh-CN" altLang="en-US" sz="2800" smtClean="0">
                <a:solidFill>
                  <a:schemeClr val="dk1"/>
                </a:solidFill>
                <a:latin typeface="幼圆" charset="0"/>
                <a:ea typeface="幼圆" charset="0"/>
                <a:cs typeface="幼圆" charset="0"/>
              </a:rPr>
              <a:t>   </a:t>
            </a:r>
            <a:r>
              <a:rPr lang="zh-CN" altLang="en-US" sz="2800" kern="0" smtClean="0">
                <a:solidFill>
                  <a:schemeClr val="dk1"/>
                </a:solidFill>
                <a:latin typeface="+mj-ea"/>
                <a:cs typeface="幼圆" charset="0"/>
              </a:rPr>
              <a:t>●</a:t>
            </a:r>
            <a:r>
              <a:rPr lang="zh-CN" altLang="en-US" sz="2800" smtClean="0">
                <a:solidFill>
                  <a:schemeClr val="dk1"/>
                </a:solidFill>
                <a:latin typeface="幼圆" charset="0"/>
                <a:ea typeface="幼圆" charset="0"/>
                <a:cs typeface="幼圆" charset="0"/>
              </a:rPr>
              <a:t>构思：从包浆这个看似微小的细节出发，探讨深入观察生活的重要性。只有仔细观察，才能发现生活中的关好和韵味。</a:t>
            </a:r>
          </a:p>
          <a:p>
            <a:pPr>
              <a:lnSpc>
                <a:spcPct val="130000"/>
              </a:lnSpc>
            </a:pPr>
            <a:r>
              <a:rPr lang="zh-CN" altLang="en-US" sz="2800" smtClean="0">
                <a:solidFill>
                  <a:schemeClr val="dk1"/>
                </a:solidFill>
                <a:latin typeface="幼圆" charset="0"/>
                <a:ea typeface="幼圆" charset="0"/>
                <a:cs typeface="幼圆" charset="0"/>
              </a:rPr>
              <a:t>   </a:t>
            </a:r>
            <a:r>
              <a:rPr lang="zh-CN" altLang="en-US" sz="2800" kern="0" smtClean="0">
                <a:solidFill>
                  <a:schemeClr val="dk1"/>
                </a:solidFill>
                <a:latin typeface="+mj-ea"/>
                <a:cs typeface="幼圆" charset="0"/>
              </a:rPr>
              <a:t>●</a:t>
            </a:r>
            <a:r>
              <a:rPr lang="zh-CN" altLang="en-US" sz="2800" smtClean="0">
                <a:solidFill>
                  <a:schemeClr val="dk1"/>
                </a:solidFill>
                <a:latin typeface="幼圆" charset="0"/>
                <a:ea typeface="幼圆" charset="0"/>
                <a:cs typeface="幼圆" charset="0"/>
              </a:rPr>
              <a:t>举例：可以描述一些日常生活中容易被忽视的细节</a:t>
            </a:r>
            <a:r>
              <a:rPr lang="en-US" altLang="zh-CN" sz="2800" smtClean="0">
                <a:solidFill>
                  <a:schemeClr val="dk1"/>
                </a:solidFill>
                <a:latin typeface="幼圆" charset="0"/>
                <a:ea typeface="幼圆" charset="0"/>
                <a:cs typeface="幼圆" charset="0"/>
              </a:rPr>
              <a:t>,</a:t>
            </a:r>
            <a:r>
              <a:rPr lang="zh-CN" altLang="en-US" sz="2800" smtClean="0">
                <a:solidFill>
                  <a:schemeClr val="dk1"/>
                </a:solidFill>
                <a:latin typeface="幼圆" charset="0"/>
                <a:ea typeface="幼圆" charset="0"/>
                <a:cs typeface="幼圆" charset="0"/>
              </a:rPr>
              <a:t>以及如何通过深入观察来发现它们的美。</a:t>
            </a:r>
          </a:p>
          <a:p>
            <a:pPr>
              <a:lnSpc>
                <a:spcPct val="130000"/>
              </a:lnSpc>
            </a:pPr>
            <a:r>
              <a:rPr lang="zh-CN" altLang="en-US" sz="2800" smtClean="0">
                <a:solidFill>
                  <a:schemeClr val="dk1"/>
                </a:solidFill>
                <a:latin typeface="幼圆" charset="0"/>
                <a:ea typeface="幼圆" charset="0"/>
                <a:cs typeface="幼圆" charset="0"/>
              </a:rPr>
              <a:t>   </a:t>
            </a:r>
            <a:r>
              <a:rPr lang="zh-CN" altLang="en-US" sz="2800" kern="0" smtClean="0">
                <a:solidFill>
                  <a:schemeClr val="dk1"/>
                </a:solidFill>
                <a:latin typeface="+mj-ea"/>
                <a:cs typeface="幼圆" charset="0"/>
              </a:rPr>
              <a:t>●</a:t>
            </a:r>
            <a:r>
              <a:rPr lang="zh-CN" altLang="en-US" sz="2800" smtClean="0">
                <a:solidFill>
                  <a:schemeClr val="dk1"/>
                </a:solidFill>
                <a:latin typeface="幼圆" charset="0"/>
                <a:ea typeface="幼圆" charset="0"/>
                <a:cs typeface="幼圆" charset="0"/>
              </a:rPr>
              <a:t>结论：强调生活中处处都是美，关键在于我们是否有足够的耐心和细心去发现和欣赏。</a:t>
            </a:r>
            <a:endParaRPr lang="zh-CN" altLang="en-US" sz="2800">
              <a:solidFill>
                <a:schemeClr val="dk1"/>
              </a:solidFill>
              <a:latin typeface="幼圆" charset="0"/>
              <a:ea typeface="幼圆" charset="0"/>
              <a:cs typeface="幼圆" charset="0"/>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4" name="文本框 1" title=""/>
          <p:cNvSpPr txBox="1"/>
          <p:nvPr>
            <p:custDataLst>
              <p:tags r:id="rId3"/>
            </p:custDataLst>
          </p:nvPr>
        </p:nvSpPr>
        <p:spPr>
          <a:xfrm>
            <a:off x="527778" y="429121"/>
            <a:ext cx="2207033" cy="480695"/>
          </a:xfrm>
          <a:prstGeom prst="rect">
            <a:avLst/>
          </a:prstGeom>
          <a:solidFill>
            <a:schemeClr val="lt2">
              <a:lumMod val="95000"/>
            </a:schemeClr>
          </a:solidFill>
        </p:spPr>
        <p:txBody>
          <a:bodyPr wrap="square" rtlCol="0">
            <a:noAutofit/>
          </a:bodyPr>
          <a:lstStyle/>
          <a:p>
            <a:r>
              <a:rPr lang="en-US" altLang="zh-CN" sz="2800" b="1" smtClean="0">
                <a:solidFill>
                  <a:srgbClr val="C00000"/>
                </a:solidFill>
                <a:latin typeface="幼圆" charset="0"/>
                <a:ea typeface="幼圆" charset="0"/>
              </a:rPr>
              <a:t>【</a:t>
            </a:r>
            <a:r>
              <a:rPr lang="zh-CN" altLang="en-US" sz="2800" b="1" smtClean="0">
                <a:solidFill>
                  <a:srgbClr val="C00000"/>
                </a:solidFill>
                <a:latin typeface="幼圆" charset="0"/>
                <a:ea typeface="幼圆" charset="0"/>
              </a:rPr>
              <a:t>名</a:t>
            </a:r>
            <a:r>
              <a:rPr lang="zh-CN" altLang="en-US" sz="2800" b="1">
                <a:solidFill>
                  <a:srgbClr val="C00000"/>
                </a:solidFill>
                <a:latin typeface="幼圆" charset="0"/>
                <a:ea typeface="幼圆" charset="0"/>
              </a:rPr>
              <a:t>言金</a:t>
            </a:r>
            <a:r>
              <a:rPr lang="zh-CN" altLang="en-US" sz="2800" b="1" smtClean="0">
                <a:solidFill>
                  <a:srgbClr val="C00000"/>
                </a:solidFill>
                <a:latin typeface="幼圆" charset="0"/>
                <a:ea typeface="幼圆" charset="0"/>
              </a:rPr>
              <a:t>句</a:t>
            </a:r>
            <a:r>
              <a:rPr lang="en-US" altLang="zh-CN" sz="2800" b="1" smtClean="0">
                <a:solidFill>
                  <a:srgbClr val="C00000"/>
                </a:solidFill>
                <a:latin typeface="幼圆" charset="0"/>
                <a:ea typeface="幼圆" charset="0"/>
              </a:rPr>
              <a:t>】</a:t>
            </a:r>
            <a:endParaRPr lang="zh-CN" altLang="en-US" sz="2800" b="1">
              <a:solidFill>
                <a:srgbClr val="C00000"/>
              </a:solidFill>
              <a:latin typeface="幼圆" charset="0"/>
              <a:ea typeface="幼圆" charset="0"/>
            </a:endParaRPr>
          </a:p>
        </p:txBody>
      </p:sp>
      <p:sp>
        <p:nvSpPr>
          <p:cNvPr id="5" name="矩形 4" title=""/>
          <p:cNvSpPr/>
          <p:nvPr>
            <p:custDataLst>
              <p:tags r:id="rId4"/>
            </p:custDataLst>
          </p:nvPr>
        </p:nvSpPr>
        <p:spPr>
          <a:xfrm>
            <a:off x="531301" y="1018982"/>
            <a:ext cx="11230063" cy="5262979"/>
          </a:xfrm>
          <a:prstGeom prst="rect">
            <a:avLst/>
          </a:prstGeom>
        </p:spPr>
        <p:txBody>
          <a:bodyPr wrap="square">
            <a:spAutoFit/>
          </a:bodyPr>
          <a:lstStyle/>
          <a:p>
            <a:pPr>
              <a:lnSpc>
                <a:spcPct val="120000"/>
              </a:lnSpc>
            </a:pPr>
            <a:r>
              <a:rPr lang="en-US" altLang="zh-CN" sz="2000" b="1" smtClean="0">
                <a:solidFill>
                  <a:schemeClr val="dk1"/>
                </a:solidFill>
                <a:latin typeface="楷体" pitchFamily="49" charset="-122"/>
                <a:ea typeface="楷体" pitchFamily="49" charset="-122"/>
                <a:cs typeface="幼圆" charset="0"/>
              </a:rPr>
              <a:t>1</a:t>
            </a:r>
            <a:r>
              <a:rPr lang="zh-CN" altLang="en-US" sz="2000" b="1" smtClean="0">
                <a:solidFill>
                  <a:schemeClr val="dk1"/>
                </a:solidFill>
                <a:latin typeface="楷体" pitchFamily="49" charset="-122"/>
                <a:ea typeface="楷体" pitchFamily="49" charset="-122"/>
                <a:cs typeface="幼圆" charset="0"/>
              </a:rPr>
              <a:t>、磨砺，是生命中最深刻的印记，它让我们在岁月的长河中不断锤炼自己，变得更加坚韧与强大。每一次磨砺，都是一次心灵的洗礼，让我们在困境中不屈不挠，在挑战中超越自我。</a:t>
            </a:r>
          </a:p>
          <a:p>
            <a:pPr>
              <a:lnSpc>
                <a:spcPct val="120000"/>
              </a:lnSpc>
            </a:pPr>
            <a:r>
              <a:rPr lang="en-US" altLang="zh-CN" sz="2000" b="1" smtClean="0">
                <a:solidFill>
                  <a:schemeClr val="dk1"/>
                </a:solidFill>
                <a:latin typeface="楷体" pitchFamily="49" charset="-122"/>
                <a:ea typeface="楷体" pitchFamily="49" charset="-122"/>
                <a:cs typeface="幼圆" charset="0"/>
              </a:rPr>
              <a:t>2</a:t>
            </a:r>
            <a:r>
              <a:rPr lang="zh-CN" altLang="en-US" sz="2000" b="1" smtClean="0">
                <a:solidFill>
                  <a:schemeClr val="dk1"/>
                </a:solidFill>
                <a:latin typeface="楷体" pitchFamily="49" charset="-122"/>
                <a:ea typeface="楷体" pitchFamily="49" charset="-122"/>
                <a:cs typeface="幼圆" charset="0"/>
              </a:rPr>
              <a:t>、打磨，是对生活细节的精心雕琢，它让我们在平凡中找寻不平凡，在琐碎中发现美好。每一次打磨，都是对生活品质的提升，让我们在忙碌中保持一份优雅与从容，享受生活的每一个瞬间。</a:t>
            </a:r>
          </a:p>
          <a:p>
            <a:pPr>
              <a:lnSpc>
                <a:spcPct val="120000"/>
              </a:lnSpc>
            </a:pPr>
            <a:r>
              <a:rPr lang="en-US" altLang="zh-CN" sz="2000" b="1" smtClean="0">
                <a:solidFill>
                  <a:schemeClr val="dk1"/>
                </a:solidFill>
                <a:latin typeface="楷体" pitchFamily="49" charset="-122"/>
                <a:ea typeface="楷体" pitchFamily="49" charset="-122"/>
                <a:cs typeface="幼圆" charset="0"/>
              </a:rPr>
              <a:t>3</a:t>
            </a:r>
            <a:r>
              <a:rPr lang="zh-CN" altLang="en-US" sz="2000" b="1" smtClean="0">
                <a:solidFill>
                  <a:schemeClr val="dk1"/>
                </a:solidFill>
                <a:latin typeface="楷体" pitchFamily="49" charset="-122"/>
                <a:ea typeface="楷体" pitchFamily="49" charset="-122"/>
                <a:cs typeface="幼圆" charset="0"/>
              </a:rPr>
              <a:t>、磨砺，是成长的必经之路，它让我们在风雨中洗礼，在挫折中奋起。它如同一位严格的导师，用生活的坎坷和困苦，磨砺我们的意志和品格，让我们在人生的道路上越走越坚定。</a:t>
            </a:r>
          </a:p>
          <a:p>
            <a:pPr>
              <a:lnSpc>
                <a:spcPct val="120000"/>
              </a:lnSpc>
            </a:pPr>
            <a:r>
              <a:rPr lang="en-US" altLang="zh-CN" sz="2000" b="1" smtClean="0">
                <a:solidFill>
                  <a:schemeClr val="dk1"/>
                </a:solidFill>
                <a:latin typeface="楷体" pitchFamily="49" charset="-122"/>
                <a:ea typeface="楷体" pitchFamily="49" charset="-122"/>
                <a:cs typeface="幼圆" charset="0"/>
              </a:rPr>
              <a:t>4</a:t>
            </a:r>
            <a:r>
              <a:rPr lang="zh-CN" altLang="en-US" sz="2000" b="1" smtClean="0">
                <a:solidFill>
                  <a:schemeClr val="dk1"/>
                </a:solidFill>
                <a:latin typeface="楷体" pitchFamily="49" charset="-122"/>
                <a:ea typeface="楷体" pitchFamily="49" charset="-122"/>
                <a:cs typeface="幼圆" charset="0"/>
              </a:rPr>
              <a:t>、打磨，是对自我内在的修炼与提升，它让我们在岁月的磨砺中逐渐褪去浮华，变得更加内敛与深沉。每一次打磨，都是对心灵的净化与升华，让我们在喧嚣的世界中保持一份宁静与淡泊。</a:t>
            </a:r>
          </a:p>
          <a:p>
            <a:pPr>
              <a:lnSpc>
                <a:spcPct val="120000"/>
              </a:lnSpc>
            </a:pPr>
            <a:r>
              <a:rPr lang="en-US" altLang="zh-CN" sz="2000" b="1" smtClean="0">
                <a:solidFill>
                  <a:schemeClr val="dk1"/>
                </a:solidFill>
                <a:latin typeface="楷体" pitchFamily="49" charset="-122"/>
                <a:ea typeface="楷体" pitchFamily="49" charset="-122"/>
                <a:cs typeface="幼圆" charset="0"/>
              </a:rPr>
              <a:t>5</a:t>
            </a:r>
            <a:r>
              <a:rPr lang="zh-CN" altLang="en-US" sz="2000" b="1" smtClean="0">
                <a:solidFill>
                  <a:schemeClr val="dk1"/>
                </a:solidFill>
                <a:latin typeface="楷体" pitchFamily="49" charset="-122"/>
                <a:ea typeface="楷体" pitchFamily="49" charset="-122"/>
                <a:cs typeface="幼圆" charset="0"/>
              </a:rPr>
              <a:t>、磨砺，是生命的独特韵味，它让我们在经历中感悟，在成长中蜕变。每一次磨砺，都是一次灵魂的觉醒，让我们在困境中找寻希望，在挑战中挖掘潜力，书写出属于自己的精彩篇章。</a:t>
            </a:r>
          </a:p>
          <a:p>
            <a:pPr>
              <a:lnSpc>
                <a:spcPct val="120000"/>
              </a:lnSpc>
            </a:pPr>
            <a:r>
              <a:rPr lang="en-US" altLang="zh-CN" sz="2000" b="1" smtClean="0">
                <a:solidFill>
                  <a:schemeClr val="dk1"/>
                </a:solidFill>
                <a:latin typeface="楷体" pitchFamily="49" charset="-122"/>
                <a:ea typeface="楷体" pitchFamily="49" charset="-122"/>
                <a:cs typeface="幼圆" charset="0"/>
              </a:rPr>
              <a:t>6</a:t>
            </a:r>
            <a:r>
              <a:rPr lang="zh-CN" altLang="en-US" sz="2000" b="1" smtClean="0">
                <a:solidFill>
                  <a:schemeClr val="dk1"/>
                </a:solidFill>
                <a:latin typeface="楷体" pitchFamily="49" charset="-122"/>
                <a:ea typeface="楷体" pitchFamily="49" charset="-122"/>
                <a:cs typeface="幼圆" charset="0"/>
              </a:rPr>
              <a:t>、打磨，是对人生细节的精致处理，它让我们在平凡的生活中创造出不平凡的价值。每一次打磨，都是对生活质量的提升，让我们在忙碌中感受到生活的美好与温馨，享受每一个值得珍惜的瞬间。</a:t>
            </a:r>
          </a:p>
          <a:p>
            <a:pPr>
              <a:lnSpc>
                <a:spcPct val="120000"/>
              </a:lnSpc>
            </a:pPr>
            <a:r>
              <a:rPr lang="en-US" altLang="zh-CN" sz="2000" b="1" smtClean="0">
                <a:solidFill>
                  <a:schemeClr val="dk1"/>
                </a:solidFill>
                <a:latin typeface="楷体" pitchFamily="49" charset="-122"/>
                <a:ea typeface="楷体" pitchFamily="49" charset="-122"/>
                <a:cs typeface="幼圆" charset="0"/>
              </a:rPr>
              <a:t>7</a:t>
            </a:r>
            <a:r>
              <a:rPr lang="zh-CN" altLang="en-US" sz="2000" b="1" smtClean="0">
                <a:solidFill>
                  <a:schemeClr val="dk1"/>
                </a:solidFill>
                <a:latin typeface="楷体" pitchFamily="49" charset="-122"/>
                <a:ea typeface="楷体" pitchFamily="49" charset="-122"/>
                <a:cs typeface="幼圆" charset="0"/>
              </a:rPr>
              <a:t>、磨砺，是生命中最宝贵的财富，它让我们在经历风雨后更加珍惜阳光，在历经坎坷后更加坚定信念。它教会我们在逆境中不屈不挠，在挑战中勇往直前，成为更加优秀的自己。</a:t>
            </a:r>
            <a:endParaRPr lang="zh-CN" altLang="en-US" sz="2000" b="1">
              <a:solidFill>
                <a:schemeClr val="dk1"/>
              </a:solidFill>
              <a:latin typeface="楷体" pitchFamily="49" charset="-122"/>
              <a:ea typeface="楷体" pitchFamily="49" charset="-122"/>
              <a:cs typeface="幼圆" charset="0"/>
            </a:endParaRPr>
          </a:p>
        </p:txBody>
      </p:sp>
      <p:pic>
        <p:nvPicPr>
          <p:cNvPr id="2" name="Picture 2"/>
          <p:cNvPicPr>
            <a:picLocks noChangeAspect="1"/>
          </p:cNvPicPr>
          <p:nvPr>
            <p:custDataLst>
              <p:tags r:id="rId6"/>
            </p:custDataLst>
          </p:nvPr>
        </p:nvPicPr>
        <p:blipFill>
          <a:blip r:embed="rId5"/>
          <a:stretch>
            <a:fillRect/>
          </a:stretch>
        </p:blipFill>
        <p:spPr>
          <a:xfrm flipH="1">
            <a:off x="11976100" y="12649200"/>
            <a:ext cx="0" cy="0"/>
          </a:xfrm>
          <a:prstGeom prst="rect">
            <a:avLst/>
          </a:prstGeom>
          <a:ln>
            <a:noFill/>
          </a:ln>
        </p:spPr>
      </p:pic>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4" name="文本框 1" title=""/>
          <p:cNvSpPr txBox="1"/>
          <p:nvPr>
            <p:custDataLst>
              <p:tags r:id="rId3"/>
            </p:custDataLst>
          </p:nvPr>
        </p:nvSpPr>
        <p:spPr>
          <a:xfrm>
            <a:off x="527778" y="429121"/>
            <a:ext cx="2207033" cy="480695"/>
          </a:xfrm>
          <a:prstGeom prst="rect">
            <a:avLst/>
          </a:prstGeom>
          <a:solidFill>
            <a:schemeClr val="lt2">
              <a:lumMod val="95000"/>
            </a:schemeClr>
          </a:solidFill>
        </p:spPr>
        <p:txBody>
          <a:bodyPr wrap="square" rtlCol="0">
            <a:noAutofit/>
          </a:bodyPr>
          <a:lstStyle/>
          <a:p>
            <a:r>
              <a:rPr lang="en-US" altLang="zh-CN" sz="2800" b="1" smtClean="0">
                <a:solidFill>
                  <a:srgbClr val="C00000"/>
                </a:solidFill>
                <a:latin typeface="幼圆" charset="0"/>
                <a:ea typeface="幼圆" charset="0"/>
              </a:rPr>
              <a:t>【</a:t>
            </a:r>
            <a:r>
              <a:rPr lang="zh-CN" altLang="en-US" sz="2800" b="1" smtClean="0">
                <a:solidFill>
                  <a:srgbClr val="C00000"/>
                </a:solidFill>
                <a:latin typeface="幼圆" charset="0"/>
                <a:ea typeface="幼圆" charset="0"/>
              </a:rPr>
              <a:t>名</a:t>
            </a:r>
            <a:r>
              <a:rPr lang="zh-CN" altLang="en-US" sz="2800" b="1">
                <a:solidFill>
                  <a:srgbClr val="C00000"/>
                </a:solidFill>
                <a:latin typeface="幼圆" charset="0"/>
                <a:ea typeface="幼圆" charset="0"/>
              </a:rPr>
              <a:t>言金</a:t>
            </a:r>
            <a:r>
              <a:rPr lang="zh-CN" altLang="en-US" sz="2800" b="1" smtClean="0">
                <a:solidFill>
                  <a:srgbClr val="C00000"/>
                </a:solidFill>
                <a:latin typeface="幼圆" charset="0"/>
                <a:ea typeface="幼圆" charset="0"/>
              </a:rPr>
              <a:t>句</a:t>
            </a:r>
            <a:r>
              <a:rPr lang="en-US" altLang="zh-CN" sz="2800" b="1" smtClean="0">
                <a:solidFill>
                  <a:srgbClr val="C00000"/>
                </a:solidFill>
                <a:latin typeface="幼圆" charset="0"/>
                <a:ea typeface="幼圆" charset="0"/>
              </a:rPr>
              <a:t>】</a:t>
            </a:r>
            <a:endParaRPr lang="zh-CN" altLang="en-US" sz="2800" b="1">
              <a:solidFill>
                <a:srgbClr val="C00000"/>
              </a:solidFill>
              <a:latin typeface="幼圆" charset="0"/>
              <a:ea typeface="幼圆" charset="0"/>
            </a:endParaRPr>
          </a:p>
        </p:txBody>
      </p:sp>
      <p:sp>
        <p:nvSpPr>
          <p:cNvPr id="5" name="矩形 4" title=""/>
          <p:cNvSpPr/>
          <p:nvPr>
            <p:custDataLst>
              <p:tags r:id="rId4"/>
            </p:custDataLst>
          </p:nvPr>
        </p:nvSpPr>
        <p:spPr>
          <a:xfrm>
            <a:off x="531301" y="1018981"/>
            <a:ext cx="11230063" cy="5016758"/>
          </a:xfrm>
          <a:prstGeom prst="rect">
            <a:avLst/>
          </a:prstGeom>
        </p:spPr>
        <p:txBody>
          <a:bodyPr wrap="square">
            <a:spAutoFit/>
          </a:bodyPr>
          <a:lstStyle/>
          <a:p>
            <a:r>
              <a:rPr lang="en-US" altLang="zh-CN" sz="2000" smtClean="0">
                <a:solidFill>
                  <a:schemeClr val="dk1"/>
                </a:solidFill>
                <a:latin typeface="幼圆" charset="0"/>
                <a:ea typeface="幼圆" charset="0"/>
                <a:cs typeface="幼圆" charset="0"/>
              </a:rPr>
              <a:t>8</a:t>
            </a:r>
            <a:r>
              <a:rPr lang="zh-CN" altLang="en-US" sz="2000" smtClean="0">
                <a:solidFill>
                  <a:schemeClr val="dk1"/>
                </a:solidFill>
                <a:latin typeface="幼圆" charset="0"/>
                <a:ea typeface="幼圆" charset="0"/>
                <a:cs typeface="幼圆" charset="0"/>
              </a:rPr>
              <a:t>、打磨，是对个人品质的精雕细琢，它让我们在岁月的长河中逐渐完善自己，变得更加完美与卓越。每一次打磨，都是对自我价值的提升，让我们在人生的舞台上展现出更加璀璨的光彩。</a:t>
            </a:r>
          </a:p>
          <a:p>
            <a:r>
              <a:rPr lang="en-US" altLang="zh-CN" sz="2000" smtClean="0">
                <a:solidFill>
                  <a:schemeClr val="dk1"/>
                </a:solidFill>
                <a:latin typeface="幼圆" charset="0"/>
                <a:ea typeface="幼圆" charset="0"/>
                <a:cs typeface="幼圆" charset="0"/>
              </a:rPr>
              <a:t>9</a:t>
            </a:r>
            <a:r>
              <a:rPr lang="zh-CN" altLang="en-US" sz="2000" smtClean="0">
                <a:solidFill>
                  <a:schemeClr val="dk1"/>
                </a:solidFill>
                <a:latin typeface="幼圆" charset="0"/>
                <a:ea typeface="幼圆" charset="0"/>
                <a:cs typeface="幼圆" charset="0"/>
              </a:rPr>
              <a:t>、磨砺，是生命的砺炼与成长，它让我们在经历中变得更加坚强与勇敢。每一次磨砺，都是对生命的敬畏与尊重，让我们在人生的道路上不断前行，追寻更加美好的未来。</a:t>
            </a:r>
          </a:p>
          <a:p>
            <a:r>
              <a:rPr lang="en-US" altLang="zh-CN" sz="2000" smtClean="0">
                <a:solidFill>
                  <a:schemeClr val="dk1"/>
                </a:solidFill>
                <a:latin typeface="幼圆" charset="0"/>
                <a:ea typeface="幼圆" charset="0"/>
                <a:cs typeface="幼圆" charset="0"/>
              </a:rPr>
              <a:t>10</a:t>
            </a:r>
            <a:r>
              <a:rPr lang="zh-CN" altLang="en-US" sz="2000" smtClean="0">
                <a:solidFill>
                  <a:schemeClr val="dk1"/>
                </a:solidFill>
                <a:latin typeface="幼圆" charset="0"/>
                <a:ea typeface="幼圆" charset="0"/>
                <a:cs typeface="幼圆" charset="0"/>
              </a:rPr>
              <a:t>、打磨，是对生活态度的精心塑造，它让我们在平凡的生活中保持一份积极向上的心态。每一次打磨，都是对生活的热爱与追求，让我们在人生的旅途中不断发现美好，创造更加精彩的人生。</a:t>
            </a:r>
          </a:p>
          <a:p>
            <a:r>
              <a:rPr lang="en-US" altLang="zh-CN" sz="2000" smtClean="0">
                <a:solidFill>
                  <a:schemeClr val="dk1"/>
                </a:solidFill>
                <a:latin typeface="幼圆" charset="0"/>
                <a:ea typeface="幼圆" charset="0"/>
                <a:cs typeface="幼圆" charset="0"/>
              </a:rPr>
              <a:t>11</a:t>
            </a:r>
            <a:r>
              <a:rPr lang="zh-CN" altLang="en-US" sz="2000" smtClean="0">
                <a:solidFill>
                  <a:schemeClr val="dk1"/>
                </a:solidFill>
                <a:latin typeface="幼圆" charset="0"/>
                <a:ea typeface="幼圆" charset="0"/>
                <a:cs typeface="幼圆" charset="0"/>
              </a:rPr>
              <a:t>、磨砺，是生命的一种修炼，它让我们在挫折与困境中学会坚持与奋斗。每一次磨砺，都是对自我意志的考验与锻炼，让我们在风雨中更加坚韧不拔，迎接更加辉煌的未来。</a:t>
            </a:r>
            <a:endParaRPr lang="en-US" altLang="zh-CN" sz="2000" smtClean="0">
              <a:solidFill>
                <a:schemeClr val="dk1"/>
              </a:solidFill>
              <a:latin typeface="幼圆" charset="0"/>
              <a:ea typeface="幼圆" charset="0"/>
              <a:cs typeface="幼圆" charset="0"/>
            </a:endParaRPr>
          </a:p>
          <a:p>
            <a:r>
              <a:rPr lang="en-US" altLang="zh-CN" sz="2000" smtClean="0">
                <a:solidFill>
                  <a:schemeClr val="dk1"/>
                </a:solidFill>
                <a:latin typeface="幼圆" charset="0"/>
                <a:ea typeface="幼圆" charset="0"/>
                <a:cs typeface="幼圆" charset="0"/>
              </a:rPr>
              <a:t>12</a:t>
            </a:r>
            <a:r>
              <a:rPr lang="zh-CN" altLang="en-US" sz="2000" smtClean="0">
                <a:solidFill>
                  <a:schemeClr val="dk1"/>
                </a:solidFill>
                <a:latin typeface="幼圆" charset="0"/>
                <a:ea typeface="幼圆" charset="0"/>
                <a:cs typeface="幼圆" charset="0"/>
              </a:rPr>
              <a:t>、打磨，是对人生目标的不断追求与完善，它让我们在岁月的长河中逐渐明确自己的方向与目标。每一次打磨，都是对自我价值的提升与实现，让我们在人生的道路上不断前行，实现更加伟大的梦想。</a:t>
            </a:r>
            <a:endParaRPr lang="en-US" altLang="zh-CN" sz="2000" smtClean="0">
              <a:solidFill>
                <a:schemeClr val="dk1"/>
              </a:solidFill>
              <a:latin typeface="幼圆" charset="0"/>
              <a:ea typeface="幼圆" charset="0"/>
              <a:cs typeface="幼圆" charset="0"/>
            </a:endParaRPr>
          </a:p>
          <a:p>
            <a:r>
              <a:rPr lang="en-US" altLang="zh-CN" sz="2000" smtClean="0">
                <a:solidFill>
                  <a:schemeClr val="dk1"/>
                </a:solidFill>
                <a:latin typeface="幼圆" charset="0"/>
                <a:ea typeface="幼圆" charset="0"/>
                <a:cs typeface="幼圆" charset="0"/>
              </a:rPr>
              <a:t>13</a:t>
            </a:r>
            <a:r>
              <a:rPr lang="zh-CN" altLang="en-US" sz="2000" smtClean="0">
                <a:solidFill>
                  <a:schemeClr val="dk1"/>
                </a:solidFill>
                <a:latin typeface="幼圆" charset="0"/>
                <a:ea typeface="幼圆" charset="0"/>
                <a:cs typeface="幼圆" charset="0"/>
              </a:rPr>
              <a:t>、磨砺，是生命的一种馈赠，它让我们在经历中学会成长与蜕变。每一次磨砺，都是对自我能力的挑战与提升，让我们在人生的舞台上更加从容与自信，展现出更加独特的魅力与风采。</a:t>
            </a:r>
            <a:endParaRPr lang="en-US" altLang="zh-CN" sz="2000" smtClean="0">
              <a:solidFill>
                <a:schemeClr val="dk1"/>
              </a:solidFill>
              <a:latin typeface="幼圆" charset="0"/>
              <a:ea typeface="幼圆" charset="0"/>
              <a:cs typeface="幼圆" charset="0"/>
            </a:endParaRPr>
          </a:p>
          <a:p>
            <a:r>
              <a:rPr lang="en-US" altLang="zh-CN" sz="2000" smtClean="0">
                <a:solidFill>
                  <a:schemeClr val="dk1"/>
                </a:solidFill>
                <a:latin typeface="幼圆" charset="0"/>
                <a:ea typeface="幼圆" charset="0"/>
                <a:cs typeface="幼圆" charset="0"/>
              </a:rPr>
              <a:t>14</a:t>
            </a:r>
            <a:r>
              <a:rPr lang="zh-CN" altLang="en-US" sz="2000" smtClean="0">
                <a:solidFill>
                  <a:schemeClr val="dk1"/>
                </a:solidFill>
                <a:latin typeface="幼圆" charset="0"/>
                <a:ea typeface="幼圆" charset="0"/>
                <a:cs typeface="幼圆" charset="0"/>
              </a:rPr>
              <a:t>、打磨，是对个人魅力的深度挖掘与展现，它让我们在岁月的沉淀中逐渐散发出独特的韵味与光彩。每一次打磨，都是对自我魅力的提升与彰显，让我们在人生的旅途中更加引人注目，成为焦点所在。</a:t>
            </a:r>
            <a:endParaRPr lang="zh-CN" altLang="en-US" sz="2000" b="1">
              <a:solidFill>
                <a:schemeClr val="dk1"/>
              </a:solidFill>
              <a:latin typeface="楷体" pitchFamily="49" charset="-122"/>
              <a:ea typeface="楷体" pitchFamily="49" charset="-122"/>
              <a:cs typeface="幼圆" charset="0"/>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4" name="文本框 1" title=""/>
          <p:cNvSpPr txBox="1"/>
          <p:nvPr>
            <p:custDataLst>
              <p:tags r:id="rId3"/>
            </p:custDataLst>
          </p:nvPr>
        </p:nvSpPr>
        <p:spPr>
          <a:xfrm>
            <a:off x="527778" y="429121"/>
            <a:ext cx="2207033" cy="480695"/>
          </a:xfrm>
          <a:prstGeom prst="rect">
            <a:avLst/>
          </a:prstGeom>
          <a:solidFill>
            <a:schemeClr val="lt2">
              <a:lumMod val="95000"/>
            </a:schemeClr>
          </a:solidFill>
        </p:spPr>
        <p:txBody>
          <a:bodyPr wrap="square" rtlCol="0">
            <a:noAutofit/>
          </a:bodyPr>
          <a:lstStyle/>
          <a:p>
            <a:r>
              <a:rPr lang="en-US" altLang="zh-CN" sz="2800" b="1" smtClean="0">
                <a:solidFill>
                  <a:srgbClr val="C00000"/>
                </a:solidFill>
                <a:latin typeface="幼圆" charset="0"/>
                <a:ea typeface="幼圆" charset="0"/>
              </a:rPr>
              <a:t>【</a:t>
            </a:r>
            <a:r>
              <a:rPr lang="zh-CN" altLang="en-US" sz="2800" b="1" smtClean="0">
                <a:solidFill>
                  <a:srgbClr val="C00000"/>
                </a:solidFill>
                <a:latin typeface="幼圆" charset="0"/>
                <a:ea typeface="幼圆" charset="0"/>
              </a:rPr>
              <a:t>名</a:t>
            </a:r>
            <a:r>
              <a:rPr lang="zh-CN" altLang="en-US" sz="2800" b="1">
                <a:solidFill>
                  <a:srgbClr val="C00000"/>
                </a:solidFill>
                <a:latin typeface="幼圆" charset="0"/>
                <a:ea typeface="幼圆" charset="0"/>
              </a:rPr>
              <a:t>言金</a:t>
            </a:r>
            <a:r>
              <a:rPr lang="zh-CN" altLang="en-US" sz="2800" b="1" smtClean="0">
                <a:solidFill>
                  <a:srgbClr val="C00000"/>
                </a:solidFill>
                <a:latin typeface="幼圆" charset="0"/>
                <a:ea typeface="幼圆" charset="0"/>
              </a:rPr>
              <a:t>句</a:t>
            </a:r>
            <a:r>
              <a:rPr lang="en-US" altLang="zh-CN" sz="2800" b="1" smtClean="0">
                <a:solidFill>
                  <a:srgbClr val="C00000"/>
                </a:solidFill>
                <a:latin typeface="幼圆" charset="0"/>
                <a:ea typeface="幼圆" charset="0"/>
              </a:rPr>
              <a:t>】</a:t>
            </a:r>
            <a:endParaRPr lang="zh-CN" altLang="en-US" sz="2800" b="1">
              <a:solidFill>
                <a:srgbClr val="C00000"/>
              </a:solidFill>
              <a:latin typeface="幼圆" charset="0"/>
              <a:ea typeface="幼圆" charset="0"/>
            </a:endParaRPr>
          </a:p>
        </p:txBody>
      </p:sp>
      <p:sp>
        <p:nvSpPr>
          <p:cNvPr id="5" name="矩形 4" title=""/>
          <p:cNvSpPr/>
          <p:nvPr>
            <p:custDataLst>
              <p:tags r:id="rId4"/>
            </p:custDataLst>
          </p:nvPr>
        </p:nvSpPr>
        <p:spPr>
          <a:xfrm>
            <a:off x="531301" y="1018981"/>
            <a:ext cx="11230063" cy="5324535"/>
          </a:xfrm>
          <a:prstGeom prst="rect">
            <a:avLst/>
          </a:prstGeom>
        </p:spPr>
        <p:txBody>
          <a:bodyPr wrap="square">
            <a:spAutoFit/>
          </a:bodyPr>
          <a:lstStyle/>
          <a:p>
            <a:r>
              <a:rPr lang="en-US" altLang="zh-CN" sz="2000" smtClean="0">
                <a:solidFill>
                  <a:schemeClr val="dk1"/>
                </a:solidFill>
                <a:latin typeface="幼圆" charset="0"/>
                <a:ea typeface="幼圆" charset="0"/>
                <a:cs typeface="幼圆" charset="0"/>
              </a:rPr>
              <a:t>15</a:t>
            </a:r>
            <a:r>
              <a:rPr lang="zh-CN" altLang="en-US" sz="2000" smtClean="0">
                <a:solidFill>
                  <a:schemeClr val="dk1"/>
                </a:solidFill>
                <a:latin typeface="幼圆" charset="0"/>
                <a:ea typeface="幼圆" charset="0"/>
                <a:cs typeface="幼圆" charset="0"/>
              </a:rPr>
              <a:t>、磨砺，是生命的一种自我超越与提升，它让我们在经历中不断突破自我，实现更加伟大的成就。每一次磨砺，都是对自我潜能的挖掘与发挥，让我们在人生的道路上不断超越自我，创造出更加辉煌的业绩。</a:t>
            </a:r>
          </a:p>
          <a:p>
            <a:r>
              <a:rPr lang="en-US" altLang="zh-CN" sz="2000" smtClean="0">
                <a:solidFill>
                  <a:schemeClr val="dk1"/>
                </a:solidFill>
                <a:latin typeface="幼圆" charset="0"/>
                <a:ea typeface="幼圆" charset="0"/>
                <a:cs typeface="幼圆" charset="0"/>
              </a:rPr>
              <a:t>16</a:t>
            </a:r>
            <a:r>
              <a:rPr lang="zh-CN" altLang="en-US" sz="2000" smtClean="0">
                <a:solidFill>
                  <a:schemeClr val="dk1"/>
                </a:solidFill>
                <a:latin typeface="幼圆" charset="0"/>
                <a:ea typeface="幼圆" charset="0"/>
                <a:cs typeface="幼圆" charset="0"/>
              </a:rPr>
              <a:t>、打磨，是对生活细节的极致追求与呈现，它让我们在平凡的生活中创造出非凡的价值与意义。每一次打磨，都是对生活的热爱与投入，让我们在人生的旅途中不断发现美好，创造出更加精彩的生活。</a:t>
            </a:r>
          </a:p>
          <a:p>
            <a:r>
              <a:rPr lang="en-US" altLang="zh-CN" sz="2000" smtClean="0">
                <a:solidFill>
                  <a:schemeClr val="dk1"/>
                </a:solidFill>
                <a:latin typeface="幼圆" charset="0"/>
                <a:ea typeface="幼圆" charset="0"/>
                <a:cs typeface="幼圆" charset="0"/>
              </a:rPr>
              <a:t>17</a:t>
            </a:r>
            <a:r>
              <a:rPr lang="zh-CN" altLang="en-US" sz="2000" smtClean="0">
                <a:solidFill>
                  <a:schemeClr val="dk1"/>
                </a:solidFill>
                <a:latin typeface="幼圆" charset="0"/>
                <a:ea typeface="幼圆" charset="0"/>
                <a:cs typeface="幼圆" charset="0"/>
              </a:rPr>
              <a:t>、磨砺，是生命的一种自我完善与提升，它让我们在经历中不断成长与进步。每一次磨砺，都是对自我能力的挑战与提升，让我们在人生的舞台上更加出色与卓越，成为众人瞩目的焦点。</a:t>
            </a:r>
          </a:p>
          <a:p>
            <a:r>
              <a:rPr lang="en-US" altLang="zh-CN" sz="2000" smtClean="0">
                <a:solidFill>
                  <a:schemeClr val="dk1"/>
                </a:solidFill>
                <a:latin typeface="幼圆" charset="0"/>
                <a:ea typeface="幼圆" charset="0"/>
                <a:cs typeface="幼圆" charset="0"/>
              </a:rPr>
              <a:t>18</a:t>
            </a:r>
            <a:r>
              <a:rPr lang="zh-CN" altLang="en-US" sz="2000" smtClean="0">
                <a:solidFill>
                  <a:schemeClr val="dk1"/>
                </a:solidFill>
                <a:latin typeface="幼圆" charset="0"/>
                <a:ea typeface="幼圆" charset="0"/>
                <a:cs typeface="幼圆" charset="0"/>
              </a:rPr>
              <a:t>、打磨，是对个人修养的不断提升与深化，它让我们在岁月的长河中逐渐散发出独特的魅力与气质。每一次打磨，都是对自我修养的加强与完善，让我们在人生的旅途中更加优雅与从容，展现出更加迷人的风采。</a:t>
            </a:r>
          </a:p>
          <a:p>
            <a:r>
              <a:rPr lang="en-US" altLang="zh-CN" sz="2000" smtClean="0">
                <a:solidFill>
                  <a:schemeClr val="dk1"/>
                </a:solidFill>
                <a:latin typeface="幼圆" charset="0"/>
                <a:ea typeface="幼圆" charset="0"/>
                <a:cs typeface="幼圆" charset="0"/>
              </a:rPr>
              <a:t>19</a:t>
            </a:r>
            <a:r>
              <a:rPr lang="zh-CN" altLang="en-US" sz="2000" smtClean="0">
                <a:solidFill>
                  <a:schemeClr val="dk1"/>
                </a:solidFill>
                <a:latin typeface="幼圆" charset="0"/>
                <a:ea typeface="幼圆" charset="0"/>
                <a:cs typeface="幼圆" charset="0"/>
              </a:rPr>
              <a:t>、磨砺，是生命的一种自我修炼与提升，它让我们在经历中学会坚持与毅力。每一次磨砺，都是对自我意志的考验与锻炼，让我们在人生的道路上更加坚韧与不屈，勇往直前地追求自己的梦想与目标。</a:t>
            </a:r>
          </a:p>
          <a:p>
            <a:r>
              <a:rPr lang="en-US" altLang="zh-CN" sz="2000" smtClean="0">
                <a:solidFill>
                  <a:schemeClr val="dk1"/>
                </a:solidFill>
                <a:latin typeface="幼圆" charset="0"/>
                <a:ea typeface="幼圆" charset="0"/>
                <a:cs typeface="幼圆" charset="0"/>
              </a:rPr>
              <a:t>20</a:t>
            </a:r>
            <a:r>
              <a:rPr lang="zh-CN" altLang="en-US" sz="2000" smtClean="0">
                <a:solidFill>
                  <a:schemeClr val="dk1"/>
                </a:solidFill>
                <a:latin typeface="幼圆" charset="0"/>
                <a:ea typeface="幼圆" charset="0"/>
                <a:cs typeface="幼圆" charset="0"/>
              </a:rPr>
              <a:t>、打磨，是对人生理想的不断追求与实现，它让我们在岁月的沉淀中逐渐明确自己的理想与目标。每一次打磨，都是对自我理想的提升与完善，让我们在人生的旅途中不断前行，实现更加伟大的理想与抱负。</a:t>
            </a:r>
            <a:endParaRPr lang="zh-CN" altLang="en-US" sz="2000" b="1">
              <a:solidFill>
                <a:schemeClr val="dk1"/>
              </a:solidFill>
              <a:latin typeface="楷体" pitchFamily="49" charset="-122"/>
              <a:ea typeface="楷体" pitchFamily="49" charset="-122"/>
              <a:cs typeface="幼圆" charset="0"/>
            </a:endParaRP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4" name="文本框 1" title=""/>
          <p:cNvSpPr txBox="1"/>
          <p:nvPr>
            <p:custDataLst>
              <p:tags r:id="rId3"/>
            </p:custDataLst>
          </p:nvPr>
        </p:nvSpPr>
        <p:spPr>
          <a:xfrm>
            <a:off x="527778" y="429121"/>
            <a:ext cx="2207033" cy="480695"/>
          </a:xfrm>
          <a:prstGeom prst="rect">
            <a:avLst/>
          </a:prstGeom>
          <a:solidFill>
            <a:schemeClr val="lt2">
              <a:lumMod val="95000"/>
            </a:schemeClr>
          </a:solidFill>
        </p:spPr>
        <p:txBody>
          <a:bodyPr wrap="square" rtlCol="0">
            <a:noAutofit/>
          </a:bodyPr>
          <a:lstStyle/>
          <a:p>
            <a:r>
              <a:rPr lang="en-US" altLang="zh-CN" sz="2800" b="1" smtClean="0">
                <a:solidFill>
                  <a:srgbClr val="C00000"/>
                </a:solidFill>
                <a:latin typeface="幼圆" charset="0"/>
                <a:ea typeface="幼圆" charset="0"/>
              </a:rPr>
              <a:t>【</a:t>
            </a:r>
            <a:r>
              <a:rPr lang="zh-CN" altLang="en-US" sz="2800" b="1" smtClean="0">
                <a:solidFill>
                  <a:srgbClr val="C00000"/>
                </a:solidFill>
                <a:latin typeface="幼圆" charset="0"/>
                <a:ea typeface="幼圆" charset="0"/>
              </a:rPr>
              <a:t>素材运用</a:t>
            </a:r>
            <a:r>
              <a:rPr lang="en-US" altLang="zh-CN" sz="2800" b="1" smtClean="0">
                <a:solidFill>
                  <a:srgbClr val="C00000"/>
                </a:solidFill>
                <a:latin typeface="幼圆" charset="0"/>
                <a:ea typeface="幼圆" charset="0"/>
              </a:rPr>
              <a:t>】</a:t>
            </a:r>
            <a:endParaRPr lang="zh-CN" altLang="en-US" sz="2800" b="1">
              <a:solidFill>
                <a:srgbClr val="C00000"/>
              </a:solidFill>
              <a:latin typeface="幼圆" charset="0"/>
              <a:ea typeface="幼圆" charset="0"/>
            </a:endParaRPr>
          </a:p>
        </p:txBody>
      </p:sp>
      <p:sp>
        <p:nvSpPr>
          <p:cNvPr id="5" name="矩形 4" title=""/>
          <p:cNvSpPr/>
          <p:nvPr>
            <p:custDataLst>
              <p:tags r:id="rId4"/>
            </p:custDataLst>
          </p:nvPr>
        </p:nvSpPr>
        <p:spPr>
          <a:xfrm>
            <a:off x="531301" y="1018982"/>
            <a:ext cx="11230063" cy="5016758"/>
          </a:xfrm>
          <a:prstGeom prst="rect">
            <a:avLst/>
          </a:prstGeom>
        </p:spPr>
        <p:txBody>
          <a:bodyPr wrap="square">
            <a:spAutoFit/>
          </a:bodyPr>
          <a:lstStyle/>
          <a:p>
            <a:pPr>
              <a:buFont typeface="Wingdings" pitchFamily="2" charset="2"/>
              <a:buChar char="Ø"/>
            </a:pPr>
            <a:r>
              <a:rPr lang="zh-CN" altLang="en-US" sz="2000" b="1" smtClean="0">
                <a:solidFill>
                  <a:schemeClr val="dk1"/>
                </a:solidFill>
                <a:latin typeface="微软雅黑" pitchFamily="34" charset="-122"/>
                <a:ea typeface="微软雅黑" pitchFamily="34" charset="-122"/>
                <a:cs typeface="幼圆" charset="0"/>
              </a:rPr>
              <a:t>素材一：磨砺成就辉煌人生</a:t>
            </a:r>
          </a:p>
          <a:p>
            <a:r>
              <a:rPr lang="zh-CN" altLang="en-US" sz="2000" smtClean="0">
                <a:solidFill>
                  <a:schemeClr val="dk1"/>
                </a:solidFill>
                <a:latin typeface="幼圆" charset="0"/>
                <a:ea typeface="幼圆" charset="0"/>
                <a:cs typeface="幼圆" charset="0"/>
              </a:rPr>
              <a:t>    </a:t>
            </a:r>
            <a:r>
              <a:rPr lang="zh-CN" altLang="en-US" sz="2000" b="1" smtClean="0">
                <a:solidFill>
                  <a:schemeClr val="dk1"/>
                </a:solidFill>
                <a:latin typeface="仿宋" pitchFamily="49" charset="-122"/>
                <a:ea typeface="仿宋" pitchFamily="49" charset="-122"/>
                <a:cs typeface="幼圆" charset="0"/>
              </a:rPr>
              <a:t>历史长河中，无数杰出人物通过磨砺实现了人生的辉煌。如著名科学家爱迪生，他在发明电灯的过程中，经历了上千次的失败与磨砺。正是这些磨砺，锻炼了他的意志，也让他最终成功发明了电灯，照亮了人类前行的道路。这充分说明，磨砺是成功的催化剂，它能够帮助我们战胜困难，实现人生的价值。</a:t>
            </a:r>
          </a:p>
          <a:p>
            <a:r>
              <a:rPr lang="zh-CN" altLang="en-US" sz="2000" smtClean="0">
                <a:solidFill>
                  <a:schemeClr val="dk1"/>
                </a:solidFill>
                <a:latin typeface="幼圆" charset="0"/>
                <a:ea typeface="幼圆" charset="0"/>
                <a:cs typeface="幼圆" charset="0"/>
              </a:rPr>
              <a:t>    </a:t>
            </a:r>
          </a:p>
          <a:p>
            <a:pPr>
              <a:buFont typeface="Wingdings" pitchFamily="2" charset="2"/>
              <a:buChar char="Ø"/>
            </a:pPr>
            <a:r>
              <a:rPr lang="zh-CN" altLang="en-US" sz="2000" b="1" smtClean="0">
                <a:solidFill>
                  <a:schemeClr val="dk1"/>
                </a:solidFill>
                <a:latin typeface="微软雅黑" pitchFamily="34" charset="-122"/>
                <a:ea typeface="微软雅黑" pitchFamily="34" charset="-122"/>
                <a:cs typeface="幼圆" charset="0"/>
              </a:rPr>
              <a:t>素材二：打磨技艺精益求精</a:t>
            </a:r>
          </a:p>
          <a:p>
            <a:r>
              <a:rPr lang="zh-CN" altLang="en-US" sz="2000" smtClean="0">
                <a:solidFill>
                  <a:schemeClr val="dk1"/>
                </a:solidFill>
                <a:latin typeface="幼圆" charset="0"/>
                <a:ea typeface="幼圆" charset="0"/>
                <a:cs typeface="幼圆" charset="0"/>
              </a:rPr>
              <a:t>    </a:t>
            </a:r>
            <a:r>
              <a:rPr lang="zh-CN" altLang="en-US" sz="2000" b="1" smtClean="0">
                <a:solidFill>
                  <a:schemeClr val="dk1"/>
                </a:solidFill>
                <a:latin typeface="仿宋" pitchFamily="49" charset="-122"/>
                <a:ea typeface="仿宋" pitchFamily="49" charset="-122"/>
                <a:cs typeface="幼圆" charset="0"/>
              </a:rPr>
              <a:t>在艺术领域，打磨技艺同样重要。以著名画家达</a:t>
            </a:r>
            <a:r>
              <a:rPr lang="en-US" altLang="zh-CN" sz="2000" b="1" smtClean="0">
                <a:solidFill>
                  <a:schemeClr val="dk1"/>
                </a:solidFill>
                <a:latin typeface="仿宋" pitchFamily="49" charset="-122"/>
                <a:ea typeface="仿宋" pitchFamily="49" charset="-122"/>
                <a:cs typeface="幼圆" charset="0"/>
              </a:rPr>
              <a:t>·</a:t>
            </a:r>
            <a:r>
              <a:rPr lang="zh-CN" altLang="en-US" sz="2000" b="1" smtClean="0">
                <a:solidFill>
                  <a:schemeClr val="dk1"/>
                </a:solidFill>
                <a:latin typeface="仿宋" pitchFamily="49" charset="-122"/>
                <a:ea typeface="仿宋" pitchFamily="49" charset="-122"/>
                <a:cs typeface="幼圆" charset="0"/>
              </a:rPr>
              <a:t>芬奇为例，他为了追求完美的画作，常常花费数年时间打磨一幅作品。他的每一笔、每一划都经过深思熟虑，力求达到极致。正是这种对技艺的打磨与追求，使他的作品成为了永恒的经典。这告诉我们，无论在哪个领域，只有经过精心的打磨，才能创造出卓越的作品。</a:t>
            </a:r>
            <a:endParaRPr lang="en-US" altLang="zh-CN" sz="2000" b="1" smtClean="0">
              <a:solidFill>
                <a:schemeClr val="dk1"/>
              </a:solidFill>
              <a:latin typeface="仿宋" pitchFamily="49" charset="-122"/>
              <a:ea typeface="仿宋" pitchFamily="49" charset="-122"/>
              <a:cs typeface="幼圆" charset="0"/>
            </a:endParaRPr>
          </a:p>
          <a:p>
            <a:endParaRPr lang="en-US" altLang="zh-CN" sz="2000" smtClean="0">
              <a:solidFill>
                <a:schemeClr val="dk1"/>
              </a:solidFill>
              <a:latin typeface="幼圆" charset="0"/>
              <a:ea typeface="幼圆" charset="0"/>
              <a:cs typeface="幼圆" charset="0"/>
            </a:endParaRPr>
          </a:p>
          <a:p>
            <a:pPr>
              <a:buFont typeface="Wingdings" pitchFamily="2" charset="2"/>
              <a:buChar char="Ø"/>
            </a:pPr>
            <a:r>
              <a:rPr lang="zh-CN" altLang="en-US" sz="2000" b="1" smtClean="0">
                <a:solidFill>
                  <a:schemeClr val="dk1"/>
                </a:solidFill>
                <a:latin typeface="微软雅黑" pitchFamily="34" charset="-122"/>
                <a:ea typeface="微软雅黑" pitchFamily="34" charset="-122"/>
                <a:cs typeface="幼圆" charset="0"/>
              </a:rPr>
              <a:t>素材三：磨砺意志塑造坚强品格</a:t>
            </a:r>
          </a:p>
          <a:p>
            <a:r>
              <a:rPr lang="zh-CN" altLang="en-US" sz="2000" smtClean="0">
                <a:solidFill>
                  <a:schemeClr val="dk1"/>
                </a:solidFill>
                <a:latin typeface="幼圆" charset="0"/>
                <a:ea typeface="幼圆" charset="0"/>
                <a:cs typeface="幼圆" charset="0"/>
              </a:rPr>
              <a:t>    </a:t>
            </a:r>
            <a:r>
              <a:rPr lang="zh-CN" altLang="en-US" sz="2000" b="1" smtClean="0">
                <a:solidFill>
                  <a:schemeClr val="dk1"/>
                </a:solidFill>
                <a:latin typeface="仿宋" pitchFamily="49" charset="-122"/>
                <a:ea typeface="仿宋" pitchFamily="49" charset="-122"/>
                <a:cs typeface="幼圆" charset="0"/>
              </a:rPr>
              <a:t>磨砺不仅能够成就辉煌事业，还能够塑造坚强的品格。在战争年代，许多革命先烈面对敌人的严酷拷打和残酷折磨，他们始终坚贞不屈，展现出顽强的意志。正是这些磨砺，锻炼了他们的品格，也让他们成为了民族的脊梁。这告诉我们，磨砺能够锤炼我们的意志，使我们变得更加坚强。</a:t>
            </a:r>
            <a:endParaRPr lang="zh-CN" altLang="en-US" sz="2000">
              <a:solidFill>
                <a:schemeClr val="dk1"/>
              </a:solidFill>
              <a:latin typeface="幼圆" charset="0"/>
              <a:ea typeface="幼圆" charset="0"/>
              <a:cs typeface="幼圆" charset="0"/>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4" name="文本框 1" title=""/>
          <p:cNvSpPr txBox="1"/>
          <p:nvPr>
            <p:custDataLst>
              <p:tags r:id="rId3"/>
            </p:custDataLst>
          </p:nvPr>
        </p:nvSpPr>
        <p:spPr>
          <a:xfrm>
            <a:off x="527778" y="429121"/>
            <a:ext cx="2207033" cy="480695"/>
          </a:xfrm>
          <a:prstGeom prst="rect">
            <a:avLst/>
          </a:prstGeom>
          <a:solidFill>
            <a:schemeClr val="lt2">
              <a:lumMod val="95000"/>
            </a:schemeClr>
          </a:solidFill>
        </p:spPr>
        <p:txBody>
          <a:bodyPr wrap="square" rtlCol="0">
            <a:noAutofit/>
          </a:bodyPr>
          <a:lstStyle/>
          <a:p>
            <a:r>
              <a:rPr lang="en-US" altLang="zh-CN" sz="2800" b="1" smtClean="0">
                <a:solidFill>
                  <a:srgbClr val="C00000"/>
                </a:solidFill>
                <a:latin typeface="幼圆" charset="0"/>
                <a:ea typeface="幼圆" charset="0"/>
              </a:rPr>
              <a:t>【</a:t>
            </a:r>
            <a:r>
              <a:rPr lang="zh-CN" altLang="en-US" sz="2800" b="1" smtClean="0">
                <a:solidFill>
                  <a:srgbClr val="C00000"/>
                </a:solidFill>
                <a:latin typeface="幼圆" charset="0"/>
                <a:ea typeface="幼圆" charset="0"/>
              </a:rPr>
              <a:t>素材运用</a:t>
            </a:r>
            <a:r>
              <a:rPr lang="en-US" altLang="zh-CN" sz="2800" b="1" smtClean="0">
                <a:solidFill>
                  <a:srgbClr val="C00000"/>
                </a:solidFill>
                <a:latin typeface="幼圆" charset="0"/>
                <a:ea typeface="幼圆" charset="0"/>
              </a:rPr>
              <a:t>】</a:t>
            </a:r>
            <a:endParaRPr lang="zh-CN" altLang="en-US" sz="2800" b="1">
              <a:solidFill>
                <a:srgbClr val="C00000"/>
              </a:solidFill>
              <a:latin typeface="幼圆" charset="0"/>
              <a:ea typeface="幼圆" charset="0"/>
            </a:endParaRPr>
          </a:p>
        </p:txBody>
      </p:sp>
      <p:sp>
        <p:nvSpPr>
          <p:cNvPr id="5" name="矩形 4" title=""/>
          <p:cNvSpPr/>
          <p:nvPr>
            <p:custDataLst>
              <p:tags r:id="rId4"/>
            </p:custDataLst>
          </p:nvPr>
        </p:nvSpPr>
        <p:spPr>
          <a:xfrm>
            <a:off x="531301" y="1018981"/>
            <a:ext cx="11230063" cy="5324535"/>
          </a:xfrm>
          <a:prstGeom prst="rect">
            <a:avLst/>
          </a:prstGeom>
        </p:spPr>
        <p:txBody>
          <a:bodyPr wrap="square">
            <a:spAutoFit/>
          </a:bodyPr>
          <a:lstStyle/>
          <a:p>
            <a:pPr>
              <a:buFont typeface="Wingdings" pitchFamily="2" charset="2"/>
              <a:buChar char="Ø"/>
            </a:pPr>
            <a:r>
              <a:rPr lang="zh-CN" altLang="en-US" sz="2000" b="1" smtClean="0">
                <a:solidFill>
                  <a:schemeClr val="dk1"/>
                </a:solidFill>
                <a:latin typeface="微软雅黑" pitchFamily="34" charset="-122"/>
                <a:ea typeface="微软雅黑" pitchFamily="34" charset="-122"/>
                <a:cs typeface="幼圆" charset="0"/>
              </a:rPr>
              <a:t>素材四：打磨细节提升品质</a:t>
            </a:r>
          </a:p>
          <a:p>
            <a:r>
              <a:rPr lang="zh-CN" altLang="en-US" sz="2000" smtClean="0">
                <a:solidFill>
                  <a:schemeClr val="dk1"/>
                </a:solidFill>
                <a:latin typeface="幼圆" charset="0"/>
                <a:ea typeface="幼圆" charset="0"/>
                <a:cs typeface="幼圆" charset="0"/>
              </a:rPr>
              <a:t>     </a:t>
            </a:r>
            <a:r>
              <a:rPr lang="zh-CN" altLang="en-US" sz="2000" b="1" smtClean="0">
                <a:solidFill>
                  <a:schemeClr val="dk1"/>
                </a:solidFill>
                <a:latin typeface="仿宋" pitchFamily="49" charset="-122"/>
                <a:ea typeface="仿宋" pitchFamily="49" charset="-122"/>
                <a:cs typeface="幼圆" charset="0"/>
              </a:rPr>
              <a:t>在制造业中，打磨细节是提升产品品质的关键。一家著名的汽车制造商，在生产过程中，对每一个零部件都进行严格的打磨与检测，确保产品的精度和耐用性。正是这种对细节的打磨与追求，使该企业的产品赢得了市场的广泛认可。这说明，无论在哪个行业，只有注重细节的打磨，才能提升产品的品质和价值。</a:t>
            </a:r>
          </a:p>
          <a:p>
            <a:endParaRPr lang="zh-CN" altLang="en-US" sz="2000" smtClean="0">
              <a:solidFill>
                <a:schemeClr val="dk1"/>
              </a:solidFill>
              <a:latin typeface="幼圆" charset="0"/>
              <a:ea typeface="幼圆" charset="0"/>
              <a:cs typeface="幼圆" charset="0"/>
            </a:endParaRPr>
          </a:p>
          <a:p>
            <a:pPr>
              <a:buFont typeface="Wingdings" pitchFamily="2" charset="2"/>
              <a:buChar char="Ø"/>
            </a:pPr>
            <a:r>
              <a:rPr lang="zh-CN" altLang="en-US" sz="2000" b="1" smtClean="0">
                <a:solidFill>
                  <a:schemeClr val="dk1"/>
                </a:solidFill>
                <a:latin typeface="微软雅黑" pitchFamily="34" charset="-122"/>
                <a:ea typeface="微软雅黑" pitchFamily="34" charset="-122"/>
                <a:cs typeface="幼圆" charset="0"/>
              </a:rPr>
              <a:t>素材五：磨砺提升个人竞争力</a:t>
            </a:r>
          </a:p>
          <a:p>
            <a:r>
              <a:rPr lang="zh-CN" altLang="en-US" sz="2000" smtClean="0">
                <a:solidFill>
                  <a:schemeClr val="dk1"/>
                </a:solidFill>
                <a:latin typeface="幼圆" charset="0"/>
                <a:ea typeface="幼圆" charset="0"/>
                <a:cs typeface="幼圆" charset="0"/>
              </a:rPr>
              <a:t>     </a:t>
            </a:r>
            <a:r>
              <a:rPr lang="zh-CN" altLang="en-US" sz="2000" b="1" smtClean="0">
                <a:solidFill>
                  <a:schemeClr val="dk1"/>
                </a:solidFill>
                <a:latin typeface="仿宋" pitchFamily="49" charset="-122"/>
                <a:ea typeface="仿宋" pitchFamily="49" charset="-122"/>
                <a:cs typeface="幼圆" charset="0"/>
              </a:rPr>
              <a:t>在竞争激烈的现代社会中，磨砺对于提升个人竞争力具有重要意义。只有通过不断的学习和实践，我们才能不断提升自己的能力和技能，从而在激烈的竞争中脱颖而出。这种磨砺不仅包括对专业知识的深入学习和掌握，还包括对人际交往、团队协作等方面的锻炼与提升。因此，我们应该珍惜每一次磨砺的机会，努力提升自己的竞争力。</a:t>
            </a:r>
          </a:p>
          <a:p>
            <a:endParaRPr lang="en-US" altLang="zh-CN" sz="2000" smtClean="0">
              <a:solidFill>
                <a:schemeClr val="dk1"/>
              </a:solidFill>
              <a:latin typeface="幼圆" charset="0"/>
              <a:ea typeface="幼圆" charset="0"/>
              <a:cs typeface="幼圆" charset="0"/>
            </a:endParaRPr>
          </a:p>
          <a:p>
            <a:pPr>
              <a:buFont typeface="Wingdings" pitchFamily="2" charset="2"/>
              <a:buChar char="Ø"/>
            </a:pPr>
            <a:r>
              <a:rPr lang="zh-CN" altLang="en-US" sz="2000" b="1" smtClean="0">
                <a:solidFill>
                  <a:schemeClr val="dk1"/>
                </a:solidFill>
                <a:latin typeface="微软雅黑" pitchFamily="34" charset="-122"/>
                <a:ea typeface="微软雅黑" pitchFamily="34" charset="-122"/>
                <a:cs typeface="幼圆" charset="0"/>
              </a:rPr>
              <a:t>素材六：打磨心灵追求内在美</a:t>
            </a:r>
          </a:p>
          <a:p>
            <a:r>
              <a:rPr lang="zh-CN" altLang="en-US" sz="2000" smtClean="0">
                <a:solidFill>
                  <a:schemeClr val="dk1"/>
                </a:solidFill>
                <a:latin typeface="幼圆" charset="0"/>
                <a:ea typeface="幼圆" charset="0"/>
                <a:cs typeface="幼圆" charset="0"/>
              </a:rPr>
              <a:t>    </a:t>
            </a:r>
            <a:r>
              <a:rPr lang="zh-CN" altLang="en-US" sz="2000" b="1" smtClean="0">
                <a:solidFill>
                  <a:schemeClr val="dk1"/>
                </a:solidFill>
                <a:latin typeface="仿宋" pitchFamily="49" charset="-122"/>
                <a:ea typeface="仿宋" pitchFamily="49" charset="-122"/>
                <a:cs typeface="幼圆" charset="0"/>
              </a:rPr>
              <a:t>除了对外部技能和品格的打磨外，我们还应该注重打磨自己的心灵。在这个物欲横流的社会中，保持一颗纯净、善良的心灵显得尤为重要。我们可以通过阅读经典著作、参加公益活动等方式来打磨自己的心灵，使其变得更加美好与充实。同时，我们也应该学会在忙碌的生活中保持一份宁静与淡泊，享受内心的平和与喜悦。这种对心灵的打磨与追求，将使我们的人生更加丰富多彩。</a:t>
            </a: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pic>
        <p:nvPicPr>
          <p:cNvPr id="3" name="图片 2" title=""/>
          <p:cNvPicPr>
            <a:picLocks noChangeAspect="1"/>
          </p:cNvPicPr>
          <p:nvPr>
            <p:custDataLst>
              <p:tags r:id="rId5"/>
            </p:custDataLst>
          </p:nvPr>
        </p:nvPicPr>
        <p:blipFill>
          <a:blip r:embed="rId4"/>
          <a:stretch>
            <a:fillRect/>
          </a:stretch>
        </p:blipFill>
        <p:spPr>
          <a:xfrm>
            <a:off x="8128000" y="-9525"/>
            <a:ext cx="4051300" cy="1965960"/>
          </a:xfrm>
          <a:prstGeom prst="rect">
            <a:avLst/>
          </a:prstGeom>
        </p:spPr>
      </p:pic>
      <p:sp>
        <p:nvSpPr>
          <p:cNvPr id="27" name="矩形 26" title=""/>
          <p:cNvSpPr/>
          <p:nvPr>
            <p:custDataLst>
              <p:tags r:id="rId6"/>
            </p:custDataLst>
          </p:nvPr>
        </p:nvSpPr>
        <p:spPr>
          <a:xfrm>
            <a:off x="592603" y="538770"/>
            <a:ext cx="3009530" cy="669246"/>
          </a:xfrm>
          <a:prstGeom prst="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b="1" smtClean="0">
                <a:solidFill>
                  <a:schemeClr val="tx1"/>
                </a:solidFill>
              </a:rPr>
              <a:t>【</a:t>
            </a:r>
            <a:r>
              <a:rPr lang="zh-CN" altLang="en-US" sz="3200" b="1" smtClean="0">
                <a:solidFill>
                  <a:schemeClr val="tx1"/>
                </a:solidFill>
              </a:rPr>
              <a:t>原题回放</a:t>
            </a:r>
            <a:r>
              <a:rPr lang="en-US" altLang="zh-CN" sz="3200" b="1" smtClean="0">
                <a:solidFill>
                  <a:schemeClr val="tx1"/>
                </a:solidFill>
                <a:latin typeface="Times New Roman" pitchFamily="18" charset="0"/>
                <a:cs typeface="Times New Roman" pitchFamily="18" charset="0"/>
              </a:rPr>
              <a:t>I</a:t>
            </a:r>
            <a:r>
              <a:rPr lang="en-US" altLang="zh-CN" sz="3200" b="1" smtClean="0">
                <a:solidFill>
                  <a:schemeClr val="tx1"/>
                </a:solidFill>
              </a:rPr>
              <a:t>】</a:t>
            </a:r>
            <a:endParaRPr lang="zh-CN" altLang="en-US" sz="3200" b="1">
              <a:solidFill>
                <a:schemeClr val="tx1"/>
              </a:solidFill>
            </a:endParaRPr>
          </a:p>
        </p:txBody>
      </p:sp>
      <p:sp>
        <p:nvSpPr>
          <p:cNvPr id="28" name="文本框 1" title=""/>
          <p:cNvSpPr txBox="1"/>
          <p:nvPr>
            <p:custDataLst>
              <p:tags r:id="rId7"/>
            </p:custDataLst>
          </p:nvPr>
        </p:nvSpPr>
        <p:spPr>
          <a:xfrm>
            <a:off x="578308" y="1524845"/>
            <a:ext cx="11015277" cy="4228850"/>
          </a:xfrm>
          <a:prstGeom prst="rect">
            <a:avLst/>
          </a:prstGeom>
        </p:spPr>
        <p:txBody>
          <a:bodyPr wrap="square">
            <a:spAutoFit/>
          </a:bodyPr>
          <a:lstStyle/>
          <a:p>
            <a:pPr algn="l">
              <a:lnSpc>
                <a:spcPct val="120000"/>
              </a:lnSpc>
            </a:pPr>
            <a:r>
              <a:rPr lang="zh-CN" altLang="en-US" sz="2800">
                <a:latin typeface="宋体" charset="-122"/>
                <a:ea typeface="宋体" charset="-122"/>
                <a:cs typeface="宋体" charset="-122"/>
              </a:rPr>
              <a:t>23.阅读下面两材料，任选其一，根据要求写作。（60分）</a:t>
            </a:r>
          </a:p>
          <a:p>
            <a:pPr algn="l">
              <a:lnSpc>
                <a:spcPct val="120000"/>
              </a:lnSpc>
            </a:pPr>
            <a:r>
              <a:rPr lang="en-US" altLang="zh-CN" sz="2800" smtClean="0">
                <a:latin typeface="宋体" charset="-122"/>
                <a:ea typeface="宋体" charset="-122"/>
                <a:cs typeface="宋体" charset="-122"/>
              </a:rPr>
              <a:t>    </a:t>
            </a:r>
            <a:r>
              <a:rPr lang="zh-CN" altLang="en-US" sz="2800" b="1">
                <a:solidFill>
                  <a:srgbClr val="FF0000"/>
                </a:solidFill>
                <a:latin typeface="楷体" charset="-122"/>
                <a:ea typeface="楷体" charset="-122"/>
                <a:cs typeface="楷体" charset="-122"/>
              </a:rPr>
              <a:t>“包浆”是中国文物鉴赏中的术语，指器物经过人的反复揩磨，并在长久的时间之后形成的光泽。包浆富有韵味，深得文物爱好者的喜欢。</a:t>
            </a:r>
          </a:p>
          <a:p>
            <a:pPr algn="l">
              <a:lnSpc>
                <a:spcPct val="120000"/>
              </a:lnSpc>
            </a:pPr>
            <a:r>
              <a:rPr lang="en-US" altLang="zh-CN" sz="2800">
                <a:latin typeface="宋体" charset="-122"/>
                <a:ea typeface="宋体" charset="-122"/>
                <a:cs typeface="宋体" charset="-122"/>
              </a:rPr>
              <a:t>    </a:t>
            </a:r>
            <a:r>
              <a:rPr lang="zh-CN" altLang="en-US" sz="2800" b="1">
                <a:solidFill>
                  <a:srgbClr val="0000FF"/>
                </a:solidFill>
                <a:latin typeface="黑体" pitchFamily="49" charset="-122"/>
                <a:ea typeface="黑体" pitchFamily="49" charset="-122"/>
                <a:cs typeface="宋体" charset="-122"/>
              </a:rPr>
              <a:t>包浆现象也能在更广泛的领域给人以启示</a:t>
            </a:r>
            <a:r>
              <a:rPr lang="zh-CN" altLang="en-US" sz="2800">
                <a:latin typeface="宋体" charset="-122"/>
                <a:ea typeface="宋体" charset="-122"/>
                <a:cs typeface="宋体" charset="-122"/>
              </a:rPr>
              <a:t>，请写一篇不少于800字的文章。</a:t>
            </a:r>
          </a:p>
          <a:p>
            <a:pPr algn="l">
              <a:lnSpc>
                <a:spcPct val="120000"/>
              </a:lnSpc>
            </a:pPr>
            <a:r>
              <a:rPr lang="en-US" altLang="zh-CN" sz="2800">
                <a:latin typeface="宋体" charset="-122"/>
                <a:ea typeface="宋体" charset="-122"/>
                <a:cs typeface="宋体" charset="-122"/>
              </a:rPr>
              <a:t>    </a:t>
            </a:r>
            <a:r>
              <a:rPr lang="zh-CN" altLang="en-US" sz="2800">
                <a:latin typeface="仿宋" pitchFamily="49" charset="-122"/>
                <a:ea typeface="仿宋" pitchFamily="49" charset="-122"/>
                <a:cs typeface="宋体" charset="-122"/>
              </a:rPr>
              <a:t>要求：选准角度，确定立意，明确文体，自拟标题；不要套作，不得抄袭；不得泄露个人信息。</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in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4" name="文本框 1" title=""/>
          <p:cNvSpPr txBox="1"/>
          <p:nvPr>
            <p:custDataLst>
              <p:tags r:id="rId3"/>
            </p:custDataLst>
          </p:nvPr>
        </p:nvSpPr>
        <p:spPr>
          <a:xfrm>
            <a:off x="527778" y="429121"/>
            <a:ext cx="2207033" cy="480695"/>
          </a:xfrm>
          <a:prstGeom prst="rect">
            <a:avLst/>
          </a:prstGeom>
          <a:solidFill>
            <a:schemeClr val="lt2">
              <a:lumMod val="95000"/>
            </a:schemeClr>
          </a:solidFill>
        </p:spPr>
        <p:txBody>
          <a:bodyPr wrap="square" rtlCol="0">
            <a:noAutofit/>
          </a:bodyPr>
          <a:lstStyle/>
          <a:p>
            <a:r>
              <a:rPr lang="en-US" altLang="zh-CN" sz="2800" b="1" smtClean="0">
                <a:solidFill>
                  <a:srgbClr val="C00000"/>
                </a:solidFill>
                <a:latin typeface="幼圆" charset="0"/>
                <a:ea typeface="幼圆" charset="0"/>
              </a:rPr>
              <a:t>【</a:t>
            </a:r>
            <a:r>
              <a:rPr lang="zh-CN" altLang="en-US" sz="2800" b="1" smtClean="0">
                <a:solidFill>
                  <a:srgbClr val="C00000"/>
                </a:solidFill>
                <a:latin typeface="幼圆" charset="0"/>
                <a:ea typeface="幼圆" charset="0"/>
              </a:rPr>
              <a:t>人物素材</a:t>
            </a:r>
            <a:r>
              <a:rPr lang="en-US" altLang="zh-CN" sz="2800" b="1" smtClean="0">
                <a:solidFill>
                  <a:srgbClr val="C00000"/>
                </a:solidFill>
                <a:latin typeface="幼圆" charset="0"/>
                <a:ea typeface="幼圆" charset="0"/>
              </a:rPr>
              <a:t>】</a:t>
            </a:r>
            <a:endParaRPr lang="zh-CN" altLang="en-US" sz="2800" b="1">
              <a:solidFill>
                <a:srgbClr val="C00000"/>
              </a:solidFill>
              <a:latin typeface="幼圆" charset="0"/>
              <a:ea typeface="幼圆" charset="0"/>
            </a:endParaRPr>
          </a:p>
        </p:txBody>
      </p:sp>
      <p:sp>
        <p:nvSpPr>
          <p:cNvPr id="5" name="矩形 4" title=""/>
          <p:cNvSpPr/>
          <p:nvPr>
            <p:custDataLst>
              <p:tags r:id="rId4"/>
            </p:custDataLst>
          </p:nvPr>
        </p:nvSpPr>
        <p:spPr>
          <a:xfrm>
            <a:off x="531301" y="1018981"/>
            <a:ext cx="11230063" cy="5453801"/>
          </a:xfrm>
          <a:prstGeom prst="rect">
            <a:avLst/>
          </a:prstGeom>
        </p:spPr>
        <p:txBody>
          <a:bodyPr wrap="square">
            <a:spAutoFit/>
          </a:bodyPr>
          <a:lstStyle/>
          <a:p>
            <a:pPr>
              <a:lnSpc>
                <a:spcPct val="130000"/>
              </a:lnSpc>
              <a:buFont typeface="Wingdings" pitchFamily="2" charset="2"/>
              <a:buChar char="Ø"/>
            </a:pPr>
            <a:r>
              <a:rPr lang="en-US" altLang="zh-CN" sz="2000" b="1" smtClean="0">
                <a:latin typeface="黑体" pitchFamily="49" charset="-122"/>
                <a:ea typeface="黑体" pitchFamily="49" charset="-122"/>
                <a:cs typeface="楷体" charset="-122"/>
              </a:rPr>
              <a:t>2023</a:t>
            </a:r>
            <a:r>
              <a:rPr lang="zh-CN" altLang="en-US" sz="2000" b="1" smtClean="0">
                <a:latin typeface="黑体" pitchFamily="49" charset="-122"/>
                <a:ea typeface="黑体" pitchFamily="49" charset="-122"/>
                <a:cs typeface="楷体" charset="-122"/>
              </a:rPr>
              <a:t>年度“感动中国人物”</a:t>
            </a:r>
            <a:r>
              <a:rPr lang="en-US" altLang="zh-CN" sz="2000" b="1" smtClean="0">
                <a:latin typeface="黑体" pitchFamily="49" charset="-122"/>
                <a:ea typeface="黑体" pitchFamily="49" charset="-122"/>
                <a:cs typeface="楷体" charset="-122"/>
              </a:rPr>
              <a:t>——</a:t>
            </a:r>
            <a:r>
              <a:rPr lang="zh-CN" altLang="en-US" sz="2000" b="1" smtClean="0">
                <a:latin typeface="黑体" pitchFamily="49" charset="-122"/>
                <a:ea typeface="黑体" pitchFamily="49" charset="-122"/>
                <a:cs typeface="楷体" charset="-122"/>
              </a:rPr>
              <a:t>德艺双馨的</a:t>
            </a:r>
            <a:r>
              <a:rPr lang="zh-CN" altLang="zh-CN" sz="2400" b="1" smtClean="0">
                <a:latin typeface="微软雅黑" pitchFamily="34" charset="-122"/>
                <a:ea typeface="微软雅黑" pitchFamily="34" charset="-122"/>
                <a:cs typeface="楷体" charset="-122"/>
              </a:rPr>
              <a:t>牛犇</a:t>
            </a:r>
          </a:p>
          <a:p>
            <a:pPr indent="266700" algn="just">
              <a:lnSpc>
                <a:spcPct val="130000"/>
              </a:lnSpc>
            </a:pPr>
            <a:r>
              <a:rPr lang="en-US" altLang="zh-CN" sz="2000" smtClean="0">
                <a:latin typeface="楷体" charset="-122"/>
                <a:ea typeface="楷体" charset="-122"/>
              </a:rPr>
              <a:t>  2023</a:t>
            </a:r>
            <a:r>
              <a:rPr lang="zh-CN" altLang="zh-CN" sz="2000" smtClean="0">
                <a:latin typeface="楷体" charset="-122"/>
                <a:ea typeface="楷体" charset="-122"/>
              </a:rPr>
              <a:t>年，年近九旬的牛犇参与演出的四部影视作品与观众见面。</a:t>
            </a:r>
            <a:r>
              <a:rPr lang="en-US" altLang="zh-CN" sz="2000" smtClean="0">
                <a:latin typeface="楷体" charset="-122"/>
                <a:ea typeface="楷体" charset="-122"/>
              </a:rPr>
              <a:t>70</a:t>
            </a:r>
            <a:r>
              <a:rPr lang="zh-CN" altLang="zh-CN" sz="2000" smtClean="0">
                <a:latin typeface="楷体" charset="-122"/>
                <a:ea typeface="楷体" charset="-122"/>
              </a:rPr>
              <a:t>多年来，他精心刻画了</a:t>
            </a:r>
            <a:r>
              <a:rPr lang="en-US" altLang="zh-CN" sz="2000" smtClean="0">
                <a:latin typeface="楷体" charset="-122"/>
                <a:ea typeface="楷体" charset="-122"/>
              </a:rPr>
              <a:t>200</a:t>
            </a:r>
            <a:r>
              <a:rPr lang="zh-CN" altLang="zh-CN" sz="2000" smtClean="0">
                <a:latin typeface="楷体" charset="-122"/>
                <a:ea typeface="楷体" charset="-122"/>
              </a:rPr>
              <a:t>多个经典银幕形象，即便是很小的角色，他都会全力以赴。</a:t>
            </a:r>
          </a:p>
          <a:p>
            <a:pPr indent="266700" algn="just">
              <a:lnSpc>
                <a:spcPct val="130000"/>
              </a:lnSpc>
            </a:pPr>
            <a:r>
              <a:rPr lang="en-US" altLang="zh-CN" sz="2000" smtClean="0">
                <a:latin typeface="楷体" charset="-122"/>
                <a:ea typeface="楷体" charset="-122"/>
              </a:rPr>
              <a:t>  </a:t>
            </a:r>
            <a:r>
              <a:rPr lang="zh-CN" altLang="zh-CN" sz="2000" smtClean="0">
                <a:latin typeface="楷体" charset="-122"/>
                <a:ea typeface="楷体" charset="-122"/>
              </a:rPr>
              <a:t>为了演好角色，他常常潜心在生活中学习各种技能，他从不给别人添麻烦，没有助理，不用替身，受伤后打上麻药也要完成角色，“我不用人扶，哪跌倒哪爬起来。”</a:t>
            </a:r>
          </a:p>
          <a:p>
            <a:pPr indent="266700" algn="just">
              <a:lnSpc>
                <a:spcPct val="130000"/>
              </a:lnSpc>
            </a:pPr>
            <a:r>
              <a:rPr lang="en-US" altLang="zh-CN" sz="2000" smtClean="0">
                <a:latin typeface="楷体" charset="-122"/>
                <a:ea typeface="楷体" charset="-122"/>
              </a:rPr>
              <a:t>  </a:t>
            </a:r>
            <a:r>
              <a:rPr lang="zh-CN" altLang="zh-CN" sz="2000" smtClean="0">
                <a:latin typeface="楷体" charset="-122"/>
                <a:ea typeface="楷体" charset="-122"/>
              </a:rPr>
              <a:t>在作品中，他经历了新中国的建立，见证了新时代的开启。牛犇劝告年轻人，爱电影的鲜花和掌声，也要为电影付出。</a:t>
            </a:r>
            <a:endParaRPr lang="en-US" altLang="zh-CN" sz="2000" smtClean="0">
              <a:latin typeface="楷体" charset="-122"/>
              <a:ea typeface="楷体" charset="-122"/>
            </a:endParaRPr>
          </a:p>
          <a:p>
            <a:pPr indent="266700" algn="just">
              <a:lnSpc>
                <a:spcPct val="130000"/>
              </a:lnSpc>
              <a:buFont typeface="Wingdings" pitchFamily="2" charset="2"/>
              <a:buChar char="Ø"/>
            </a:pPr>
            <a:r>
              <a:rPr lang="zh-CN" altLang="en-US" sz="2000" b="1" smtClean="0">
                <a:latin typeface="黑体" pitchFamily="49" charset="-122"/>
                <a:ea typeface="黑体" pitchFamily="49" charset="-122"/>
                <a:cs typeface="楷体" charset="-122"/>
              </a:rPr>
              <a:t>永远在路上的播火者</a:t>
            </a:r>
            <a:r>
              <a:rPr lang="en-US" altLang="zh-CN" sz="2000" b="1" smtClean="0">
                <a:latin typeface="黑体" pitchFamily="49" charset="-122"/>
                <a:ea typeface="黑体" pitchFamily="49" charset="-122"/>
                <a:cs typeface="楷体" charset="-122"/>
              </a:rPr>
              <a:t>——</a:t>
            </a:r>
            <a:r>
              <a:rPr lang="zh-CN" altLang="en-US" sz="2000" b="1" smtClean="0">
                <a:latin typeface="黑体" pitchFamily="49" charset="-122"/>
                <a:ea typeface="黑体" pitchFamily="49" charset="-122"/>
                <a:cs typeface="楷体" charset="-122"/>
              </a:rPr>
              <a:t>“童话大王”</a:t>
            </a:r>
            <a:r>
              <a:rPr lang="zh-CN" altLang="en-US" sz="2400" b="1" smtClean="0">
                <a:latin typeface="微软雅黑" pitchFamily="34" charset="-122"/>
                <a:ea typeface="微软雅黑" pitchFamily="34" charset="-122"/>
                <a:cs typeface="楷体" charset="-122"/>
              </a:rPr>
              <a:t>郑渊洁</a:t>
            </a:r>
            <a:endParaRPr lang="en-US" altLang="zh-CN" sz="2400" b="1" smtClean="0">
              <a:latin typeface="微软雅黑" pitchFamily="34" charset="-122"/>
              <a:ea typeface="微软雅黑" pitchFamily="34" charset="-122"/>
              <a:cs typeface="楷体" charset="-122"/>
            </a:endParaRPr>
          </a:p>
          <a:p>
            <a:pPr indent="266700" algn="just">
              <a:lnSpc>
                <a:spcPct val="130000"/>
              </a:lnSpc>
            </a:pPr>
            <a:r>
              <a:rPr lang="en-US" altLang="zh-CN" sz="2000" smtClean="0">
                <a:latin typeface="楷体" charset="-122"/>
                <a:ea typeface="楷体" charset="-122"/>
                <a:cs typeface="楷体" charset="-122"/>
              </a:rPr>
              <a:t>  </a:t>
            </a:r>
            <a:r>
              <a:rPr lang="zh-CN" altLang="en-US" sz="2000" smtClean="0">
                <a:latin typeface="楷体" charset="-122"/>
                <a:ea typeface="楷体" charset="-122"/>
                <a:cs typeface="楷体" charset="-122"/>
              </a:rPr>
              <a:t>他四十余年笔耕不辍，用故事缔造童话王国，滋养国人心灵。他的创作不为市场而动、不为金钱所引，只为让儿童的世界多一些美好和阳光。对教育的探索，对孩子的尊重，对读者的爱护，对慈善的执着，对著作权的保护，让他立体多面。他是郑渊洁， 一位永远在路上的播火者</a:t>
            </a:r>
            <a:r>
              <a:rPr lang="en-US" altLang="zh-CN" sz="2000" smtClean="0">
                <a:latin typeface="楷体" charset="-122"/>
                <a:ea typeface="楷体" charset="-122"/>
                <a:cs typeface="楷体" charset="-122"/>
              </a:rPr>
              <a:t>——</a:t>
            </a:r>
            <a:r>
              <a:rPr lang="zh-CN" altLang="en-US" sz="2000" smtClean="0">
                <a:latin typeface="楷体" charset="-122"/>
                <a:ea typeface="楷体" charset="-122"/>
              </a:rPr>
              <a:t>“童话大王”</a:t>
            </a:r>
            <a:r>
              <a:rPr lang="zh-CN" altLang="en-US" sz="2000" b="1" smtClean="0">
                <a:solidFill>
                  <a:srgbClr val="191919"/>
                </a:solidFill>
                <a:highlight>
                  <a:srgbClr val="FFFFFF"/>
                </a:highlight>
                <a:latin typeface="PingFang SC"/>
              </a:rPr>
              <a:t> </a:t>
            </a:r>
            <a:r>
              <a:rPr lang="zh-CN" altLang="en-US" sz="2000" smtClean="0">
                <a:latin typeface="楷体" charset="-122"/>
                <a:ea typeface="楷体" charset="-122"/>
                <a:cs typeface="楷体" charset="-122"/>
              </a:rPr>
              <a:t>郑渊洁。</a:t>
            </a:r>
          </a:p>
          <a:p>
            <a:pPr indent="266700" algn="just">
              <a:lnSpc>
                <a:spcPct val="130000"/>
              </a:lnSpc>
            </a:pPr>
            <a:endParaRPr lang="en-US" altLang="zh-CN" sz="2000" smtClean="0">
              <a:latin typeface="楷体" charset="-122"/>
              <a:ea typeface="楷体" charset="-122"/>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4" name="文本框 1" title=""/>
          <p:cNvSpPr txBox="1"/>
          <p:nvPr>
            <p:custDataLst>
              <p:tags r:id="rId3"/>
            </p:custDataLst>
          </p:nvPr>
        </p:nvSpPr>
        <p:spPr>
          <a:xfrm>
            <a:off x="527778" y="429121"/>
            <a:ext cx="2207033" cy="480695"/>
          </a:xfrm>
          <a:prstGeom prst="rect">
            <a:avLst/>
          </a:prstGeom>
          <a:solidFill>
            <a:schemeClr val="lt2">
              <a:lumMod val="95000"/>
            </a:schemeClr>
          </a:solidFill>
        </p:spPr>
        <p:txBody>
          <a:bodyPr wrap="square" rtlCol="0">
            <a:noAutofit/>
          </a:bodyPr>
          <a:lstStyle/>
          <a:p>
            <a:r>
              <a:rPr lang="en-US" altLang="zh-CN" sz="2800" b="1" smtClean="0">
                <a:solidFill>
                  <a:srgbClr val="C00000"/>
                </a:solidFill>
                <a:latin typeface="幼圆" charset="0"/>
                <a:ea typeface="幼圆" charset="0"/>
              </a:rPr>
              <a:t>【</a:t>
            </a:r>
            <a:r>
              <a:rPr lang="zh-CN" altLang="en-US" sz="2800" b="1" smtClean="0">
                <a:solidFill>
                  <a:srgbClr val="C00000"/>
                </a:solidFill>
                <a:latin typeface="幼圆" charset="0"/>
                <a:ea typeface="幼圆" charset="0"/>
              </a:rPr>
              <a:t>人物素材</a:t>
            </a:r>
            <a:r>
              <a:rPr lang="en-US" altLang="zh-CN" sz="2800" b="1" smtClean="0">
                <a:solidFill>
                  <a:srgbClr val="C00000"/>
                </a:solidFill>
                <a:latin typeface="幼圆" charset="0"/>
                <a:ea typeface="幼圆" charset="0"/>
              </a:rPr>
              <a:t>】</a:t>
            </a:r>
            <a:endParaRPr lang="zh-CN" altLang="en-US" sz="2800" b="1">
              <a:solidFill>
                <a:srgbClr val="C00000"/>
              </a:solidFill>
              <a:latin typeface="幼圆" charset="0"/>
              <a:ea typeface="幼圆" charset="0"/>
            </a:endParaRPr>
          </a:p>
        </p:txBody>
      </p:sp>
      <p:sp>
        <p:nvSpPr>
          <p:cNvPr id="5" name="矩形 4" title=""/>
          <p:cNvSpPr/>
          <p:nvPr>
            <p:custDataLst>
              <p:tags r:id="rId4"/>
            </p:custDataLst>
          </p:nvPr>
        </p:nvSpPr>
        <p:spPr>
          <a:xfrm>
            <a:off x="531301" y="1018981"/>
            <a:ext cx="11230063" cy="5410712"/>
          </a:xfrm>
          <a:prstGeom prst="rect">
            <a:avLst/>
          </a:prstGeom>
        </p:spPr>
        <p:txBody>
          <a:bodyPr wrap="square">
            <a:spAutoFit/>
          </a:bodyPr>
          <a:lstStyle/>
          <a:p>
            <a:pPr>
              <a:lnSpc>
                <a:spcPct val="120000"/>
              </a:lnSpc>
              <a:buFont typeface="Wingdings" pitchFamily="2" charset="2"/>
              <a:buChar char="Ø"/>
            </a:pPr>
            <a:r>
              <a:rPr lang="zh-CN" altLang="en-US" sz="2400" b="1" smtClean="0">
                <a:latin typeface="微软雅黑" pitchFamily="34" charset="-122"/>
                <a:ea typeface="微软雅黑" pitchFamily="34" charset="-122"/>
                <a:cs typeface="楷体" charset="-122"/>
              </a:rPr>
              <a:t>王洛宾</a:t>
            </a:r>
            <a:r>
              <a:rPr lang="zh-CN" altLang="en-US" sz="2400" smtClean="0">
                <a:latin typeface="楷体" charset="-122"/>
                <a:ea typeface="楷体" charset="-122"/>
                <a:cs typeface="楷体" charset="-122"/>
              </a:rPr>
              <a:t>，这位久负盛名的人民音乐家，一生搜集、整理、创作了</a:t>
            </a:r>
            <a:r>
              <a:rPr lang="en-US" altLang="zh-CN" sz="2400" smtClean="0">
                <a:latin typeface="楷体" charset="-122"/>
                <a:ea typeface="楷体" charset="-122"/>
                <a:cs typeface="楷体" charset="-122"/>
              </a:rPr>
              <a:t>1000</a:t>
            </a:r>
            <a:r>
              <a:rPr lang="zh-CN" altLang="en-US" sz="2400" smtClean="0">
                <a:latin typeface="楷体" charset="-122"/>
                <a:ea typeface="楷体" charset="-122"/>
                <a:cs typeface="楷体" charset="-122"/>
              </a:rPr>
              <a:t>多首歌曲，其中尤以</a:t>
            </a:r>
            <a:r>
              <a:rPr lang="en-US" altLang="zh-CN" sz="2400" smtClean="0">
                <a:latin typeface="楷体" charset="-122"/>
                <a:ea typeface="楷体" charset="-122"/>
                <a:cs typeface="楷体" charset="-122"/>
              </a:rPr>
              <a:t>《</a:t>
            </a:r>
            <a:r>
              <a:rPr lang="zh-CN" altLang="en-US" sz="2400" smtClean="0">
                <a:latin typeface="楷体" charset="-122"/>
                <a:ea typeface="楷体" charset="-122"/>
                <a:cs typeface="楷体" charset="-122"/>
              </a:rPr>
              <a:t>在那遥远的地方</a:t>
            </a:r>
            <a:r>
              <a:rPr lang="en-US" altLang="zh-CN" sz="2400" smtClean="0">
                <a:latin typeface="楷体" charset="-122"/>
                <a:ea typeface="楷体" charset="-122"/>
                <a:cs typeface="楷体" charset="-122"/>
              </a:rPr>
              <a:t>》《</a:t>
            </a:r>
            <a:r>
              <a:rPr lang="zh-CN" altLang="en-US" sz="2400" smtClean="0">
                <a:latin typeface="楷体" charset="-122"/>
                <a:ea typeface="楷体" charset="-122"/>
                <a:cs typeface="楷体" charset="-122"/>
              </a:rPr>
              <a:t>达坂城的姑娘</a:t>
            </a:r>
            <a:r>
              <a:rPr lang="en-US" altLang="zh-CN" sz="2400" smtClean="0">
                <a:latin typeface="楷体" charset="-122"/>
                <a:ea typeface="楷体" charset="-122"/>
                <a:cs typeface="楷体" charset="-122"/>
              </a:rPr>
              <a:t>》《</a:t>
            </a:r>
            <a:r>
              <a:rPr lang="zh-CN" altLang="en-US" sz="2400" smtClean="0">
                <a:latin typeface="楷体" charset="-122"/>
                <a:ea typeface="楷体" charset="-122"/>
                <a:cs typeface="楷体" charset="-122"/>
              </a:rPr>
              <a:t>半个月亮爬上来</a:t>
            </a:r>
            <a:r>
              <a:rPr lang="en-US" altLang="zh-CN" sz="2400" smtClean="0">
                <a:latin typeface="楷体" charset="-122"/>
                <a:ea typeface="楷体" charset="-122"/>
                <a:cs typeface="楷体" charset="-122"/>
              </a:rPr>
              <a:t>》</a:t>
            </a:r>
            <a:r>
              <a:rPr lang="zh-CN" altLang="en-US" sz="2400" smtClean="0">
                <a:latin typeface="楷体" charset="-122"/>
                <a:ea typeface="楷体" charset="-122"/>
                <a:cs typeface="楷体" charset="-122"/>
              </a:rPr>
              <a:t>等经典作品最为脍炙人口。他发掘整理西部民歌，被国人誉为“西部歌王”。 </a:t>
            </a:r>
            <a:r>
              <a:rPr lang="en-US" altLang="zh-CN" sz="2400" smtClean="0">
                <a:latin typeface="楷体" charset="-122"/>
                <a:ea typeface="楷体" charset="-122"/>
                <a:cs typeface="楷体" charset="-122"/>
              </a:rPr>
              <a:t>20</a:t>
            </a:r>
            <a:r>
              <a:rPr lang="zh-CN" altLang="en-US" sz="2400" smtClean="0">
                <a:latin typeface="楷体" charset="-122"/>
                <a:ea typeface="楷体" charset="-122"/>
                <a:cs typeface="楷体" charset="-122"/>
              </a:rPr>
              <a:t>世纪</a:t>
            </a:r>
            <a:r>
              <a:rPr lang="en-US" altLang="zh-CN" sz="2400" smtClean="0">
                <a:latin typeface="楷体" charset="-122"/>
                <a:ea typeface="楷体" charset="-122"/>
                <a:cs typeface="楷体" charset="-122"/>
              </a:rPr>
              <a:t>80</a:t>
            </a:r>
            <a:r>
              <a:rPr lang="zh-CN" altLang="en-US" sz="2400" smtClean="0">
                <a:latin typeface="楷体" charset="-122"/>
                <a:ea typeface="楷体" charset="-122"/>
                <a:cs typeface="楷体" charset="-122"/>
              </a:rPr>
              <a:t>年代以后，夕阳的霞光在王洛宾头上辉映，他的许多作品在国内外听众耳畔萦绕。王洛宾的一生，是把音乐当作宗教崇拜的。唯其如此，他才发现“幸福中有美，幸福本就是美；苦难中也有美，并且美得更加真实”。</a:t>
            </a:r>
            <a:endParaRPr lang="en-US" altLang="zh-CN" sz="2400" smtClean="0">
              <a:latin typeface="楷体" charset="-122"/>
              <a:ea typeface="楷体" charset="-122"/>
              <a:cs typeface="楷体" charset="-122"/>
            </a:endParaRPr>
          </a:p>
          <a:p>
            <a:pPr>
              <a:lnSpc>
                <a:spcPct val="120000"/>
              </a:lnSpc>
              <a:buFont typeface="Wingdings" pitchFamily="2" charset="2"/>
              <a:buChar char="Ø"/>
            </a:pPr>
            <a:r>
              <a:rPr lang="zh-CN" altLang="en-US" sz="2400" b="1" smtClean="0">
                <a:latin typeface="微软雅黑" pitchFamily="34" charset="-122"/>
                <a:ea typeface="微软雅黑" pitchFamily="34" charset="-122"/>
                <a:cs typeface="楷体" charset="-122"/>
              </a:rPr>
              <a:t>史铁生</a:t>
            </a:r>
            <a:r>
              <a:rPr lang="en-US" altLang="zh-CN" sz="2400" smtClean="0">
                <a:latin typeface="楷体" charset="-122"/>
                <a:ea typeface="楷体" charset="-122"/>
                <a:cs typeface="楷体" charset="-122"/>
              </a:rPr>
              <a:t>21</a:t>
            </a:r>
            <a:r>
              <a:rPr lang="zh-CN" altLang="en-US" sz="2400" smtClean="0">
                <a:latin typeface="楷体" charset="-122"/>
                <a:ea typeface="楷体" charset="-122"/>
                <a:cs typeface="楷体" charset="-122"/>
              </a:rPr>
              <a:t>岁时双腿残疾，后来不幸又患尿毒症。</a:t>
            </a:r>
            <a:r>
              <a:rPr lang="en-US" altLang="zh-CN" sz="2400" smtClean="0">
                <a:latin typeface="楷体" charset="-122"/>
                <a:ea typeface="楷体" charset="-122"/>
                <a:cs typeface="楷体" charset="-122"/>
              </a:rPr>
              <a:t>59</a:t>
            </a:r>
            <a:r>
              <a:rPr lang="zh-CN" altLang="en-US" sz="2400" smtClean="0">
                <a:latin typeface="楷体" charset="-122"/>
                <a:ea typeface="楷体" charset="-122"/>
                <a:cs typeface="楷体" charset="-122"/>
              </a:rPr>
              <a:t>年的生命历程中，他有近</a:t>
            </a:r>
            <a:r>
              <a:rPr lang="en-US" altLang="zh-CN" sz="2400" smtClean="0">
                <a:latin typeface="楷体" charset="-122"/>
                <a:ea typeface="楷体" charset="-122"/>
                <a:cs typeface="楷体" charset="-122"/>
              </a:rPr>
              <a:t>40</a:t>
            </a:r>
            <a:r>
              <a:rPr lang="zh-CN" altLang="en-US" sz="2400" smtClean="0">
                <a:latin typeface="楷体" charset="-122"/>
                <a:ea typeface="楷体" charset="-122"/>
                <a:cs typeface="楷体" charset="-122"/>
              </a:rPr>
              <a:t>年的时间是在轮椅病榻上度过。他的生命总是徘徊于泥沼，踟蹰于低谷。命运对史铁生而言，不能不用残酷来形容。每周</a:t>
            </a:r>
            <a:r>
              <a:rPr lang="en-US" altLang="zh-CN" sz="2400" smtClean="0">
                <a:latin typeface="楷体" charset="-122"/>
                <a:ea typeface="楷体" charset="-122"/>
                <a:cs typeface="楷体" charset="-122"/>
              </a:rPr>
              <a:t>3</a:t>
            </a:r>
            <a:r>
              <a:rPr lang="zh-CN" altLang="en-US" sz="2400" smtClean="0">
                <a:latin typeface="楷体" charset="-122"/>
                <a:ea typeface="楷体" charset="-122"/>
                <a:cs typeface="楷体" charset="-122"/>
              </a:rPr>
              <a:t>次的透析，</a:t>
            </a:r>
            <a:r>
              <a:rPr lang="en-US" altLang="zh-CN" sz="2400" smtClean="0">
                <a:latin typeface="楷体" charset="-122"/>
                <a:ea typeface="楷体" charset="-122"/>
                <a:cs typeface="楷体" charset="-122"/>
              </a:rPr>
              <a:t>1000</a:t>
            </a:r>
            <a:r>
              <a:rPr lang="zh-CN" altLang="en-US" sz="2400" smtClean="0">
                <a:latin typeface="楷体" charset="-122"/>
                <a:ea typeface="楷体" charset="-122"/>
                <a:cs typeface="楷体" charset="-122"/>
              </a:rPr>
              <a:t>次针刺，让他的血管变成了蚯蚓状。然而，残酷的病魔没有磨灭他的意志，困苦的生活未困顿他的精神，史铁生用笔来超越生命的困境，写出了大量优秀作品，其诗性的语言和深邃的哲思打动了千千万万的读者。</a:t>
            </a:r>
            <a:endParaRPr lang="en-US" altLang="zh-CN" sz="2000" smtClean="0">
              <a:latin typeface="楷体" charset="-122"/>
              <a:ea typeface="楷体" charset="-122"/>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36865" name="Rectangle 1" title=""/>
          <p:cNvSpPr>
            <a:spLocks noChangeArrowheads="1"/>
          </p:cNvSpPr>
          <p:nvPr>
            <p:custDataLst>
              <p:tags r:id="rId3"/>
            </p:custDataLst>
          </p:nvPr>
        </p:nvSpPr>
        <p:spPr bwMode="auto">
          <a:xfrm>
            <a:off x="348066" y="384968"/>
            <a:ext cx="11505578" cy="618630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66700" algn="ctr" defTabSz="914400" rtl="0" eaLnBrk="1" fontAlgn="base" latinLnBrk="0" hangingPunct="1">
              <a:lnSpc>
                <a:spcPct val="100000"/>
              </a:lnSpc>
              <a:spcBef>
                <a:spcPct val="0"/>
              </a:spcBef>
              <a:spcAft>
                <a:spcPct val="0"/>
              </a:spcAft>
              <a:buClrTx/>
              <a:buSzTx/>
              <a:buFontTx/>
              <a:buNone/>
            </a:pPr>
            <a:r>
              <a:rPr kumimoji="0" lang="zh-CN" sz="2200" b="1" i="0" u="none" strike="noStrike" cap="none" normalizeH="0" baseline="0" smtClean="0">
                <a:ln>
                  <a:noFill/>
                </a:ln>
                <a:solidFill>
                  <a:schemeClr val="tx1"/>
                </a:solidFill>
                <a:effectLst/>
                <a:latin typeface="微软雅黑" pitchFamily="34" charset="-122"/>
                <a:ea typeface="微软雅黑" pitchFamily="34" charset="-122"/>
                <a:cs typeface="Times New Roman" pitchFamily="18" charset="0"/>
              </a:rPr>
              <a:t>反复揩磨培品性，时间漱洗见光泽</a:t>
            </a:r>
            <a:endParaRPr kumimoji="0" lang="zh-CN" sz="2200" b="1" i="0" u="none" strike="noStrike" cap="none" normalizeH="0" baseline="0" smtClean="0">
              <a:ln>
                <a:noFill/>
              </a:ln>
              <a:solidFill>
                <a:schemeClr val="tx1"/>
              </a:solidFill>
              <a:effectLst/>
              <a:latin typeface="微软雅黑" pitchFamily="34" charset="-122"/>
              <a:ea typeface="微软雅黑" pitchFamily="34"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sz="2200" b="1"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“包浆”指文物经揩磨后，历长久时间所形成的光泽，文物有包浆也就更有韵味。由此观之，青年当学文物揩磨自我，于漫长时间中沉淀，方能令灵魂焕发光泽。</a:t>
            </a:r>
            <a:endParaRPr kumimoji="0" lang="zh-CN" sz="2200" b="1"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en-US" altLang="zh-CN" sz="2200" b="1"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  </a:t>
            </a:r>
            <a:r>
              <a:rPr kumimoji="0" lang="zh-CN" sz="2200" b="1"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文物反复揩磨，是青年所经的次次磨砺，当以“千磨万击还坚劲，任尔东西北风”的吃苦之姿应对风雨。反复揩磨是包浆最基础的步骤，也映示着经历过风雨打击，艰难挫败的灵魂才有可能令自我熠熠生辉。古有屈原忠而见疑，信而被谤，郁郁不得志却出淤泥而不染，不朽的诗篇便是他困苦之后所拥有的“包浆”；今有江梦南幼年失聪，于反复挣扎摸索中拼搏进取，任狂风刮过身躯，那学业上的累累硕果便是她揩磨自我后的“包浆”；再有黄旭华于无人处探索真理，不分日夜，潜心研究，无畏艰苦反复揩磨，那核潜艇身上细亮的光泽何尝不是这些科学家的“包浆”？故青年当反复揩磨自我，磨砺自我品性，方能为焕发光泽奠定基础。</a:t>
            </a:r>
            <a:endParaRPr kumimoji="0" lang="zh-CN" sz="2200" b="1"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en-US" altLang="zh-CN" sz="2200" b="1"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  </a:t>
            </a:r>
            <a:r>
              <a:rPr kumimoji="0" lang="zh-CN" sz="2200" b="1"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文物时间漱洗，是青年在漫漫岁月中的沉淀，当任时间冲刷灵魂，无畏时间消磨以展生命之光辉。漫漫岁月的沉淀让包浆更富有韵味，让文物盈满历史之气息，这于吾辈青年而言亦是让自我焕发光彩，让生命盈满馨香的过程。忆往昔，司马迁数十年沉淀，将滴滴心血汇入著作，留下“无韵史家之绝唱”的千古名篇；曹学芹化十年岁月为笔，将无数悲欢融入笔尖，著成红学经典。看今朝，叶嘉莹纵身诗词汪洋，用一生品读经典，躬耕诗词典集，漫长时间流淌而去，惟留一本本对诗词的见解表现着岁月沉淀所留下的“包浆”。故青年也当沉静身心，无畏时间冲刷，于时间洪流中独善其身，终成“包浆”。</a:t>
            </a:r>
            <a:r>
              <a:rPr kumimoji="0" lang="en-US" altLang="zh-CN" sz="2200" b="1"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  </a:t>
            </a:r>
            <a:endParaRPr kumimoji="0" lang="zh-CN" altLang="en-US" sz="2200" b="1"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3" name="文本框 1" title=""/>
          <p:cNvSpPr txBox="1"/>
          <p:nvPr>
            <p:custDataLst>
              <p:tags r:id="rId4"/>
            </p:custDataLst>
          </p:nvPr>
        </p:nvSpPr>
        <p:spPr>
          <a:xfrm>
            <a:off x="376776" y="135506"/>
            <a:ext cx="2207033" cy="480695"/>
          </a:xfrm>
          <a:prstGeom prst="rect">
            <a:avLst/>
          </a:prstGeom>
          <a:solidFill>
            <a:schemeClr val="lt2">
              <a:lumMod val="95000"/>
            </a:schemeClr>
          </a:solidFill>
        </p:spPr>
        <p:txBody>
          <a:bodyPr wrap="square" rtlCol="0">
            <a:noAutofit/>
          </a:bodyPr>
          <a:lstStyle/>
          <a:p>
            <a:r>
              <a:rPr lang="en-US" altLang="zh-CN" sz="2800" b="1" smtClean="0">
                <a:solidFill>
                  <a:srgbClr val="C00000"/>
                </a:solidFill>
                <a:latin typeface="幼圆" charset="0"/>
                <a:ea typeface="幼圆" charset="0"/>
              </a:rPr>
              <a:t>【</a:t>
            </a:r>
            <a:r>
              <a:rPr lang="zh-CN" altLang="en-US" sz="2800" b="1" smtClean="0">
                <a:solidFill>
                  <a:srgbClr val="C00000"/>
                </a:solidFill>
                <a:latin typeface="幼圆" charset="0"/>
                <a:ea typeface="幼圆" charset="0"/>
              </a:rPr>
              <a:t>考场作文</a:t>
            </a:r>
            <a:r>
              <a:rPr lang="en-US" altLang="zh-CN" sz="2800" b="1" smtClean="0">
                <a:solidFill>
                  <a:srgbClr val="C00000"/>
                </a:solidFill>
                <a:latin typeface="幼圆" charset="0"/>
                <a:ea typeface="幼圆" charset="0"/>
              </a:rPr>
              <a:t>】</a:t>
            </a:r>
            <a:endParaRPr lang="zh-CN" altLang="en-US" sz="2800" b="1">
              <a:solidFill>
                <a:srgbClr val="C00000"/>
              </a:solidFill>
              <a:latin typeface="幼圆" charset="0"/>
              <a:ea typeface="幼圆" charset="0"/>
            </a:endParaRPr>
          </a:p>
        </p:txBody>
      </p:sp>
    </p:spTree>
  </p:cSld>
  <p:clrMapOvr>
    <a:masterClrMapping/>
  </p:clrMapOvr>
  <p:transition spd="slow"/>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36865" name="Rectangle 1" title=""/>
          <p:cNvSpPr>
            <a:spLocks noChangeArrowheads="1"/>
          </p:cNvSpPr>
          <p:nvPr>
            <p:custDataLst>
              <p:tags r:id="rId3"/>
            </p:custDataLst>
          </p:nvPr>
        </p:nvSpPr>
        <p:spPr bwMode="auto">
          <a:xfrm>
            <a:off x="339677" y="408662"/>
            <a:ext cx="11505578" cy="584775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66700" defTabSz="914400" rtl="0" eaLnBrk="1" fontAlgn="base" latinLnBrk="0" hangingPunct="1">
              <a:lnSpc>
                <a:spcPct val="100000"/>
              </a:lnSpc>
              <a:spcBef>
                <a:spcPct val="0"/>
              </a:spcBef>
              <a:spcAft>
                <a:spcPct val="0"/>
              </a:spcAft>
              <a:buClrTx/>
              <a:buSzTx/>
              <a:buFontTx/>
              <a:buNone/>
            </a:pPr>
            <a:r>
              <a:rPr kumimoji="0" lang="en-US" altLang="zh-CN" sz="2200" b="1"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   </a:t>
            </a:r>
            <a:r>
              <a:rPr kumimoji="0" lang="zh-CN" sz="2200" b="1"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文物包浆更显珍贵，青年的“包浆”则是对抗风雨，经时间冲刷后所留下的勋章。青年当以积极“包浆”自我的态度献礼时代。现下的社会里，有太多青年贪逸恶劳，耐不住寂寥，在一次次颓废摆烂之中令灵魂蒙尘，在本该焕发光彩的岁月碌碌无为。为实理想报负，为让精神原野郁郁葱葱，为让生命“包浆”，青年都应于岁月揆诸不息中擂响奋斗之鼓，反复揩磨培品性，时间漱洗见光泽。</a:t>
            </a:r>
            <a:endParaRPr kumimoji="0" lang="zh-CN" sz="2200" b="1"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en-US" altLang="zh-CN" sz="2200" b="1"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   </a:t>
            </a:r>
            <a:r>
              <a:rPr kumimoji="0" lang="zh-CN" sz="2200" b="1"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风雨多经人不老，关山初度路犹长。青年当学文物包浆，无畏反复揩磨，不惧时间沉淀，方得以包装令自我包浆。</a:t>
            </a:r>
            <a:endParaRPr kumimoji="0" lang="zh-CN" sz="2200" b="1"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a:p>
            <a:pPr lvl="0" indent="266700" eaLnBrk="0" fontAlgn="base" hangingPunct="0">
              <a:spcBef>
                <a:spcPct val="0"/>
              </a:spcBef>
              <a:spcAft>
                <a:spcPct val="0"/>
              </a:spcAft>
            </a:pPr>
            <a:r>
              <a:rPr kumimoji="0" lang="en-US" altLang="zh-CN" sz="2200" b="0" i="0" u="none" strike="noStrike" cap="none" normalizeH="0" baseline="0" smtClean="0">
                <a:ln>
                  <a:noFill/>
                </a:ln>
                <a:solidFill>
                  <a:srgbClr val="000000"/>
                </a:solidFill>
                <a:effectLst/>
                <a:latin typeface="Calibri" pitchFamily="34" charset="0"/>
                <a:ea typeface="宋体" pitchFamily="2" charset="-122"/>
                <a:cs typeface="楷体" pitchFamily="49" charset="-122"/>
              </a:rPr>
              <a:t>  </a:t>
            </a:r>
            <a:r>
              <a:rPr kumimoji="0" lang="en-US" altLang="zh-CN" b="0" i="0" u="none" strike="noStrike" cap="none" normalizeH="0" baseline="0" smtClean="0">
                <a:ln>
                  <a:noFill/>
                </a:ln>
                <a:solidFill>
                  <a:srgbClr val="000000"/>
                </a:solidFill>
                <a:effectLst/>
                <a:latin typeface="Calibri" pitchFamily="34" charset="0"/>
                <a:ea typeface="宋体" pitchFamily="2" charset="-122"/>
                <a:cs typeface="楷体" pitchFamily="49" charset="-122"/>
              </a:rPr>
              <a:t>【</a:t>
            </a:r>
            <a:r>
              <a:rPr lang="zh-CN" altLang="en-US" smtClean="0">
                <a:latin typeface="Calibri" pitchFamily="34" charset="0"/>
                <a:ea typeface="宋体" pitchFamily="2" charset="-122"/>
                <a:cs typeface="楷体" pitchFamily="49" charset="-122"/>
              </a:rPr>
              <a:t>点评</a:t>
            </a:r>
            <a:r>
              <a:rPr kumimoji="0" lang="en-US" altLang="zh-CN" b="0" i="0" u="none" strike="noStrike" cap="none" normalizeH="0" baseline="0" smtClean="0">
                <a:ln>
                  <a:noFill/>
                </a:ln>
                <a:solidFill>
                  <a:schemeClr val="tx1"/>
                </a:solidFill>
                <a:effectLst/>
                <a:latin typeface="Calibri" pitchFamily="34" charset="0"/>
                <a:ea typeface="宋体" pitchFamily="2" charset="-122"/>
                <a:cs typeface="楷体" pitchFamily="49" charset="-122"/>
              </a:rPr>
              <a:t>】</a:t>
            </a:r>
            <a:endParaRPr kumimoji="0" lang="zh-CN" altLang="en-US"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lvl="0" indent="266700" eaLnBrk="0" fontAlgn="base" hangingPunct="0">
              <a:spcBef>
                <a:spcPct val="0"/>
              </a:spcBef>
              <a:spcAft>
                <a:spcPct val="0"/>
              </a:spcAft>
            </a:pPr>
            <a:r>
              <a:rPr kumimoji="0" lang="zh-CN" altLang="en-US" b="0" i="0" u="none" strike="noStrike" cap="none" normalizeH="0" baseline="0" smtClean="0">
                <a:ln>
                  <a:noFill/>
                </a:ln>
                <a:solidFill>
                  <a:schemeClr val="tx1"/>
                </a:solidFill>
                <a:effectLst/>
                <a:latin typeface="Calibri" pitchFamily="34" charset="0"/>
                <a:ea typeface="宋体" pitchFamily="2" charset="-122"/>
                <a:cs typeface="楷体" pitchFamily="49" charset="-122"/>
              </a:rPr>
              <a:t>  本文作为一篇考场作文，</a:t>
            </a:r>
            <a:r>
              <a:rPr lang="en-US" altLang="zh-CN" smtClean="0">
                <a:solidFill>
                  <a:srgbClr val="000000"/>
                </a:solidFill>
                <a:latin typeface="Calibri" pitchFamily="34" charset="0"/>
                <a:ea typeface="宋体" pitchFamily="2" charset="-122"/>
                <a:cs typeface="楷体" pitchFamily="49" charset="-122"/>
              </a:rPr>
              <a:t>57</a:t>
            </a:r>
            <a:r>
              <a:rPr lang="zh-CN" altLang="en-US" smtClean="0">
                <a:solidFill>
                  <a:srgbClr val="000000"/>
                </a:solidFill>
                <a:latin typeface="Calibri" pitchFamily="34" charset="0"/>
                <a:ea typeface="宋体" pitchFamily="2" charset="-122"/>
                <a:cs typeface="楷体" pitchFamily="49" charset="-122"/>
              </a:rPr>
              <a:t>分，</a:t>
            </a:r>
            <a:r>
              <a:rPr lang="zh-CN" altLang="en-US" smtClean="0">
                <a:latin typeface="Calibri" pitchFamily="34" charset="0"/>
                <a:ea typeface="宋体" pitchFamily="2" charset="-122"/>
                <a:cs typeface="楷体" pitchFamily="49" charset="-122"/>
              </a:rPr>
              <a:t>一类文（上）。</a:t>
            </a:r>
            <a:r>
              <a:rPr kumimoji="0" lang="zh-CN" altLang="en-US" b="0" i="0" u="none" strike="noStrike" cap="none" normalizeH="0" baseline="0" smtClean="0">
                <a:ln>
                  <a:noFill/>
                </a:ln>
                <a:solidFill>
                  <a:schemeClr val="tx1"/>
                </a:solidFill>
                <a:effectLst/>
                <a:latin typeface="Calibri" pitchFamily="34" charset="0"/>
                <a:ea typeface="宋体" pitchFamily="2" charset="-122"/>
                <a:cs typeface="楷体" pitchFamily="49" charset="-122"/>
              </a:rPr>
              <a:t>具有以下几个方面的突出优点：</a:t>
            </a:r>
            <a:endParaRPr kumimoji="0" lang="zh-CN" altLang="en-US"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en-US" altLang="zh-CN" b="0" i="0" u="none" strike="noStrike" cap="none" normalizeH="0" baseline="0" smtClean="0">
                <a:ln>
                  <a:noFill/>
                </a:ln>
                <a:solidFill>
                  <a:schemeClr val="tx1"/>
                </a:solidFill>
                <a:effectLst/>
                <a:latin typeface="Calibri" pitchFamily="34" charset="0"/>
                <a:ea typeface="宋体" pitchFamily="2" charset="-122"/>
                <a:cs typeface="楷体" pitchFamily="49" charset="-122"/>
              </a:rPr>
              <a:t>  1.</a:t>
            </a:r>
            <a:r>
              <a:rPr kumimoji="0" lang="zh-CN" altLang="en-US" b="0" i="0" u="none" strike="noStrike" cap="none" normalizeH="0" baseline="0" smtClean="0">
                <a:ln>
                  <a:noFill/>
                </a:ln>
                <a:solidFill>
                  <a:schemeClr val="tx1"/>
                </a:solidFill>
                <a:effectLst/>
                <a:latin typeface="Calibri" pitchFamily="34" charset="0"/>
                <a:ea typeface="宋体" pitchFamily="2" charset="-122"/>
                <a:cs typeface="楷体" pitchFamily="49" charset="-122"/>
              </a:rPr>
              <a:t>审题准确：该同学精准理解了</a:t>
            </a:r>
            <a:r>
              <a:rPr kumimoji="0" lang="zh-CN" altLang="en-US" b="0" i="0" u="none" strike="noStrike" cap="none" normalizeH="0" baseline="0" smtClean="0">
                <a:ln>
                  <a:noFill/>
                </a:ln>
                <a:solidFill>
                  <a:schemeClr val="tx1"/>
                </a:solidFill>
                <a:effectLst/>
                <a:latin typeface="Arial"/>
                <a:ea typeface="宋体" pitchFamily="2" charset="-122"/>
                <a:cs typeface="楷体" pitchFamily="49" charset="-122"/>
              </a:rPr>
              <a:t>“</a:t>
            </a:r>
            <a:r>
              <a:rPr kumimoji="0" lang="zh-CN" altLang="en-US" b="0" i="0" u="none" strike="noStrike" cap="none" normalizeH="0" baseline="0" smtClean="0">
                <a:ln>
                  <a:noFill/>
                </a:ln>
                <a:solidFill>
                  <a:schemeClr val="tx1"/>
                </a:solidFill>
                <a:effectLst/>
                <a:latin typeface="Calibri" pitchFamily="34" charset="0"/>
                <a:ea typeface="宋体" pitchFamily="2" charset="-122"/>
                <a:cs typeface="楷体" pitchFamily="49" charset="-122"/>
              </a:rPr>
              <a:t>包浆</a:t>
            </a:r>
            <a:r>
              <a:rPr kumimoji="0" lang="zh-CN" altLang="en-US" b="0" i="0" u="none" strike="noStrike" cap="none" normalizeH="0" baseline="0" smtClean="0">
                <a:ln>
                  <a:noFill/>
                </a:ln>
                <a:solidFill>
                  <a:schemeClr val="tx1"/>
                </a:solidFill>
                <a:effectLst/>
                <a:latin typeface="Arial"/>
                <a:ea typeface="宋体" pitchFamily="2" charset="-122"/>
                <a:cs typeface="楷体" pitchFamily="49" charset="-122"/>
              </a:rPr>
              <a:t>”</a:t>
            </a:r>
            <a:r>
              <a:rPr kumimoji="0" lang="zh-CN" altLang="en-US" b="0" i="0" u="none" strike="noStrike" cap="none" normalizeH="0" baseline="0" smtClean="0">
                <a:ln>
                  <a:noFill/>
                </a:ln>
                <a:solidFill>
                  <a:schemeClr val="tx1"/>
                </a:solidFill>
                <a:effectLst/>
                <a:latin typeface="Calibri" pitchFamily="34" charset="0"/>
                <a:ea typeface="宋体" pitchFamily="2" charset="-122"/>
                <a:cs typeface="楷体" pitchFamily="49" charset="-122"/>
              </a:rPr>
              <a:t>这一核心概念，能够理解到</a:t>
            </a:r>
            <a:r>
              <a:rPr kumimoji="0" lang="zh-CN" altLang="en-US" b="0" i="0" u="none" strike="noStrike" cap="none" normalizeH="0" baseline="0" smtClean="0">
                <a:ln>
                  <a:noFill/>
                </a:ln>
                <a:solidFill>
                  <a:schemeClr val="tx1"/>
                </a:solidFill>
                <a:effectLst/>
                <a:latin typeface="Arial"/>
                <a:ea typeface="宋体" pitchFamily="2" charset="-122"/>
                <a:cs typeface="楷体" pitchFamily="49" charset="-122"/>
              </a:rPr>
              <a:t>“</a:t>
            </a:r>
            <a:r>
              <a:rPr kumimoji="0" lang="zh-CN" altLang="en-US" b="0" i="0" u="none" strike="noStrike" cap="none" normalizeH="0" baseline="0" smtClean="0">
                <a:ln>
                  <a:noFill/>
                </a:ln>
                <a:solidFill>
                  <a:schemeClr val="tx1"/>
                </a:solidFill>
                <a:effectLst/>
                <a:latin typeface="Calibri" pitchFamily="34" charset="0"/>
                <a:ea typeface="宋体" pitchFamily="2" charset="-122"/>
                <a:cs typeface="楷体" pitchFamily="49" charset="-122"/>
              </a:rPr>
              <a:t>包浆</a:t>
            </a:r>
            <a:r>
              <a:rPr kumimoji="0" lang="zh-CN" altLang="en-US" b="0" i="0" u="none" strike="noStrike" cap="none" normalizeH="0" baseline="0" smtClean="0">
                <a:ln>
                  <a:noFill/>
                </a:ln>
                <a:solidFill>
                  <a:schemeClr val="tx1"/>
                </a:solidFill>
                <a:effectLst/>
                <a:latin typeface="Arial"/>
                <a:ea typeface="宋体" pitchFamily="2" charset="-122"/>
                <a:cs typeface="楷体" pitchFamily="49" charset="-122"/>
              </a:rPr>
              <a:t>”</a:t>
            </a:r>
            <a:r>
              <a:rPr kumimoji="0" lang="zh-CN" altLang="en-US" b="0" i="0" u="none" strike="noStrike" cap="none" normalizeH="0" baseline="0" smtClean="0">
                <a:ln>
                  <a:noFill/>
                </a:ln>
                <a:solidFill>
                  <a:schemeClr val="tx1"/>
                </a:solidFill>
                <a:effectLst/>
                <a:latin typeface="Calibri" pitchFamily="34" charset="0"/>
                <a:ea typeface="宋体" pitchFamily="2" charset="-122"/>
                <a:cs typeface="楷体" pitchFamily="49" charset="-122"/>
              </a:rPr>
              <a:t>是作为一个结果来呈现而不是一个过程；同时，该同学精准把握到材料中</a:t>
            </a:r>
            <a:r>
              <a:rPr kumimoji="0" lang="zh-CN" altLang="en-US" b="0" i="0" u="none" strike="noStrike" cap="none" normalizeH="0" baseline="0" smtClean="0">
                <a:ln>
                  <a:noFill/>
                </a:ln>
                <a:solidFill>
                  <a:schemeClr val="tx1"/>
                </a:solidFill>
                <a:effectLst/>
                <a:latin typeface="Arial"/>
                <a:ea typeface="宋体" pitchFamily="2" charset="-122"/>
                <a:cs typeface="楷体" pitchFamily="49" charset="-122"/>
              </a:rPr>
              <a:t>“</a:t>
            </a:r>
            <a:r>
              <a:rPr kumimoji="0" lang="zh-CN" altLang="en-US" b="0" i="0" u="none" strike="noStrike" cap="none" normalizeH="0" baseline="0" smtClean="0">
                <a:ln>
                  <a:noFill/>
                </a:ln>
                <a:solidFill>
                  <a:schemeClr val="tx1"/>
                </a:solidFill>
                <a:effectLst/>
                <a:latin typeface="Calibri" pitchFamily="34" charset="0"/>
                <a:ea typeface="宋体" pitchFamily="2" charset="-122"/>
                <a:cs typeface="楷体" pitchFamily="49" charset="-122"/>
              </a:rPr>
              <a:t>反复揩磨</a:t>
            </a:r>
            <a:r>
              <a:rPr kumimoji="0" lang="zh-CN" altLang="en-US" b="0" i="0" u="none" strike="noStrike" cap="none" normalizeH="0" baseline="0" smtClean="0">
                <a:ln>
                  <a:noFill/>
                </a:ln>
                <a:solidFill>
                  <a:schemeClr val="tx1"/>
                </a:solidFill>
                <a:effectLst/>
                <a:latin typeface="Arial"/>
                <a:ea typeface="宋体" pitchFamily="2" charset="-122"/>
                <a:cs typeface="楷体" pitchFamily="49" charset="-122"/>
              </a:rPr>
              <a:t>”</a:t>
            </a:r>
            <a:r>
              <a:rPr kumimoji="0" lang="zh-CN" altLang="en-US" b="0" i="0" u="none" strike="noStrike" cap="none" normalizeH="0" baseline="0" smtClean="0">
                <a:ln>
                  <a:noFill/>
                </a:ln>
                <a:solidFill>
                  <a:schemeClr val="tx1"/>
                </a:solidFill>
                <a:effectLst/>
                <a:latin typeface="Calibri" pitchFamily="34" charset="0"/>
                <a:ea typeface="宋体" pitchFamily="2" charset="-122"/>
                <a:cs typeface="楷体" pitchFamily="49" charset="-122"/>
              </a:rPr>
              <a:t>和</a:t>
            </a:r>
            <a:r>
              <a:rPr kumimoji="0" lang="zh-CN" altLang="en-US" b="0" i="0" u="none" strike="noStrike" cap="none" normalizeH="0" baseline="0" smtClean="0">
                <a:ln>
                  <a:noFill/>
                </a:ln>
                <a:solidFill>
                  <a:schemeClr val="tx1"/>
                </a:solidFill>
                <a:effectLst/>
                <a:latin typeface="Arial"/>
                <a:ea typeface="宋体" pitchFamily="2" charset="-122"/>
                <a:cs typeface="楷体" pitchFamily="49" charset="-122"/>
              </a:rPr>
              <a:t>“</a:t>
            </a:r>
            <a:r>
              <a:rPr kumimoji="0" lang="zh-CN" altLang="en-US" b="0" i="0" u="none" strike="noStrike" cap="none" normalizeH="0" baseline="0" smtClean="0">
                <a:ln>
                  <a:noFill/>
                </a:ln>
                <a:solidFill>
                  <a:schemeClr val="tx1"/>
                </a:solidFill>
                <a:effectLst/>
                <a:latin typeface="Calibri" pitchFamily="34" charset="0"/>
                <a:ea typeface="宋体" pitchFamily="2" charset="-122"/>
                <a:cs typeface="楷体" pitchFamily="49" charset="-122"/>
              </a:rPr>
              <a:t>长久的时间</a:t>
            </a:r>
            <a:r>
              <a:rPr kumimoji="0" lang="zh-CN" altLang="en-US" b="0" i="0" u="none" strike="noStrike" cap="none" normalizeH="0" baseline="0" smtClean="0">
                <a:ln>
                  <a:noFill/>
                </a:ln>
                <a:solidFill>
                  <a:schemeClr val="tx1"/>
                </a:solidFill>
                <a:effectLst/>
                <a:latin typeface="Arial"/>
                <a:ea typeface="宋体" pitchFamily="2" charset="-122"/>
                <a:cs typeface="楷体" pitchFamily="49" charset="-122"/>
              </a:rPr>
              <a:t>”</a:t>
            </a:r>
            <a:r>
              <a:rPr kumimoji="0" lang="zh-CN" altLang="en-US" b="0" i="0" u="none" strike="noStrike" cap="none" normalizeH="0" baseline="0" smtClean="0">
                <a:ln>
                  <a:noFill/>
                </a:ln>
                <a:solidFill>
                  <a:schemeClr val="tx1"/>
                </a:solidFill>
                <a:effectLst/>
                <a:latin typeface="Calibri" pitchFamily="34" charset="0"/>
                <a:ea typeface="宋体" pitchFamily="2" charset="-122"/>
                <a:cs typeface="楷体" pitchFamily="49" charset="-122"/>
              </a:rPr>
              <a:t>这两个核心概念，并且完成了</a:t>
            </a:r>
            <a:r>
              <a:rPr kumimoji="0" lang="zh-CN" altLang="en-US" b="0" i="0" u="none" strike="noStrike" cap="none" normalizeH="0" baseline="0" smtClean="0">
                <a:ln>
                  <a:noFill/>
                </a:ln>
                <a:solidFill>
                  <a:schemeClr val="tx1"/>
                </a:solidFill>
                <a:effectLst/>
                <a:latin typeface="Arial"/>
                <a:ea typeface="宋体" pitchFamily="2" charset="-122"/>
                <a:cs typeface="楷体" pitchFamily="49" charset="-122"/>
              </a:rPr>
              <a:t>“</a:t>
            </a:r>
            <a:r>
              <a:rPr kumimoji="0" lang="zh-CN" altLang="en-US" b="0" i="0" u="none" strike="noStrike" cap="none" normalizeH="0" baseline="0" smtClean="0">
                <a:ln>
                  <a:noFill/>
                </a:ln>
                <a:solidFill>
                  <a:schemeClr val="tx1"/>
                </a:solidFill>
                <a:effectLst/>
                <a:latin typeface="Calibri" pitchFamily="34" charset="0"/>
                <a:ea typeface="宋体" pitchFamily="2" charset="-122"/>
                <a:cs typeface="楷体" pitchFamily="49" charset="-122"/>
              </a:rPr>
              <a:t>在更广泛的领域给人以启发</a:t>
            </a:r>
            <a:r>
              <a:rPr kumimoji="0" lang="zh-CN" altLang="en-US" b="0" i="0" u="none" strike="noStrike" cap="none" normalizeH="0" baseline="0" smtClean="0">
                <a:ln>
                  <a:noFill/>
                </a:ln>
                <a:solidFill>
                  <a:schemeClr val="tx1"/>
                </a:solidFill>
                <a:effectLst/>
                <a:latin typeface="Arial"/>
                <a:ea typeface="宋体" pitchFamily="2" charset="-122"/>
                <a:cs typeface="楷体" pitchFamily="49" charset="-122"/>
              </a:rPr>
              <a:t>”</a:t>
            </a:r>
            <a:r>
              <a:rPr kumimoji="0" lang="zh-CN" altLang="en-US" b="0" i="0" u="none" strike="noStrike" cap="none" normalizeH="0" baseline="0" smtClean="0">
                <a:ln>
                  <a:noFill/>
                </a:ln>
                <a:solidFill>
                  <a:schemeClr val="tx1"/>
                </a:solidFill>
                <a:effectLst/>
                <a:latin typeface="Calibri" pitchFamily="34" charset="0"/>
                <a:ea typeface="宋体" pitchFamily="2" charset="-122"/>
                <a:cs typeface="楷体" pitchFamily="49" charset="-122"/>
              </a:rPr>
              <a:t>这个写作任务；</a:t>
            </a:r>
            <a:endParaRPr kumimoji="0" lang="zh-CN" altLang="en-US"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en-US" altLang="zh-CN" b="0" i="0" u="none" strike="noStrike" cap="none" normalizeH="0" baseline="0" smtClean="0">
                <a:ln>
                  <a:noFill/>
                </a:ln>
                <a:solidFill>
                  <a:schemeClr val="tx1"/>
                </a:solidFill>
                <a:effectLst/>
                <a:latin typeface="Calibri" pitchFamily="34" charset="0"/>
                <a:ea typeface="宋体" pitchFamily="2" charset="-122"/>
                <a:cs typeface="楷体" pitchFamily="49" charset="-122"/>
              </a:rPr>
              <a:t> 2.</a:t>
            </a:r>
            <a:r>
              <a:rPr kumimoji="0" lang="zh-CN" altLang="en-US" b="0" i="0" u="none" strike="noStrike" cap="none" normalizeH="0" baseline="0" smtClean="0">
                <a:ln>
                  <a:noFill/>
                </a:ln>
                <a:solidFill>
                  <a:schemeClr val="tx1"/>
                </a:solidFill>
                <a:effectLst/>
                <a:latin typeface="Calibri" pitchFamily="34" charset="0"/>
                <a:ea typeface="宋体" pitchFamily="2" charset="-122"/>
                <a:cs typeface="楷体" pitchFamily="49" charset="-122"/>
              </a:rPr>
              <a:t>脉络清晰：该同学准确把握材料内容的逻辑关系，理解到</a:t>
            </a:r>
            <a:r>
              <a:rPr kumimoji="0" lang="zh-CN" altLang="en-US" b="0" i="0" u="none" strike="noStrike" cap="none" normalizeH="0" baseline="0" smtClean="0">
                <a:ln>
                  <a:noFill/>
                </a:ln>
                <a:solidFill>
                  <a:schemeClr val="tx1"/>
                </a:solidFill>
                <a:effectLst/>
                <a:latin typeface="Arial"/>
                <a:ea typeface="宋体" pitchFamily="2" charset="-122"/>
                <a:cs typeface="楷体" pitchFamily="49" charset="-122"/>
              </a:rPr>
              <a:t>“</a:t>
            </a:r>
            <a:r>
              <a:rPr kumimoji="0" lang="zh-CN" altLang="en-US" b="0" i="0" u="none" strike="noStrike" cap="none" normalizeH="0" baseline="0" smtClean="0">
                <a:ln>
                  <a:noFill/>
                </a:ln>
                <a:solidFill>
                  <a:schemeClr val="tx1"/>
                </a:solidFill>
                <a:effectLst/>
                <a:latin typeface="Calibri" pitchFamily="34" charset="0"/>
                <a:ea typeface="宋体" pitchFamily="2" charset="-122"/>
                <a:cs typeface="楷体" pitchFamily="49" charset="-122"/>
              </a:rPr>
              <a:t>包浆</a:t>
            </a:r>
            <a:r>
              <a:rPr kumimoji="0" lang="zh-CN" altLang="en-US" b="0" i="0" u="none" strike="noStrike" cap="none" normalizeH="0" baseline="0" smtClean="0">
                <a:ln>
                  <a:noFill/>
                </a:ln>
                <a:solidFill>
                  <a:schemeClr val="tx1"/>
                </a:solidFill>
                <a:effectLst/>
                <a:latin typeface="Arial"/>
                <a:ea typeface="宋体" pitchFamily="2" charset="-122"/>
                <a:cs typeface="楷体" pitchFamily="49" charset="-122"/>
              </a:rPr>
              <a:t>”</a:t>
            </a:r>
            <a:r>
              <a:rPr kumimoji="0" lang="zh-CN" altLang="en-US" b="0" i="0" u="none" strike="noStrike" cap="none" normalizeH="0" baseline="0" smtClean="0">
                <a:ln>
                  <a:noFill/>
                </a:ln>
                <a:solidFill>
                  <a:schemeClr val="tx1"/>
                </a:solidFill>
                <a:effectLst/>
                <a:latin typeface="Calibri" pitchFamily="34" charset="0"/>
                <a:ea typeface="宋体" pitchFamily="2" charset="-122"/>
                <a:cs typeface="楷体" pitchFamily="49" charset="-122"/>
              </a:rPr>
              <a:t>需要历经</a:t>
            </a:r>
            <a:r>
              <a:rPr kumimoji="0" lang="zh-CN" altLang="en-US" b="0" i="0" u="none" strike="noStrike" cap="none" normalizeH="0" baseline="0" smtClean="0">
                <a:ln>
                  <a:noFill/>
                </a:ln>
                <a:solidFill>
                  <a:schemeClr val="tx1"/>
                </a:solidFill>
                <a:effectLst/>
                <a:latin typeface="Arial"/>
                <a:ea typeface="宋体" pitchFamily="2" charset="-122"/>
                <a:cs typeface="楷体" pitchFamily="49" charset="-122"/>
              </a:rPr>
              <a:t>“</a:t>
            </a:r>
            <a:r>
              <a:rPr kumimoji="0" lang="zh-CN" altLang="en-US" b="0" i="0" u="none" strike="noStrike" cap="none" normalizeH="0" baseline="0" smtClean="0">
                <a:ln>
                  <a:noFill/>
                </a:ln>
                <a:solidFill>
                  <a:schemeClr val="tx1"/>
                </a:solidFill>
                <a:effectLst/>
                <a:latin typeface="Calibri" pitchFamily="34" charset="0"/>
                <a:ea typeface="宋体" pitchFamily="2" charset="-122"/>
                <a:cs typeface="楷体" pitchFamily="49" charset="-122"/>
              </a:rPr>
              <a:t>揩磨</a:t>
            </a:r>
            <a:r>
              <a:rPr kumimoji="0" lang="zh-CN" altLang="en-US" b="0" i="0" u="none" strike="noStrike" cap="none" normalizeH="0" baseline="0" smtClean="0">
                <a:ln>
                  <a:noFill/>
                </a:ln>
                <a:solidFill>
                  <a:schemeClr val="tx1"/>
                </a:solidFill>
                <a:effectLst/>
                <a:latin typeface="Arial"/>
                <a:ea typeface="宋体" pitchFamily="2" charset="-122"/>
                <a:cs typeface="楷体" pitchFamily="49" charset="-122"/>
              </a:rPr>
              <a:t>”</a:t>
            </a:r>
            <a:r>
              <a:rPr kumimoji="0" lang="zh-CN" altLang="en-US" b="0" i="0" u="none" strike="noStrike" cap="none" normalizeH="0" baseline="0" smtClean="0">
                <a:ln>
                  <a:noFill/>
                </a:ln>
                <a:solidFill>
                  <a:schemeClr val="tx1"/>
                </a:solidFill>
                <a:effectLst/>
                <a:latin typeface="Calibri" pitchFamily="34" charset="0"/>
                <a:ea typeface="宋体" pitchFamily="2" charset="-122"/>
                <a:cs typeface="楷体" pitchFamily="49" charset="-122"/>
              </a:rPr>
              <a:t>和</a:t>
            </a:r>
            <a:r>
              <a:rPr kumimoji="0" lang="zh-CN" altLang="en-US" b="0" i="0" u="none" strike="noStrike" cap="none" normalizeH="0" baseline="0" smtClean="0">
                <a:ln>
                  <a:noFill/>
                </a:ln>
                <a:solidFill>
                  <a:schemeClr val="tx1"/>
                </a:solidFill>
                <a:effectLst/>
                <a:latin typeface="Arial"/>
                <a:ea typeface="宋体" pitchFamily="2" charset="-122"/>
                <a:cs typeface="楷体" pitchFamily="49" charset="-122"/>
              </a:rPr>
              <a:t>“</a:t>
            </a:r>
            <a:r>
              <a:rPr kumimoji="0" lang="zh-CN" altLang="en-US" b="0" i="0" u="none" strike="noStrike" cap="none" normalizeH="0" baseline="0" smtClean="0">
                <a:ln>
                  <a:noFill/>
                </a:ln>
                <a:solidFill>
                  <a:schemeClr val="tx1"/>
                </a:solidFill>
                <a:effectLst/>
                <a:latin typeface="Calibri" pitchFamily="34" charset="0"/>
                <a:ea typeface="宋体" pitchFamily="2" charset="-122"/>
                <a:cs typeface="楷体" pitchFamily="49" charset="-122"/>
              </a:rPr>
              <a:t>长时间（沉淀）</a:t>
            </a:r>
            <a:r>
              <a:rPr kumimoji="0" lang="zh-CN" altLang="en-US" b="0" i="0" u="none" strike="noStrike" cap="none" normalizeH="0" baseline="0" smtClean="0">
                <a:ln>
                  <a:noFill/>
                </a:ln>
                <a:solidFill>
                  <a:schemeClr val="tx1"/>
                </a:solidFill>
                <a:effectLst/>
                <a:latin typeface="Arial"/>
                <a:ea typeface="宋体" pitchFamily="2" charset="-122"/>
                <a:cs typeface="楷体" pitchFamily="49" charset="-122"/>
              </a:rPr>
              <a:t>”</a:t>
            </a:r>
            <a:r>
              <a:rPr kumimoji="0" lang="zh-CN" altLang="en-US" b="0" i="0" u="none" strike="noStrike" cap="none" normalizeH="0" baseline="0" smtClean="0">
                <a:ln>
                  <a:noFill/>
                </a:ln>
                <a:solidFill>
                  <a:schemeClr val="tx1"/>
                </a:solidFill>
                <a:effectLst/>
                <a:latin typeface="Calibri" pitchFamily="34" charset="0"/>
                <a:ea typeface="宋体" pitchFamily="2" charset="-122"/>
                <a:cs typeface="楷体" pitchFamily="49" charset="-122"/>
              </a:rPr>
              <a:t>这两个过程；而且深入理解到</a:t>
            </a:r>
            <a:r>
              <a:rPr kumimoji="0" lang="zh-CN" altLang="en-US" b="0" i="0" u="none" strike="noStrike" cap="none" normalizeH="0" baseline="0" smtClean="0">
                <a:ln>
                  <a:noFill/>
                </a:ln>
                <a:solidFill>
                  <a:schemeClr val="tx1"/>
                </a:solidFill>
                <a:effectLst/>
                <a:latin typeface="Arial"/>
                <a:ea typeface="宋体" pitchFamily="2" charset="-122"/>
                <a:cs typeface="楷体" pitchFamily="49" charset="-122"/>
              </a:rPr>
              <a:t>“</a:t>
            </a:r>
            <a:r>
              <a:rPr kumimoji="0" lang="zh-CN" altLang="en-US" b="0" i="0" u="none" strike="noStrike" cap="none" normalizeH="0" baseline="0" smtClean="0">
                <a:ln>
                  <a:noFill/>
                </a:ln>
                <a:solidFill>
                  <a:schemeClr val="tx1"/>
                </a:solidFill>
                <a:effectLst/>
                <a:latin typeface="Calibri" pitchFamily="34" charset="0"/>
                <a:ea typeface="宋体" pitchFamily="2" charset="-122"/>
                <a:cs typeface="楷体" pitchFamily="49" charset="-122"/>
              </a:rPr>
              <a:t>揩磨</a:t>
            </a:r>
            <a:r>
              <a:rPr kumimoji="0" lang="zh-CN" altLang="en-US" b="0" i="0" u="none" strike="noStrike" cap="none" normalizeH="0" baseline="0" smtClean="0">
                <a:ln>
                  <a:noFill/>
                </a:ln>
                <a:solidFill>
                  <a:schemeClr val="tx1"/>
                </a:solidFill>
                <a:effectLst/>
                <a:latin typeface="Arial"/>
                <a:ea typeface="宋体" pitchFamily="2" charset="-122"/>
                <a:cs typeface="楷体" pitchFamily="49" charset="-122"/>
              </a:rPr>
              <a:t>”</a:t>
            </a:r>
            <a:r>
              <a:rPr kumimoji="0" lang="zh-CN" altLang="en-US" b="0" i="0" u="none" strike="noStrike" cap="none" normalizeH="0" baseline="0" smtClean="0">
                <a:ln>
                  <a:noFill/>
                </a:ln>
                <a:solidFill>
                  <a:schemeClr val="tx1"/>
                </a:solidFill>
                <a:effectLst/>
                <a:latin typeface="Calibri" pitchFamily="34" charset="0"/>
                <a:ea typeface="宋体" pitchFamily="2" charset="-122"/>
                <a:cs typeface="楷体" pitchFamily="49" charset="-122"/>
              </a:rPr>
              <a:t>是基础，</a:t>
            </a:r>
            <a:r>
              <a:rPr kumimoji="0" lang="zh-CN" altLang="en-US" b="0" i="0" u="none" strike="noStrike" cap="none" normalizeH="0" baseline="0" smtClean="0">
                <a:ln>
                  <a:noFill/>
                </a:ln>
                <a:solidFill>
                  <a:schemeClr val="tx1"/>
                </a:solidFill>
                <a:effectLst/>
                <a:latin typeface="Arial"/>
                <a:ea typeface="宋体" pitchFamily="2" charset="-122"/>
                <a:cs typeface="楷体" pitchFamily="49" charset="-122"/>
              </a:rPr>
              <a:t>“</a:t>
            </a:r>
            <a:r>
              <a:rPr kumimoji="0" lang="zh-CN" altLang="en-US" b="0" i="0" u="none" strike="noStrike" cap="none" normalizeH="0" baseline="0" smtClean="0">
                <a:ln>
                  <a:noFill/>
                </a:ln>
                <a:solidFill>
                  <a:schemeClr val="tx1"/>
                </a:solidFill>
                <a:effectLst/>
                <a:latin typeface="Calibri" pitchFamily="34" charset="0"/>
                <a:ea typeface="宋体" pitchFamily="2" charset="-122"/>
                <a:cs typeface="楷体" pitchFamily="49" charset="-122"/>
              </a:rPr>
              <a:t>长时间</a:t>
            </a:r>
            <a:r>
              <a:rPr kumimoji="0" lang="zh-CN" altLang="en-US" b="0" i="0" u="none" strike="noStrike" cap="none" normalizeH="0" baseline="0" smtClean="0">
                <a:ln>
                  <a:noFill/>
                </a:ln>
                <a:solidFill>
                  <a:schemeClr val="tx1"/>
                </a:solidFill>
                <a:effectLst/>
                <a:latin typeface="Arial"/>
                <a:ea typeface="宋体" pitchFamily="2" charset="-122"/>
                <a:cs typeface="楷体" pitchFamily="49" charset="-122"/>
              </a:rPr>
              <a:t>”</a:t>
            </a:r>
            <a:r>
              <a:rPr kumimoji="0" lang="zh-CN" altLang="en-US" b="0" i="0" u="none" strike="noStrike" cap="none" normalizeH="0" baseline="0" smtClean="0">
                <a:ln>
                  <a:noFill/>
                </a:ln>
                <a:solidFill>
                  <a:schemeClr val="tx1"/>
                </a:solidFill>
                <a:effectLst/>
                <a:latin typeface="Calibri" pitchFamily="34" charset="0"/>
                <a:ea typeface="宋体" pitchFamily="2" charset="-122"/>
                <a:cs typeface="楷体" pitchFamily="49" charset="-122"/>
              </a:rPr>
              <a:t>是沉淀后的丰盈；行文能紧扣这两个角度有序展开，体现出很好的思维深度；</a:t>
            </a:r>
            <a:endParaRPr kumimoji="0" lang="zh-CN" altLang="en-US"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en-US" altLang="zh-CN" b="0" i="0" u="none" strike="noStrike" cap="none" normalizeH="0" baseline="0" smtClean="0">
                <a:ln>
                  <a:noFill/>
                </a:ln>
                <a:solidFill>
                  <a:schemeClr val="tx1"/>
                </a:solidFill>
                <a:effectLst/>
                <a:latin typeface="Calibri" pitchFamily="34" charset="0"/>
                <a:ea typeface="宋体" pitchFamily="2" charset="-122"/>
                <a:cs typeface="楷体" pitchFamily="49" charset="-122"/>
              </a:rPr>
              <a:t> 3.</a:t>
            </a:r>
            <a:r>
              <a:rPr kumimoji="0" lang="zh-CN" altLang="en-US" b="0" i="0" u="none" strike="noStrike" cap="none" normalizeH="0" baseline="0" smtClean="0">
                <a:ln>
                  <a:noFill/>
                </a:ln>
                <a:solidFill>
                  <a:schemeClr val="tx1"/>
                </a:solidFill>
                <a:effectLst/>
                <a:latin typeface="Calibri" pitchFamily="34" charset="0"/>
                <a:ea typeface="宋体" pitchFamily="2" charset="-122"/>
                <a:cs typeface="楷体" pitchFamily="49" charset="-122"/>
              </a:rPr>
              <a:t>有很好的当下意识：该同学在写作中深入理解出题人的命题意图，在文章最后一部分立足青年学生，从当下青年的状况出发，呈现出对当下社会的关注和写作中很强的当下意识，提升了文章的深度；</a:t>
            </a:r>
            <a:endParaRPr kumimoji="0" lang="zh-CN" altLang="en-US"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en-US" altLang="zh-CN" b="0" i="0" u="none" strike="noStrike" cap="none" normalizeH="0" baseline="0" smtClean="0">
                <a:ln>
                  <a:noFill/>
                </a:ln>
                <a:solidFill>
                  <a:schemeClr val="tx1"/>
                </a:solidFill>
                <a:effectLst/>
                <a:latin typeface="Calibri" pitchFamily="34" charset="0"/>
                <a:ea typeface="宋体" pitchFamily="2" charset="-122"/>
                <a:cs typeface="楷体" pitchFamily="49" charset="-122"/>
              </a:rPr>
              <a:t> 4.</a:t>
            </a:r>
            <a:r>
              <a:rPr kumimoji="0" lang="zh-CN" altLang="en-US" b="0" i="0" u="none" strike="noStrike" cap="none" normalizeH="0" baseline="0" smtClean="0">
                <a:ln>
                  <a:noFill/>
                </a:ln>
                <a:solidFill>
                  <a:schemeClr val="tx1"/>
                </a:solidFill>
                <a:effectLst/>
                <a:latin typeface="Calibri" pitchFamily="34" charset="0"/>
                <a:ea typeface="宋体" pitchFamily="2" charset="-122"/>
                <a:cs typeface="楷体" pitchFamily="49" charset="-122"/>
              </a:rPr>
              <a:t>丰富的论据和合理的转述：文章论据丰富多样，古今结合，体现出很好的素养积累，并且在论据的转述中紧扣材料的核心词和材料含义，能够从</a:t>
            </a:r>
            <a:r>
              <a:rPr kumimoji="0" lang="zh-CN" altLang="en-US" b="0" i="0" u="none" strike="noStrike" cap="none" normalizeH="0" baseline="0" smtClean="0">
                <a:ln>
                  <a:noFill/>
                </a:ln>
                <a:solidFill>
                  <a:schemeClr val="tx1"/>
                </a:solidFill>
                <a:effectLst/>
                <a:latin typeface="Arial"/>
                <a:ea typeface="宋体" pitchFamily="2" charset="-122"/>
                <a:cs typeface="楷体" pitchFamily="49" charset="-122"/>
              </a:rPr>
              <a:t>“</a:t>
            </a:r>
            <a:r>
              <a:rPr kumimoji="0" lang="zh-CN" altLang="en-US" b="0" i="0" u="none" strike="noStrike" cap="none" normalizeH="0" baseline="0" smtClean="0">
                <a:ln>
                  <a:noFill/>
                </a:ln>
                <a:solidFill>
                  <a:schemeClr val="tx1"/>
                </a:solidFill>
                <a:effectLst/>
                <a:latin typeface="Calibri" pitchFamily="34" charset="0"/>
                <a:ea typeface="宋体" pitchFamily="2" charset="-122"/>
                <a:cs typeface="楷体" pitchFamily="49" charset="-122"/>
              </a:rPr>
              <a:t>文物鉴赏</a:t>
            </a:r>
            <a:r>
              <a:rPr kumimoji="0" lang="zh-CN" altLang="en-US" b="0" i="0" u="none" strike="noStrike" cap="none" normalizeH="0" baseline="0" smtClean="0">
                <a:ln>
                  <a:noFill/>
                </a:ln>
                <a:solidFill>
                  <a:schemeClr val="tx1"/>
                </a:solidFill>
                <a:effectLst/>
                <a:latin typeface="Arial"/>
                <a:ea typeface="宋体" pitchFamily="2" charset="-122"/>
                <a:cs typeface="楷体" pitchFamily="49" charset="-122"/>
              </a:rPr>
              <a:t>”</a:t>
            </a:r>
            <a:r>
              <a:rPr kumimoji="0" lang="zh-CN" altLang="en-US" b="0" i="0" u="none" strike="noStrike" cap="none" normalizeH="0" baseline="0" smtClean="0">
                <a:ln>
                  <a:noFill/>
                </a:ln>
                <a:solidFill>
                  <a:schemeClr val="tx1"/>
                </a:solidFill>
                <a:effectLst/>
                <a:latin typeface="Calibri" pitchFamily="34" charset="0"/>
                <a:ea typeface="宋体" pitchFamily="2" charset="-122"/>
                <a:cs typeface="楷体" pitchFamily="49" charset="-122"/>
              </a:rPr>
              <a:t>合理引申到青年成长领域。</a:t>
            </a:r>
            <a:endParaRPr kumimoji="0" lang="zh-CN" altLang="en-US"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spd="slow"/>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36865" name="Rectangle 1" title=""/>
          <p:cNvSpPr>
            <a:spLocks noChangeArrowheads="1"/>
          </p:cNvSpPr>
          <p:nvPr>
            <p:custDataLst>
              <p:tags r:id="rId3"/>
            </p:custDataLst>
          </p:nvPr>
        </p:nvSpPr>
        <p:spPr bwMode="auto">
          <a:xfrm>
            <a:off x="322898" y="250693"/>
            <a:ext cx="11505578" cy="637097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algn="ctr"/>
            <a:r>
              <a:rPr lang="zh-CN" altLang="zh-CN" sz="2400" b="1" smtClean="0">
                <a:latin typeface="微软雅黑" pitchFamily="34" charset="-122"/>
                <a:ea typeface="微软雅黑" pitchFamily="34" charset="-122"/>
              </a:rPr>
              <a:t>包浆成文物之韵，揩磨谱人生之章</a:t>
            </a:r>
          </a:p>
          <a:p>
            <a:r>
              <a:rPr lang="en-US" altLang="zh-CN" sz="2400" smtClean="0"/>
              <a:t>         </a:t>
            </a:r>
            <a:r>
              <a:rPr lang="zh-CN" altLang="zh-CN" sz="2400" smtClean="0"/>
              <a:t>器物经过人的反复揩磨，会在长久的时间后形成富有韵味的包浆，深得文物爱好者的喜欢。文物如此，人生亦然。于我而言，我们要像反复揩磨文物一样不断揩磨自己的人生，从而积淀精神力量，谱写人生华章。</a:t>
            </a:r>
          </a:p>
          <a:p>
            <a:r>
              <a:rPr lang="en-US" altLang="zh-CN" sz="2400" smtClean="0"/>
              <a:t>         </a:t>
            </a:r>
            <a:r>
              <a:rPr lang="zh-CN" altLang="zh-CN" sz="2400" smtClean="0"/>
              <a:t>器物的包桨需要揩磨，何谓揩磨？揩磨是使技艺炉火纯青的淬炼，是对思想境界超今冠古的追求，亦是在某一领域废寝忘食的付出。每个人都如一块璞玉，唯有悉心揩磨方能绽放美玉的光泽。若无多年如一日对技艺的揩磨，庖丁怎能达到目无全牛的至臻境界？若无对内在思想的反复揩磨，王阳明怎能龙场悟道开创阳明心学？若无对中华诗词的钻研揩磨，叶嘉莹又怎能徜徉于诗词海洋拾掇千年文明的瑰宝？古语云：“如切如磋，如琢如磨。”揩磨人生需要静心、专心、精心。古之成大事者皆能对人生与事业反复揩磨，方能使功绩镌入不朽的丰碑。青年人更应揩磨人生，日日皆有寸进之功，揩磨自己的技能、思想及灵魂，精益求精，不负韶华。</a:t>
            </a:r>
          </a:p>
          <a:p>
            <a:r>
              <a:rPr lang="en-US" altLang="zh-CN" sz="2400" smtClean="0"/>
              <a:t>        </a:t>
            </a:r>
            <a:r>
              <a:rPr lang="zh-CN" altLang="zh-CN" sz="2400" smtClean="0"/>
              <a:t>反复的揩磨才能成就器物包浆的光泽，正如长久的时间才能积淀人生的韵味。荀子曾言：“锲而舍之，朽木不折，锲而不舍，金石可镂。”这句古语凝聚着千年的智慧迢递而来，于浅显的文字中彰显出反复揩磨的深意。回望往昔曹雪芹历经十载增删批阅呕心沥血方写就不朽名著《红楼梦》，袁隆平潜心科研多年才培育出杂交水稻带世人走出饥饿的阴翳，屠呦呦更是历经长时间的探索和无数次的失败才以青蒿素迈出</a:t>
            </a:r>
            <a:endParaRPr lang="zh-CN" altLang="zh-CN" sz="2400"/>
          </a:p>
        </p:txBody>
      </p:sp>
      <p:sp>
        <p:nvSpPr>
          <p:cNvPr id="3" name="文本框 1" title=""/>
          <p:cNvSpPr txBox="1"/>
          <p:nvPr>
            <p:custDataLst>
              <p:tags r:id="rId4"/>
            </p:custDataLst>
          </p:nvPr>
        </p:nvSpPr>
        <p:spPr>
          <a:xfrm>
            <a:off x="225774" y="118728"/>
            <a:ext cx="2207033" cy="480695"/>
          </a:xfrm>
          <a:prstGeom prst="rect">
            <a:avLst/>
          </a:prstGeom>
          <a:solidFill>
            <a:schemeClr val="lt2">
              <a:lumMod val="95000"/>
            </a:schemeClr>
          </a:solidFill>
        </p:spPr>
        <p:txBody>
          <a:bodyPr wrap="square" rtlCol="0">
            <a:noAutofit/>
          </a:bodyPr>
          <a:lstStyle/>
          <a:p>
            <a:r>
              <a:rPr lang="en-US" altLang="zh-CN" sz="2800" b="1" smtClean="0">
                <a:solidFill>
                  <a:srgbClr val="C00000"/>
                </a:solidFill>
                <a:latin typeface="幼圆" charset="0"/>
                <a:ea typeface="幼圆" charset="0"/>
              </a:rPr>
              <a:t>【</a:t>
            </a:r>
            <a:r>
              <a:rPr lang="zh-CN" altLang="en-US" sz="2800" b="1" smtClean="0">
                <a:solidFill>
                  <a:srgbClr val="C00000"/>
                </a:solidFill>
                <a:latin typeface="幼圆" charset="0"/>
                <a:ea typeface="幼圆" charset="0"/>
              </a:rPr>
              <a:t>考场作文</a:t>
            </a:r>
            <a:r>
              <a:rPr lang="en-US" altLang="zh-CN" sz="2800" b="1" smtClean="0">
                <a:solidFill>
                  <a:srgbClr val="C00000"/>
                </a:solidFill>
                <a:latin typeface="幼圆" charset="0"/>
                <a:ea typeface="幼圆" charset="0"/>
              </a:rPr>
              <a:t>】</a:t>
            </a:r>
            <a:endParaRPr lang="zh-CN" altLang="en-US" sz="2800" b="1">
              <a:solidFill>
                <a:srgbClr val="C00000"/>
              </a:solidFill>
              <a:latin typeface="幼圆" charset="0"/>
              <a:ea typeface="幼圆" charset="0"/>
            </a:endParaRPr>
          </a:p>
        </p:txBody>
      </p:sp>
    </p:spTree>
  </p:cSld>
  <p:clrMapOvr>
    <a:masterClrMapping/>
  </p:clrMapOvr>
  <p:transition spd="slow"/>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36865" name="Rectangle 1" title=""/>
          <p:cNvSpPr>
            <a:spLocks noChangeArrowheads="1"/>
          </p:cNvSpPr>
          <p:nvPr>
            <p:custDataLst>
              <p:tags r:id="rId3"/>
            </p:custDataLst>
          </p:nvPr>
        </p:nvSpPr>
        <p:spPr bwMode="auto">
          <a:xfrm>
            <a:off x="331289" y="288470"/>
            <a:ext cx="11505578" cy="6278642"/>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zh-CN" altLang="zh-CN" sz="2000" smtClean="0"/>
              <a:t>征服疾病的一小步。放眼当下，在这个技术为社会按下“加速键”的时代，能专心于日复一日的反复揩磨更是难能可贵，青年人还应谨记：唯有反复的揩磨才经得起时间的检验。不应戚戚于短视频“电子榨菜”的感官刺激，不汲汲于“碎片阅读”“速成教育”的纷扰浮躁，而应静下心来反复揩磨自身，长久专注于一物积淀生命的包浆。</a:t>
            </a:r>
            <a:endParaRPr lang="en-US" altLang="zh-CN" sz="2000" smtClean="0"/>
          </a:p>
          <a:p>
            <a:r>
              <a:rPr lang="en-US" altLang="zh-CN" sz="2000" smtClean="0"/>
              <a:t>         </a:t>
            </a:r>
            <a:r>
              <a:rPr lang="zh-CN" altLang="zh-CN" sz="2000" smtClean="0"/>
              <a:t>形成包浆需要反复的揩磨和长久的时间，青年人的成长亦是如此。“一朝一夕，功不唐捐。”若无反复的揩磨，纵有再多时间也只会消蚀于空虚迷茫之中，难成有为人生；揩磨若无长久时间的积累也终浮于肤浅，难以积淀生命的广度和深度。时间和付出二者缺一不可，没有付出的时间只会让青春蒙尘，没有时间积淀的揩磨也难以成就包浆的光泽，我们作为新时代新青年，还应用反复的揩磨加以长久时间的积淀，像文物包浆一样谱写人生的华章。</a:t>
            </a:r>
          </a:p>
          <a:p>
            <a:r>
              <a:rPr lang="en-US" altLang="zh-CN" sz="2000" smtClean="0"/>
              <a:t>         </a:t>
            </a:r>
            <a:r>
              <a:rPr lang="zh-CN" altLang="zh-CN" sz="2000" smtClean="0"/>
              <a:t>反复揩磨，成就包浆之光泽；长久时间，积淀文物之韵味。吾辈青年生逢其时，重任在肩，应从包浆现象中汲取人生智慧，谱写人生的华章。</a:t>
            </a:r>
          </a:p>
          <a:p>
            <a:r>
              <a:rPr lang="en-US" altLang="zh-CN" sz="1400" smtClean="0"/>
              <a:t>【</a:t>
            </a:r>
            <a:r>
              <a:rPr lang="zh-CN" altLang="zh-CN" sz="1400" smtClean="0"/>
              <a:t>点评</a:t>
            </a:r>
            <a:r>
              <a:rPr lang="en-US" altLang="zh-CN" sz="1400" smtClean="0"/>
              <a:t>】</a:t>
            </a:r>
            <a:r>
              <a:rPr lang="zh-CN" altLang="zh-CN" sz="1400" smtClean="0"/>
              <a:t>本文是一篇优秀的考场作文，</a:t>
            </a:r>
            <a:r>
              <a:rPr lang="en-US" altLang="zh-CN" sz="1400" smtClean="0"/>
              <a:t>54</a:t>
            </a:r>
            <a:r>
              <a:rPr lang="zh-CN" altLang="zh-CN" sz="1400" smtClean="0"/>
              <a:t>分</a:t>
            </a:r>
            <a:r>
              <a:rPr lang="zh-CN" altLang="en-US" sz="1400" smtClean="0"/>
              <a:t>，</a:t>
            </a:r>
            <a:r>
              <a:rPr lang="zh-CN" altLang="zh-CN" sz="1400" smtClean="0"/>
              <a:t>一类文（下）</a:t>
            </a:r>
            <a:r>
              <a:rPr lang="zh-CN" altLang="en-US" sz="1400" smtClean="0"/>
              <a:t>，</a:t>
            </a:r>
            <a:r>
              <a:rPr lang="zh-CN" altLang="zh-CN" sz="1400" smtClean="0"/>
              <a:t>优点主要有以下几个方面：</a:t>
            </a:r>
          </a:p>
          <a:p>
            <a:r>
              <a:rPr lang="en-US" altLang="zh-CN" sz="1400" smtClean="0"/>
              <a:t>1.</a:t>
            </a:r>
            <a:r>
              <a:rPr lang="zh-CN" altLang="zh-CN" sz="1400" smtClean="0"/>
              <a:t>审题准确、文脉清晰。本文紧扣形成“包浆”的两个必要条件——“反复揩磨”和“长久的时间”立意，审题精准。文章文脉清晰，结构严谨，第一个主体段先阐释揩磨的概念，由揩磨器物延伸到揩磨人生，提出“古之成大事者皆能对人生与事业反复揩磨，方能使功绩镌入不朽的丰碑”的观点。第二个主体段首先提出“长久的时间才能积淀人生的韵味”的观点，接着联系现实，提出“唯有反复的揩磨才经得起时间的检验”。</a:t>
            </a:r>
          </a:p>
          <a:p>
            <a:r>
              <a:rPr lang="en-US" altLang="zh-CN" sz="1400" smtClean="0"/>
              <a:t>2.</a:t>
            </a:r>
            <a:r>
              <a:rPr lang="zh-CN" altLang="zh-CN" sz="1400" smtClean="0"/>
              <a:t>事例丰富，联系广泛，语言优美。文章旁征博引，引古论今，既有庖丁、王阳明、叶嘉莹的例子，也有曹雪芹、袁隆平、屠呦呦的事例，涉及到哲学家、文学家、科学家等多个领域，很好地完成了谈更广泛的领域的启示意义的任务。除了举例论证，文章还多次引用了古语，如荀子名言、“如切如磋，如琢如磨”等，丰富充实的事例使文章沉稳而不失灵动，语言优美典雅。</a:t>
            </a:r>
          </a:p>
          <a:p>
            <a:r>
              <a:rPr lang="en-US" altLang="zh-CN" sz="1400" smtClean="0"/>
              <a:t>3.</a:t>
            </a:r>
            <a:r>
              <a:rPr lang="zh-CN" altLang="zh-CN" sz="1400" smtClean="0"/>
              <a:t>思辨性强。文章第三段，辩证地思考了反复的揩磨和长久的时间的关系，提出“若无反复的揩磨，纵有再多时间也只会消蚀于空虚迷茫之中；揩磨若无长久时间的积累也终浮于肤浅，难以积淀生命的广度和深度”的观点，这一观点无疑是非常深刻、有见地的。接下来从反面进一步论证两者的关系，加强了观点的说服力。</a:t>
            </a:r>
          </a:p>
          <a:p>
            <a:r>
              <a:rPr lang="en-US" altLang="zh-CN" sz="1400" smtClean="0"/>
              <a:t>4.</a:t>
            </a:r>
            <a:r>
              <a:rPr lang="zh-CN" altLang="zh-CN" sz="1400" smtClean="0"/>
              <a:t>有较强的切合当下语境进行写作的意识。所有的写作都是基于当下的写作，在思考“包浆”现象对当代青年的启示意义时，文章没有泛泛而谈，而是联系技术为社会按下“加速键”的社会现实，向青年提出“唯有反复的揩磨才经得起时间的检验”的告诫。短视频“电子榨菜”、“碎片阅读”、“速成教育”等社会现象信手拈来，可见作者对当下语境的思考之深，也是写作颇见功力之处。</a:t>
            </a:r>
            <a:endParaRPr lang="zh-CN" altLang="zh-CN" sz="1400"/>
          </a:p>
        </p:txBody>
      </p:sp>
    </p:spTree>
  </p:cSld>
  <p:clrMapOvr>
    <a:masterClrMapping/>
  </p:clrMapOvr>
  <p:transition spd="slow"/>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文本框 1" title=""/>
          <p:cNvSpPr txBox="1"/>
          <p:nvPr>
            <p:custDataLst>
              <p:tags r:id="rId3"/>
            </p:custDataLst>
          </p:nvPr>
        </p:nvSpPr>
        <p:spPr>
          <a:xfrm>
            <a:off x="273685" y="1162050"/>
            <a:ext cx="11704320" cy="4770537"/>
          </a:xfrm>
          <a:prstGeom prst="rect">
            <a:avLst/>
          </a:prstGeom>
        </p:spPr>
        <p:txBody>
          <a:bodyPr wrap="square">
            <a:spAutoFit/>
          </a:bodyPr>
          <a:lstStyle/>
          <a:p>
            <a:pPr algn="l"/>
            <a:r>
              <a:rPr lang="zh-CN" altLang="en-US" sz="2800">
                <a:latin typeface="宋体" charset="-122"/>
                <a:ea typeface="宋体" charset="-122"/>
                <a:cs typeface="宋体" charset="-122"/>
              </a:rPr>
              <a:t>23.阅读下面两材料，任选其一，根据要求写作。（60分）</a:t>
            </a:r>
          </a:p>
          <a:p>
            <a:pPr algn="l"/>
            <a:r>
              <a:rPr lang="en-US" altLang="zh-CN" sz="3200" smtClean="0">
                <a:latin typeface="宋体" charset="-122"/>
                <a:ea typeface="宋体" charset="-122"/>
                <a:cs typeface="宋体" charset="-122"/>
              </a:rPr>
              <a:t>   </a:t>
            </a:r>
            <a:endParaRPr lang="en-US" altLang="zh-CN" sz="3200">
              <a:latin typeface="宋体" charset="-122"/>
              <a:ea typeface="宋体" charset="-122"/>
              <a:cs typeface="宋体" charset="-122"/>
            </a:endParaRPr>
          </a:p>
          <a:p>
            <a:pPr algn="l"/>
            <a:endParaRPr lang="en-US" altLang="zh-CN" sz="3200">
              <a:latin typeface="宋体" charset="-122"/>
              <a:ea typeface="宋体" charset="-122"/>
              <a:cs typeface="宋体" charset="-122"/>
            </a:endParaRPr>
          </a:p>
          <a:p>
            <a:pPr algn="l"/>
            <a:endParaRPr lang="en-US" altLang="zh-CN" sz="3200">
              <a:latin typeface="宋体" charset="-122"/>
              <a:ea typeface="宋体" charset="-122"/>
              <a:cs typeface="宋体" charset="-122"/>
            </a:endParaRPr>
          </a:p>
          <a:p>
            <a:pPr algn="l"/>
            <a:endParaRPr lang="en-US" altLang="zh-CN" sz="3200">
              <a:latin typeface="宋体" charset="-122"/>
              <a:ea typeface="宋体" charset="-122"/>
              <a:cs typeface="宋体" charset="-122"/>
            </a:endParaRPr>
          </a:p>
          <a:p>
            <a:pPr algn="l"/>
            <a:endParaRPr lang="en-US" altLang="zh-CN" sz="3200">
              <a:latin typeface="宋体" charset="-122"/>
              <a:ea typeface="宋体" charset="-122"/>
              <a:cs typeface="宋体" charset="-122"/>
            </a:endParaRPr>
          </a:p>
          <a:p>
            <a:pPr algn="l"/>
            <a:endParaRPr lang="en-US" altLang="zh-CN" sz="3200">
              <a:latin typeface="宋体" charset="-122"/>
              <a:ea typeface="宋体" charset="-122"/>
              <a:cs typeface="宋体" charset="-122"/>
            </a:endParaRPr>
          </a:p>
          <a:p>
            <a:pPr algn="l"/>
            <a:r>
              <a:rPr lang="en-US" altLang="zh-CN" sz="2800">
                <a:latin typeface="宋体" charset="-122"/>
                <a:ea typeface="宋体" charset="-122"/>
                <a:cs typeface="宋体" charset="-122"/>
              </a:rPr>
              <a:t>   </a:t>
            </a:r>
          </a:p>
          <a:p>
            <a:pPr algn="l"/>
            <a:r>
              <a:rPr lang="en-US" altLang="zh-CN" sz="2800">
                <a:latin typeface="宋体" charset="-122"/>
                <a:ea typeface="宋体" charset="-122"/>
                <a:cs typeface="宋体" charset="-122"/>
              </a:rPr>
              <a:t>   </a:t>
            </a:r>
            <a:r>
              <a:rPr lang="zh-CN" altLang="en-US" sz="2800">
                <a:latin typeface="楷体" charset="-122"/>
                <a:ea typeface="楷体" charset="-122"/>
                <a:cs typeface="楷体" charset="-122"/>
              </a:rPr>
              <a:t>要求：结合漫画内容和意，选准角度，确定立意，明确文体，自拟标题；不要套作，不得抄袭；不得泄露个人信息；不少于800字。 </a:t>
            </a:r>
          </a:p>
        </p:txBody>
      </p:sp>
      <p:pic>
        <p:nvPicPr>
          <p:cNvPr id="5" name="图片 4" title=""/>
          <p:cNvPicPr>
            <a:picLocks noChangeAspect="1"/>
          </p:cNvPicPr>
          <p:nvPr>
            <p:custDataLst>
              <p:tags r:id="rId5"/>
            </p:custDataLst>
          </p:nvPr>
        </p:nvPicPr>
        <p:blipFill>
          <a:blip r:embed="rId4"/>
          <a:stretch>
            <a:fillRect/>
          </a:stretch>
        </p:blipFill>
        <p:spPr>
          <a:xfrm>
            <a:off x="3994833" y="1750985"/>
            <a:ext cx="4301880" cy="3053658"/>
          </a:xfrm>
          <a:prstGeom prst="rect">
            <a:avLst/>
          </a:prstGeom>
        </p:spPr>
      </p:pic>
      <p:sp>
        <p:nvSpPr>
          <p:cNvPr id="6" name="矩形 5" title=""/>
          <p:cNvSpPr/>
          <p:nvPr>
            <p:custDataLst>
              <p:tags r:id="rId6"/>
            </p:custDataLst>
          </p:nvPr>
        </p:nvSpPr>
        <p:spPr>
          <a:xfrm>
            <a:off x="592603" y="404546"/>
            <a:ext cx="3009530" cy="669246"/>
          </a:xfrm>
          <a:prstGeom prst="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b="1" smtClean="0">
                <a:solidFill>
                  <a:schemeClr val="tx1"/>
                </a:solidFill>
              </a:rPr>
              <a:t>【</a:t>
            </a:r>
            <a:r>
              <a:rPr lang="zh-CN" altLang="en-US" sz="3200" b="1" smtClean="0">
                <a:solidFill>
                  <a:schemeClr val="tx1"/>
                </a:solidFill>
              </a:rPr>
              <a:t>原题回放</a:t>
            </a:r>
            <a:r>
              <a:rPr lang="en-US" altLang="zh-CN" sz="3200" b="1" smtClean="0">
                <a:solidFill>
                  <a:schemeClr val="tx1"/>
                </a:solidFill>
                <a:latin typeface="Times New Roman" pitchFamily="18" charset="0"/>
                <a:cs typeface="Times New Roman" pitchFamily="18" charset="0"/>
              </a:rPr>
              <a:t>II</a:t>
            </a:r>
            <a:r>
              <a:rPr lang="en-US" altLang="zh-CN" sz="3200" b="1" smtClean="0">
                <a:solidFill>
                  <a:schemeClr val="tx1"/>
                </a:solidFill>
              </a:rPr>
              <a:t>】</a:t>
            </a:r>
            <a:endParaRPr lang="zh-CN" altLang="en-US" sz="3200" b="1">
              <a:solidFill>
                <a:schemeClr val="tx1"/>
              </a:solidFill>
            </a:endParaRPr>
          </a:p>
        </p:txBody>
      </p:sp>
      <p:pic>
        <p:nvPicPr>
          <p:cNvPr id="4" name="图片 3" title=""/>
          <p:cNvPicPr>
            <a:picLocks noChangeAspect="1"/>
          </p:cNvPicPr>
          <p:nvPr>
            <p:custDataLst>
              <p:tags r:id="rId8"/>
            </p:custDataLst>
          </p:nvPr>
        </p:nvPicPr>
        <p:blipFill>
          <a:blip r:embed="rId7">
            <a:clrChange>
              <a:clrFrom>
                <a:srgbClr val="F6F6F6">
                  <a:alpha val="100000"/>
                </a:srgbClr>
              </a:clrFrom>
              <a:clrTo>
                <a:srgbClr val="F6F6F6">
                  <a:alpha val="100000"/>
                  <a:alpha val="0"/>
                </a:srgbClr>
              </a:clrTo>
            </a:clrChange>
          </a:blip>
          <a:stretch>
            <a:fillRect/>
          </a:stretch>
        </p:blipFill>
        <p:spPr>
          <a:xfrm>
            <a:off x="0" y="0"/>
            <a:ext cx="1099185" cy="1467485"/>
          </a:xfrm>
          <a:prstGeom prst="rect">
            <a:avLst/>
          </a:prstGeom>
        </p:spPr>
      </p:pic>
    </p:spTree>
    <p:custDataLst>
      <p:tags r:id="rId9"/>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pic>
        <p:nvPicPr>
          <p:cNvPr id="4" name="图片 3" title=""/>
          <p:cNvPicPr>
            <a:picLocks noChangeAspect="1"/>
          </p:cNvPicPr>
          <p:nvPr>
            <p:custDataLst>
              <p:tags r:id="rId4"/>
            </p:custDataLst>
          </p:nvPr>
        </p:nvPicPr>
        <p:blipFill>
          <a:blip r:embed="rId3">
            <a:clrChange>
              <a:clrFrom>
                <a:srgbClr val="F6F6F6">
                  <a:alpha val="100000"/>
                </a:srgbClr>
              </a:clrFrom>
              <a:clrTo>
                <a:srgbClr val="F6F6F6">
                  <a:alpha val="100000"/>
                  <a:alpha val="0"/>
                </a:srgbClr>
              </a:clrTo>
            </a:clrChange>
          </a:blip>
          <a:stretch>
            <a:fillRect/>
          </a:stretch>
        </p:blipFill>
        <p:spPr>
          <a:xfrm>
            <a:off x="0" y="0"/>
            <a:ext cx="1099185" cy="1467485"/>
          </a:xfrm>
          <a:prstGeom prst="rect">
            <a:avLst/>
          </a:prstGeom>
        </p:spPr>
      </p:pic>
      <p:sp>
        <p:nvSpPr>
          <p:cNvPr id="3" name="矩形 2" title=""/>
          <p:cNvSpPr/>
          <p:nvPr>
            <p:custDataLst>
              <p:tags r:id="rId5"/>
            </p:custDataLst>
          </p:nvPr>
        </p:nvSpPr>
        <p:spPr>
          <a:xfrm>
            <a:off x="1247081" y="379637"/>
            <a:ext cx="4994327" cy="769655"/>
          </a:xfrm>
          <a:prstGeom prst="rect">
            <a:avLst/>
          </a:prstGeom>
          <a:solidFill>
            <a:schemeClr val="bg2">
              <a:lumMod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b="1" smtClean="0">
                <a:solidFill>
                  <a:schemeClr val="tx1"/>
                </a:solidFill>
              </a:rPr>
              <a:t>【</a:t>
            </a:r>
            <a:r>
              <a:rPr lang="zh-CN" altLang="en-US" sz="3200" b="1" smtClean="0">
                <a:solidFill>
                  <a:schemeClr val="tx1"/>
                </a:solidFill>
              </a:rPr>
              <a:t>漫</a:t>
            </a:r>
            <a:r>
              <a:rPr lang="zh-CN" altLang="en-US" sz="3200" b="1">
                <a:solidFill>
                  <a:schemeClr val="tx1"/>
                </a:solidFill>
              </a:rPr>
              <a:t>画作文审</a:t>
            </a:r>
            <a:r>
              <a:rPr lang="zh-CN" altLang="en-US" sz="3200" b="1" smtClean="0">
                <a:solidFill>
                  <a:schemeClr val="tx1"/>
                </a:solidFill>
              </a:rPr>
              <a:t>题底</a:t>
            </a:r>
            <a:r>
              <a:rPr lang="zh-CN" altLang="en-US" sz="3200" b="1">
                <a:solidFill>
                  <a:schemeClr val="tx1"/>
                </a:solidFill>
              </a:rPr>
              <a:t>层逻</a:t>
            </a:r>
            <a:r>
              <a:rPr lang="zh-CN" altLang="en-US" sz="3200" b="1" smtClean="0">
                <a:solidFill>
                  <a:schemeClr val="tx1"/>
                </a:solidFill>
              </a:rPr>
              <a:t>辑</a:t>
            </a:r>
            <a:r>
              <a:rPr lang="en-US" altLang="zh-CN" sz="3200" b="1" smtClean="0">
                <a:solidFill>
                  <a:schemeClr val="tx1"/>
                </a:solidFill>
              </a:rPr>
              <a:t>】</a:t>
            </a:r>
            <a:endParaRPr lang="zh-CN" altLang="en-US" sz="3200" b="1">
              <a:solidFill>
                <a:schemeClr val="tx1"/>
              </a:solidFill>
            </a:endParaRPr>
          </a:p>
        </p:txBody>
      </p:sp>
      <p:sp>
        <p:nvSpPr>
          <p:cNvPr id="2" name="文本框 1" title=""/>
          <p:cNvSpPr txBox="1"/>
          <p:nvPr>
            <p:custDataLst>
              <p:tags r:id="rId6"/>
            </p:custDataLst>
          </p:nvPr>
        </p:nvSpPr>
        <p:spPr>
          <a:xfrm>
            <a:off x="520117" y="1598277"/>
            <a:ext cx="5972962" cy="3970318"/>
          </a:xfrm>
          <a:prstGeom prst="rect">
            <a:avLst/>
          </a:prstGeom>
        </p:spPr>
        <p:txBody>
          <a:bodyPr wrap="square">
            <a:spAutoFit/>
          </a:bodyPr>
          <a:lstStyle/>
          <a:p>
            <a:pPr algn="l">
              <a:lnSpc>
                <a:spcPct val="150000"/>
              </a:lnSpc>
            </a:pPr>
            <a:r>
              <a:rPr lang="en-US" altLang="zh-CN" sz="2800" b="1">
                <a:latin typeface="楷体" charset="-122"/>
                <a:ea typeface="楷体" charset="-122"/>
                <a:cs typeface="楷体" charset="-122"/>
              </a:rPr>
              <a:t>1.</a:t>
            </a:r>
            <a:r>
              <a:rPr lang="zh-CN" altLang="en-US" sz="2800" b="1">
                <a:latin typeface="楷体" charset="-122"/>
                <a:ea typeface="楷体" charset="-122"/>
                <a:cs typeface="楷体" charset="-122"/>
              </a:rPr>
              <a:t>读懂画面内容：看到什么写什么，客观呈现画面内容（画面构成要素）。</a:t>
            </a:r>
          </a:p>
          <a:p>
            <a:pPr algn="l">
              <a:lnSpc>
                <a:spcPct val="150000"/>
              </a:lnSpc>
            </a:pPr>
            <a:r>
              <a:rPr lang="en-US" altLang="zh-CN" sz="2800" b="1">
                <a:latin typeface="楷体" charset="-122"/>
                <a:ea typeface="楷体" charset="-122"/>
                <a:cs typeface="楷体" charset="-122"/>
              </a:rPr>
              <a:t>2.</a:t>
            </a:r>
            <a:r>
              <a:rPr lang="zh-CN" altLang="en-US" sz="2800" b="1">
                <a:latin typeface="楷体" charset="-122"/>
                <a:ea typeface="楷体" charset="-122"/>
                <a:cs typeface="楷体" charset="-122"/>
              </a:rPr>
              <a:t>把握漫画寓意：由漫画画面内容提升至道理层面，解读内涵启示。</a:t>
            </a:r>
          </a:p>
          <a:p>
            <a:pPr algn="l">
              <a:lnSpc>
                <a:spcPct val="150000"/>
              </a:lnSpc>
            </a:pPr>
            <a:r>
              <a:rPr lang="en-US" altLang="zh-CN" sz="2800" b="1">
                <a:latin typeface="楷体" charset="-122"/>
                <a:ea typeface="楷体" charset="-122"/>
                <a:cs typeface="楷体" charset="-122"/>
              </a:rPr>
              <a:t>3.</a:t>
            </a:r>
            <a:r>
              <a:rPr lang="zh-CN" altLang="en-US" sz="2800" b="1">
                <a:latin typeface="楷体" charset="-122"/>
                <a:ea typeface="楷体" charset="-122"/>
                <a:cs typeface="楷体" charset="-122"/>
              </a:rPr>
              <a:t>进行漫画联系：由此及彼，关照生活。</a:t>
            </a:r>
          </a:p>
        </p:txBody>
      </p:sp>
      <p:pic>
        <p:nvPicPr>
          <p:cNvPr id="6" name="图片 5" title=""/>
          <p:cNvPicPr>
            <a:picLocks noChangeAspect="1"/>
          </p:cNvPicPr>
          <p:nvPr>
            <p:custDataLst>
              <p:tags r:id="rId8"/>
            </p:custDataLst>
          </p:nvPr>
        </p:nvPicPr>
        <p:blipFill>
          <a:blip r:embed="rId7"/>
          <a:stretch>
            <a:fillRect/>
          </a:stretch>
        </p:blipFill>
        <p:spPr>
          <a:xfrm>
            <a:off x="6603330" y="1716557"/>
            <a:ext cx="5206365" cy="3695700"/>
          </a:xfrm>
          <a:prstGeom prst="rect">
            <a:avLst/>
          </a:prstGeom>
        </p:spPr>
      </p:pic>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pic>
        <p:nvPicPr>
          <p:cNvPr id="3" name="图片 2" title=""/>
          <p:cNvPicPr>
            <a:picLocks noChangeAspect="1"/>
          </p:cNvPicPr>
          <p:nvPr>
            <p:custDataLst>
              <p:tags r:id="rId4"/>
            </p:custDataLst>
          </p:nvPr>
        </p:nvPicPr>
        <p:blipFill>
          <a:blip r:embed="rId3">
            <a:clrChange>
              <a:clrFrom>
                <a:srgbClr val="F6F6F6">
                  <a:alpha val="100000"/>
                </a:srgbClr>
              </a:clrFrom>
              <a:clrTo>
                <a:srgbClr val="F6F6F6">
                  <a:alpha val="100000"/>
                  <a:alpha val="0"/>
                </a:srgbClr>
              </a:clrTo>
            </a:clrChange>
          </a:blip>
          <a:stretch>
            <a:fillRect/>
          </a:stretch>
        </p:blipFill>
        <p:spPr>
          <a:xfrm>
            <a:off x="90805" y="0"/>
            <a:ext cx="835660" cy="1115695"/>
          </a:xfrm>
          <a:prstGeom prst="rect">
            <a:avLst/>
          </a:prstGeom>
        </p:spPr>
      </p:pic>
      <p:graphicFrame>
        <p:nvGraphicFramePr>
          <p:cNvPr id="8" name="表格 7" title=""/>
          <p:cNvGraphicFramePr>
            <a:graphicFrameLocks noGrp="1"/>
          </p:cNvGraphicFramePr>
          <p:nvPr>
            <p:custDataLst>
              <p:tags r:id="rId5"/>
            </p:custDataLst>
          </p:nvPr>
        </p:nvGraphicFramePr>
        <p:xfrm>
          <a:off x="572134" y="2244723"/>
          <a:ext cx="10912393" cy="3958731"/>
        </p:xfrm>
        <a:graphic>
          <a:graphicData uri="http://schemas.openxmlformats.org/drawingml/2006/table">
            <a:tbl>
              <a:tblPr firstRow="1" bandRow="1">
                <a:tableStyleId>{5C22544A-7EE6-4342-B048-85BDC9FD1C3A}</a:tableStyleId>
              </a:tblPr>
              <a:tblGrid>
                <a:gridCol w="2063415"/>
                <a:gridCol w="2064067"/>
                <a:gridCol w="2262071"/>
                <a:gridCol w="2260769"/>
                <a:gridCol w="2262071"/>
              </a:tblGrid>
              <a:tr h="677295">
                <a:tc>
                  <a:txBody>
                    <a:bodyPr vert="horz" wrap="square"/>
                    <a:lstStyle/>
                    <a:p>
                      <a:pPr>
                        <a:buNone/>
                      </a:pPr>
                      <a:endParaRPr lang="zh-CN" altLang="en-US" sz="2800">
                        <a:latin typeface="楷体" charset="-122"/>
                        <a:ea typeface="楷体" charset="-122"/>
                      </a:endParaRPr>
                    </a:p>
                  </a:txBody>
                  <a:tcPr/>
                </a:tc>
                <a:tc>
                  <a:txBody>
                    <a:bodyPr vert="horz" wrap="square"/>
                    <a:lstStyle/>
                    <a:p>
                      <a:pPr algn="ctr">
                        <a:buNone/>
                      </a:pPr>
                      <a:r>
                        <a:rPr lang="zh-CN" altLang="en-US" sz="2800">
                          <a:latin typeface="微软雅黑" charset="-122"/>
                          <a:ea typeface="微软雅黑" charset="-122"/>
                        </a:rPr>
                        <a:t>观察维度</a:t>
                      </a:r>
                    </a:p>
                  </a:txBody>
                  <a:tcPr anchor="ctr"/>
                </a:tc>
                <a:tc>
                  <a:txBody>
                    <a:bodyPr vert="horz" wrap="square"/>
                    <a:lstStyle/>
                    <a:p>
                      <a:pPr algn="ctr">
                        <a:buNone/>
                      </a:pPr>
                      <a:r>
                        <a:rPr lang="zh-CN" altLang="en-US" sz="2800">
                          <a:latin typeface="微软雅黑" charset="-122"/>
                          <a:ea typeface="微软雅黑" charset="-122"/>
                        </a:rPr>
                        <a:t>观察所得</a:t>
                      </a:r>
                    </a:p>
                  </a:txBody>
                  <a:tcPr anchor="ctr"/>
                </a:tc>
                <a:tc>
                  <a:txBody>
                    <a:bodyPr vert="horz" wrap="square"/>
                    <a:lstStyle/>
                    <a:p>
                      <a:pPr algn="ctr">
                        <a:buNone/>
                      </a:pPr>
                      <a:r>
                        <a:rPr lang="zh-CN" altLang="en-US" sz="2800">
                          <a:latin typeface="微软雅黑" charset="-122"/>
                          <a:ea typeface="微软雅黑" charset="-122"/>
                        </a:rPr>
                        <a:t>追问所得</a:t>
                      </a:r>
                    </a:p>
                  </a:txBody>
                  <a:tcPr anchor="ctr"/>
                </a:tc>
                <a:tc>
                  <a:txBody>
                    <a:bodyPr vert="horz" wrap="square"/>
                    <a:lstStyle/>
                    <a:p>
                      <a:pPr algn="ctr">
                        <a:buNone/>
                      </a:pPr>
                      <a:r>
                        <a:rPr lang="zh-CN" altLang="en-US" sz="2800">
                          <a:latin typeface="微软雅黑" charset="-122"/>
                          <a:ea typeface="微软雅黑" charset="-122"/>
                        </a:rPr>
                        <a:t>得到启示</a:t>
                      </a:r>
                    </a:p>
                  </a:txBody>
                  <a:tcPr anchor="ctr"/>
                </a:tc>
              </a:tr>
              <a:tr h="677295">
                <a:tc rowSpan="3">
                  <a:txBody>
                    <a:bodyPr vert="horz" wrap="square"/>
                    <a:lstStyle/>
                    <a:p>
                      <a:pPr algn="ctr">
                        <a:buNone/>
                      </a:pPr>
                      <a:r>
                        <a:rPr lang="zh-CN" altLang="en-US" sz="2800" b="1">
                          <a:latin typeface="微软雅黑" charset="-122"/>
                          <a:ea typeface="微软雅黑" charset="-122"/>
                        </a:rPr>
                        <a:t>整体观察</a:t>
                      </a:r>
                    </a:p>
                  </a:txBody>
                  <a:tcPr anchor="ctr"/>
                </a:tc>
                <a:tc>
                  <a:txBody>
                    <a:bodyPr vert="horz" wrap="square"/>
                    <a:lstStyle/>
                    <a:p>
                      <a:pPr algn="ctr">
                        <a:buNone/>
                      </a:pPr>
                      <a:r>
                        <a:rPr lang="zh-CN" altLang="en-US" sz="2800">
                          <a:latin typeface="楷体" charset="-122"/>
                          <a:ea typeface="楷体" charset="-122"/>
                        </a:rPr>
                        <a:t>漫画内容</a:t>
                      </a:r>
                    </a:p>
                  </a:txBody>
                  <a:tcPr anchor="ctr"/>
                </a:tc>
                <a:tc>
                  <a:txBody>
                    <a:bodyPr vert="horz" wrap="square"/>
                    <a:lstStyle/>
                    <a:p>
                      <a:pPr algn="ctr">
                        <a:buNone/>
                      </a:pPr>
                      <a:endParaRPr lang="zh-CN" altLang="en-US" sz="2800">
                        <a:latin typeface="楷体" charset="-122"/>
                        <a:ea typeface="楷体" charset="-122"/>
                      </a:endParaRPr>
                    </a:p>
                  </a:txBody>
                  <a:tcPr anchor="ctr"/>
                </a:tc>
                <a:tc>
                  <a:txBody>
                    <a:bodyPr vert="horz" wrap="square"/>
                    <a:lstStyle/>
                    <a:p>
                      <a:pPr algn="ctr">
                        <a:buNone/>
                      </a:pPr>
                      <a:endParaRPr lang="zh-CN" altLang="en-US" sz="2800">
                        <a:latin typeface="楷体" charset="-122"/>
                        <a:ea typeface="楷体" charset="-122"/>
                      </a:endParaRPr>
                    </a:p>
                  </a:txBody>
                  <a:tcPr anchor="ctr"/>
                </a:tc>
                <a:tc>
                  <a:txBody>
                    <a:bodyPr vert="horz" wrap="square"/>
                    <a:lstStyle/>
                    <a:p>
                      <a:pPr algn="ctr">
                        <a:buNone/>
                      </a:pPr>
                      <a:endParaRPr lang="zh-CN" altLang="en-US" sz="2800">
                        <a:latin typeface="楷体" charset="-122"/>
                        <a:ea typeface="楷体" charset="-122"/>
                      </a:endParaRPr>
                    </a:p>
                  </a:txBody>
                  <a:tcPr anchor="ctr"/>
                </a:tc>
              </a:tr>
              <a:tr h="677295">
                <a:tc vMerge="1">
                  <a:txBody>
                    <a:bodyPr vert="horz" wrap="square"/>
                    <a:lstStyle/>
                    <a:p>
                      <a:endParaRPr lang="zh-CN"/>
                    </a:p>
                  </a:txBody>
                  <a:tcPr/>
                </a:tc>
                <a:tc>
                  <a:txBody>
                    <a:bodyPr vert="horz" wrap="square"/>
                    <a:lstStyle/>
                    <a:p>
                      <a:pPr algn="ctr">
                        <a:buNone/>
                      </a:pPr>
                      <a:r>
                        <a:rPr lang="zh-CN" altLang="en-US" sz="2800">
                          <a:latin typeface="楷体" charset="-122"/>
                          <a:ea typeface="楷体" charset="-122"/>
                        </a:rPr>
                        <a:t>漫画题目</a:t>
                      </a:r>
                    </a:p>
                  </a:txBody>
                  <a:tcPr anchor="ctr"/>
                </a:tc>
                <a:tc>
                  <a:txBody>
                    <a:bodyPr vert="horz" wrap="square"/>
                    <a:lstStyle/>
                    <a:p>
                      <a:pPr algn="ctr">
                        <a:buNone/>
                      </a:pPr>
                      <a:endParaRPr lang="zh-CN" altLang="en-US" sz="2800">
                        <a:latin typeface="楷体" charset="-122"/>
                        <a:ea typeface="楷体" charset="-122"/>
                        <a:sym typeface="+mn-ea"/>
                      </a:endParaRPr>
                    </a:p>
                  </a:txBody>
                  <a:tcPr anchor="ctr"/>
                </a:tc>
                <a:tc>
                  <a:txBody>
                    <a:bodyPr vert="horz" wrap="square"/>
                    <a:lstStyle/>
                    <a:p>
                      <a:pPr algn="ctr">
                        <a:buNone/>
                      </a:pPr>
                      <a:endParaRPr lang="zh-CN" altLang="en-US" sz="2800">
                        <a:latin typeface="楷体" charset="-122"/>
                        <a:ea typeface="楷体" charset="-122"/>
                        <a:sym typeface="+mn-ea"/>
                      </a:endParaRPr>
                    </a:p>
                  </a:txBody>
                  <a:tcPr anchor="ctr"/>
                </a:tc>
                <a:tc>
                  <a:txBody>
                    <a:bodyPr vert="horz" wrap="square"/>
                    <a:lstStyle/>
                    <a:p>
                      <a:pPr algn="ctr">
                        <a:buNone/>
                      </a:pPr>
                      <a:endParaRPr lang="zh-CN" altLang="en-US" sz="2800">
                        <a:latin typeface="楷体" charset="-122"/>
                        <a:ea typeface="楷体" charset="-122"/>
                        <a:sym typeface="+mn-ea"/>
                      </a:endParaRPr>
                    </a:p>
                  </a:txBody>
                  <a:tcPr anchor="ctr"/>
                </a:tc>
              </a:tr>
              <a:tr h="731620">
                <a:tc vMerge="1">
                  <a:txBody>
                    <a:bodyPr vert="horz" wrap="square"/>
                    <a:lstStyle/>
                    <a:p>
                      <a:endParaRPr lang="zh-CN"/>
                    </a:p>
                  </a:txBody>
                  <a:tcPr/>
                </a:tc>
                <a:tc>
                  <a:txBody>
                    <a:bodyPr vert="horz" wrap="square"/>
                    <a:lstStyle/>
                    <a:p>
                      <a:pPr algn="ctr">
                        <a:buNone/>
                      </a:pPr>
                      <a:r>
                        <a:rPr lang="zh-CN" altLang="en-US" sz="2800">
                          <a:latin typeface="楷体" charset="-122"/>
                          <a:ea typeface="楷体" charset="-122"/>
                        </a:rPr>
                        <a:t>画中文字</a:t>
                      </a:r>
                    </a:p>
                  </a:txBody>
                  <a:tcPr anchor="ctr"/>
                </a:tc>
                <a:tc>
                  <a:txBody>
                    <a:bodyPr vert="horz" wrap="square"/>
                    <a:lstStyle/>
                    <a:p>
                      <a:pPr algn="ctr">
                        <a:buNone/>
                      </a:pPr>
                      <a:endParaRPr lang="zh-CN" altLang="en-US" sz="2800">
                        <a:latin typeface="楷体" charset="-122"/>
                        <a:ea typeface="楷体" charset="-122"/>
                      </a:endParaRPr>
                    </a:p>
                  </a:txBody>
                  <a:tcPr anchor="ctr"/>
                </a:tc>
                <a:tc>
                  <a:txBody>
                    <a:bodyPr vert="horz" wrap="square"/>
                    <a:lstStyle/>
                    <a:p>
                      <a:pPr algn="ctr">
                        <a:buNone/>
                      </a:pPr>
                      <a:endParaRPr lang="zh-CN" altLang="en-US" sz="2800">
                        <a:latin typeface="楷体" charset="-122"/>
                        <a:ea typeface="楷体" charset="-122"/>
                      </a:endParaRPr>
                    </a:p>
                  </a:txBody>
                  <a:tcPr anchor="ctr"/>
                </a:tc>
                <a:tc>
                  <a:txBody>
                    <a:bodyPr vert="horz" wrap="square"/>
                    <a:lstStyle/>
                    <a:p>
                      <a:pPr algn="ctr">
                        <a:buNone/>
                      </a:pPr>
                      <a:endParaRPr lang="zh-CN" altLang="en-US" sz="2800">
                        <a:latin typeface="楷体" charset="-122"/>
                        <a:ea typeface="楷体" charset="-122"/>
                      </a:endParaRPr>
                    </a:p>
                  </a:txBody>
                  <a:tcPr anchor="ctr"/>
                </a:tc>
              </a:tr>
              <a:tr h="1195226">
                <a:tc>
                  <a:txBody>
                    <a:bodyPr vert="horz" wrap="square"/>
                    <a:lstStyle/>
                    <a:p>
                      <a:pPr algn="ctr">
                        <a:buNone/>
                      </a:pPr>
                      <a:r>
                        <a:rPr lang="zh-CN" altLang="en-US" sz="2800" b="1">
                          <a:latin typeface="微软雅黑" charset="-122"/>
                          <a:ea typeface="微软雅黑" charset="-122"/>
                        </a:rPr>
                        <a:t>类比联想</a:t>
                      </a:r>
                    </a:p>
                  </a:txBody>
                  <a:tcPr anchor="ctr"/>
                </a:tc>
                <a:tc gridSpan="4">
                  <a:txBody>
                    <a:bodyPr vert="horz" wrap="square"/>
                    <a:lstStyle/>
                    <a:p>
                      <a:pPr>
                        <a:buNone/>
                      </a:pPr>
                      <a:endParaRPr lang="zh-CN" altLang="en-US" sz="2800">
                        <a:latin typeface="楷体" charset="-122"/>
                        <a:ea typeface="楷体" charset="-122"/>
                      </a:endParaRPr>
                    </a:p>
                  </a:txBody>
                  <a:tcPr/>
                </a:tc>
                <a:tc hMerge="1">
                  <a:txBody>
                    <a:bodyPr vert="horz" wrap="square"/>
                    <a:lstStyle/>
                    <a:p>
                      <a:endParaRPr lang="zh-CN"/>
                    </a:p>
                  </a:txBody>
                  <a:tcPr/>
                </a:tc>
                <a:tc hMerge="1">
                  <a:txBody>
                    <a:bodyPr vert="horz" wrap="square"/>
                    <a:lstStyle/>
                    <a:p>
                      <a:endParaRPr lang="zh-CN"/>
                    </a:p>
                  </a:txBody>
                  <a:tcPr/>
                </a:tc>
                <a:tc hMerge="1">
                  <a:txBody>
                    <a:bodyPr vert="horz" wrap="square"/>
                    <a:lstStyle/>
                    <a:p>
                      <a:endParaRPr lang="zh-CN"/>
                    </a:p>
                  </a:txBody>
                  <a:tcPr/>
                </a:tc>
              </a:tr>
            </a:tbl>
          </a:graphicData>
        </a:graphic>
      </p:graphicFrame>
      <p:sp>
        <p:nvSpPr>
          <p:cNvPr id="10" name="矩形 9" title=""/>
          <p:cNvSpPr/>
          <p:nvPr>
            <p:custDataLst>
              <p:tags r:id="rId6"/>
            </p:custDataLst>
          </p:nvPr>
        </p:nvSpPr>
        <p:spPr>
          <a:xfrm>
            <a:off x="1078659" y="478172"/>
            <a:ext cx="3009530" cy="562063"/>
          </a:xfrm>
          <a:prstGeom prst="rect">
            <a:avLst/>
          </a:prstGeom>
          <a:solidFill>
            <a:schemeClr val="bg2">
              <a:lumMod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b="1" smtClean="0">
                <a:solidFill>
                  <a:schemeClr val="tx1"/>
                </a:solidFill>
              </a:rPr>
              <a:t>【</a:t>
            </a:r>
            <a:r>
              <a:rPr lang="zh-CN" altLang="en-US" sz="3200" b="1" smtClean="0">
                <a:solidFill>
                  <a:schemeClr val="tx1"/>
                </a:solidFill>
              </a:rPr>
              <a:t>表格审题法</a:t>
            </a:r>
            <a:r>
              <a:rPr lang="en-US" altLang="zh-CN" sz="3200" b="1" smtClean="0">
                <a:solidFill>
                  <a:schemeClr val="tx1"/>
                </a:solidFill>
              </a:rPr>
              <a:t>】</a:t>
            </a:r>
            <a:endParaRPr lang="zh-CN" altLang="en-US" sz="3200" b="1">
              <a:solidFill>
                <a:schemeClr val="tx1"/>
              </a:solidFill>
            </a:endParaRPr>
          </a:p>
        </p:txBody>
      </p:sp>
      <p:sp>
        <p:nvSpPr>
          <p:cNvPr id="12" name="文本框 11" title=""/>
          <p:cNvSpPr txBox="1"/>
          <p:nvPr>
            <p:custDataLst>
              <p:tags r:id="rId7"/>
            </p:custDataLst>
          </p:nvPr>
        </p:nvSpPr>
        <p:spPr>
          <a:xfrm>
            <a:off x="578840" y="1115695"/>
            <a:ext cx="10905688" cy="953135"/>
          </a:xfrm>
          <a:prstGeom prst="rect">
            <a:avLst/>
          </a:prstGeom>
        </p:spPr>
        <p:txBody>
          <a:bodyPr wrap="square">
            <a:spAutoFit/>
          </a:bodyPr>
          <a:lstStyle/>
          <a:p>
            <a:pPr algn="l"/>
            <a:r>
              <a:rPr lang="zh-CN" altLang="en-US" sz="2800" b="1">
                <a:solidFill>
                  <a:srgbClr val="FF0000"/>
                </a:solidFill>
                <a:latin typeface="微软雅黑" charset="-122"/>
                <a:ea typeface="微软雅黑" charset="-122"/>
              </a:rPr>
              <a:t>此类题型，在弄清楚写作的底层逻辑后，可采用表格法观察漫画，以进行精准审题。以下呈现</a:t>
            </a:r>
            <a:r>
              <a:rPr lang="en-US" altLang="zh-CN" sz="2800" b="1">
                <a:solidFill>
                  <a:srgbClr val="FF0000"/>
                </a:solidFill>
                <a:latin typeface="微软雅黑" charset="-122"/>
                <a:ea typeface="微软雅黑" charset="-122"/>
              </a:rPr>
              <a:t>“</a:t>
            </a:r>
            <a:r>
              <a:rPr lang="zh-CN" altLang="en-US" sz="2800" b="1">
                <a:solidFill>
                  <a:srgbClr val="FF0000"/>
                </a:solidFill>
                <a:latin typeface="微软雅黑" charset="-122"/>
                <a:ea typeface="微软雅黑" charset="-122"/>
              </a:rPr>
              <a:t>表格法</a:t>
            </a:r>
            <a:r>
              <a:rPr lang="en-US" altLang="zh-CN" sz="2800" b="1">
                <a:solidFill>
                  <a:srgbClr val="FF0000"/>
                </a:solidFill>
                <a:latin typeface="微软雅黑" charset="-122"/>
                <a:ea typeface="微软雅黑" charset="-122"/>
              </a:rPr>
              <a:t>”</a:t>
            </a:r>
            <a:r>
              <a:rPr lang="zh-CN" altLang="en-US" sz="2800" b="1">
                <a:solidFill>
                  <a:srgbClr val="FF0000"/>
                </a:solidFill>
                <a:latin typeface="微软雅黑" charset="-122"/>
                <a:ea typeface="微软雅黑" charset="-122"/>
              </a:rPr>
              <a:t>模</a:t>
            </a:r>
            <a:r>
              <a:rPr lang="zh-CN" altLang="en-US" sz="2800" b="1" smtClean="0">
                <a:solidFill>
                  <a:srgbClr val="FF0000"/>
                </a:solidFill>
                <a:latin typeface="微软雅黑" charset="-122"/>
                <a:ea typeface="微软雅黑" charset="-122"/>
              </a:rPr>
              <a:t>板。</a:t>
            </a:r>
            <a:endParaRPr lang="zh-CN" altLang="en-US" sz="2800" b="1">
              <a:solidFill>
                <a:srgbClr val="FF0000"/>
              </a:solidFill>
              <a:latin typeface="微软雅黑" charset="-122"/>
              <a:ea typeface="微软雅黑" charset="-122"/>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pic>
        <p:nvPicPr>
          <p:cNvPr id="3" name="图片 2" title=""/>
          <p:cNvPicPr>
            <a:picLocks noChangeAspect="1"/>
          </p:cNvPicPr>
          <p:nvPr>
            <p:custDataLst>
              <p:tags r:id="rId4"/>
            </p:custDataLst>
          </p:nvPr>
        </p:nvPicPr>
        <p:blipFill>
          <a:blip r:embed="rId3">
            <a:clrChange>
              <a:clrFrom>
                <a:srgbClr val="F6F6F6">
                  <a:alpha val="100000"/>
                </a:srgbClr>
              </a:clrFrom>
              <a:clrTo>
                <a:srgbClr val="F6F6F6">
                  <a:alpha val="100000"/>
                  <a:alpha val="0"/>
                </a:srgbClr>
              </a:clrTo>
            </a:clrChange>
          </a:blip>
          <a:stretch>
            <a:fillRect/>
          </a:stretch>
        </p:blipFill>
        <p:spPr>
          <a:xfrm>
            <a:off x="90805" y="0"/>
            <a:ext cx="835660" cy="1115695"/>
          </a:xfrm>
          <a:prstGeom prst="rect">
            <a:avLst/>
          </a:prstGeom>
        </p:spPr>
      </p:pic>
      <p:sp>
        <p:nvSpPr>
          <p:cNvPr id="10" name="矩形 9" title=""/>
          <p:cNvSpPr/>
          <p:nvPr>
            <p:custDataLst>
              <p:tags r:id="rId5"/>
            </p:custDataLst>
          </p:nvPr>
        </p:nvSpPr>
        <p:spPr>
          <a:xfrm>
            <a:off x="1078659" y="478172"/>
            <a:ext cx="3009530" cy="562063"/>
          </a:xfrm>
          <a:prstGeom prst="rect">
            <a:avLst/>
          </a:prstGeom>
          <a:solidFill>
            <a:schemeClr val="bg2">
              <a:lumMod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b="1" smtClean="0">
                <a:solidFill>
                  <a:schemeClr val="tx1"/>
                </a:solidFill>
              </a:rPr>
              <a:t>【</a:t>
            </a:r>
            <a:r>
              <a:rPr lang="zh-CN" altLang="en-US" sz="3200" b="1" smtClean="0">
                <a:solidFill>
                  <a:schemeClr val="tx1"/>
                </a:solidFill>
              </a:rPr>
              <a:t>表格审题法</a:t>
            </a:r>
            <a:r>
              <a:rPr lang="en-US" altLang="zh-CN" sz="3200" b="1" smtClean="0">
                <a:solidFill>
                  <a:schemeClr val="tx1"/>
                </a:solidFill>
              </a:rPr>
              <a:t>】</a:t>
            </a:r>
            <a:endParaRPr lang="zh-CN" altLang="en-US" sz="3200" b="1">
              <a:solidFill>
                <a:schemeClr val="tx1"/>
              </a:solidFill>
            </a:endParaRPr>
          </a:p>
        </p:txBody>
      </p:sp>
      <p:sp>
        <p:nvSpPr>
          <p:cNvPr id="12" name="文本框 11" title=""/>
          <p:cNvSpPr txBox="1"/>
          <p:nvPr>
            <p:custDataLst>
              <p:tags r:id="rId6"/>
            </p:custDataLst>
          </p:nvPr>
        </p:nvSpPr>
        <p:spPr>
          <a:xfrm>
            <a:off x="377505" y="1115695"/>
            <a:ext cx="11442583" cy="400110"/>
          </a:xfrm>
          <a:prstGeom prst="rect">
            <a:avLst/>
          </a:prstGeom>
        </p:spPr>
        <p:txBody>
          <a:bodyPr wrap="square">
            <a:spAutoFit/>
          </a:bodyPr>
          <a:lstStyle/>
          <a:p>
            <a:pPr algn="l"/>
            <a:r>
              <a:rPr lang="zh-CN" altLang="en-US" sz="2000" b="1" smtClean="0">
                <a:solidFill>
                  <a:srgbClr val="FF0000"/>
                </a:solidFill>
                <a:latin typeface="微软雅黑" charset="-122"/>
                <a:ea typeface="微软雅黑" charset="-122"/>
              </a:rPr>
              <a:t>在</a:t>
            </a:r>
            <a:r>
              <a:rPr lang="zh-CN" altLang="en-US" sz="2000" b="1">
                <a:solidFill>
                  <a:srgbClr val="FF0000"/>
                </a:solidFill>
                <a:latin typeface="微软雅黑" charset="-122"/>
                <a:ea typeface="微软雅黑" charset="-122"/>
              </a:rPr>
              <a:t>弄清楚写作的底层逻辑后，可采用表格法观察漫画，以进行精准审题。以下呈现</a:t>
            </a:r>
            <a:r>
              <a:rPr lang="en-US" altLang="zh-CN" sz="2000" b="1">
                <a:solidFill>
                  <a:srgbClr val="FF0000"/>
                </a:solidFill>
                <a:latin typeface="微软雅黑" charset="-122"/>
                <a:ea typeface="微软雅黑" charset="-122"/>
              </a:rPr>
              <a:t>“</a:t>
            </a:r>
            <a:r>
              <a:rPr lang="zh-CN" altLang="en-US" sz="2000" b="1">
                <a:solidFill>
                  <a:srgbClr val="FF0000"/>
                </a:solidFill>
                <a:latin typeface="微软雅黑" charset="-122"/>
                <a:ea typeface="微软雅黑" charset="-122"/>
              </a:rPr>
              <a:t>表格法</a:t>
            </a:r>
            <a:r>
              <a:rPr lang="en-US" altLang="zh-CN" sz="2000" b="1">
                <a:solidFill>
                  <a:srgbClr val="FF0000"/>
                </a:solidFill>
                <a:latin typeface="微软雅黑" charset="-122"/>
                <a:ea typeface="微软雅黑" charset="-122"/>
              </a:rPr>
              <a:t>”</a:t>
            </a:r>
            <a:r>
              <a:rPr lang="zh-CN" altLang="en-US" sz="2000" b="1">
                <a:solidFill>
                  <a:srgbClr val="FF0000"/>
                </a:solidFill>
                <a:latin typeface="微软雅黑" charset="-122"/>
                <a:ea typeface="微软雅黑" charset="-122"/>
              </a:rPr>
              <a:t>模</a:t>
            </a:r>
            <a:r>
              <a:rPr lang="zh-CN" altLang="en-US" sz="2000" b="1" smtClean="0">
                <a:solidFill>
                  <a:srgbClr val="FF0000"/>
                </a:solidFill>
                <a:latin typeface="微软雅黑" charset="-122"/>
                <a:ea typeface="微软雅黑" charset="-122"/>
              </a:rPr>
              <a:t>板。</a:t>
            </a:r>
            <a:endParaRPr lang="zh-CN" altLang="en-US" sz="2000" b="1">
              <a:solidFill>
                <a:srgbClr val="FF0000"/>
              </a:solidFill>
              <a:latin typeface="微软雅黑" charset="-122"/>
              <a:ea typeface="微软雅黑" charset="-122"/>
            </a:endParaRPr>
          </a:p>
        </p:txBody>
      </p:sp>
      <p:graphicFrame>
        <p:nvGraphicFramePr>
          <p:cNvPr id="6" name="表格 5" title=""/>
          <p:cNvGraphicFramePr>
            <a:graphicFrameLocks noGrp="1"/>
          </p:cNvGraphicFramePr>
          <p:nvPr>
            <p:custDataLst>
              <p:tags r:id="rId7"/>
            </p:custDataLst>
          </p:nvPr>
        </p:nvGraphicFramePr>
        <p:xfrm>
          <a:off x="382242" y="1560353"/>
          <a:ext cx="11429457" cy="4947376"/>
        </p:xfrm>
        <a:graphic>
          <a:graphicData uri="http://schemas.openxmlformats.org/drawingml/2006/table">
            <a:tbl>
              <a:tblPr firstRow="1" bandRow="1">
                <a:tableStyleId>{5C22544A-7EE6-4342-B048-85BDC9FD1C3A}</a:tableStyleId>
              </a:tblPr>
              <a:tblGrid>
                <a:gridCol w="470371"/>
                <a:gridCol w="1194301"/>
                <a:gridCol w="4160939"/>
                <a:gridCol w="1694576"/>
                <a:gridCol w="3909270"/>
              </a:tblGrid>
              <a:tr h="413536">
                <a:tc>
                  <a:txBody>
                    <a:bodyPr vert="horz" wrap="square"/>
                    <a:lstStyle/>
                    <a:p>
                      <a:pPr>
                        <a:buNone/>
                      </a:pPr>
                      <a:endParaRPr lang="zh-CN" altLang="en-US" sz="1800">
                        <a:latin typeface="楷体" charset="-122"/>
                        <a:ea typeface="楷体" charset="-122"/>
                      </a:endParaRPr>
                    </a:p>
                  </a:txBody>
                  <a:tcPr/>
                </a:tc>
                <a:tc>
                  <a:txBody>
                    <a:bodyPr vert="horz" wrap="square"/>
                    <a:lstStyle/>
                    <a:p>
                      <a:pPr algn="ctr">
                        <a:buNone/>
                      </a:pPr>
                      <a:r>
                        <a:rPr lang="zh-CN" altLang="en-US" sz="1800">
                          <a:latin typeface="微软雅黑" charset="-122"/>
                          <a:ea typeface="微软雅黑" charset="-122"/>
                        </a:rPr>
                        <a:t>观察维度</a:t>
                      </a:r>
                    </a:p>
                  </a:txBody>
                  <a:tcPr/>
                </a:tc>
                <a:tc>
                  <a:txBody>
                    <a:bodyPr vert="horz" wrap="square"/>
                    <a:lstStyle/>
                    <a:p>
                      <a:pPr algn="ctr">
                        <a:buNone/>
                      </a:pPr>
                      <a:r>
                        <a:rPr lang="zh-CN" altLang="en-US" sz="1800">
                          <a:latin typeface="微软雅黑" charset="-122"/>
                          <a:ea typeface="微软雅黑" charset="-122"/>
                        </a:rPr>
                        <a:t>观察所得</a:t>
                      </a:r>
                    </a:p>
                  </a:txBody>
                  <a:tcPr/>
                </a:tc>
                <a:tc>
                  <a:txBody>
                    <a:bodyPr vert="horz" wrap="square"/>
                    <a:lstStyle/>
                    <a:p>
                      <a:pPr algn="ctr">
                        <a:buNone/>
                      </a:pPr>
                      <a:r>
                        <a:rPr lang="zh-CN" altLang="en-US" sz="1800">
                          <a:latin typeface="微软雅黑" charset="-122"/>
                          <a:ea typeface="微软雅黑" charset="-122"/>
                        </a:rPr>
                        <a:t>追问所得</a:t>
                      </a:r>
                    </a:p>
                  </a:txBody>
                  <a:tcPr/>
                </a:tc>
                <a:tc>
                  <a:txBody>
                    <a:bodyPr vert="horz" wrap="square"/>
                    <a:lstStyle/>
                    <a:p>
                      <a:pPr algn="ctr">
                        <a:buNone/>
                      </a:pPr>
                      <a:r>
                        <a:rPr lang="zh-CN" altLang="en-US" sz="1800">
                          <a:latin typeface="微软雅黑" charset="-122"/>
                          <a:ea typeface="微软雅黑" charset="-122"/>
                        </a:rPr>
                        <a:t>得到启示</a:t>
                      </a:r>
                    </a:p>
                  </a:txBody>
                  <a:tcPr/>
                </a:tc>
              </a:tr>
              <a:tr h="1180372">
                <a:tc rowSpan="3">
                  <a:txBody>
                    <a:bodyPr vert="horz" wrap="square"/>
                    <a:lstStyle/>
                    <a:p>
                      <a:pPr algn="ctr">
                        <a:buNone/>
                      </a:pPr>
                      <a:r>
                        <a:rPr lang="zh-CN" altLang="en-US" sz="1800">
                          <a:latin typeface="微软雅黑" charset="-122"/>
                          <a:ea typeface="微软雅黑" charset="-122"/>
                        </a:rPr>
                        <a:t>整体观察</a:t>
                      </a:r>
                    </a:p>
                  </a:txBody>
                  <a:tcPr anchor="ctr"/>
                </a:tc>
                <a:tc>
                  <a:txBody>
                    <a:bodyPr vert="horz" wrap="square"/>
                    <a:lstStyle/>
                    <a:p>
                      <a:pPr algn="ctr">
                        <a:buNone/>
                      </a:pPr>
                      <a:r>
                        <a:rPr lang="zh-CN" altLang="en-US" sz="1800">
                          <a:latin typeface="楷体" charset="-122"/>
                          <a:ea typeface="楷体" charset="-122"/>
                        </a:rPr>
                        <a:t>漫画内容</a:t>
                      </a:r>
                    </a:p>
                  </a:txBody>
                  <a:tcPr anchor="ctr"/>
                </a:tc>
                <a:tc>
                  <a:txBody>
                    <a:bodyPr vert="horz" wrap="square"/>
                    <a:lstStyle/>
                    <a:p>
                      <a:pPr>
                        <a:buNone/>
                      </a:pPr>
                      <a:r>
                        <a:rPr lang="zh-CN" altLang="en-US" sz="2200">
                          <a:latin typeface="楷体" charset="-122"/>
                          <a:ea typeface="楷体" charset="-122"/>
                        </a:rPr>
                        <a:t>一大爷倒地，女孩扶着他喊人帮忙，台上三人无一帮忙，只顾用手机拍摄女孩搀扶大爷的照片。</a:t>
                      </a:r>
                    </a:p>
                  </a:txBody>
                  <a:tcPr/>
                </a:tc>
                <a:tc>
                  <a:txBody>
                    <a:bodyPr vert="horz" wrap="square"/>
                    <a:lstStyle/>
                    <a:p>
                      <a:pPr>
                        <a:buNone/>
                      </a:pPr>
                      <a:r>
                        <a:rPr lang="zh-CN" altLang="en-US" sz="2200">
                          <a:latin typeface="楷体" charset="-122"/>
                          <a:ea typeface="楷体" charset="-122"/>
                        </a:rPr>
                        <a:t>该画面有何</a:t>
                      </a:r>
                      <a:r>
                        <a:rPr lang="en-US" altLang="zh-CN" sz="2200">
                          <a:latin typeface="楷体" charset="-122"/>
                          <a:ea typeface="楷体" charset="-122"/>
                        </a:rPr>
                        <a:t>“</a:t>
                      </a:r>
                      <a:r>
                        <a:rPr lang="zh-CN" altLang="en-US" sz="2200">
                          <a:latin typeface="楷体" charset="-122"/>
                          <a:ea typeface="楷体" charset="-122"/>
                        </a:rPr>
                        <a:t>反常</a:t>
                      </a:r>
                      <a:r>
                        <a:rPr lang="en-US" altLang="zh-CN" sz="2200">
                          <a:latin typeface="楷体" charset="-122"/>
                          <a:ea typeface="楷体" charset="-122"/>
                        </a:rPr>
                        <a:t>”</a:t>
                      </a:r>
                      <a:r>
                        <a:rPr lang="zh-CN" altLang="en-US" sz="2200">
                          <a:latin typeface="楷体" charset="-122"/>
                          <a:ea typeface="楷体" charset="-122"/>
                        </a:rPr>
                        <a:t>？</a:t>
                      </a:r>
                    </a:p>
                  </a:txBody>
                  <a:tcPr/>
                </a:tc>
                <a:tc>
                  <a:txBody>
                    <a:bodyPr vert="horz" wrap="square"/>
                    <a:lstStyle/>
                    <a:p>
                      <a:pPr>
                        <a:buNone/>
                      </a:pPr>
                      <a:r>
                        <a:rPr lang="zh-CN" altLang="en-US" sz="2200">
                          <a:latin typeface="楷体" charset="-122"/>
                          <a:ea typeface="楷体" charset="-122"/>
                        </a:rPr>
                        <a:t>真心帮忙的只有女孩，该帮的人不帮，反而有闲情拍照。</a:t>
                      </a:r>
                    </a:p>
                  </a:txBody>
                  <a:tcPr/>
                </a:tc>
              </a:tr>
              <a:tr h="413536">
                <a:tc vMerge="1">
                  <a:txBody>
                    <a:bodyPr vert="horz" wrap="square"/>
                    <a:lstStyle/>
                    <a:p>
                      <a:endParaRPr lang="zh-CN"/>
                    </a:p>
                  </a:txBody>
                  <a:tcPr/>
                </a:tc>
                <a:tc>
                  <a:txBody>
                    <a:bodyPr vert="horz" wrap="square"/>
                    <a:lstStyle/>
                    <a:p>
                      <a:pPr algn="ctr">
                        <a:buNone/>
                      </a:pPr>
                      <a:r>
                        <a:rPr lang="zh-CN" altLang="en-US" sz="1800">
                          <a:latin typeface="楷体" charset="-122"/>
                          <a:ea typeface="楷体" charset="-122"/>
                        </a:rPr>
                        <a:t>漫画题目</a:t>
                      </a:r>
                    </a:p>
                  </a:txBody>
                  <a:tcPr anchor="ctr"/>
                </a:tc>
                <a:tc>
                  <a:txBody>
                    <a:bodyPr vert="horz" wrap="square"/>
                    <a:lstStyle/>
                    <a:p>
                      <a:pPr>
                        <a:buNone/>
                      </a:pPr>
                      <a:r>
                        <a:rPr lang="zh-CN" altLang="en-US" sz="2200">
                          <a:latin typeface="楷体" charset="-122"/>
                          <a:ea typeface="楷体" charset="-122"/>
                          <a:sym typeface="+mn-ea"/>
                        </a:rPr>
                        <a:t>无</a:t>
                      </a:r>
                    </a:p>
                  </a:txBody>
                  <a:tcPr/>
                </a:tc>
                <a:tc>
                  <a:txBody>
                    <a:bodyPr vert="horz" wrap="square"/>
                    <a:lstStyle/>
                    <a:p>
                      <a:pPr>
                        <a:buNone/>
                      </a:pPr>
                      <a:r>
                        <a:rPr lang="zh-CN" altLang="en-US" sz="2200">
                          <a:latin typeface="楷体" charset="-122"/>
                          <a:ea typeface="楷体" charset="-122"/>
                          <a:sym typeface="+mn-ea"/>
                        </a:rPr>
                        <a:t>无</a:t>
                      </a:r>
                    </a:p>
                  </a:txBody>
                  <a:tcPr/>
                </a:tc>
                <a:tc>
                  <a:txBody>
                    <a:bodyPr vert="horz" wrap="square"/>
                    <a:lstStyle/>
                    <a:p>
                      <a:pPr>
                        <a:buNone/>
                      </a:pPr>
                      <a:r>
                        <a:rPr lang="zh-CN" altLang="en-US" sz="2200">
                          <a:latin typeface="楷体" charset="-122"/>
                          <a:ea typeface="楷体" charset="-122"/>
                          <a:sym typeface="+mn-ea"/>
                        </a:rPr>
                        <a:t>无</a:t>
                      </a:r>
                    </a:p>
                  </a:txBody>
                  <a:tcPr/>
                </a:tc>
              </a:tr>
              <a:tr h="1595504">
                <a:tc vMerge="1">
                  <a:txBody>
                    <a:bodyPr vert="horz" wrap="square"/>
                    <a:lstStyle/>
                    <a:p>
                      <a:endParaRPr lang="zh-CN"/>
                    </a:p>
                  </a:txBody>
                  <a:tcPr/>
                </a:tc>
                <a:tc>
                  <a:txBody>
                    <a:bodyPr vert="horz" wrap="square"/>
                    <a:lstStyle/>
                    <a:p>
                      <a:pPr algn="ctr">
                        <a:buNone/>
                      </a:pPr>
                      <a:r>
                        <a:rPr lang="zh-CN" altLang="en-US" sz="1800">
                          <a:latin typeface="楷体" charset="-122"/>
                          <a:ea typeface="楷体" charset="-122"/>
                        </a:rPr>
                        <a:t>画中文字</a:t>
                      </a:r>
                    </a:p>
                  </a:txBody>
                  <a:tcPr anchor="ctr"/>
                </a:tc>
                <a:tc>
                  <a:txBody>
                    <a:bodyPr vert="horz" wrap="square"/>
                    <a:lstStyle/>
                    <a:p>
                      <a:pPr>
                        <a:buNone/>
                      </a:pPr>
                      <a:r>
                        <a:rPr lang="en-US" altLang="zh-CN" sz="2200">
                          <a:latin typeface="楷体" charset="-122"/>
                          <a:ea typeface="楷体" charset="-122"/>
                        </a:rPr>
                        <a:t>1.</a:t>
                      </a:r>
                      <a:r>
                        <a:rPr lang="zh-CN" altLang="en-US" sz="2200">
                          <a:latin typeface="楷体" charset="-122"/>
                          <a:ea typeface="楷体" charset="-122"/>
                        </a:rPr>
                        <a:t>学雷锋活动日</a:t>
                      </a:r>
                    </a:p>
                    <a:p>
                      <a:pPr>
                        <a:buNone/>
                      </a:pPr>
                      <a:r>
                        <a:rPr lang="en-US" altLang="zh-CN" sz="2200">
                          <a:latin typeface="楷体" charset="-122"/>
                          <a:ea typeface="楷体" charset="-122"/>
                        </a:rPr>
                        <a:t>2.“</a:t>
                      </a:r>
                      <a:r>
                        <a:rPr lang="zh-CN" altLang="en-US" sz="2200">
                          <a:latin typeface="楷体" charset="-122"/>
                          <a:ea typeface="楷体" charset="-122"/>
                        </a:rPr>
                        <a:t>快来帮忙，救救大爷</a:t>
                      </a:r>
                      <a:r>
                        <a:rPr lang="en-US" altLang="zh-CN" sz="2200">
                          <a:latin typeface="楷体" charset="-122"/>
                          <a:ea typeface="楷体" charset="-122"/>
                        </a:rPr>
                        <a:t>”</a:t>
                      </a:r>
                    </a:p>
                    <a:p>
                      <a:pPr>
                        <a:buNone/>
                      </a:pPr>
                      <a:r>
                        <a:rPr lang="en-US" altLang="zh-CN" sz="2200">
                          <a:latin typeface="楷体" charset="-122"/>
                          <a:ea typeface="楷体" charset="-122"/>
                        </a:rPr>
                        <a:t>3.“</a:t>
                      </a:r>
                      <a:r>
                        <a:rPr lang="zh-CN" altLang="en-US" sz="2200">
                          <a:latin typeface="楷体" charset="-122"/>
                          <a:ea typeface="楷体" charset="-122"/>
                        </a:rPr>
                        <a:t>这是正能量，快点赞</a:t>
                      </a:r>
                      <a:r>
                        <a:rPr lang="en-US" altLang="zh-CN" sz="2200">
                          <a:latin typeface="楷体" charset="-122"/>
                          <a:ea typeface="楷体" charset="-122"/>
                        </a:rPr>
                        <a:t>”</a:t>
                      </a:r>
                    </a:p>
                  </a:txBody>
                  <a:tcPr/>
                </a:tc>
                <a:tc>
                  <a:txBody>
                    <a:bodyPr vert="horz" wrap="square"/>
                    <a:lstStyle/>
                    <a:p>
                      <a:pPr>
                        <a:buNone/>
                      </a:pPr>
                      <a:r>
                        <a:rPr lang="en-US" altLang="zh-CN" sz="2200">
                          <a:latin typeface="楷体" charset="-122"/>
                          <a:ea typeface="楷体" charset="-122"/>
                        </a:rPr>
                        <a:t>1.</a:t>
                      </a:r>
                      <a:r>
                        <a:rPr lang="zh-CN" altLang="en-US" sz="2200">
                          <a:latin typeface="楷体" charset="-122"/>
                          <a:ea typeface="楷体" charset="-122"/>
                        </a:rPr>
                        <a:t>学雷锋日要做什么？</a:t>
                      </a:r>
                    </a:p>
                    <a:p>
                      <a:pPr>
                        <a:buNone/>
                      </a:pPr>
                      <a:r>
                        <a:rPr lang="en-US" altLang="zh-CN" sz="2200">
                          <a:latin typeface="楷体" charset="-122"/>
                          <a:ea typeface="楷体" charset="-122"/>
                        </a:rPr>
                        <a:t>2.</a:t>
                      </a:r>
                      <a:r>
                        <a:rPr lang="zh-CN" altLang="en-US" sz="2200">
                          <a:latin typeface="楷体" charset="-122"/>
                          <a:ea typeface="楷体" charset="-122"/>
                        </a:rPr>
                        <a:t>女孩为何呼喊帮手？</a:t>
                      </a:r>
                    </a:p>
                    <a:p>
                      <a:pPr>
                        <a:buNone/>
                      </a:pPr>
                      <a:r>
                        <a:rPr lang="en-US" altLang="zh-CN" sz="2200">
                          <a:latin typeface="楷体" charset="-122"/>
                          <a:ea typeface="楷体" charset="-122"/>
                        </a:rPr>
                        <a:t>3.</a:t>
                      </a:r>
                      <a:r>
                        <a:rPr lang="zh-CN" altLang="en-US" sz="2200">
                          <a:latin typeface="楷体" charset="-122"/>
                          <a:ea typeface="楷体" charset="-122"/>
                        </a:rPr>
                        <a:t>何为正能量？</a:t>
                      </a:r>
                    </a:p>
                  </a:txBody>
                  <a:tcPr/>
                </a:tc>
                <a:tc>
                  <a:txBody>
                    <a:bodyPr vert="horz" wrap="square"/>
                    <a:lstStyle/>
                    <a:p>
                      <a:pPr>
                        <a:buNone/>
                      </a:pPr>
                      <a:r>
                        <a:rPr lang="en-US" altLang="zh-CN" sz="2200">
                          <a:latin typeface="楷体" charset="-122"/>
                          <a:ea typeface="楷体" charset="-122"/>
                        </a:rPr>
                        <a:t>1.</a:t>
                      </a:r>
                      <a:r>
                        <a:rPr lang="zh-CN" altLang="en-US" sz="2200">
                          <a:latin typeface="楷体" charset="-122"/>
                          <a:ea typeface="楷体" charset="-122"/>
                        </a:rPr>
                        <a:t>弘扬雷锋精神，助人为乐。</a:t>
                      </a:r>
                    </a:p>
                    <a:p>
                      <a:pPr>
                        <a:buNone/>
                      </a:pPr>
                      <a:r>
                        <a:rPr lang="en-US" altLang="zh-CN" sz="2200">
                          <a:latin typeface="楷体" charset="-122"/>
                          <a:ea typeface="楷体" charset="-122"/>
                        </a:rPr>
                        <a:t>2.</a:t>
                      </a:r>
                      <a:r>
                        <a:rPr lang="zh-CN" altLang="en-US" sz="2200">
                          <a:latin typeface="楷体" charset="-122"/>
                          <a:ea typeface="楷体" charset="-122"/>
                        </a:rPr>
                        <a:t>践行雷锋精神，需要同伴互助。</a:t>
                      </a:r>
                    </a:p>
                    <a:p>
                      <a:pPr>
                        <a:buNone/>
                      </a:pPr>
                      <a:r>
                        <a:rPr lang="en-US" altLang="zh-CN" sz="2200">
                          <a:latin typeface="楷体" charset="-122"/>
                          <a:ea typeface="楷体" charset="-122"/>
                        </a:rPr>
                        <a:t>3.</a:t>
                      </a:r>
                      <a:r>
                        <a:rPr lang="zh-CN" altLang="en-US" sz="2200">
                          <a:latin typeface="楷体" charset="-122"/>
                          <a:ea typeface="楷体" charset="-122"/>
                        </a:rPr>
                        <a:t>正能量应是及时伸出援手，而非拍照摆拍。</a:t>
                      </a:r>
                    </a:p>
                  </a:txBody>
                  <a:tcPr/>
                </a:tc>
              </a:tr>
              <a:tr h="823628">
                <a:tc gridSpan="2">
                  <a:txBody>
                    <a:bodyPr vert="horz" wrap="square"/>
                    <a:lstStyle/>
                    <a:p>
                      <a:pPr algn="ctr">
                        <a:buNone/>
                      </a:pPr>
                      <a:r>
                        <a:rPr lang="zh-CN" altLang="en-US" sz="1800">
                          <a:latin typeface="微软雅黑" charset="-122"/>
                          <a:ea typeface="微软雅黑" charset="-122"/>
                        </a:rPr>
                        <a:t>类比联想</a:t>
                      </a:r>
                    </a:p>
                  </a:txBody>
                  <a:tcPr anchor="ctr"/>
                </a:tc>
                <a:tc hMerge="1">
                  <a:txBody>
                    <a:bodyPr vert="horz" wrap="square"/>
                    <a:lstStyle/>
                    <a:p>
                      <a:endParaRPr lang="zh-CN"/>
                    </a:p>
                  </a:txBody>
                  <a:tcPr/>
                </a:tc>
                <a:tc gridSpan="2">
                  <a:txBody>
                    <a:bodyPr vert="horz" wrap="square"/>
                    <a:lstStyle/>
                    <a:p>
                      <a:pPr>
                        <a:buNone/>
                      </a:pPr>
                      <a:r>
                        <a:rPr lang="zh-CN" altLang="en-US" sz="2200">
                          <a:latin typeface="楷体" charset="-122"/>
                          <a:ea typeface="楷体" charset="-122"/>
                        </a:rPr>
                        <a:t>上述对应了哪些生活现象？</a:t>
                      </a:r>
                    </a:p>
                  </a:txBody>
                  <a:tcPr/>
                </a:tc>
                <a:tc hMerge="1">
                  <a:txBody>
                    <a:bodyPr vert="horz" wrap="square"/>
                    <a:lstStyle/>
                    <a:p>
                      <a:endParaRPr lang="zh-CN"/>
                    </a:p>
                  </a:txBody>
                  <a:tcPr/>
                </a:tc>
                <a:tc>
                  <a:txBody>
                    <a:bodyPr vert="horz" wrap="square"/>
                    <a:lstStyle/>
                    <a:p>
                      <a:pPr>
                        <a:buNone/>
                      </a:pPr>
                      <a:r>
                        <a:rPr lang="zh-CN" altLang="en-US" sz="2200">
                          <a:latin typeface="楷体" charset="-122"/>
                          <a:ea typeface="楷体" charset="-122"/>
                        </a:rPr>
                        <a:t>形式主义盛</a:t>
                      </a:r>
                      <a:r>
                        <a:rPr lang="zh-CN" altLang="en-US" sz="2200" smtClean="0">
                          <a:latin typeface="楷体" charset="-122"/>
                          <a:ea typeface="楷体" charset="-122"/>
                        </a:rPr>
                        <a:t>行，实</a:t>
                      </a:r>
                      <a:r>
                        <a:rPr lang="zh-CN" altLang="en-US" sz="2200">
                          <a:latin typeface="楷体" charset="-122"/>
                          <a:ea typeface="楷体" charset="-122"/>
                        </a:rPr>
                        <a:t>际行动缺失</a:t>
                      </a:r>
                    </a:p>
                  </a:txBody>
                  <a:tcPr/>
                </a:tc>
              </a:tr>
            </a:tbl>
          </a:graphicData>
        </a:graphic>
      </p:graphicFrame>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矩形 1" title=""/>
          <p:cNvSpPr/>
          <p:nvPr>
            <p:custDataLst>
              <p:tags r:id="rId3"/>
            </p:custDataLst>
          </p:nvPr>
        </p:nvSpPr>
        <p:spPr>
          <a:xfrm>
            <a:off x="659716" y="463268"/>
            <a:ext cx="3009530" cy="825623"/>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b="1" smtClean="0">
                <a:solidFill>
                  <a:srgbClr val="FF0000"/>
                </a:solidFill>
              </a:rPr>
              <a:t>【</a:t>
            </a:r>
            <a:r>
              <a:rPr lang="zh-CN" altLang="en-US" sz="3200" b="1" smtClean="0">
                <a:solidFill>
                  <a:srgbClr val="FF0000"/>
                </a:solidFill>
              </a:rPr>
              <a:t>类</a:t>
            </a:r>
            <a:r>
              <a:rPr lang="zh-CN" altLang="en-US" sz="3200" b="1">
                <a:solidFill>
                  <a:srgbClr val="FF0000"/>
                </a:solidFill>
              </a:rPr>
              <a:t>题比</a:t>
            </a:r>
            <a:r>
              <a:rPr lang="zh-CN" altLang="en-US" sz="3200" b="1" smtClean="0">
                <a:solidFill>
                  <a:srgbClr val="FF0000"/>
                </a:solidFill>
              </a:rPr>
              <a:t>对</a:t>
            </a:r>
            <a:r>
              <a:rPr lang="en-US" altLang="zh-CN" sz="3200" b="1" smtClean="0">
                <a:solidFill>
                  <a:srgbClr val="FF0000"/>
                </a:solidFill>
              </a:rPr>
              <a:t>】</a:t>
            </a:r>
            <a:endParaRPr lang="zh-CN" altLang="en-US" sz="3200" b="1">
              <a:solidFill>
                <a:srgbClr val="FF0000"/>
              </a:solidFill>
            </a:endParaRPr>
          </a:p>
        </p:txBody>
      </p:sp>
      <p:sp>
        <p:nvSpPr>
          <p:cNvPr id="3" name="文本框 1" title=""/>
          <p:cNvSpPr txBox="1"/>
          <p:nvPr>
            <p:custDataLst>
              <p:tags r:id="rId4"/>
            </p:custDataLst>
          </p:nvPr>
        </p:nvSpPr>
        <p:spPr>
          <a:xfrm>
            <a:off x="662730" y="1449344"/>
            <a:ext cx="10946159" cy="4745915"/>
          </a:xfrm>
          <a:prstGeom prst="rect">
            <a:avLst/>
          </a:prstGeom>
        </p:spPr>
        <p:txBody>
          <a:bodyPr wrap="square">
            <a:spAutoFit/>
          </a:bodyPr>
          <a:lstStyle/>
          <a:p>
            <a:pPr algn="l">
              <a:lnSpc>
                <a:spcPct val="120000"/>
              </a:lnSpc>
            </a:pPr>
            <a:r>
              <a:rPr lang="zh-CN" altLang="en-US" sz="2800">
                <a:solidFill>
                  <a:srgbClr val="C00000"/>
                </a:solidFill>
                <a:effectLst>
                  <a:outerShdw blurRad="38100" dist="38100" dir="2700000" algn="tl">
                    <a:srgbClr val="000000">
                      <a:alpha val="43137"/>
                    </a:srgbClr>
                  </a:outerShdw>
                </a:effectLst>
                <a:latin typeface="黑体" pitchFamily="49" charset="-122"/>
                <a:ea typeface="黑体" pitchFamily="49" charset="-122"/>
                <a:cs typeface="宋体" charset="-122"/>
              </a:rPr>
              <a:t>【</a:t>
            </a:r>
            <a:r>
              <a:rPr lang="en-US" altLang="zh-CN" sz="2800">
                <a:solidFill>
                  <a:srgbClr val="C00000"/>
                </a:solidFill>
                <a:effectLst>
                  <a:outerShdw blurRad="38100" dist="38100" dir="2700000" algn="tl">
                    <a:srgbClr val="000000">
                      <a:alpha val="43137"/>
                    </a:srgbClr>
                  </a:outerShdw>
                </a:effectLst>
                <a:latin typeface="黑体" pitchFamily="49" charset="-122"/>
                <a:ea typeface="黑体" pitchFamily="49" charset="-122"/>
                <a:cs typeface="宋体" charset="-122"/>
              </a:rPr>
              <a:t>2024</a:t>
            </a:r>
            <a:r>
              <a:rPr lang="zh-CN" altLang="en-US" sz="2800">
                <a:solidFill>
                  <a:srgbClr val="C00000"/>
                </a:solidFill>
                <a:effectLst>
                  <a:outerShdw blurRad="38100" dist="38100" dir="2700000" algn="tl">
                    <a:srgbClr val="000000">
                      <a:alpha val="43137"/>
                    </a:srgbClr>
                  </a:outerShdw>
                </a:effectLst>
                <a:latin typeface="黑体" pitchFamily="49" charset="-122"/>
                <a:ea typeface="黑体" pitchFamily="49" charset="-122"/>
                <a:cs typeface="宋体" charset="-122"/>
              </a:rPr>
              <a:t>届高三九省联考】</a:t>
            </a:r>
          </a:p>
          <a:p>
            <a:pPr algn="l">
              <a:lnSpc>
                <a:spcPct val="120000"/>
              </a:lnSpc>
            </a:pPr>
            <a:r>
              <a:rPr lang="en-US" altLang="zh-CN" sz="2800">
                <a:latin typeface="宋体" charset="-122"/>
                <a:ea typeface="宋体" charset="-122"/>
                <a:cs typeface="宋体" charset="-122"/>
              </a:rPr>
              <a:t>23.</a:t>
            </a:r>
            <a:r>
              <a:rPr lang="zh-CN" altLang="en-US" sz="2800">
                <a:latin typeface="宋体" charset="-122"/>
                <a:ea typeface="宋体" charset="-122"/>
                <a:cs typeface="宋体" charset="-122"/>
              </a:rPr>
              <a:t>阅读下面的材料，根据要求写作。(60分)</a:t>
            </a:r>
          </a:p>
          <a:p>
            <a:pPr algn="l">
              <a:lnSpc>
                <a:spcPct val="120000"/>
              </a:lnSpc>
            </a:pPr>
            <a:r>
              <a:rPr lang="en-US" altLang="zh-CN" sz="2800">
                <a:latin typeface="宋体" charset="-122"/>
                <a:ea typeface="宋体" charset="-122"/>
                <a:cs typeface="宋体" charset="-122"/>
              </a:rPr>
              <a:t>   </a:t>
            </a:r>
            <a:r>
              <a:rPr lang="en-US" altLang="zh-CN" sz="2800">
                <a:latin typeface="楷体" charset="-122"/>
                <a:ea typeface="楷体" charset="-122"/>
                <a:cs typeface="楷体" charset="-122"/>
              </a:rPr>
              <a:t> </a:t>
            </a:r>
            <a:r>
              <a:rPr lang="zh-CN" altLang="en-US" sz="2800">
                <a:latin typeface="楷体" charset="-122"/>
                <a:ea typeface="楷体" charset="-122"/>
                <a:cs typeface="楷体" charset="-122"/>
              </a:rPr>
              <a:t>本试卷现代文阅读材料I提到自然带的边缘交错地带较为敏感，当环境出现波动时，它们会最先发生改变，进而推动整个地区产生变化。其实，历史发展、社会变迁、文化传承、科技创新乃至生活中的问题解决，都有类似的“交错带”。</a:t>
            </a:r>
          </a:p>
          <a:p>
            <a:pPr algn="l">
              <a:lnSpc>
                <a:spcPct val="120000"/>
              </a:lnSpc>
            </a:pPr>
            <a:r>
              <a:rPr lang="en-US" altLang="zh-CN" sz="2800">
                <a:latin typeface="宋体" charset="-122"/>
                <a:ea typeface="宋体" charset="-122"/>
                <a:cs typeface="宋体" charset="-122"/>
              </a:rPr>
              <a:t>    </a:t>
            </a:r>
            <a:r>
              <a:rPr lang="zh-CN" altLang="en-US" sz="2800">
                <a:latin typeface="宋体" charset="-122"/>
                <a:ea typeface="宋体" charset="-122"/>
                <a:cs typeface="宋体" charset="-122"/>
              </a:rPr>
              <a:t>请以“</a:t>
            </a:r>
            <a:r>
              <a:rPr lang="zh-CN" altLang="en-US" sz="2800" b="1">
                <a:latin typeface="微软雅黑" pitchFamily="34" charset="-122"/>
                <a:ea typeface="微软雅黑" pitchFamily="34" charset="-122"/>
                <a:cs typeface="宋体" charset="-122"/>
              </a:rPr>
              <a:t>交错带</a:t>
            </a:r>
            <a:r>
              <a:rPr lang="zh-CN" altLang="en-US" sz="2800">
                <a:latin typeface="宋体" charset="-122"/>
                <a:ea typeface="宋体" charset="-122"/>
                <a:cs typeface="宋体" charset="-122"/>
              </a:rPr>
              <a:t>”为话题，写一篇文章。</a:t>
            </a:r>
          </a:p>
          <a:p>
            <a:pPr algn="l">
              <a:lnSpc>
                <a:spcPct val="120000"/>
              </a:lnSpc>
            </a:pPr>
            <a:r>
              <a:rPr lang="en-US" altLang="zh-CN" sz="2800">
                <a:latin typeface="宋体" charset="-122"/>
                <a:ea typeface="宋体" charset="-122"/>
                <a:cs typeface="宋体" charset="-122"/>
              </a:rPr>
              <a:t>    </a:t>
            </a:r>
            <a:r>
              <a:rPr lang="zh-CN" altLang="en-US" sz="2800">
                <a:latin typeface="仿宋" pitchFamily="49" charset="-122"/>
                <a:ea typeface="仿宋" pitchFamily="49" charset="-122"/>
                <a:cs typeface="宋体" charset="-122"/>
              </a:rPr>
              <a:t>要求：选准角度，确定立意，明确文体，自拟标题；不要套作，不得抄袭；不得泄露个人信息；不少于800字。</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pic>
        <p:nvPicPr>
          <p:cNvPr id="3" name="图片 2" title=""/>
          <p:cNvPicPr>
            <a:picLocks noChangeAspect="1"/>
          </p:cNvPicPr>
          <p:nvPr>
            <p:custDataLst>
              <p:tags r:id="rId4"/>
            </p:custDataLst>
          </p:nvPr>
        </p:nvPicPr>
        <p:blipFill>
          <a:blip r:embed="rId3">
            <a:clrChange>
              <a:clrFrom>
                <a:srgbClr val="F6F6F6">
                  <a:alpha val="100000"/>
                </a:srgbClr>
              </a:clrFrom>
              <a:clrTo>
                <a:srgbClr val="F6F6F6">
                  <a:alpha val="100000"/>
                  <a:alpha val="0"/>
                </a:srgbClr>
              </a:clrTo>
            </a:clrChange>
          </a:blip>
          <a:stretch>
            <a:fillRect/>
          </a:stretch>
        </p:blipFill>
        <p:spPr>
          <a:xfrm>
            <a:off x="90805" y="0"/>
            <a:ext cx="835660" cy="1115695"/>
          </a:xfrm>
          <a:prstGeom prst="rect">
            <a:avLst/>
          </a:prstGeom>
        </p:spPr>
      </p:pic>
      <p:sp>
        <p:nvSpPr>
          <p:cNvPr id="10" name="矩形 9" title=""/>
          <p:cNvSpPr/>
          <p:nvPr>
            <p:custDataLst>
              <p:tags r:id="rId5"/>
            </p:custDataLst>
          </p:nvPr>
        </p:nvSpPr>
        <p:spPr>
          <a:xfrm>
            <a:off x="1053492" y="352337"/>
            <a:ext cx="3009530" cy="562063"/>
          </a:xfrm>
          <a:prstGeom prst="rect">
            <a:avLst/>
          </a:prstGeom>
          <a:solidFill>
            <a:schemeClr val="bg2">
              <a:lumMod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b="1" smtClean="0">
                <a:solidFill>
                  <a:schemeClr val="tx1"/>
                </a:solidFill>
              </a:rPr>
              <a:t>【</a:t>
            </a:r>
            <a:r>
              <a:rPr lang="zh-CN" altLang="en-US" sz="3200" b="1" smtClean="0">
                <a:solidFill>
                  <a:schemeClr val="tx1"/>
                </a:solidFill>
              </a:rPr>
              <a:t>三步审题法</a:t>
            </a:r>
            <a:r>
              <a:rPr lang="en-US" altLang="zh-CN" sz="3200" b="1" smtClean="0">
                <a:solidFill>
                  <a:schemeClr val="tx1"/>
                </a:solidFill>
              </a:rPr>
              <a:t>】</a:t>
            </a:r>
            <a:endParaRPr lang="zh-CN" altLang="en-US" sz="3200" b="1">
              <a:solidFill>
                <a:schemeClr val="tx1"/>
              </a:solidFill>
            </a:endParaRPr>
          </a:p>
        </p:txBody>
      </p:sp>
      <p:sp>
        <p:nvSpPr>
          <p:cNvPr id="91137" name="Rectangle 1" title=""/>
          <p:cNvSpPr>
            <a:spLocks noChangeArrowheads="1"/>
          </p:cNvSpPr>
          <p:nvPr>
            <p:custDataLst>
              <p:tags r:id="rId6"/>
            </p:custDataLst>
          </p:nvPr>
        </p:nvSpPr>
        <p:spPr bwMode="auto">
          <a:xfrm>
            <a:off x="407955" y="1229603"/>
            <a:ext cx="11437300" cy="5078313"/>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0" fontAlgn="base" latinLnBrk="0" hangingPunct="0">
              <a:lnSpc>
                <a:spcPct val="100000"/>
              </a:lnSpc>
              <a:spcBef>
                <a:spcPct val="0"/>
              </a:spcBef>
              <a:spcAft>
                <a:spcPct val="0"/>
              </a:spcAft>
              <a:buClrTx/>
              <a:buSzTx/>
              <a:buFontTx/>
              <a:buNone/>
            </a:pPr>
            <a:r>
              <a:rPr kumimoji="0" lang="zh-CN"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漫画是一种带有讽刺性、批评性或幽默性的图画。画家从生活现象中取材，通过夸张、比喻、象征等手法来讽刺、批评或表扬某些人和事。漫画多取材于社会现实和热点问题，具有强烈的时代感和现实性。以漫画为材料的作文，同文字型材料作文一样，审题时要弄清画面内容，理解漫画寓意，方可进行立意。</a:t>
            </a:r>
            <a:endParaRPr kumimoji="0" lang="zh-CN"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en-US" altLang="zh-CN" b="1" i="0" u="none" strike="noStrike" cap="none" normalizeH="0" baseline="0" smtClean="0">
                <a:ln>
                  <a:noFill/>
                </a:ln>
                <a:solidFill>
                  <a:schemeClr val="tx1"/>
                </a:solidFill>
                <a:effectLst/>
                <a:latin typeface="微软雅黑" pitchFamily="34" charset="-122"/>
                <a:ea typeface="微软雅黑" pitchFamily="34" charset="-122"/>
                <a:cs typeface="宋体" pitchFamily="2" charset="-122"/>
              </a:rPr>
              <a:t>1</a:t>
            </a:r>
            <a:r>
              <a:rPr kumimoji="0" lang="zh-CN" altLang="en-US" b="1" i="0" u="none" strike="noStrike" cap="none" normalizeH="0" baseline="0" smtClean="0">
                <a:ln>
                  <a:noFill/>
                </a:ln>
                <a:solidFill>
                  <a:schemeClr val="tx1"/>
                </a:solidFill>
                <a:effectLst/>
                <a:latin typeface="微软雅黑" pitchFamily="34" charset="-122"/>
                <a:ea typeface="微软雅黑" pitchFamily="34" charset="-122"/>
                <a:cs typeface="宋体" pitchFamily="2" charset="-122"/>
              </a:rPr>
              <a:t>．读懂画面内容</a:t>
            </a: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b="1" i="0" u="none" strike="noStrike" cap="none" normalizeH="0" baseline="0" smtClean="0">
                <a:ln>
                  <a:noFill/>
                </a:ln>
                <a:solidFill>
                  <a:schemeClr val="tx1"/>
                </a:solidFill>
                <a:effectLst/>
                <a:latin typeface="Calibri" pitchFamily="34" charset="0"/>
                <a:ea typeface="宋体" pitchFamily="2" charset="-122"/>
                <a:cs typeface="Times New Roman" pitchFamily="18" charset="0"/>
              </a:rPr>
              <a:t>（</a:t>
            </a:r>
            <a:r>
              <a:rPr kumimoji="0" lang="en-US" altLang="zh-CN" b="1" i="0" u="none" strike="noStrike" cap="none" normalizeH="0" baseline="0" smtClean="0">
                <a:ln>
                  <a:noFill/>
                </a:ln>
                <a:solidFill>
                  <a:schemeClr val="tx1"/>
                </a:solidFill>
                <a:effectLst/>
                <a:latin typeface="Calibri" pitchFamily="34" charset="0"/>
                <a:ea typeface="宋体" pitchFamily="2" charset="-122"/>
                <a:cs typeface="Times New Roman" pitchFamily="18" charset="0"/>
              </a:rPr>
              <a:t>1</a:t>
            </a:r>
            <a:r>
              <a:rPr kumimoji="0" lang="zh-CN" altLang="en-US" b="1"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）弄清漫画要素。</a:t>
            </a:r>
            <a:r>
              <a:rPr kumimoji="0" lang="zh-CN" altLang="en-US"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首先要弄清漫画的构成要素，漫画中所涉及的人、物等都不要放过；要观察主要人物的特征，通过人物的言行分析其心理特点。本漫画中的横幅上写着“学雷锋活动日”，点明了漫画内容发生的具体情境；一位老人身体不适，性命攸关，命悬一线，一位女子，大声呼救“快来帮忙，救救大爷”；而三个笑容满面的男人拿着手机把镜头怼在跟前，啧啧称赞道“这是正能量，快点赞”。</a:t>
            </a:r>
            <a:endParaRPr lang="en-US" altLang="zh-CN" smtClean="0">
              <a:latin typeface="Arial" pitchFamily="34" charset="0"/>
              <a:ea typeface="宋体" pitchFamily="2" charset="-122"/>
              <a:cs typeface="Times New Roman" pitchFamily="18" charset="0"/>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b="1" i="0" u="none" strike="noStrike" cap="none" normalizeH="0" baseline="0" smtClean="0">
                <a:ln>
                  <a:noFill/>
                </a:ln>
                <a:solidFill>
                  <a:schemeClr val="tx1"/>
                </a:solidFill>
                <a:effectLst/>
                <a:latin typeface="Calibri" pitchFamily="34" charset="0"/>
                <a:ea typeface="宋体" pitchFamily="2" charset="-122"/>
                <a:cs typeface="Times New Roman" pitchFamily="18" charset="0"/>
              </a:rPr>
              <a:t>（</a:t>
            </a:r>
            <a:r>
              <a:rPr kumimoji="0" lang="en-US" altLang="zh-CN" b="1" i="0" u="none" strike="noStrike" cap="none" normalizeH="0" baseline="0" smtClean="0">
                <a:ln>
                  <a:noFill/>
                </a:ln>
                <a:solidFill>
                  <a:schemeClr val="tx1"/>
                </a:solidFill>
                <a:effectLst/>
                <a:latin typeface="Calibri" pitchFamily="34" charset="0"/>
                <a:ea typeface="宋体" pitchFamily="2" charset="-122"/>
                <a:cs typeface="Times New Roman" pitchFamily="18" charset="0"/>
              </a:rPr>
              <a:t>2</a:t>
            </a:r>
            <a:r>
              <a:rPr kumimoji="0" lang="zh-CN" altLang="en-US" b="1" i="0" u="none" strike="noStrike" cap="none" normalizeH="0" baseline="0" smtClean="0">
                <a:ln>
                  <a:noFill/>
                </a:ln>
                <a:solidFill>
                  <a:schemeClr val="tx1"/>
                </a:solidFill>
                <a:effectLst/>
                <a:latin typeface="Calibri" pitchFamily="34" charset="0"/>
                <a:ea typeface="宋体" pitchFamily="2" charset="-122"/>
                <a:cs typeface="Times New Roman" pitchFamily="18" charset="0"/>
              </a:rPr>
              <a:t>）理清人物关系。</a:t>
            </a:r>
            <a:r>
              <a:rPr kumimoji="0" lang="zh-CN" altLang="en-US"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漫画内容着力于对比助人行善过程中两类人的不同表现，一是见义而为，身体力行；一是袖手旁观，围观点赞。</a:t>
            </a:r>
            <a:endParaRPr kumimoji="0" lang="zh-CN" altLang="en-US"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indent="266700" eaLnBrk="0" fontAlgn="base" hangingPunct="0">
              <a:spcBef>
                <a:spcPct val="0"/>
              </a:spcBef>
              <a:spcAft>
                <a:spcPct val="0"/>
              </a:spcAft>
            </a:pPr>
            <a:r>
              <a:rPr lang="en-US" altLang="zh-CN" b="1" smtClean="0">
                <a:latin typeface="微软雅黑" pitchFamily="34" charset="-122"/>
                <a:ea typeface="微软雅黑" pitchFamily="34" charset="-122"/>
                <a:cs typeface="宋体" pitchFamily="2" charset="-122"/>
              </a:rPr>
              <a:t>2.</a:t>
            </a:r>
            <a:r>
              <a:rPr lang="zh-CN" altLang="en-US" b="1" smtClean="0">
                <a:latin typeface="微软雅黑" pitchFamily="34" charset="-122"/>
                <a:ea typeface="微软雅黑" pitchFamily="34" charset="-122"/>
                <a:cs typeface="宋体" pitchFamily="2" charset="-122"/>
              </a:rPr>
              <a:t>把握漫画寓意</a:t>
            </a: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漫画的寓意：流量时代，学雷锋固然需宣传，但更需要落实为行动；讽刺了社会中一些人只看光说，却无实际行动帮助别人的现象。</a:t>
            </a:r>
            <a:endParaRPr kumimoji="0" lang="zh-CN" altLang="en-US"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indent="266700" eaLnBrk="0" fontAlgn="base" hangingPunct="0">
              <a:spcBef>
                <a:spcPct val="0"/>
              </a:spcBef>
              <a:spcAft>
                <a:spcPct val="0"/>
              </a:spcAft>
            </a:pPr>
            <a:r>
              <a:rPr lang="en-US" altLang="zh-CN" b="1" smtClean="0">
                <a:latin typeface="微软雅黑" pitchFamily="34" charset="-122"/>
                <a:ea typeface="微软雅黑" pitchFamily="34" charset="-122"/>
                <a:cs typeface="宋体" pitchFamily="2" charset="-122"/>
              </a:rPr>
              <a:t>3.</a:t>
            </a:r>
            <a:r>
              <a:rPr lang="zh-CN" altLang="en-US" b="1" smtClean="0">
                <a:latin typeface="微软雅黑" pitchFamily="34" charset="-122"/>
                <a:ea typeface="微软雅黑" pitchFamily="34" charset="-122"/>
                <a:cs typeface="宋体" pitchFamily="2" charset="-122"/>
              </a:rPr>
              <a:t>联系现实，确定立意</a:t>
            </a: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b="0" i="0" u="none" strike="noStrike" cap="none" normalizeH="0" baseline="0" smtClean="0">
                <a:ln>
                  <a:noFill/>
                </a:ln>
                <a:solidFill>
                  <a:schemeClr val="tx1"/>
                </a:solidFill>
                <a:effectLst/>
                <a:latin typeface="Calibri" pitchFamily="34" charset="0"/>
                <a:ea typeface="宋体" pitchFamily="2" charset="-122"/>
                <a:cs typeface="Times New Roman" pitchFamily="18" charset="0"/>
              </a:rPr>
              <a:t> 在准确理解寓意的基础上确定立意，进而联系现实生活，这是漫画类作文的关键，本漫画呈现出的社会现实为：“学雷锋”固然需宣传，但更需要落实为行动；在广阔的社会生活中，围观者众，行善者寡。漫画的褒贬态度鲜明，行文立意的深刻性就体现在跳出画面，由此及彼、由表及里，多角度、多侧面地挖掘漫画隐含的现实价值。</a:t>
            </a:r>
            <a:endParaRPr kumimoji="0" lang="zh-CN" altLang="en-US"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91137">
                                            <p:txEl>
                                              <p:pRg st="1" end="1"/>
                                            </p:txEl>
                                          </p:spTgt>
                                        </p:tgtEl>
                                        <p:attrNameLst>
                                          <p:attrName>style.visibility</p:attrName>
                                        </p:attrNameLst>
                                      </p:cBhvr>
                                      <p:to>
                                        <p:strVal val="visible"/>
                                      </p:to>
                                    </p:set>
                                    <p:animEffect transition="in" filter="randombar(horizontal)">
                                      <p:cBhvr>
                                        <p:cTn id="7" dur="500"/>
                                        <p:tgtEl>
                                          <p:spTgt spid="91137">
                                            <p:txEl>
                                              <p:pRg st="1" end="1"/>
                                            </p:txEl>
                                          </p:spTgt>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91137">
                                            <p:txEl>
                                              <p:pRg st="2" end="2"/>
                                            </p:txEl>
                                          </p:spTgt>
                                        </p:tgtEl>
                                        <p:attrNameLst>
                                          <p:attrName>style.visibility</p:attrName>
                                        </p:attrNameLst>
                                      </p:cBhvr>
                                      <p:to>
                                        <p:strVal val="visible"/>
                                      </p:to>
                                    </p:set>
                                    <p:animEffect transition="in" filter="randombar(horizontal)">
                                      <p:cBhvr>
                                        <p:cTn id="12" dur="500"/>
                                        <p:tgtEl>
                                          <p:spTgt spid="91137">
                                            <p:txEl>
                                              <p:pRg st="2" end="2"/>
                                            </p:txEl>
                                          </p:spTgt>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91137">
                                            <p:txEl>
                                              <p:pRg st="3" end="3"/>
                                            </p:txEl>
                                          </p:spTgt>
                                        </p:tgtEl>
                                        <p:attrNameLst>
                                          <p:attrName>style.visibility</p:attrName>
                                        </p:attrNameLst>
                                      </p:cBhvr>
                                      <p:to>
                                        <p:strVal val="visible"/>
                                      </p:to>
                                    </p:set>
                                    <p:animEffect transition="in" filter="randombar(horizontal)">
                                      <p:cBhvr>
                                        <p:cTn id="17" dur="500"/>
                                        <p:tgtEl>
                                          <p:spTgt spid="91137">
                                            <p:txEl>
                                              <p:pRg st="3" end="3"/>
                                            </p:txEl>
                                          </p:spTgt>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91137">
                                            <p:txEl>
                                              <p:pRg st="4" end="4"/>
                                            </p:txEl>
                                          </p:spTgt>
                                        </p:tgtEl>
                                        <p:attrNameLst>
                                          <p:attrName>style.visibility</p:attrName>
                                        </p:attrNameLst>
                                      </p:cBhvr>
                                      <p:to>
                                        <p:strVal val="visible"/>
                                      </p:to>
                                    </p:set>
                                    <p:animEffect transition="in" filter="randombar(horizontal)">
                                      <p:cBhvr>
                                        <p:cTn id="22" dur="500"/>
                                        <p:tgtEl>
                                          <p:spTgt spid="91137">
                                            <p:txEl>
                                              <p:pRg st="4" end="4"/>
                                            </p:txEl>
                                          </p:spTgt>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91137">
                                            <p:txEl>
                                              <p:pRg st="5" end="5"/>
                                            </p:txEl>
                                          </p:spTgt>
                                        </p:tgtEl>
                                        <p:attrNameLst>
                                          <p:attrName>style.visibility</p:attrName>
                                        </p:attrNameLst>
                                      </p:cBhvr>
                                      <p:to>
                                        <p:strVal val="visible"/>
                                      </p:to>
                                    </p:set>
                                    <p:animEffect transition="in" filter="randombar(horizontal)">
                                      <p:cBhvr>
                                        <p:cTn id="27" dur="500"/>
                                        <p:tgtEl>
                                          <p:spTgt spid="91137">
                                            <p:txEl>
                                              <p:pRg st="5" end="5"/>
                                            </p:txEl>
                                          </p:spTgt>
                                        </p:tgtEl>
                                      </p:cBhvr>
                                    </p:animEffect>
                                  </p:childTnLst>
                                </p:cTn>
                              </p:par>
                            </p:childTnLst>
                          </p:cTn>
                        </p:par>
                      </p:childTnLst>
                    </p:cTn>
                  </p:par>
                  <p:par>
                    <p:cTn id="28" fill="hold" nodeType="clickPar">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91137">
                                            <p:txEl>
                                              <p:pRg st="6" end="6"/>
                                            </p:txEl>
                                          </p:spTgt>
                                        </p:tgtEl>
                                        <p:attrNameLst>
                                          <p:attrName>style.visibility</p:attrName>
                                        </p:attrNameLst>
                                      </p:cBhvr>
                                      <p:to>
                                        <p:strVal val="visible"/>
                                      </p:to>
                                    </p:set>
                                    <p:animEffect transition="in" filter="randombar(horizontal)">
                                      <p:cBhvr>
                                        <p:cTn id="32" dur="500"/>
                                        <p:tgtEl>
                                          <p:spTgt spid="91137">
                                            <p:txEl>
                                              <p:pRg st="6" end="6"/>
                                            </p:txEl>
                                          </p:spTgt>
                                        </p:tgtEl>
                                      </p:cBhvr>
                                    </p:animEffect>
                                  </p:childTnLst>
                                </p:cTn>
                              </p:par>
                            </p:childTnLst>
                          </p:cTn>
                        </p:par>
                      </p:childTnLst>
                    </p:cTn>
                  </p:par>
                  <p:par>
                    <p:cTn id="33" fill="hold" nodeType="clickPar">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91137">
                                            <p:txEl>
                                              <p:pRg st="7" end="7"/>
                                            </p:txEl>
                                          </p:spTgt>
                                        </p:tgtEl>
                                        <p:attrNameLst>
                                          <p:attrName>style.visibility</p:attrName>
                                        </p:attrNameLst>
                                      </p:cBhvr>
                                      <p:to>
                                        <p:strVal val="visible"/>
                                      </p:to>
                                    </p:set>
                                    <p:animEffect transition="in" filter="randombar(horizontal)">
                                      <p:cBhvr>
                                        <p:cTn id="37" dur="500"/>
                                        <p:tgtEl>
                                          <p:spTgt spid="9113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pic>
        <p:nvPicPr>
          <p:cNvPr id="3" name="图片 2" title=""/>
          <p:cNvPicPr>
            <a:picLocks noChangeAspect="1"/>
          </p:cNvPicPr>
          <p:nvPr>
            <p:custDataLst>
              <p:tags r:id="rId4"/>
            </p:custDataLst>
          </p:nvPr>
        </p:nvPicPr>
        <p:blipFill>
          <a:blip r:embed="rId3">
            <a:clrChange>
              <a:clrFrom>
                <a:srgbClr val="F6F6F6">
                  <a:alpha val="100000"/>
                </a:srgbClr>
              </a:clrFrom>
              <a:clrTo>
                <a:srgbClr val="F6F6F6">
                  <a:alpha val="100000"/>
                  <a:alpha val="0"/>
                </a:srgbClr>
              </a:clrTo>
            </a:clrChange>
          </a:blip>
          <a:stretch>
            <a:fillRect/>
          </a:stretch>
        </p:blipFill>
        <p:spPr>
          <a:xfrm>
            <a:off x="90805" y="0"/>
            <a:ext cx="835660" cy="1115695"/>
          </a:xfrm>
          <a:prstGeom prst="rect">
            <a:avLst/>
          </a:prstGeom>
        </p:spPr>
      </p:pic>
      <p:sp>
        <p:nvSpPr>
          <p:cNvPr id="10" name="矩形 9" title=""/>
          <p:cNvSpPr/>
          <p:nvPr>
            <p:custDataLst>
              <p:tags r:id="rId5"/>
            </p:custDataLst>
          </p:nvPr>
        </p:nvSpPr>
        <p:spPr>
          <a:xfrm>
            <a:off x="1053492" y="352337"/>
            <a:ext cx="3009530" cy="562063"/>
          </a:xfrm>
          <a:prstGeom prst="rect">
            <a:avLst/>
          </a:prstGeom>
          <a:solidFill>
            <a:schemeClr val="bg2">
              <a:lumMod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b="1" smtClean="0">
                <a:solidFill>
                  <a:schemeClr val="tx1"/>
                </a:solidFill>
              </a:rPr>
              <a:t>【</a:t>
            </a:r>
            <a:r>
              <a:rPr lang="zh-CN" altLang="en-US" sz="3200" b="1" smtClean="0">
                <a:solidFill>
                  <a:schemeClr val="tx1"/>
                </a:solidFill>
              </a:rPr>
              <a:t>三步审题法</a:t>
            </a:r>
            <a:r>
              <a:rPr lang="en-US" altLang="zh-CN" sz="3200" b="1" smtClean="0">
                <a:solidFill>
                  <a:schemeClr val="tx1"/>
                </a:solidFill>
              </a:rPr>
              <a:t>】</a:t>
            </a:r>
            <a:endParaRPr lang="zh-CN" altLang="en-US" sz="3200" b="1">
              <a:solidFill>
                <a:schemeClr val="tx1"/>
              </a:solidFill>
            </a:endParaRPr>
          </a:p>
        </p:txBody>
      </p:sp>
      <p:graphicFrame>
        <p:nvGraphicFramePr>
          <p:cNvPr id="5" name="表格 4" title=""/>
          <p:cNvGraphicFramePr>
            <a:graphicFrameLocks noGrp="1"/>
          </p:cNvGraphicFramePr>
          <p:nvPr>
            <p:custDataLst>
              <p:tags r:id="rId6"/>
            </p:custDataLst>
          </p:nvPr>
        </p:nvGraphicFramePr>
        <p:xfrm>
          <a:off x="436229" y="2102639"/>
          <a:ext cx="6719580" cy="4084320"/>
        </p:xfrm>
        <a:graphic>
          <a:graphicData uri="http://schemas.openxmlformats.org/drawingml/2006/table">
            <a:tbl>
              <a:tblPr/>
              <a:tblGrid>
                <a:gridCol w="661645"/>
                <a:gridCol w="6057935"/>
              </a:tblGrid>
              <a:tr h="206375">
                <a:tc>
                  <a:txBody>
                    <a:bodyPr vert="horz" wrap="square"/>
                    <a:lstStyle/>
                    <a:p>
                      <a:pPr algn="ctr"/>
                      <a:endParaRPr lang="zh-CN" sz="2800" kern="100">
                        <a:latin typeface="Calibri"/>
                        <a:ea typeface="宋体"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r>
                        <a:rPr lang="zh-CN" sz="3600" b="1" kern="100">
                          <a:latin typeface="Calibri"/>
                          <a:ea typeface="宋体" charset="-122"/>
                          <a:cs typeface="宋体" charset="-122"/>
                        </a:rPr>
                        <a:t>要</a:t>
                      </a:r>
                      <a:r>
                        <a:rPr lang="en-US" sz="3600" b="1" kern="100">
                          <a:latin typeface="Calibri"/>
                          <a:ea typeface="宋体" charset="-122"/>
                          <a:cs typeface="宋体" charset="-122"/>
                        </a:rPr>
                        <a:t>  </a:t>
                      </a:r>
                      <a:r>
                        <a:rPr lang="zh-CN" sz="3600" b="1" kern="100">
                          <a:latin typeface="Calibri"/>
                          <a:ea typeface="宋体" charset="-122"/>
                          <a:cs typeface="宋体" charset="-122"/>
                        </a:rPr>
                        <a:t>求</a:t>
                      </a:r>
                      <a:endParaRPr lang="zh-CN" sz="2800" kern="100">
                        <a:latin typeface="Calibri"/>
                        <a:ea typeface="宋体"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6375">
                <a:tc>
                  <a:txBody>
                    <a:bodyPr vert="horz" wrap="square"/>
                    <a:lstStyle/>
                    <a:p>
                      <a:pPr algn="ctr"/>
                      <a:r>
                        <a:rPr lang="en-US" sz="3600" kern="100">
                          <a:latin typeface="宋体" charset="-122"/>
                          <a:ea typeface="宋体" charset="-122"/>
                          <a:cs typeface="宋体" charset="-122"/>
                        </a:rPr>
                        <a:t>1</a:t>
                      </a:r>
                      <a:endParaRPr lang="zh-CN" sz="2800" kern="100">
                        <a:latin typeface="Calibri"/>
                        <a:ea typeface="宋体"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pPr>
                      <a:r>
                        <a:rPr lang="zh-CN" sz="2800" kern="100">
                          <a:latin typeface="Calibri"/>
                          <a:ea typeface="宋体" charset="-122"/>
                          <a:cs typeface="Times New Roman"/>
                        </a:rPr>
                        <a:t>联系“流量为王”的时代大背景</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6375">
                <a:tc>
                  <a:txBody>
                    <a:bodyPr vert="horz" wrap="square"/>
                    <a:lstStyle/>
                    <a:p>
                      <a:pPr algn="ctr"/>
                      <a:r>
                        <a:rPr lang="en-US" sz="3600" kern="100">
                          <a:latin typeface="宋体" charset="-122"/>
                          <a:ea typeface="宋体" charset="-122"/>
                          <a:cs typeface="宋体" charset="-122"/>
                        </a:rPr>
                        <a:t>2</a:t>
                      </a:r>
                      <a:endParaRPr lang="zh-CN" sz="2800" kern="100">
                        <a:latin typeface="Calibri"/>
                        <a:ea typeface="宋体"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pPr>
                      <a:r>
                        <a:rPr lang="zh-CN" sz="2800" kern="100">
                          <a:latin typeface="Calibri"/>
                          <a:ea typeface="宋体" charset="-122"/>
                          <a:cs typeface="Times New Roman"/>
                        </a:rPr>
                        <a:t>从材料中准确提炼出：“学雷锋”固然需宣传，但更需要落实为行动。</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2725">
                <a:tc>
                  <a:txBody>
                    <a:bodyPr vert="horz" wrap="square"/>
                    <a:lstStyle/>
                    <a:p>
                      <a:pPr algn="ctr"/>
                      <a:r>
                        <a:rPr lang="en-US" sz="3600" kern="100">
                          <a:latin typeface="宋体" charset="-122"/>
                          <a:ea typeface="宋体" charset="-122"/>
                          <a:cs typeface="宋体" charset="-122"/>
                        </a:rPr>
                        <a:t>3</a:t>
                      </a:r>
                      <a:endParaRPr lang="zh-CN" sz="2800" kern="100">
                        <a:latin typeface="Calibri"/>
                        <a:ea typeface="宋体"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pPr>
                      <a:r>
                        <a:rPr lang="zh-CN" sz="2800" kern="100">
                          <a:latin typeface="Calibri"/>
                          <a:ea typeface="宋体" charset="-122"/>
                          <a:cs typeface="Times New Roman"/>
                        </a:rPr>
                        <a:t>谈漫画中形成鲜明对比的两类人，分析这种现象的原因、本质或者危害。</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0185">
                <a:tc>
                  <a:txBody>
                    <a:bodyPr vert="horz" wrap="square"/>
                    <a:lstStyle/>
                    <a:p>
                      <a:pPr algn="ctr"/>
                      <a:r>
                        <a:rPr lang="en-US" sz="3600" kern="100">
                          <a:latin typeface="宋体" charset="-122"/>
                          <a:ea typeface="宋体" charset="-122"/>
                          <a:cs typeface="宋体" charset="-122"/>
                        </a:rPr>
                        <a:t>4</a:t>
                      </a:r>
                      <a:endParaRPr lang="zh-CN" sz="2800" kern="100">
                        <a:latin typeface="Calibri"/>
                        <a:ea typeface="宋体"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pPr>
                      <a:r>
                        <a:rPr lang="zh-CN" sz="2800" kern="100">
                          <a:latin typeface="Calibri"/>
                          <a:ea typeface="宋体" charset="-122"/>
                          <a:cs typeface="Times New Roman"/>
                        </a:rPr>
                        <a:t>跳出画面，由此及彼、由表及里，多角度、多侧面地挖掘漫画隐含的现实价值。</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4449" name="Rectangle 1" title=""/>
          <p:cNvSpPr>
            <a:spLocks noChangeArrowheads="1"/>
          </p:cNvSpPr>
          <p:nvPr>
            <p:custDataLst>
              <p:tags r:id="rId7"/>
            </p:custDataLst>
          </p:nvPr>
        </p:nvSpPr>
        <p:spPr bwMode="auto">
          <a:xfrm>
            <a:off x="430247" y="1142843"/>
            <a:ext cx="6733951" cy="120032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68288" algn="l" defTabSz="914400" rtl="0" eaLnBrk="1" fontAlgn="base" latinLnBrk="0" hangingPunct="1">
              <a:lnSpc>
                <a:spcPct val="100000"/>
              </a:lnSpc>
              <a:spcBef>
                <a:spcPct val="0"/>
              </a:spcBef>
              <a:spcAft>
                <a:spcPct val="0"/>
              </a:spcAft>
              <a:buClrTx/>
              <a:buSzTx/>
              <a:buFontTx/>
              <a:buNone/>
            </a:pPr>
            <a:r>
              <a:rPr kumimoji="0" lang="zh-CN" sz="2400" b="1" i="0" u="none" strike="noStrike" cap="none" normalizeH="0" baseline="0" smtClean="0">
                <a:ln>
                  <a:noFill/>
                </a:ln>
                <a:solidFill>
                  <a:schemeClr val="tx1"/>
                </a:solidFill>
                <a:effectLst/>
                <a:latin typeface="Calibri" pitchFamily="34" charset="0"/>
                <a:ea typeface="宋体" pitchFamily="2" charset="-122"/>
                <a:cs typeface="宋体" pitchFamily="2" charset="-122"/>
              </a:rPr>
              <a:t>（一）立意参考</a:t>
            </a:r>
            <a:endParaRPr kumimoji="0" lang="zh-CN" sz="2400" b="1"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sz="2400" b="1" i="0" u="none" strike="noStrike" cap="none" normalizeH="0" baseline="0" smtClean="0">
                <a:ln>
                  <a:noFill/>
                </a:ln>
                <a:solidFill>
                  <a:schemeClr val="tx1"/>
                </a:solidFill>
                <a:effectLst/>
                <a:latin typeface="Calibri" pitchFamily="34" charset="0"/>
                <a:ea typeface="宋体" pitchFamily="2" charset="-122"/>
                <a:cs typeface="Times New Roman" pitchFamily="18" charset="0"/>
              </a:rPr>
              <a:t>具体而言，符合题意须达到以下四点要求：</a:t>
            </a:r>
            <a:endParaRPr kumimoji="0" lang="en-US" altLang="zh-CN" sz="2400" b="1" i="0" u="none" strike="noStrike" cap="none" normalizeH="0" baseline="0" smtClean="0">
              <a:ln>
                <a:noFill/>
              </a:ln>
              <a:solidFill>
                <a:schemeClr val="tx1"/>
              </a:solidFill>
              <a:effectLst/>
              <a:latin typeface="Calibri" pitchFamily="34" charset="0"/>
              <a:ea typeface="宋体" pitchFamily="2" charset="-122"/>
              <a:cs typeface="Times New Roman" pitchFamily="18" charset="0"/>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Calibri" pitchFamily="34" charset="0"/>
                <a:ea typeface="宋体" pitchFamily="2" charset="-122"/>
                <a:cs typeface="宋体" pitchFamily="2" charset="-122"/>
              </a:rPr>
              <a:t> </a:t>
            </a:r>
            <a:endParaRPr kumimoji="0" lang="en-US" altLang="zh-CN" sz="2400" b="1" i="0" u="none" strike="noStrike" cap="none" normalizeH="0" baseline="0" smtClean="0">
              <a:ln>
                <a:noFill/>
              </a:ln>
              <a:solidFill>
                <a:schemeClr val="tx1"/>
              </a:solidFill>
              <a:effectLst/>
              <a:latin typeface="Calibri" pitchFamily="34" charset="0"/>
              <a:ea typeface="宋体" pitchFamily="2" charset="-122"/>
              <a:cs typeface="宋体" pitchFamily="2" charset="-122"/>
            </a:endParaRPr>
          </a:p>
        </p:txBody>
      </p:sp>
      <p:sp>
        <p:nvSpPr>
          <p:cNvPr id="7" name="矩形 6" title=""/>
          <p:cNvSpPr/>
          <p:nvPr>
            <p:custDataLst>
              <p:tags r:id="rId8"/>
            </p:custDataLst>
          </p:nvPr>
        </p:nvSpPr>
        <p:spPr>
          <a:xfrm>
            <a:off x="7264880" y="1166282"/>
            <a:ext cx="4488095" cy="5006563"/>
          </a:xfrm>
          <a:prstGeom prst="rect">
            <a:avLst/>
          </a:prstGeom>
          <a:ln w="28575">
            <a:solidFill>
              <a:schemeClr val="accent2"/>
            </a:solidFill>
          </a:ln>
        </p:spPr>
        <p:txBody>
          <a:bodyPr wrap="square">
            <a:spAutoFit/>
          </a:bodyPr>
          <a:lstStyle/>
          <a:p>
            <a:pPr lvl="0" indent="266700" eaLnBrk="0" fontAlgn="base" hangingPunct="0">
              <a:lnSpc>
                <a:spcPct val="150000"/>
              </a:lnSpc>
              <a:spcBef>
                <a:spcPct val="0"/>
              </a:spcBef>
              <a:spcAft>
                <a:spcPct val="0"/>
              </a:spcAft>
            </a:pPr>
            <a:r>
              <a:rPr lang="zh-CN" altLang="en-US" sz="2400" b="1" smtClean="0">
                <a:solidFill>
                  <a:prstClr val="black"/>
                </a:solidFill>
                <a:latin typeface="楷体" pitchFamily="49" charset="-122"/>
                <a:ea typeface="楷体" pitchFamily="49" charset="-122"/>
                <a:cs typeface="Times New Roman" pitchFamily="18" charset="0"/>
              </a:rPr>
              <a:t>（二）立意示例：</a:t>
            </a:r>
          </a:p>
          <a:p>
            <a:pPr lvl="0" indent="266700" eaLnBrk="0" fontAlgn="base" hangingPunct="0">
              <a:lnSpc>
                <a:spcPct val="150000"/>
              </a:lnSpc>
              <a:spcBef>
                <a:spcPct val="0"/>
              </a:spcBef>
              <a:spcAft>
                <a:spcPct val="0"/>
              </a:spcAft>
            </a:pPr>
            <a:r>
              <a:rPr lang="en-US" altLang="zh-CN" sz="2400" b="1" smtClean="0">
                <a:solidFill>
                  <a:prstClr val="black"/>
                </a:solidFill>
                <a:latin typeface="楷体" pitchFamily="49" charset="-122"/>
                <a:ea typeface="楷体" pitchFamily="49" charset="-122"/>
                <a:cs typeface="Times New Roman" pitchFamily="18" charset="0"/>
              </a:rPr>
              <a:t>1.</a:t>
            </a:r>
            <a:r>
              <a:rPr lang="zh-CN" altLang="en-US" sz="2400" b="1" smtClean="0">
                <a:solidFill>
                  <a:prstClr val="black"/>
                </a:solidFill>
                <a:latin typeface="楷体" pitchFamily="49" charset="-122"/>
                <a:ea typeface="楷体" pitchFamily="49" charset="-122"/>
                <a:cs typeface="Times New Roman" pitchFamily="18" charset="0"/>
              </a:rPr>
              <a:t>以身体力行，做时代榜样</a:t>
            </a:r>
          </a:p>
          <a:p>
            <a:pPr lvl="0" indent="266700" eaLnBrk="0" fontAlgn="base" hangingPunct="0">
              <a:lnSpc>
                <a:spcPct val="150000"/>
              </a:lnSpc>
              <a:spcBef>
                <a:spcPct val="0"/>
              </a:spcBef>
              <a:spcAft>
                <a:spcPct val="0"/>
              </a:spcAft>
            </a:pPr>
            <a:r>
              <a:rPr lang="en-US" altLang="zh-CN" sz="2400" b="1" smtClean="0">
                <a:solidFill>
                  <a:prstClr val="black"/>
                </a:solidFill>
                <a:latin typeface="楷体" pitchFamily="49" charset="-122"/>
                <a:ea typeface="楷体" pitchFamily="49" charset="-122"/>
                <a:cs typeface="Times New Roman" pitchFamily="18" charset="0"/>
              </a:rPr>
              <a:t>2.</a:t>
            </a:r>
            <a:r>
              <a:rPr lang="zh-CN" altLang="en-US" sz="2400" b="1" smtClean="0">
                <a:solidFill>
                  <a:prstClr val="black"/>
                </a:solidFill>
                <a:latin typeface="楷体" pitchFamily="49" charset="-122"/>
                <a:ea typeface="楷体" pitchFamily="49" charset="-122"/>
                <a:cs typeface="Times New Roman" pitchFamily="18" charset="0"/>
              </a:rPr>
              <a:t>学做时代真雷锋</a:t>
            </a:r>
          </a:p>
          <a:p>
            <a:pPr lvl="0" indent="266700" eaLnBrk="0" fontAlgn="base" hangingPunct="0">
              <a:lnSpc>
                <a:spcPct val="150000"/>
              </a:lnSpc>
              <a:spcBef>
                <a:spcPct val="0"/>
              </a:spcBef>
              <a:spcAft>
                <a:spcPct val="0"/>
              </a:spcAft>
            </a:pPr>
            <a:r>
              <a:rPr lang="en-US" altLang="zh-CN" sz="2400" b="1" smtClean="0">
                <a:solidFill>
                  <a:prstClr val="black"/>
                </a:solidFill>
                <a:latin typeface="楷体" pitchFamily="49" charset="-122"/>
                <a:ea typeface="楷体" pitchFamily="49" charset="-122"/>
                <a:cs typeface="Times New Roman" pitchFamily="18" charset="0"/>
              </a:rPr>
              <a:t>3.</a:t>
            </a:r>
            <a:r>
              <a:rPr lang="zh-CN" altLang="en-US" sz="2400" b="1" smtClean="0">
                <a:solidFill>
                  <a:prstClr val="black"/>
                </a:solidFill>
                <a:latin typeface="楷体" pitchFamily="49" charset="-122"/>
                <a:ea typeface="楷体" pitchFamily="49" charset="-122"/>
                <a:cs typeface="Times New Roman" pitchFamily="18" charset="0"/>
              </a:rPr>
              <a:t>莫让正能量止于指尖，要以真善美造福人间</a:t>
            </a:r>
          </a:p>
          <a:p>
            <a:pPr lvl="0" indent="266700" eaLnBrk="0" fontAlgn="base" hangingPunct="0">
              <a:lnSpc>
                <a:spcPct val="150000"/>
              </a:lnSpc>
              <a:spcBef>
                <a:spcPct val="0"/>
              </a:spcBef>
              <a:spcAft>
                <a:spcPct val="0"/>
              </a:spcAft>
            </a:pPr>
            <a:r>
              <a:rPr lang="en-US" altLang="zh-CN" sz="2400" b="1" smtClean="0">
                <a:solidFill>
                  <a:prstClr val="black"/>
                </a:solidFill>
                <a:latin typeface="楷体" pitchFamily="49" charset="-122"/>
                <a:ea typeface="楷体" pitchFamily="49" charset="-122"/>
                <a:cs typeface="Times New Roman" pitchFamily="18" charset="0"/>
              </a:rPr>
              <a:t>4.</a:t>
            </a:r>
            <a:r>
              <a:rPr lang="zh-CN" altLang="en-US" sz="2400" b="1" smtClean="0">
                <a:solidFill>
                  <a:prstClr val="black"/>
                </a:solidFill>
                <a:latin typeface="楷体" pitchFamily="49" charset="-122"/>
                <a:ea typeface="楷体" pitchFamily="49" charset="-122"/>
                <a:cs typeface="Times New Roman" pitchFamily="18" charset="0"/>
              </a:rPr>
              <a:t>勿做旁观者，应学真雷锋</a:t>
            </a:r>
          </a:p>
          <a:p>
            <a:pPr lvl="0" indent="266700" eaLnBrk="0" fontAlgn="base" hangingPunct="0">
              <a:lnSpc>
                <a:spcPct val="150000"/>
              </a:lnSpc>
              <a:spcBef>
                <a:spcPct val="0"/>
              </a:spcBef>
              <a:spcAft>
                <a:spcPct val="0"/>
              </a:spcAft>
            </a:pPr>
            <a:r>
              <a:rPr lang="en-US" altLang="zh-CN" sz="2400" b="1" smtClean="0">
                <a:solidFill>
                  <a:prstClr val="black"/>
                </a:solidFill>
                <a:latin typeface="楷体" pitchFamily="49" charset="-122"/>
                <a:ea typeface="楷体" pitchFamily="49" charset="-122"/>
                <a:cs typeface="Times New Roman" pitchFamily="18" charset="0"/>
              </a:rPr>
              <a:t>5.</a:t>
            </a:r>
            <a:r>
              <a:rPr lang="zh-CN" altLang="en-US" sz="2400" b="1" smtClean="0">
                <a:solidFill>
                  <a:prstClr val="black"/>
                </a:solidFill>
                <a:latin typeface="楷体" pitchFamily="49" charset="-122"/>
                <a:ea typeface="楷体" pitchFamily="49" charset="-122"/>
                <a:cs typeface="Times New Roman" pitchFamily="18" charset="0"/>
              </a:rPr>
              <a:t>流量不等于正能量</a:t>
            </a:r>
          </a:p>
          <a:p>
            <a:pPr lvl="0" indent="266700" eaLnBrk="0" fontAlgn="base" hangingPunct="0">
              <a:lnSpc>
                <a:spcPct val="150000"/>
              </a:lnSpc>
              <a:spcBef>
                <a:spcPct val="0"/>
              </a:spcBef>
              <a:spcAft>
                <a:spcPct val="0"/>
              </a:spcAft>
            </a:pPr>
            <a:r>
              <a:rPr lang="en-US" altLang="zh-CN" sz="2400" b="1" smtClean="0">
                <a:solidFill>
                  <a:prstClr val="black"/>
                </a:solidFill>
                <a:latin typeface="楷体" pitchFamily="49" charset="-122"/>
                <a:ea typeface="楷体" pitchFamily="49" charset="-122"/>
                <a:cs typeface="Times New Roman" pitchFamily="18" charset="0"/>
              </a:rPr>
              <a:t>6.</a:t>
            </a:r>
            <a:r>
              <a:rPr lang="zh-CN" altLang="en-US" sz="2400" b="1" smtClean="0">
                <a:solidFill>
                  <a:prstClr val="black"/>
                </a:solidFill>
                <a:latin typeface="楷体" pitchFamily="49" charset="-122"/>
                <a:ea typeface="楷体" pitchFamily="49" charset="-122"/>
                <a:cs typeface="Times New Roman" pitchFamily="18" charset="0"/>
              </a:rPr>
              <a:t>形式主义不可取，躬身实践方为真</a:t>
            </a:r>
            <a:endParaRPr lang="zh-CN" altLang="en-US" sz="2400" b="1" smtClean="0">
              <a:solidFill>
                <a:prstClr val="black"/>
              </a:solidFill>
              <a:latin typeface="楷体" pitchFamily="49" charset="-122"/>
              <a:ea typeface="楷体" pitchFamily="49" charset="-122"/>
              <a:cs typeface="宋体" pitchFamily="2" charset="-122"/>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out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pic>
        <p:nvPicPr>
          <p:cNvPr id="3" name="图片 2" title=""/>
          <p:cNvPicPr>
            <a:picLocks noChangeAspect="1"/>
          </p:cNvPicPr>
          <p:nvPr>
            <p:custDataLst>
              <p:tags r:id="rId4"/>
            </p:custDataLst>
          </p:nvPr>
        </p:nvPicPr>
        <p:blipFill>
          <a:blip r:embed="rId3">
            <a:clrChange>
              <a:clrFrom>
                <a:srgbClr val="F6F6F6">
                  <a:alpha val="100000"/>
                </a:srgbClr>
              </a:clrFrom>
              <a:clrTo>
                <a:srgbClr val="F6F6F6">
                  <a:alpha val="100000"/>
                  <a:alpha val="0"/>
                </a:srgbClr>
              </a:clrTo>
            </a:clrChange>
          </a:blip>
          <a:stretch>
            <a:fillRect/>
          </a:stretch>
        </p:blipFill>
        <p:spPr>
          <a:xfrm>
            <a:off x="90805" y="0"/>
            <a:ext cx="835660" cy="1115695"/>
          </a:xfrm>
          <a:prstGeom prst="rect">
            <a:avLst/>
          </a:prstGeom>
        </p:spPr>
      </p:pic>
      <p:sp>
        <p:nvSpPr>
          <p:cNvPr id="10" name="矩形 9" title=""/>
          <p:cNvSpPr/>
          <p:nvPr>
            <p:custDataLst>
              <p:tags r:id="rId5"/>
            </p:custDataLst>
          </p:nvPr>
        </p:nvSpPr>
        <p:spPr>
          <a:xfrm>
            <a:off x="1078659" y="478172"/>
            <a:ext cx="3009530" cy="562063"/>
          </a:xfrm>
          <a:prstGeom prst="rect">
            <a:avLst/>
          </a:prstGeom>
          <a:solidFill>
            <a:schemeClr val="bg2">
              <a:lumMod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b="1" smtClean="0">
                <a:solidFill>
                  <a:schemeClr val="tx1"/>
                </a:solidFill>
              </a:rPr>
              <a:t>【</a:t>
            </a:r>
            <a:r>
              <a:rPr lang="zh-CN" altLang="en-US" sz="3200" b="1" smtClean="0">
                <a:solidFill>
                  <a:schemeClr val="tx1"/>
                </a:solidFill>
              </a:rPr>
              <a:t>精准立意</a:t>
            </a:r>
            <a:r>
              <a:rPr lang="en-US" altLang="zh-CN" sz="3200" b="1" smtClean="0">
                <a:solidFill>
                  <a:schemeClr val="tx1"/>
                </a:solidFill>
              </a:rPr>
              <a:t>】</a:t>
            </a:r>
            <a:endParaRPr lang="zh-CN" altLang="en-US" sz="3200" b="1">
              <a:solidFill>
                <a:schemeClr val="tx1"/>
              </a:solidFill>
            </a:endParaRPr>
          </a:p>
        </p:txBody>
      </p:sp>
      <p:sp>
        <p:nvSpPr>
          <p:cNvPr id="7" name="文本框 1" title=""/>
          <p:cNvSpPr txBox="1"/>
          <p:nvPr>
            <p:custDataLst>
              <p:tags r:id="rId6"/>
            </p:custDataLst>
          </p:nvPr>
        </p:nvSpPr>
        <p:spPr>
          <a:xfrm>
            <a:off x="5654180" y="888715"/>
            <a:ext cx="6165907" cy="5262979"/>
          </a:xfrm>
          <a:prstGeom prst="rect">
            <a:avLst/>
          </a:prstGeom>
          <a:noFill/>
        </p:spPr>
        <p:txBody>
          <a:bodyPr wrap="square" rtlCol="0" anchor="t">
            <a:spAutoFit/>
          </a:bodyPr>
          <a:lstStyle/>
          <a:p>
            <a:pPr>
              <a:lnSpc>
                <a:spcPct val="120000"/>
              </a:lnSpc>
            </a:pPr>
            <a:r>
              <a:rPr lang="en-US" altLang="zh-CN" sz="2800" b="1">
                <a:latin typeface="微软雅黑" pitchFamily="34" charset="-122"/>
                <a:ea typeface="微软雅黑" pitchFamily="34" charset="-122"/>
                <a:cs typeface="楷体" charset="-122"/>
              </a:rPr>
              <a:t>1.</a:t>
            </a:r>
            <a:r>
              <a:rPr lang="zh-CN" altLang="en-US" sz="2800" b="1">
                <a:latin typeface="微软雅黑" pitchFamily="34" charset="-122"/>
                <a:ea typeface="微软雅黑" pitchFamily="34" charset="-122"/>
                <a:cs typeface="楷体" charset="-122"/>
              </a:rPr>
              <a:t>【表明立场态度】</a:t>
            </a:r>
            <a:r>
              <a:rPr lang="zh-CN" altLang="en-US" sz="2800">
                <a:latin typeface="楷体" charset="-122"/>
                <a:ea typeface="楷体" charset="-122"/>
                <a:cs typeface="楷体" charset="-122"/>
              </a:rPr>
              <a:t>可以</a:t>
            </a:r>
            <a:r>
              <a:rPr lang="zh-CN" altLang="en-US" sz="2800">
                <a:solidFill>
                  <a:srgbClr val="FF0000"/>
                </a:solidFill>
                <a:latin typeface="楷体" charset="-122"/>
                <a:ea typeface="楷体" charset="-122"/>
                <a:cs typeface="楷体" charset="-122"/>
              </a:rPr>
              <a:t>批判</a:t>
            </a:r>
            <a:r>
              <a:rPr lang="zh-CN" altLang="en-US" sz="2800">
                <a:latin typeface="楷体" charset="-122"/>
                <a:ea typeface="楷体" charset="-122"/>
                <a:cs typeface="楷体" charset="-122"/>
              </a:rPr>
              <a:t>这种只关注表面形式，忽视实质内容的行为，呼吁人们回归学雷锋活动的初衷，即通过</a:t>
            </a:r>
            <a:r>
              <a:rPr lang="zh-CN" altLang="en-US" sz="2800">
                <a:solidFill>
                  <a:srgbClr val="FF0000"/>
                </a:solidFill>
                <a:latin typeface="楷体" charset="-122"/>
                <a:ea typeface="楷体" charset="-122"/>
                <a:cs typeface="楷体" charset="-122"/>
              </a:rPr>
              <a:t>实际行动去关爱他人、传递正能量</a:t>
            </a:r>
            <a:r>
              <a:rPr lang="zh-CN" altLang="en-US" sz="2800">
                <a:latin typeface="楷体" charset="-122"/>
                <a:ea typeface="楷体" charset="-122"/>
                <a:cs typeface="楷体" charset="-122"/>
              </a:rPr>
              <a:t>。</a:t>
            </a:r>
          </a:p>
          <a:p>
            <a:pPr>
              <a:lnSpc>
                <a:spcPct val="120000"/>
              </a:lnSpc>
            </a:pPr>
            <a:r>
              <a:rPr lang="en-US" altLang="zh-CN" sz="2800" b="1">
                <a:latin typeface="微软雅黑" pitchFamily="34" charset="-122"/>
                <a:ea typeface="微软雅黑" pitchFamily="34" charset="-122"/>
                <a:cs typeface="楷体" charset="-122"/>
              </a:rPr>
              <a:t>2.</a:t>
            </a:r>
            <a:r>
              <a:rPr lang="zh-CN" altLang="en-US" sz="2800" b="1">
                <a:latin typeface="微软雅黑" pitchFamily="34" charset="-122"/>
                <a:ea typeface="微软雅黑" pitchFamily="34" charset="-122"/>
                <a:cs typeface="楷体" charset="-122"/>
              </a:rPr>
              <a:t>【原因剖析及措施建议】</a:t>
            </a:r>
            <a:r>
              <a:rPr lang="zh-CN" altLang="en-US" sz="2800">
                <a:latin typeface="楷体" charset="-122"/>
                <a:ea typeface="楷体" charset="-122"/>
                <a:cs typeface="楷体" charset="-122"/>
              </a:rPr>
              <a:t>可以进一步思考</a:t>
            </a:r>
            <a:r>
              <a:rPr lang="zh-CN" altLang="en-US" sz="2800">
                <a:solidFill>
                  <a:srgbClr val="FF0000"/>
                </a:solidFill>
                <a:latin typeface="楷体" charset="-122"/>
                <a:ea typeface="楷体" charset="-122"/>
                <a:cs typeface="楷体" charset="-122"/>
              </a:rPr>
              <a:t>为何</a:t>
            </a:r>
            <a:r>
              <a:rPr lang="zh-CN" altLang="en-US" sz="2800">
                <a:latin typeface="楷体" charset="-122"/>
                <a:ea typeface="楷体" charset="-122"/>
                <a:cs typeface="楷体" charset="-122"/>
              </a:rPr>
              <a:t>会出现这种现象，是否与社会的价值观导向、个人的道德观念有关，进而</a:t>
            </a:r>
            <a:r>
              <a:rPr lang="zh-CN" altLang="en-US" sz="2800">
                <a:solidFill>
                  <a:srgbClr val="FF0000"/>
                </a:solidFill>
                <a:latin typeface="楷体" charset="-122"/>
                <a:ea typeface="楷体" charset="-122"/>
                <a:cs typeface="楷体" charset="-122"/>
              </a:rPr>
              <a:t>提出建设性的意见</a:t>
            </a:r>
            <a:r>
              <a:rPr lang="zh-CN" altLang="en-US" sz="2800">
                <a:latin typeface="楷体" charset="-122"/>
                <a:ea typeface="楷体" charset="-122"/>
                <a:cs typeface="楷体" charset="-122"/>
              </a:rPr>
              <a:t>，如加强道德教育、倡导实际行动等。</a:t>
            </a:r>
          </a:p>
        </p:txBody>
      </p:sp>
      <p:pic>
        <p:nvPicPr>
          <p:cNvPr id="8" name="图片 7" title=""/>
          <p:cNvPicPr>
            <a:picLocks noChangeAspect="1"/>
          </p:cNvPicPr>
          <p:nvPr>
            <p:custDataLst>
              <p:tags r:id="rId8"/>
            </p:custDataLst>
          </p:nvPr>
        </p:nvPicPr>
        <p:blipFill>
          <a:blip r:embed="rId7"/>
          <a:stretch>
            <a:fillRect/>
          </a:stretch>
        </p:blipFill>
        <p:spPr>
          <a:xfrm>
            <a:off x="412255" y="1766891"/>
            <a:ext cx="5109907" cy="3627230"/>
          </a:xfrm>
          <a:prstGeom prst="rect">
            <a:avLst/>
          </a:prstGeom>
        </p:spPr>
      </p:pic>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pic>
        <p:nvPicPr>
          <p:cNvPr id="3" name="图片 2" title=""/>
          <p:cNvPicPr>
            <a:picLocks noChangeAspect="1"/>
          </p:cNvPicPr>
          <p:nvPr>
            <p:custDataLst>
              <p:tags r:id="rId4"/>
            </p:custDataLst>
          </p:nvPr>
        </p:nvPicPr>
        <p:blipFill>
          <a:blip r:embed="rId3">
            <a:clrChange>
              <a:clrFrom>
                <a:srgbClr val="F6F6F6">
                  <a:alpha val="100000"/>
                </a:srgbClr>
              </a:clrFrom>
              <a:clrTo>
                <a:srgbClr val="F6F6F6">
                  <a:alpha val="100000"/>
                  <a:alpha val="0"/>
                </a:srgbClr>
              </a:clrTo>
            </a:clrChange>
          </a:blip>
          <a:stretch>
            <a:fillRect/>
          </a:stretch>
        </p:blipFill>
        <p:spPr>
          <a:xfrm>
            <a:off x="90805" y="0"/>
            <a:ext cx="835660" cy="1115695"/>
          </a:xfrm>
          <a:prstGeom prst="rect">
            <a:avLst/>
          </a:prstGeom>
        </p:spPr>
      </p:pic>
      <p:sp>
        <p:nvSpPr>
          <p:cNvPr id="10" name="矩形 9" title=""/>
          <p:cNvSpPr/>
          <p:nvPr>
            <p:custDataLst>
              <p:tags r:id="rId5"/>
            </p:custDataLst>
          </p:nvPr>
        </p:nvSpPr>
        <p:spPr>
          <a:xfrm>
            <a:off x="1078659" y="478172"/>
            <a:ext cx="3009530" cy="562063"/>
          </a:xfrm>
          <a:prstGeom prst="rect">
            <a:avLst/>
          </a:prstGeom>
          <a:solidFill>
            <a:schemeClr val="bg2">
              <a:lumMod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b="1" smtClean="0">
                <a:solidFill>
                  <a:schemeClr val="tx1"/>
                </a:solidFill>
              </a:rPr>
              <a:t>【</a:t>
            </a:r>
            <a:r>
              <a:rPr lang="zh-CN" altLang="en-US" sz="3200" b="1" smtClean="0">
                <a:solidFill>
                  <a:schemeClr val="tx1"/>
                </a:solidFill>
              </a:rPr>
              <a:t>行文框架</a:t>
            </a:r>
            <a:r>
              <a:rPr lang="en-US" altLang="zh-CN" sz="3200" b="1" smtClean="0">
                <a:solidFill>
                  <a:schemeClr val="tx1"/>
                </a:solidFill>
              </a:rPr>
              <a:t>】</a:t>
            </a:r>
            <a:endParaRPr lang="zh-CN" altLang="en-US" sz="3200" b="1">
              <a:solidFill>
                <a:schemeClr val="tx1"/>
              </a:solidFill>
            </a:endParaRPr>
          </a:p>
        </p:txBody>
      </p:sp>
      <p:sp>
        <p:nvSpPr>
          <p:cNvPr id="6" name="文本框 1" title=""/>
          <p:cNvSpPr txBox="1"/>
          <p:nvPr>
            <p:custDataLst>
              <p:tags r:id="rId6"/>
            </p:custDataLst>
          </p:nvPr>
        </p:nvSpPr>
        <p:spPr>
          <a:xfrm>
            <a:off x="713088" y="1165551"/>
            <a:ext cx="5994066" cy="5262979"/>
          </a:xfrm>
          <a:prstGeom prst="rect">
            <a:avLst/>
          </a:prstGeom>
          <a:noFill/>
        </p:spPr>
        <p:txBody>
          <a:bodyPr wrap="square" rtlCol="0" anchor="t">
            <a:spAutoFit/>
          </a:bodyPr>
          <a:lstStyle/>
          <a:p>
            <a:pPr>
              <a:lnSpc>
                <a:spcPct val="150000"/>
              </a:lnSpc>
            </a:pPr>
            <a:r>
              <a:rPr lang="zh-CN" sz="2800" smtClean="0">
                <a:latin typeface="楷体" charset="-122"/>
                <a:ea typeface="楷体" charset="-122"/>
                <a:cs typeface="楷体" charset="-122"/>
              </a:rPr>
              <a:t>【</a:t>
            </a:r>
            <a:r>
              <a:rPr lang="zh-CN" sz="2800">
                <a:latin typeface="楷体" charset="-122"/>
                <a:ea typeface="楷体" charset="-122"/>
                <a:cs typeface="楷体" charset="-122"/>
              </a:rPr>
              <a:t>框架示范】</a:t>
            </a:r>
          </a:p>
          <a:p>
            <a:pPr>
              <a:lnSpc>
                <a:spcPct val="150000"/>
              </a:lnSpc>
            </a:pPr>
            <a:r>
              <a:rPr lang="en-US" altLang="zh-CN" sz="2800" smtClean="0">
                <a:latin typeface="楷体" charset="-122"/>
                <a:ea typeface="楷体" charset="-122"/>
                <a:cs typeface="楷体" charset="-122"/>
              </a:rPr>
              <a:t>1</a:t>
            </a:r>
            <a:r>
              <a:rPr lang="en-US" altLang="zh-CN" sz="2800">
                <a:latin typeface="楷体" charset="-122"/>
                <a:ea typeface="楷体" charset="-122"/>
                <a:cs typeface="楷体" charset="-122"/>
              </a:rPr>
              <a:t>.聚焦漫画</a:t>
            </a:r>
            <a:r>
              <a:rPr lang="zh-CN" altLang="en-US" sz="2800">
                <a:latin typeface="楷体" charset="-122"/>
                <a:ea typeface="楷体" charset="-122"/>
                <a:cs typeface="楷体" charset="-122"/>
              </a:rPr>
              <a:t>内容，提出观点：摒弃形式主义，倡导实际行动以传递正能量。</a:t>
            </a:r>
          </a:p>
          <a:p>
            <a:pPr>
              <a:lnSpc>
                <a:spcPct val="150000"/>
              </a:lnSpc>
            </a:pPr>
            <a:r>
              <a:rPr lang="en-US" altLang="zh-CN" sz="2800" smtClean="0">
                <a:latin typeface="楷体" charset="-122"/>
                <a:ea typeface="楷体" charset="-122"/>
                <a:cs typeface="楷体" charset="-122"/>
              </a:rPr>
              <a:t>2</a:t>
            </a:r>
            <a:r>
              <a:rPr lang="en-US" altLang="zh-CN" sz="2800">
                <a:latin typeface="楷体" charset="-122"/>
                <a:ea typeface="楷体" charset="-122"/>
                <a:cs typeface="楷体" charset="-122"/>
              </a:rPr>
              <a:t>.</a:t>
            </a:r>
            <a:r>
              <a:rPr lang="zh-CN" altLang="en-US" sz="2800">
                <a:latin typeface="楷体" charset="-122"/>
                <a:ea typeface="楷体" charset="-122"/>
                <a:cs typeface="楷体" charset="-122"/>
              </a:rPr>
              <a:t>分析原因：</a:t>
            </a:r>
            <a:r>
              <a:rPr lang="en-US" altLang="zh-CN" sz="2800" err="1" smtClean="0">
                <a:latin typeface="楷体" charset="-122"/>
                <a:ea typeface="楷体" charset="-122"/>
                <a:cs typeface="楷体" charset="-122"/>
              </a:rPr>
              <a:t>通过深入分析其原因和影响</a:t>
            </a:r>
            <a:r>
              <a:rPr lang="zh-CN" altLang="en-US" sz="2800" smtClean="0">
                <a:latin typeface="楷体" charset="-122"/>
                <a:ea typeface="楷体" charset="-122"/>
                <a:cs typeface="楷体" charset="-122"/>
              </a:rPr>
              <a:t>。</a:t>
            </a:r>
            <a:endParaRPr lang="en-US" altLang="zh-CN" sz="2800" smtClean="0">
              <a:latin typeface="楷体" charset="-122"/>
              <a:ea typeface="楷体" charset="-122"/>
              <a:cs typeface="楷体" charset="-122"/>
            </a:endParaRPr>
          </a:p>
          <a:p>
            <a:pPr>
              <a:lnSpc>
                <a:spcPct val="150000"/>
              </a:lnSpc>
            </a:pPr>
            <a:r>
              <a:rPr lang="en-US" altLang="zh-CN" sz="2800" smtClean="0">
                <a:latin typeface="楷体" charset="-122"/>
                <a:ea typeface="楷体" charset="-122"/>
                <a:cs typeface="楷体" charset="-122"/>
              </a:rPr>
              <a:t>3</a:t>
            </a:r>
            <a:r>
              <a:rPr lang="en-US" altLang="zh-CN" sz="2800">
                <a:latin typeface="楷体" charset="-122"/>
                <a:ea typeface="楷体" charset="-122"/>
                <a:cs typeface="楷体" charset="-122"/>
              </a:rPr>
              <a:t>.</a:t>
            </a:r>
            <a:r>
              <a:rPr lang="zh-CN" altLang="en-US" sz="2800">
                <a:latin typeface="楷体" charset="-122"/>
                <a:ea typeface="楷体" charset="-122"/>
                <a:cs typeface="楷体" charset="-122"/>
              </a:rPr>
              <a:t>提出做法：</a:t>
            </a:r>
            <a:r>
              <a:rPr lang="en-US" altLang="zh-CN" sz="2800" err="1">
                <a:latin typeface="楷体" charset="-122"/>
                <a:ea typeface="楷体" charset="-122"/>
                <a:cs typeface="楷体" charset="-122"/>
              </a:rPr>
              <a:t>提出针对性的解决方案，呼吁人们回归实际行动，传递真正的正能量</a:t>
            </a:r>
            <a:r>
              <a:rPr lang="zh-CN" altLang="en-US" sz="2800">
                <a:latin typeface="楷体" charset="-122"/>
                <a:ea typeface="楷体" charset="-122"/>
                <a:cs typeface="楷体" charset="-122"/>
              </a:rPr>
              <a:t>。</a:t>
            </a:r>
          </a:p>
        </p:txBody>
      </p:sp>
      <p:pic>
        <p:nvPicPr>
          <p:cNvPr id="9" name="图片 8" title=""/>
          <p:cNvPicPr>
            <a:picLocks noChangeAspect="1"/>
          </p:cNvPicPr>
          <p:nvPr>
            <p:custDataLst>
              <p:tags r:id="rId8"/>
            </p:custDataLst>
          </p:nvPr>
        </p:nvPicPr>
        <p:blipFill>
          <a:blip r:embed="rId7"/>
          <a:stretch>
            <a:fillRect/>
          </a:stretch>
        </p:blipFill>
        <p:spPr>
          <a:xfrm>
            <a:off x="6964644" y="1862355"/>
            <a:ext cx="4786329" cy="3397541"/>
          </a:xfrm>
          <a:prstGeom prst="rect">
            <a:avLst/>
          </a:prstGeom>
        </p:spPr>
      </p:pic>
    </p:spTree>
    <p:custDataLst>
      <p:tags r:id="rId9"/>
    </p:custDataLst>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92161" name="Rectangle 1" title=""/>
          <p:cNvSpPr>
            <a:spLocks noChangeArrowheads="1"/>
          </p:cNvSpPr>
          <p:nvPr>
            <p:custDataLst>
              <p:tags r:id="rId3"/>
            </p:custDataLst>
          </p:nvPr>
        </p:nvSpPr>
        <p:spPr bwMode="auto">
          <a:xfrm>
            <a:off x="309771" y="267318"/>
            <a:ext cx="11518706" cy="6247864"/>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66700" algn="ctr" defTabSz="914400" rtl="0" eaLnBrk="1" fontAlgn="base" latinLnBrk="0" hangingPunct="1">
              <a:lnSpc>
                <a:spcPct val="100000"/>
              </a:lnSpc>
              <a:spcBef>
                <a:spcPct val="0"/>
              </a:spcBef>
              <a:spcAft>
                <a:spcPct val="0"/>
              </a:spcAft>
              <a:buClrTx/>
              <a:buSzTx/>
              <a:buFontTx/>
              <a:buNone/>
            </a:pPr>
            <a:r>
              <a:rPr kumimoji="0" lang="zh-CN" sz="2000" b="1" i="0" u="none" strike="noStrike" cap="none" normalizeH="0" baseline="0" smtClean="0">
                <a:ln>
                  <a:noFill/>
                </a:ln>
                <a:solidFill>
                  <a:schemeClr val="tx1"/>
                </a:solidFill>
                <a:effectLst/>
                <a:latin typeface="微软雅黑" pitchFamily="34" charset="-122"/>
                <a:ea typeface="微软雅黑" pitchFamily="34" charset="-122"/>
                <a:cs typeface="Times New Roman" pitchFamily="18" charset="0"/>
              </a:rPr>
              <a:t>别让“学雷锋”停在镜头里</a:t>
            </a:r>
            <a:endParaRPr kumimoji="0" lang="zh-CN" sz="2000" b="0" i="0" u="none" strike="noStrike" cap="none" normalizeH="0" baseline="0" smtClean="0">
              <a:ln>
                <a:noFill/>
              </a:ln>
              <a:solidFill>
                <a:schemeClr val="tx1"/>
              </a:solidFill>
              <a:effectLst/>
              <a:latin typeface="微软雅黑" pitchFamily="34" charset="-122"/>
              <a:ea typeface="微软雅黑" pitchFamily="34"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en-US" altLang="zh-CN" sz="2000" b="1" i="0" u="none" strike="noStrike" cap="none" normalizeH="0" baseline="0" smtClean="0">
                <a:ln>
                  <a:noFill/>
                </a:ln>
                <a:solidFill>
                  <a:schemeClr val="tx1"/>
                </a:solidFill>
                <a:effectLst/>
                <a:latin typeface="+mn-ea"/>
                <a:cs typeface="宋体" pitchFamily="2" charset="-122"/>
              </a:rPr>
              <a:t>    </a:t>
            </a:r>
            <a:r>
              <a:rPr kumimoji="0" lang="zh-CN" sz="2000" b="1" i="0" u="none" strike="noStrike" cap="none" normalizeH="0" baseline="0" smtClean="0">
                <a:ln>
                  <a:noFill/>
                </a:ln>
                <a:solidFill>
                  <a:schemeClr val="tx1"/>
                </a:solidFill>
                <a:effectLst/>
                <a:latin typeface="+mn-ea"/>
                <a:cs typeface="宋体" pitchFamily="2" charset="-122"/>
              </a:rPr>
              <a:t>漫画中，一位老人身体不适，性命攸关，命悬一线；好心女子，出手相助，大声呼救，无人理会；而三名男子，把镜头怼在跟前，啧啧称赞。镜头中的内容我们不得而知，镜头外的幕后我们却看得一清二楚。</a:t>
            </a:r>
          </a:p>
          <a:p>
            <a:pPr marL="0" marR="0" lvl="0" indent="266700" algn="l" defTabSz="914400" rtl="0" eaLnBrk="0" fontAlgn="base" latinLnBrk="0" hangingPunct="0">
              <a:lnSpc>
                <a:spcPct val="100000"/>
              </a:lnSpc>
              <a:spcBef>
                <a:spcPct val="0"/>
              </a:spcBef>
              <a:spcAft>
                <a:spcPct val="0"/>
              </a:spcAft>
              <a:buClrTx/>
              <a:buSzTx/>
              <a:buFontTx/>
              <a:buNone/>
            </a:pPr>
            <a:r>
              <a:rPr kumimoji="0" lang="en-US" altLang="zh-CN" sz="2000" b="1" i="0" u="none" strike="noStrike" cap="none" normalizeH="0" baseline="0" smtClean="0">
                <a:ln>
                  <a:noFill/>
                </a:ln>
                <a:solidFill>
                  <a:schemeClr val="tx1"/>
                </a:solidFill>
                <a:effectLst/>
                <a:latin typeface="+mn-ea"/>
                <a:cs typeface="宋体" pitchFamily="2" charset="-122"/>
              </a:rPr>
              <a:t>   </a:t>
            </a:r>
            <a:r>
              <a:rPr kumimoji="0" lang="zh-CN" sz="2000" b="1" i="0" u="none" strike="noStrike" cap="none" normalizeH="0" baseline="0" smtClean="0">
                <a:ln>
                  <a:noFill/>
                </a:ln>
                <a:solidFill>
                  <a:schemeClr val="tx1"/>
                </a:solidFill>
                <a:effectLst/>
                <a:latin typeface="+mn-ea"/>
                <a:cs typeface="宋体" pitchFamily="2" charset="-122"/>
              </a:rPr>
              <a:t>为何只关注“点赞”“正能量”，而不出手相助争当“活雷锋”，看着生命流逝？是“真救助”“还是“假宣传”？“学雷锋活动日”的横幅仍在头顶悬挂，可谓是无声的辛辣的嘲讽。对此，我欲疾呼</a:t>
            </a:r>
            <a:r>
              <a:rPr kumimoji="0" lang="en-US" altLang="zh-CN" sz="2000" b="1" i="0" u="none" strike="noStrike" cap="none" normalizeH="0" baseline="0" smtClean="0">
                <a:ln>
                  <a:noFill/>
                </a:ln>
                <a:solidFill>
                  <a:schemeClr val="tx1"/>
                </a:solidFill>
                <a:effectLst/>
                <a:latin typeface="+mn-ea"/>
                <a:cs typeface="宋体" pitchFamily="2" charset="-122"/>
              </a:rPr>
              <a:t>:</a:t>
            </a:r>
            <a:r>
              <a:rPr kumimoji="0" lang="zh-CN" altLang="en-US" sz="2000" b="1" i="0" u="none" strike="noStrike" cap="none" normalizeH="0" baseline="0" smtClean="0">
                <a:ln>
                  <a:noFill/>
                </a:ln>
                <a:solidFill>
                  <a:schemeClr val="tx1"/>
                </a:solidFill>
                <a:effectLst/>
                <a:latin typeface="+mn-ea"/>
                <a:cs typeface="宋体" pitchFamily="2" charset="-122"/>
              </a:rPr>
              <a:t>别让“学雷锋”停在镜头里！</a:t>
            </a: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mn-ea"/>
                <a:cs typeface="宋体" pitchFamily="2" charset="-122"/>
              </a:rPr>
              <a:t>    用镜头记录、传播正能量，用视频宣传点赞善举，本是好事一件，但若枉顾“雷锋精神”之真谛，便是本末倒置。</a:t>
            </a: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mn-ea"/>
                <a:cs typeface="宋体" pitchFamily="2" charset="-122"/>
              </a:rPr>
              <a:t>   镜头中记录的善举不胜枚枚举，多如繁星，为社会注入一股股暖流，为“雷锋精神”增添新时代的光辉。有外卖小哥舍身跳江救下轻生女子，全身多处骨折仍无悔，赢网支纷纷点赞为“当代活雷锋”。在繁忙的生命中，有人愿意以“雷锋”的暖与善意润泽他人，兢兢业业付出，这难道不令人动容吗？而这份感动之源若是掺杂了虚假，利益与流量之争，真相揭露以后，不是让人如鲠在喉吗？什么时候起，人性之美也是可以消费的了？那三名男子探身拍照越过桌子的“热忱”，为何没有运用到帮助他人、展现雷锋精神上呢？只以镜头传播正能量，不若实行践行“雷锋精神”！</a:t>
            </a: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mn-ea"/>
                <a:cs typeface="宋体" pitchFamily="2" charset="-122"/>
              </a:rPr>
              <a:t>  其实，“雷锋精神”更重要的方面在于践行，我们需要更多全心全为意为人民服务者，脚踏实地把“学雷锋”贯彻到位，这是比宣传、喊口号更要紧的。</a:t>
            </a: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mn-ea"/>
                <a:cs typeface="宋体" pitchFamily="2" charset="-122"/>
              </a:rPr>
              <a:t>“学雷锋”教育是贯彻我国教育事业中的重要精神文明建设部分，每年有无数学生，各行各业的工作者向这位伟大的共产党员致敬，学习他可贵的精神品质。君可见，有拾荒老人供养学生读大学，穷困孩子感激流泪；君可见，有“保姆纵火案”受害者林先生捐助善款十余万令人动容；君可见，有“</a:t>
            </a:r>
          </a:p>
        </p:txBody>
      </p:sp>
      <p:sp>
        <p:nvSpPr>
          <p:cNvPr id="3" name="文本框 1" title=""/>
          <p:cNvSpPr txBox="1"/>
          <p:nvPr>
            <p:custDataLst>
              <p:tags r:id="rId4"/>
            </p:custDataLst>
          </p:nvPr>
        </p:nvSpPr>
        <p:spPr>
          <a:xfrm>
            <a:off x="376776" y="60005"/>
            <a:ext cx="2207033" cy="480695"/>
          </a:xfrm>
          <a:prstGeom prst="rect">
            <a:avLst/>
          </a:prstGeom>
          <a:solidFill>
            <a:schemeClr val="lt2">
              <a:lumMod val="95000"/>
            </a:schemeClr>
          </a:solidFill>
        </p:spPr>
        <p:txBody>
          <a:bodyPr wrap="square" rtlCol="0">
            <a:noAutofit/>
          </a:bodyPr>
          <a:lstStyle/>
          <a:p>
            <a:r>
              <a:rPr lang="en-US" altLang="zh-CN" sz="2800" b="1" smtClean="0">
                <a:solidFill>
                  <a:srgbClr val="C00000"/>
                </a:solidFill>
                <a:latin typeface="幼圆" charset="0"/>
                <a:ea typeface="幼圆" charset="0"/>
              </a:rPr>
              <a:t>【</a:t>
            </a:r>
            <a:r>
              <a:rPr lang="zh-CN" altLang="en-US" sz="2800" b="1" smtClean="0">
                <a:solidFill>
                  <a:srgbClr val="C00000"/>
                </a:solidFill>
                <a:latin typeface="幼圆" charset="0"/>
                <a:ea typeface="幼圆" charset="0"/>
              </a:rPr>
              <a:t>考场范文</a:t>
            </a:r>
            <a:r>
              <a:rPr lang="en-US" altLang="zh-CN" sz="2800" b="1" smtClean="0">
                <a:solidFill>
                  <a:srgbClr val="C00000"/>
                </a:solidFill>
                <a:latin typeface="幼圆" charset="0"/>
                <a:ea typeface="幼圆" charset="0"/>
              </a:rPr>
              <a:t>】</a:t>
            </a:r>
            <a:endParaRPr lang="zh-CN" altLang="en-US" sz="2800" b="1">
              <a:solidFill>
                <a:srgbClr val="C00000"/>
              </a:solidFill>
              <a:latin typeface="幼圆" charset="0"/>
              <a:ea typeface="幼圆" charset="0"/>
            </a:endParaRPr>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92161" name="Rectangle 1" title=""/>
          <p:cNvSpPr>
            <a:spLocks noChangeArrowheads="1"/>
          </p:cNvSpPr>
          <p:nvPr>
            <p:custDataLst>
              <p:tags r:id="rId3"/>
            </p:custDataLst>
          </p:nvPr>
        </p:nvSpPr>
        <p:spPr bwMode="auto">
          <a:xfrm>
            <a:off x="351716" y="116262"/>
            <a:ext cx="11518706" cy="6432530"/>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66700"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Calibri" pitchFamily="34" charset="0"/>
                <a:ea typeface="宋体" pitchFamily="2" charset="-122"/>
                <a:cs typeface="宋体" pitchFamily="2" charset="-122"/>
              </a:rPr>
              <a:t>燃灯校长</a:t>
            </a:r>
            <a:r>
              <a:rPr kumimoji="0" lang="zh-CN" altLang="en-US" sz="2000" b="1" i="0" u="none" strike="noStrike" cap="none" normalizeH="0" baseline="0" smtClean="0">
                <a:ln>
                  <a:noFill/>
                </a:ln>
                <a:solidFill>
                  <a:schemeClr val="tx1"/>
                </a:solidFill>
                <a:effectLst/>
                <a:latin typeface="Arial"/>
                <a:ea typeface="宋体" pitchFamily="2" charset="-122"/>
                <a:cs typeface="宋体" pitchFamily="2" charset="-122"/>
              </a:rPr>
              <a:t>”</a:t>
            </a:r>
            <a:r>
              <a:rPr kumimoji="0" lang="zh-CN" altLang="en-US" sz="2000" b="1" i="0" u="none" strike="noStrike" cap="none" normalizeH="0" baseline="0" smtClean="0">
                <a:ln>
                  <a:noFill/>
                </a:ln>
                <a:solidFill>
                  <a:schemeClr val="tx1"/>
                </a:solidFill>
                <a:effectLst/>
                <a:latin typeface="Calibri" pitchFamily="34" charset="0"/>
                <a:ea typeface="宋体" pitchFamily="2" charset="-122"/>
                <a:cs typeface="宋体" pitchFamily="2" charset="-122"/>
              </a:rPr>
              <a:t>张桂梅以身作板，肩起大山女孩的</a:t>
            </a:r>
            <a:r>
              <a:rPr kumimoji="0" lang="zh-CN" altLang="en-US" sz="2000" b="1" i="0" u="none" strike="noStrike" cap="none" normalizeH="0" baseline="0" smtClean="0">
                <a:ln>
                  <a:noFill/>
                </a:ln>
                <a:solidFill>
                  <a:schemeClr val="tx1"/>
                </a:solidFill>
                <a:effectLst/>
                <a:latin typeface="Arial"/>
                <a:ea typeface="宋体" pitchFamily="2" charset="-122"/>
                <a:cs typeface="宋体" pitchFamily="2" charset="-122"/>
              </a:rPr>
              <a:t>“</a:t>
            </a:r>
            <a:r>
              <a:rPr kumimoji="0" lang="zh-CN" altLang="en-US" sz="2000" b="1" i="0" u="none" strike="noStrike" cap="none" normalizeH="0" baseline="0" smtClean="0">
                <a:ln>
                  <a:noFill/>
                </a:ln>
                <a:solidFill>
                  <a:schemeClr val="tx1"/>
                </a:solidFill>
                <a:effectLst/>
                <a:latin typeface="Calibri" pitchFamily="34" charset="0"/>
                <a:ea typeface="宋体" pitchFamily="2" charset="-122"/>
                <a:cs typeface="宋体" pitchFamily="2" charset="-122"/>
              </a:rPr>
              <a:t>大学梦</a:t>
            </a:r>
            <a:r>
              <a:rPr kumimoji="0" lang="zh-CN" altLang="en-US" sz="2000" b="1" i="0" u="none" strike="noStrike" cap="none" normalizeH="0" baseline="0" smtClean="0">
                <a:ln>
                  <a:noFill/>
                </a:ln>
                <a:solidFill>
                  <a:schemeClr val="tx1"/>
                </a:solidFill>
                <a:effectLst/>
                <a:latin typeface="Arial"/>
                <a:ea typeface="宋体" pitchFamily="2" charset="-122"/>
                <a:cs typeface="宋体" pitchFamily="2" charset="-122"/>
              </a:rPr>
              <a:t>”</a:t>
            </a:r>
            <a:r>
              <a:rPr kumimoji="0" lang="zh-CN" altLang="en-US" sz="2000" b="1" i="0" u="none" strike="noStrike" cap="none" normalizeH="0" baseline="0" smtClean="0">
                <a:ln>
                  <a:noFill/>
                </a:ln>
                <a:solidFill>
                  <a:schemeClr val="tx1"/>
                </a:solidFill>
                <a:effectLst/>
                <a:latin typeface="Calibri" pitchFamily="34" charset="0"/>
                <a:ea typeface="宋体" pitchFamily="2" charset="-122"/>
                <a:cs typeface="宋体" pitchFamily="2" charset="-122"/>
              </a:rPr>
              <a:t>，这些，都是如漫画中那名女子般对</a:t>
            </a:r>
            <a:r>
              <a:rPr kumimoji="0" lang="zh-CN" altLang="en-US" sz="2000" b="1" i="0" u="none" strike="noStrike" cap="none" normalizeH="0" baseline="0" smtClean="0">
                <a:ln>
                  <a:noFill/>
                </a:ln>
                <a:solidFill>
                  <a:schemeClr val="tx1"/>
                </a:solidFill>
                <a:effectLst/>
                <a:latin typeface="Arial"/>
                <a:ea typeface="宋体" pitchFamily="2" charset="-122"/>
                <a:cs typeface="宋体" pitchFamily="2" charset="-122"/>
              </a:rPr>
              <a:t>“</a:t>
            </a:r>
            <a:r>
              <a:rPr kumimoji="0" lang="zh-CN" altLang="en-US" sz="2000" b="1" i="0" u="none" strike="noStrike" cap="none" normalizeH="0" baseline="0" smtClean="0">
                <a:ln>
                  <a:noFill/>
                </a:ln>
                <a:solidFill>
                  <a:schemeClr val="tx1"/>
                </a:solidFill>
                <a:effectLst/>
                <a:latin typeface="Calibri" pitchFamily="34" charset="0"/>
                <a:ea typeface="宋体" pitchFamily="2" charset="-122"/>
                <a:cs typeface="宋体" pitchFamily="2" charset="-122"/>
              </a:rPr>
              <a:t>雷锋精神</a:t>
            </a:r>
            <a:r>
              <a:rPr kumimoji="0" lang="zh-CN" altLang="en-US" sz="2000" b="1" i="0" u="none" strike="noStrike" cap="none" normalizeH="0" baseline="0" smtClean="0">
                <a:ln>
                  <a:noFill/>
                </a:ln>
                <a:solidFill>
                  <a:schemeClr val="tx1"/>
                </a:solidFill>
                <a:effectLst/>
                <a:latin typeface="Arial"/>
                <a:ea typeface="宋体" pitchFamily="2" charset="-122"/>
                <a:cs typeface="宋体" pitchFamily="2" charset="-122"/>
              </a:rPr>
              <a:t>”</a:t>
            </a:r>
            <a:r>
              <a:rPr kumimoji="0" lang="zh-CN" altLang="en-US" sz="2000" b="1" i="0" u="none" strike="noStrike" cap="none" normalizeH="0" baseline="0" smtClean="0">
                <a:ln>
                  <a:noFill/>
                </a:ln>
                <a:solidFill>
                  <a:schemeClr val="tx1"/>
                </a:solidFill>
                <a:effectLst/>
                <a:latin typeface="Calibri" pitchFamily="34" charset="0"/>
                <a:ea typeface="宋体" pitchFamily="2" charset="-122"/>
                <a:cs typeface="宋体" pitchFamily="2" charset="-122"/>
              </a:rPr>
              <a:t>的落实，而不是镜头面前的流量和点赞。我们需要更多，接过雷锋火炬去做的人！</a:t>
            </a:r>
            <a:endParaRPr kumimoji="0" lang="zh-CN" altLang="en-US" sz="20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Calibri" pitchFamily="34" charset="0"/>
                <a:ea typeface="宋体" pitchFamily="2" charset="-122"/>
                <a:cs typeface="宋体" pitchFamily="2" charset="-122"/>
              </a:rPr>
              <a:t>诚然，践行雷锋精神与拍照宣传并不冲突，传播美德也可更好的在全社会</a:t>
            </a:r>
            <a:r>
              <a:rPr kumimoji="0" lang="zh-CN" altLang="en-US" sz="2000" b="1" i="0" u="none" strike="noStrike" cap="none" normalizeH="0" baseline="0" smtClean="0">
                <a:ln>
                  <a:noFill/>
                </a:ln>
                <a:solidFill>
                  <a:schemeClr val="tx1"/>
                </a:solidFill>
                <a:effectLst/>
                <a:latin typeface="Arial"/>
                <a:ea typeface="宋体" pitchFamily="2" charset="-122"/>
                <a:cs typeface="宋体" pitchFamily="2" charset="-122"/>
              </a:rPr>
              <a:t>“</a:t>
            </a:r>
            <a:r>
              <a:rPr kumimoji="0" lang="zh-CN" altLang="en-US" sz="2000" b="1" i="0" u="none" strike="noStrike" cap="none" normalizeH="0" baseline="0" smtClean="0">
                <a:ln>
                  <a:noFill/>
                </a:ln>
                <a:solidFill>
                  <a:schemeClr val="tx1"/>
                </a:solidFill>
                <a:effectLst/>
                <a:latin typeface="Calibri" pitchFamily="34" charset="0"/>
                <a:ea typeface="宋体" pitchFamily="2" charset="-122"/>
                <a:cs typeface="宋体" pitchFamily="2" charset="-122"/>
              </a:rPr>
              <a:t>激扬</a:t>
            </a:r>
            <a:r>
              <a:rPr kumimoji="0" lang="zh-CN" altLang="en-US" sz="2000" b="1" i="0" u="none" strike="noStrike" cap="none" normalizeH="0" baseline="0" smtClean="0">
                <a:ln>
                  <a:noFill/>
                </a:ln>
                <a:solidFill>
                  <a:schemeClr val="tx1"/>
                </a:solidFill>
                <a:effectLst/>
                <a:latin typeface="Arial"/>
                <a:ea typeface="宋体" pitchFamily="2" charset="-122"/>
                <a:cs typeface="宋体" pitchFamily="2" charset="-122"/>
              </a:rPr>
              <a:t>”</a:t>
            </a:r>
            <a:r>
              <a:rPr kumimoji="0" lang="zh-CN" altLang="en-US" sz="2000" b="1" i="0" u="none" strike="noStrike" cap="none" normalizeH="0" baseline="0" smtClean="0">
                <a:ln>
                  <a:noFill/>
                </a:ln>
                <a:solidFill>
                  <a:schemeClr val="tx1"/>
                </a:solidFill>
                <a:effectLst/>
                <a:latin typeface="Calibri" pitchFamily="34" charset="0"/>
                <a:ea typeface="宋体" pitchFamily="2" charset="-122"/>
                <a:cs typeface="宋体" pitchFamily="2" charset="-122"/>
              </a:rPr>
              <a:t>学雷锋之风。但切不可弄虚作假，切不可为了形式为了流量，一如漫画上人物般，消费着人们的善意，如若这样，实际上湮灭了</a:t>
            </a:r>
            <a:r>
              <a:rPr kumimoji="0" lang="zh-CN" altLang="en-US" sz="2000" b="1" i="0" u="none" strike="noStrike" cap="none" normalizeH="0" baseline="0" smtClean="0">
                <a:ln>
                  <a:noFill/>
                </a:ln>
                <a:solidFill>
                  <a:schemeClr val="tx1"/>
                </a:solidFill>
                <a:effectLst/>
                <a:latin typeface="Arial"/>
                <a:ea typeface="宋体" pitchFamily="2" charset="-122"/>
                <a:cs typeface="宋体" pitchFamily="2" charset="-122"/>
              </a:rPr>
              <a:t>“</a:t>
            </a:r>
            <a:r>
              <a:rPr kumimoji="0" lang="zh-CN" altLang="en-US" sz="2000" b="1" i="0" u="none" strike="noStrike" cap="none" normalizeH="0" baseline="0" smtClean="0">
                <a:ln>
                  <a:noFill/>
                </a:ln>
                <a:solidFill>
                  <a:schemeClr val="tx1"/>
                </a:solidFill>
                <a:effectLst/>
                <a:latin typeface="Calibri" pitchFamily="34" charset="0"/>
                <a:ea typeface="宋体" pitchFamily="2" charset="-122"/>
                <a:cs typeface="宋体" pitchFamily="2" charset="-122"/>
              </a:rPr>
              <a:t>雷锋精神</a:t>
            </a:r>
            <a:r>
              <a:rPr kumimoji="0" lang="zh-CN" altLang="en-US" sz="2000" b="1" i="0" u="none" strike="noStrike" cap="none" normalizeH="0" baseline="0" smtClean="0">
                <a:ln>
                  <a:noFill/>
                </a:ln>
                <a:solidFill>
                  <a:schemeClr val="tx1"/>
                </a:solidFill>
                <a:effectLst/>
                <a:latin typeface="Arial"/>
                <a:ea typeface="宋体" pitchFamily="2" charset="-122"/>
                <a:cs typeface="宋体" pitchFamily="2" charset="-122"/>
              </a:rPr>
              <a:t>”</a:t>
            </a:r>
            <a:r>
              <a:rPr kumimoji="0" lang="zh-CN" altLang="en-US" sz="2000" b="1" i="0" u="none" strike="noStrike" cap="none" normalizeH="0" baseline="0" smtClean="0">
                <a:ln>
                  <a:noFill/>
                </a:ln>
                <a:solidFill>
                  <a:schemeClr val="tx1"/>
                </a:solidFill>
                <a:effectLst/>
                <a:latin typeface="Calibri" pitchFamily="34" charset="0"/>
                <a:ea typeface="宋体" pitchFamily="2" charset="-122"/>
                <a:cs typeface="宋体" pitchFamily="2" charset="-122"/>
              </a:rPr>
              <a:t>，玷污了</a:t>
            </a:r>
            <a:r>
              <a:rPr kumimoji="0" lang="zh-CN" altLang="en-US" sz="2000" b="1" i="0" u="none" strike="noStrike" cap="none" normalizeH="0" baseline="0" smtClean="0">
                <a:ln>
                  <a:noFill/>
                </a:ln>
                <a:solidFill>
                  <a:schemeClr val="tx1"/>
                </a:solidFill>
                <a:effectLst/>
                <a:latin typeface="Arial"/>
                <a:ea typeface="宋体" pitchFamily="2" charset="-122"/>
                <a:cs typeface="宋体" pitchFamily="2" charset="-122"/>
              </a:rPr>
              <a:t>“</a:t>
            </a:r>
            <a:r>
              <a:rPr kumimoji="0" lang="zh-CN" altLang="en-US" sz="2000" b="1" i="0" u="none" strike="noStrike" cap="none" normalizeH="0" baseline="0" smtClean="0">
                <a:ln>
                  <a:noFill/>
                </a:ln>
                <a:solidFill>
                  <a:schemeClr val="tx1"/>
                </a:solidFill>
                <a:effectLst/>
                <a:latin typeface="Calibri" pitchFamily="34" charset="0"/>
                <a:ea typeface="宋体" pitchFamily="2" charset="-122"/>
                <a:cs typeface="宋体" pitchFamily="2" charset="-122"/>
              </a:rPr>
              <a:t>雷锋精神</a:t>
            </a:r>
            <a:r>
              <a:rPr kumimoji="0" lang="zh-CN" altLang="en-US" sz="2000" b="1" i="0" u="none" strike="noStrike" cap="none" normalizeH="0" baseline="0" smtClean="0">
                <a:ln>
                  <a:noFill/>
                </a:ln>
                <a:solidFill>
                  <a:schemeClr val="tx1"/>
                </a:solidFill>
                <a:effectLst/>
                <a:latin typeface="Arial"/>
                <a:ea typeface="宋体" pitchFamily="2" charset="-122"/>
                <a:cs typeface="宋体" pitchFamily="2" charset="-122"/>
              </a:rPr>
              <a:t>”</a:t>
            </a:r>
            <a:r>
              <a:rPr kumimoji="0" lang="zh-CN" altLang="en-US" sz="2000" b="1" i="0" u="none" strike="noStrike" cap="none" normalizeH="0" baseline="0" smtClean="0">
                <a:ln>
                  <a:noFill/>
                </a:ln>
                <a:solidFill>
                  <a:schemeClr val="tx1"/>
                </a:solidFill>
                <a:effectLst/>
                <a:latin typeface="Calibri" pitchFamily="34" charset="0"/>
                <a:ea typeface="宋体" pitchFamily="2" charset="-122"/>
                <a:cs typeface="宋体" pitchFamily="2" charset="-122"/>
              </a:rPr>
              <a:t>，将会引起人们的不信任，消费着社会的公信力，让人们对真正的好人好事陷入</a:t>
            </a:r>
            <a:r>
              <a:rPr kumimoji="0" lang="zh-CN" altLang="en-US" sz="2000" b="1" i="0" u="none" strike="noStrike" cap="none" normalizeH="0" baseline="0" smtClean="0">
                <a:ln>
                  <a:noFill/>
                </a:ln>
                <a:solidFill>
                  <a:schemeClr val="tx1"/>
                </a:solidFill>
                <a:effectLst/>
                <a:latin typeface="Arial"/>
                <a:ea typeface="宋体" pitchFamily="2" charset="-122"/>
                <a:cs typeface="宋体" pitchFamily="2" charset="-122"/>
              </a:rPr>
              <a:t>“</a:t>
            </a:r>
            <a:r>
              <a:rPr kumimoji="0" lang="zh-CN" altLang="en-US" sz="2000" b="1" i="0" u="none" strike="noStrike" cap="none" normalizeH="0" baseline="0" smtClean="0">
                <a:ln>
                  <a:noFill/>
                </a:ln>
                <a:solidFill>
                  <a:schemeClr val="tx1"/>
                </a:solidFill>
                <a:effectLst/>
                <a:latin typeface="Calibri" pitchFamily="34" charset="0"/>
                <a:ea typeface="宋体" pitchFamily="2" charset="-122"/>
                <a:cs typeface="宋体" pitchFamily="2" charset="-122"/>
              </a:rPr>
              <a:t>塔西佗陷阱</a:t>
            </a:r>
            <a:r>
              <a:rPr kumimoji="0" lang="zh-CN" altLang="en-US" sz="2000" b="1" i="0" u="none" strike="noStrike" cap="none" normalizeH="0" baseline="0" smtClean="0">
                <a:ln>
                  <a:noFill/>
                </a:ln>
                <a:solidFill>
                  <a:schemeClr val="tx1"/>
                </a:solidFill>
                <a:effectLst/>
                <a:latin typeface="Arial"/>
                <a:ea typeface="宋体" pitchFamily="2" charset="-122"/>
                <a:cs typeface="宋体" pitchFamily="2" charset="-122"/>
              </a:rPr>
              <a:t>”</a:t>
            </a:r>
            <a:r>
              <a:rPr kumimoji="0" lang="zh-CN" altLang="en-US" sz="2000" b="1" i="0" u="none" strike="noStrike" cap="none" normalizeH="0" baseline="0" smtClean="0">
                <a:ln>
                  <a:noFill/>
                </a:ln>
                <a:solidFill>
                  <a:schemeClr val="tx1"/>
                </a:solidFill>
                <a:effectLst/>
                <a:latin typeface="Calibri" pitchFamily="34" charset="0"/>
                <a:ea typeface="宋体" pitchFamily="2" charset="-122"/>
                <a:cs typeface="宋体" pitchFamily="2" charset="-122"/>
              </a:rPr>
              <a:t>。还谈什么正能量，妥妥的负能量！</a:t>
            </a:r>
            <a:endParaRPr kumimoji="0" lang="zh-CN" altLang="en-US" sz="20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Calibri" pitchFamily="34" charset="0"/>
                <a:ea typeface="宋体" pitchFamily="2" charset="-122"/>
                <a:cs typeface="宋体" pitchFamily="2" charset="-122"/>
              </a:rPr>
              <a:t>所以，我强烈呼吁，别让</a:t>
            </a:r>
            <a:r>
              <a:rPr kumimoji="0" lang="zh-CN" altLang="en-US" sz="2000" b="1" i="0" u="none" strike="noStrike" cap="none" normalizeH="0" baseline="0" smtClean="0">
                <a:ln>
                  <a:noFill/>
                </a:ln>
                <a:solidFill>
                  <a:schemeClr val="tx1"/>
                </a:solidFill>
                <a:effectLst/>
                <a:latin typeface="Arial"/>
                <a:ea typeface="宋体" pitchFamily="2" charset="-122"/>
                <a:cs typeface="宋体" pitchFamily="2" charset="-122"/>
              </a:rPr>
              <a:t>“</a:t>
            </a:r>
            <a:r>
              <a:rPr kumimoji="0" lang="zh-CN" altLang="en-US" sz="2000" b="1" i="0" u="none" strike="noStrike" cap="none" normalizeH="0" baseline="0" smtClean="0">
                <a:ln>
                  <a:noFill/>
                </a:ln>
                <a:solidFill>
                  <a:schemeClr val="tx1"/>
                </a:solidFill>
                <a:effectLst/>
                <a:latin typeface="Calibri" pitchFamily="34" charset="0"/>
                <a:ea typeface="宋体" pitchFamily="2" charset="-122"/>
                <a:cs typeface="宋体" pitchFamily="2" charset="-122"/>
              </a:rPr>
              <a:t>学雷锋</a:t>
            </a:r>
            <a:r>
              <a:rPr kumimoji="0" lang="zh-CN" altLang="en-US" sz="2000" b="1" i="0" u="none" strike="noStrike" cap="none" normalizeH="0" baseline="0" smtClean="0">
                <a:ln>
                  <a:noFill/>
                </a:ln>
                <a:solidFill>
                  <a:schemeClr val="tx1"/>
                </a:solidFill>
                <a:effectLst/>
                <a:latin typeface="Arial"/>
                <a:ea typeface="宋体" pitchFamily="2" charset="-122"/>
                <a:cs typeface="宋体" pitchFamily="2" charset="-122"/>
              </a:rPr>
              <a:t>”</a:t>
            </a:r>
            <a:r>
              <a:rPr kumimoji="0" lang="zh-CN" altLang="en-US" sz="2000" b="1" i="0" u="none" strike="noStrike" cap="none" normalizeH="0" baseline="0" smtClean="0">
                <a:ln>
                  <a:noFill/>
                </a:ln>
                <a:solidFill>
                  <a:schemeClr val="tx1"/>
                </a:solidFill>
                <a:effectLst/>
                <a:latin typeface="Calibri" pitchFamily="34" charset="0"/>
                <a:ea typeface="宋体" pitchFamily="2" charset="-122"/>
                <a:cs typeface="宋体" pitchFamily="2" charset="-122"/>
              </a:rPr>
              <a:t>只停留在镜头里！雷锋精神需要你，需要我，需要我们青年一代的真正践行！</a:t>
            </a:r>
            <a:endParaRPr kumimoji="0" lang="zh-CN" altLang="en-US" sz="20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lvl="0" indent="266700" eaLnBrk="0" fontAlgn="base" hangingPunct="0">
              <a:spcBef>
                <a:spcPct val="0"/>
              </a:spcBef>
              <a:spcAft>
                <a:spcPct val="0"/>
              </a:spcAft>
            </a:pPr>
            <a:r>
              <a:rPr lang="en-US" altLang="zh-CN" smtClean="0">
                <a:latin typeface="Calibri" pitchFamily="34" charset="0"/>
                <a:ea typeface="宋体" pitchFamily="2" charset="-122"/>
                <a:cs typeface="楷体" pitchFamily="49" charset="-122"/>
              </a:rPr>
              <a:t>【</a:t>
            </a:r>
            <a:r>
              <a:rPr lang="zh-CN" altLang="en-US" smtClean="0">
                <a:latin typeface="Calibri" pitchFamily="34" charset="0"/>
                <a:ea typeface="宋体" pitchFamily="2" charset="-122"/>
                <a:cs typeface="楷体" pitchFamily="49" charset="-122"/>
              </a:rPr>
              <a:t>点评</a:t>
            </a:r>
            <a:r>
              <a:rPr lang="en-US" altLang="zh-CN" smtClean="0">
                <a:latin typeface="Calibri" pitchFamily="34" charset="0"/>
                <a:ea typeface="宋体" pitchFamily="2" charset="-122"/>
                <a:cs typeface="楷体" pitchFamily="49" charset="-122"/>
              </a:rPr>
              <a:t>】</a:t>
            </a:r>
          </a:p>
          <a:p>
            <a:pPr lvl="0" indent="266700" eaLnBrk="0" fontAlgn="base" hangingPunct="0">
              <a:spcBef>
                <a:spcPct val="0"/>
              </a:spcBef>
              <a:spcAft>
                <a:spcPct val="0"/>
              </a:spcAft>
            </a:pPr>
            <a:r>
              <a:rPr lang="zh-CN" altLang="en-US" smtClean="0">
                <a:latin typeface="仿宋" pitchFamily="49" charset="-122"/>
                <a:ea typeface="仿宋" pitchFamily="49" charset="-122"/>
                <a:cs typeface="楷体" pitchFamily="49" charset="-122"/>
              </a:rPr>
              <a:t>本文作为一篇考场作文，</a:t>
            </a:r>
            <a:r>
              <a:rPr kumimoji="0" lang="zh-CN" altLang="en-US" b="0" i="0" u="none" strike="noStrike" cap="none" normalizeH="0" baseline="0" smtClean="0">
                <a:ln>
                  <a:noFill/>
                </a:ln>
                <a:solidFill>
                  <a:srgbClr val="000000"/>
                </a:solidFill>
                <a:effectLst/>
                <a:latin typeface="仿宋" pitchFamily="49" charset="-122"/>
                <a:ea typeface="仿宋" pitchFamily="49" charset="-122"/>
                <a:cs typeface="楷体" pitchFamily="49" charset="-122"/>
              </a:rPr>
              <a:t>评分</a:t>
            </a:r>
            <a:r>
              <a:rPr kumimoji="0" lang="en-US" altLang="zh-CN" b="0" i="0" u="none" strike="noStrike" cap="none" normalizeH="0" baseline="0" smtClean="0">
                <a:ln>
                  <a:noFill/>
                </a:ln>
                <a:solidFill>
                  <a:srgbClr val="000000"/>
                </a:solidFill>
                <a:effectLst/>
                <a:latin typeface="仿宋" pitchFamily="49" charset="-122"/>
                <a:ea typeface="仿宋" pitchFamily="49" charset="-122"/>
                <a:cs typeface="楷体" pitchFamily="49" charset="-122"/>
              </a:rPr>
              <a:t>57</a:t>
            </a:r>
            <a:r>
              <a:rPr kumimoji="0" lang="zh-CN" altLang="en-US" b="0" i="0" u="none" strike="noStrike" cap="none" normalizeH="0" baseline="0" smtClean="0">
                <a:ln>
                  <a:noFill/>
                </a:ln>
                <a:solidFill>
                  <a:srgbClr val="000000"/>
                </a:solidFill>
                <a:effectLst/>
                <a:latin typeface="仿宋" pitchFamily="49" charset="-122"/>
                <a:ea typeface="仿宋" pitchFamily="49" charset="-122"/>
                <a:cs typeface="楷体" pitchFamily="49" charset="-122"/>
              </a:rPr>
              <a:t>分，</a:t>
            </a:r>
            <a:r>
              <a:rPr lang="zh-CN" altLang="en-US" smtClean="0">
                <a:latin typeface="仿宋" pitchFamily="49" charset="-122"/>
                <a:ea typeface="仿宋" pitchFamily="49" charset="-122"/>
                <a:cs typeface="楷体" pitchFamily="49" charset="-122"/>
              </a:rPr>
              <a:t>一类文（上），具有以下几个方面的突出优点：</a:t>
            </a:r>
            <a:endParaRPr lang="zh-CN" altLang="en-US" smtClean="0">
              <a:latin typeface="仿宋" pitchFamily="49" charset="-122"/>
              <a:ea typeface="仿宋" pitchFamily="49" charset="-122"/>
              <a:cs typeface="宋体" pitchFamily="2" charset="-122"/>
            </a:endParaRPr>
          </a:p>
          <a:p>
            <a:pPr lvl="0" indent="266700" eaLnBrk="0" fontAlgn="base" hangingPunct="0">
              <a:spcBef>
                <a:spcPct val="0"/>
              </a:spcBef>
              <a:spcAft>
                <a:spcPct val="0"/>
              </a:spcAft>
            </a:pPr>
            <a:r>
              <a:rPr kumimoji="0" lang="en-US" altLang="zh-CN" b="0" i="0" u="none" strike="noStrike" cap="none" normalizeH="0" baseline="0" smtClean="0">
                <a:ln>
                  <a:noFill/>
                </a:ln>
                <a:solidFill>
                  <a:schemeClr val="tx1"/>
                </a:solidFill>
                <a:effectLst/>
                <a:latin typeface="仿宋" pitchFamily="49" charset="-122"/>
                <a:ea typeface="仿宋" pitchFamily="49" charset="-122"/>
                <a:cs typeface="楷体" pitchFamily="49" charset="-122"/>
              </a:rPr>
              <a:t>1.</a:t>
            </a:r>
            <a:r>
              <a:rPr kumimoji="0" lang="zh-CN" altLang="en-US" b="0" i="0" u="none" strike="noStrike" cap="none" normalizeH="0" baseline="0" smtClean="0">
                <a:ln>
                  <a:noFill/>
                </a:ln>
                <a:solidFill>
                  <a:schemeClr val="tx1"/>
                </a:solidFill>
                <a:effectLst/>
                <a:latin typeface="仿宋" pitchFamily="49" charset="-122"/>
                <a:ea typeface="仿宋" pitchFamily="49" charset="-122"/>
                <a:cs typeface="楷体" pitchFamily="49" charset="-122"/>
              </a:rPr>
              <a:t>审题准确：该同学精准理解了漫画背后的寓意</a:t>
            </a:r>
            <a:r>
              <a:rPr kumimoji="0" lang="en-US" altLang="zh-CN" b="0" i="0" u="none" strike="noStrike" cap="none" normalizeH="0" baseline="0" smtClean="0">
                <a:ln>
                  <a:noFill/>
                </a:ln>
                <a:solidFill>
                  <a:schemeClr val="tx1"/>
                </a:solidFill>
                <a:effectLst/>
                <a:latin typeface="仿宋" pitchFamily="49" charset="-122"/>
                <a:ea typeface="仿宋" pitchFamily="49" charset="-122"/>
                <a:cs typeface="楷体" pitchFamily="49" charset="-122"/>
              </a:rPr>
              <a:t>----</a:t>
            </a:r>
            <a:r>
              <a:rPr kumimoji="0" lang="zh-CN" altLang="en-US" b="0" i="0" u="none" strike="noStrike" cap="none" normalizeH="0" baseline="0" smtClean="0">
                <a:ln>
                  <a:noFill/>
                </a:ln>
                <a:solidFill>
                  <a:schemeClr val="tx1"/>
                </a:solidFill>
                <a:effectLst/>
                <a:latin typeface="仿宋" pitchFamily="49" charset="-122"/>
                <a:ea typeface="仿宋" pitchFamily="49" charset="-122"/>
                <a:cs typeface="楷体" pitchFamily="49" charset="-122"/>
              </a:rPr>
              <a:t>讽刺了社会中一些人只看光说，重宣传无实际行动帮助别人的现象。呼吁大家勿做旁观者，应当真雷锋。</a:t>
            </a:r>
            <a:endParaRPr kumimoji="0" lang="zh-CN" altLang="en-US" b="0" i="0" u="none" strike="noStrike" cap="none" normalizeH="0" baseline="0" smtClean="0">
              <a:ln>
                <a:noFill/>
              </a:ln>
              <a:solidFill>
                <a:schemeClr val="tx1"/>
              </a:solidFill>
              <a:effectLst/>
              <a:latin typeface="仿宋" pitchFamily="49" charset="-122"/>
              <a:ea typeface="仿宋" pitchFamily="49"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en-US" altLang="zh-CN" b="0" i="0" u="none" strike="noStrike" cap="none" normalizeH="0" baseline="0" smtClean="0">
                <a:ln>
                  <a:noFill/>
                </a:ln>
                <a:solidFill>
                  <a:schemeClr val="tx1"/>
                </a:solidFill>
                <a:effectLst/>
                <a:latin typeface="仿宋" pitchFamily="49" charset="-122"/>
                <a:ea typeface="仿宋" pitchFamily="49" charset="-122"/>
                <a:cs typeface="楷体" pitchFamily="49" charset="-122"/>
              </a:rPr>
              <a:t>2.</a:t>
            </a:r>
            <a:r>
              <a:rPr kumimoji="0" lang="zh-CN" altLang="en-US" b="0" i="0" u="none" strike="noStrike" cap="none" normalizeH="0" baseline="0" smtClean="0">
                <a:ln>
                  <a:noFill/>
                </a:ln>
                <a:solidFill>
                  <a:schemeClr val="tx1"/>
                </a:solidFill>
                <a:effectLst/>
                <a:latin typeface="仿宋" pitchFamily="49" charset="-122"/>
                <a:ea typeface="仿宋" pitchFamily="49" charset="-122"/>
                <a:cs typeface="楷体" pitchFamily="49" charset="-122"/>
              </a:rPr>
              <a:t>文脉清晰：行文紧扣漫画材料内容，首先分析三名男子行为背后掺杂的利益动机，再谈及真正的学雷锋是要如那名女子般落实到行动中，最后谈如果让“重宣传”的形式主义在与“实际行动”的较量中占据了上风则会引发怎样的社会后果，最终顺势呼吁“真正的学雷锋需要我们的践行！”</a:t>
            </a:r>
            <a:endParaRPr kumimoji="0" lang="zh-CN" altLang="en-US" b="0" i="0" u="none" strike="noStrike" cap="none" normalizeH="0" baseline="0" smtClean="0">
              <a:ln>
                <a:noFill/>
              </a:ln>
              <a:solidFill>
                <a:schemeClr val="tx1"/>
              </a:solidFill>
              <a:effectLst/>
              <a:latin typeface="仿宋" pitchFamily="49" charset="-122"/>
              <a:ea typeface="仿宋" pitchFamily="49"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en-US" altLang="zh-CN" b="0" i="0" u="none" strike="noStrike" cap="none" normalizeH="0" baseline="0" smtClean="0">
                <a:ln>
                  <a:noFill/>
                </a:ln>
                <a:solidFill>
                  <a:schemeClr val="tx1"/>
                </a:solidFill>
                <a:effectLst/>
                <a:latin typeface="仿宋" pitchFamily="49" charset="-122"/>
                <a:ea typeface="仿宋" pitchFamily="49" charset="-122"/>
                <a:cs typeface="楷体" pitchFamily="49" charset="-122"/>
              </a:rPr>
              <a:t>3.</a:t>
            </a:r>
            <a:r>
              <a:rPr kumimoji="0" lang="zh-CN" altLang="en-US" b="0" i="0" u="none" strike="noStrike" cap="none" normalizeH="0" baseline="0" smtClean="0">
                <a:ln>
                  <a:noFill/>
                </a:ln>
                <a:solidFill>
                  <a:schemeClr val="tx1"/>
                </a:solidFill>
                <a:effectLst/>
                <a:latin typeface="仿宋" pitchFamily="49" charset="-122"/>
                <a:ea typeface="仿宋" pitchFamily="49" charset="-122"/>
                <a:cs typeface="楷体" pitchFamily="49" charset="-122"/>
              </a:rPr>
              <a:t>思辨性强：对于三名男子的宣传行为，考生在第一个主体段落和最后一个主体段落部分都没有将其一棒子打死，肯定了宣传的作用，但也强调在人命危浅、命悬一线的特殊情况下，真雷锋正能量应该是放下手中的镜头，切身去帮助老大爷。</a:t>
            </a:r>
            <a:endParaRPr kumimoji="0" lang="zh-CN" altLang="en-US" b="0" i="0" u="none" strike="noStrike" cap="none" normalizeH="0" baseline="0" smtClean="0">
              <a:ln>
                <a:noFill/>
              </a:ln>
              <a:solidFill>
                <a:schemeClr val="tx1"/>
              </a:solidFill>
              <a:effectLst/>
              <a:latin typeface="仿宋" pitchFamily="49" charset="-122"/>
              <a:ea typeface="仿宋" pitchFamily="49" charset="-122"/>
              <a:cs typeface="宋体" pitchFamily="2" charset="-122"/>
            </a:endParaRPr>
          </a:p>
          <a:p>
            <a:pPr indent="266700" eaLnBrk="0" fontAlgn="base" hangingPunct="0">
              <a:spcBef>
                <a:spcPct val="0"/>
              </a:spcBef>
              <a:spcAft>
                <a:spcPct val="0"/>
              </a:spcAft>
            </a:pPr>
            <a:r>
              <a:rPr kumimoji="0" lang="en-US" altLang="zh-CN" b="0" i="0" u="none" strike="noStrike" cap="none" normalizeH="0" baseline="0" smtClean="0">
                <a:ln>
                  <a:noFill/>
                </a:ln>
                <a:solidFill>
                  <a:schemeClr val="tx1"/>
                </a:solidFill>
                <a:effectLst/>
                <a:latin typeface="仿宋" pitchFamily="49" charset="-122"/>
                <a:ea typeface="仿宋" pitchFamily="49" charset="-122"/>
                <a:cs typeface="楷体" pitchFamily="49" charset="-122"/>
              </a:rPr>
              <a:t>4.</a:t>
            </a:r>
            <a:r>
              <a:rPr kumimoji="0" lang="zh-CN" altLang="en-US" b="0" i="0" u="none" strike="noStrike" cap="none" normalizeH="0" baseline="0" smtClean="0">
                <a:ln>
                  <a:noFill/>
                </a:ln>
                <a:solidFill>
                  <a:schemeClr val="tx1"/>
                </a:solidFill>
                <a:effectLst/>
                <a:latin typeface="仿宋" pitchFamily="49" charset="-122"/>
                <a:ea typeface="仿宋" pitchFamily="49" charset="-122"/>
                <a:cs typeface="楷体" pitchFamily="49" charset="-122"/>
              </a:rPr>
              <a:t>文气顺畅：文章开篇，对漫画内容的概括，用了好些简练的四字词，足见考生良好的语言表达能力；而行文中，充足的论据，也可见考生深厚的积累以及迁移转化能力；透过漫画看到三名男子的举动可能带来的社会不良影响“流量至上”“形式主义”从而引发的塔西佗陷阱，也足见考生深刻的思考力。</a:t>
            </a:r>
            <a:r>
              <a:rPr lang="zh-CN" altLang="zh-CN" smtClean="0"/>
              <a:t>（东华高级中学东城校区</a:t>
            </a:r>
            <a:r>
              <a:rPr lang="en-US" altLang="zh-CN" smtClean="0"/>
              <a:t>  </a:t>
            </a:r>
            <a:r>
              <a:rPr lang="zh-CN" altLang="zh-CN" smtClean="0"/>
              <a:t>李心雨）</a:t>
            </a:r>
            <a:endParaRPr lang="zh-CN" altLang="zh-CN" smtClean="0"/>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92161" name="Rectangle 1" title=""/>
          <p:cNvSpPr>
            <a:spLocks noChangeArrowheads="1"/>
          </p:cNvSpPr>
          <p:nvPr>
            <p:custDataLst>
              <p:tags r:id="rId3"/>
            </p:custDataLst>
          </p:nvPr>
        </p:nvSpPr>
        <p:spPr bwMode="auto">
          <a:xfrm>
            <a:off x="343326" y="314876"/>
            <a:ext cx="11518706" cy="618630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algn="ctr"/>
            <a:r>
              <a:rPr lang="zh-CN" altLang="zh-CN" sz="2200" b="1" smtClean="0">
                <a:latin typeface="微软雅黑" pitchFamily="34" charset="-122"/>
                <a:ea typeface="微软雅黑" pitchFamily="34" charset="-122"/>
              </a:rPr>
              <a:t>人与流量的角力</a:t>
            </a:r>
            <a:endParaRPr lang="zh-CN" altLang="zh-CN" sz="2200" smtClean="0">
              <a:latin typeface="微软雅黑" pitchFamily="34" charset="-122"/>
              <a:ea typeface="微软雅黑" pitchFamily="34" charset="-122"/>
            </a:endParaRPr>
          </a:p>
          <a:p>
            <a:r>
              <a:rPr lang="en-US" altLang="zh-CN" sz="2200" smtClean="0"/>
              <a:t>         </a:t>
            </a:r>
            <a:r>
              <a:rPr lang="zh-CN" altLang="zh-CN" sz="2200" smtClean="0"/>
              <a:t>学雷锋活动日，本是为传下雷锋以人为本、舍生忘死的仁义之精神、博爱之理想。面对急于搭救发病大爷的女士，三位男子非但不出手相助，反举起手机借正能量名目博流量、求点赞，忘人本精神于九霄云外。这个流量为王、娱乐至死的时代，人与流量的漫长角力，何日为止？</a:t>
            </a:r>
          </a:p>
          <a:p>
            <a:r>
              <a:rPr lang="en-US" altLang="zh-CN" sz="2200" smtClean="0"/>
              <a:t>         </a:t>
            </a:r>
            <a:r>
              <a:rPr lang="zh-CN" altLang="zh-CN" sz="2200" smtClean="0"/>
              <a:t>化急救为作势，变助人为流量，首当其冲者，必是受害者、受助者本人。画中大爷突发急病，倒地昏迷，耽误送医，就会有生命危险。热心女士虽有雷锋之心，仅凭一人之力，岂足救人？少了三位男士的助力，大爷就会离那本可以被逆转的悲剧越来越近。鲁迅先生曾在《示众》中抨击的看客心态在今日之时代，竟在三位录像男子的得意的脸上、满足的笑意里复现。人，何其薄凉，生命在流量面前竟如此轻盈。看脸上笑颜，且吃下人血馒头；恨人间，看客未死。</a:t>
            </a:r>
          </a:p>
          <a:p>
            <a:r>
              <a:rPr lang="en-US" altLang="zh-CN" sz="2200" smtClean="0"/>
              <a:t>         </a:t>
            </a:r>
            <a:r>
              <a:rPr lang="zh-CN" altLang="zh-CN" sz="2200" smtClean="0"/>
              <a:t>在这场人与流量的角力赛中，输的可能不仅是人命，更是人性。这三位男子在流量面前抛却人性，这也是十年前启示深远的电影《倒扣的王牌》的悲剧的重现。一位记者发现了因意外被困山洞的小店主里奥，之后本该是一场聚焦于生命的急救行动，但记者却专注于报道而延缓了救援，里奥的生命也在这场报道作秀中一点点消逝……这与我们今日之境遇何其相似。我们不仅要把泪洒向里奥，洒向大爷，往后，还会有无数悲剧收割我们的眼泪。人与流量的角力注定漫长，因为它不是卷土重来，而是从未远去。</a:t>
            </a:r>
          </a:p>
          <a:p>
            <a:r>
              <a:rPr lang="en-US" altLang="zh-CN" sz="2200" smtClean="0"/>
              <a:t>         </a:t>
            </a:r>
            <a:r>
              <a:rPr lang="zh-CN" altLang="zh-CN" sz="2200" smtClean="0"/>
              <a:t>于青年来讲，在这局人与流量的角力中，我们要勇于站到人的身边去，主动挺膺担起救</a:t>
            </a:r>
            <a:endParaRPr lang="zh-CN" altLang="zh-CN" sz="2200"/>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92161" name="Rectangle 1" title=""/>
          <p:cNvSpPr>
            <a:spLocks noChangeArrowheads="1"/>
          </p:cNvSpPr>
          <p:nvPr>
            <p:custDataLst>
              <p:tags r:id="rId3"/>
            </p:custDataLst>
          </p:nvPr>
        </p:nvSpPr>
        <p:spPr bwMode="auto">
          <a:xfrm>
            <a:off x="410438" y="342930"/>
            <a:ext cx="11418039" cy="5878532"/>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zh-CN" altLang="zh-CN" sz="2200" smtClean="0"/>
              <a:t>人的担子。且看本应为这场活动的主角——雷锋，好事做了一火车，一次次扶起需要帮助的人；再看轻生忘死的排雷英雄杜富国，在危险之中毅然说出“你退后，让我来”；再看看我们身边的“最美逆行者”医生、警察、消防员们，他们救人心切、不顾万难。他们都在关键时刻毫不犹豫地伸出双手，把人扶起。</a:t>
            </a:r>
          </a:p>
          <a:p>
            <a:r>
              <a:rPr lang="en-US" altLang="zh-CN" sz="2200" smtClean="0"/>
              <a:t>         </a:t>
            </a:r>
            <a:r>
              <a:rPr lang="zh-CN" altLang="zh-CN" sz="2200" smtClean="0"/>
              <a:t>愿人不再在角力中输给流量，我们应该拒绝“快点赞”的催促，而要亟应“快帮忙”呼求。吾侪青年当救人命，立于天地之间，在漫长的角力中挺身而出，身先士卒，勇往直前。</a:t>
            </a:r>
          </a:p>
          <a:p>
            <a:r>
              <a:rPr lang="en-US" altLang="zh-CN" sz="2200" smtClean="0">
                <a:latin typeface="仿宋" pitchFamily="49" charset="-122"/>
                <a:ea typeface="仿宋" pitchFamily="49" charset="-122"/>
              </a:rPr>
              <a:t> 【</a:t>
            </a:r>
            <a:r>
              <a:rPr lang="zh-CN" altLang="zh-CN" sz="2200" smtClean="0">
                <a:latin typeface="仿宋" pitchFamily="49" charset="-122"/>
                <a:ea typeface="仿宋" pitchFamily="49" charset="-122"/>
              </a:rPr>
              <a:t>点评</a:t>
            </a:r>
            <a:r>
              <a:rPr lang="en-US" altLang="zh-CN" sz="2200" smtClean="0">
                <a:latin typeface="仿宋" pitchFamily="49" charset="-122"/>
                <a:ea typeface="仿宋" pitchFamily="49" charset="-122"/>
              </a:rPr>
              <a:t>】</a:t>
            </a:r>
          </a:p>
          <a:p>
            <a:r>
              <a:rPr lang="en-US" altLang="zh-CN" sz="2200" smtClean="0">
                <a:latin typeface="仿宋" pitchFamily="49" charset="-122"/>
                <a:ea typeface="仿宋" pitchFamily="49" charset="-122"/>
              </a:rPr>
              <a:t>    </a:t>
            </a:r>
            <a:r>
              <a:rPr lang="zh-CN" altLang="zh-CN" sz="2200" smtClean="0">
                <a:latin typeface="仿宋" pitchFamily="49" charset="-122"/>
                <a:ea typeface="仿宋" pitchFamily="49" charset="-122"/>
              </a:rPr>
              <a:t>本文作为一篇优秀的考场作文，评分</a:t>
            </a:r>
            <a:r>
              <a:rPr lang="en-US" altLang="zh-CN" sz="2200" smtClean="0">
                <a:latin typeface="仿宋" pitchFamily="49" charset="-122"/>
                <a:ea typeface="仿宋" pitchFamily="49" charset="-122"/>
              </a:rPr>
              <a:t>54</a:t>
            </a:r>
            <a:r>
              <a:rPr lang="zh-CN" altLang="zh-CN" sz="2200" smtClean="0">
                <a:latin typeface="仿宋" pitchFamily="49" charset="-122"/>
                <a:ea typeface="仿宋" pitchFamily="49" charset="-122"/>
              </a:rPr>
              <a:t>分</a:t>
            </a:r>
            <a:r>
              <a:rPr lang="zh-CN" altLang="en-US" sz="2200" smtClean="0">
                <a:latin typeface="仿宋" pitchFamily="49" charset="-122"/>
                <a:ea typeface="仿宋" pitchFamily="49" charset="-122"/>
              </a:rPr>
              <a:t>，</a:t>
            </a:r>
            <a:r>
              <a:rPr lang="zh-CN" altLang="zh-CN" sz="2200" smtClean="0">
                <a:latin typeface="仿宋" pitchFamily="49" charset="-122"/>
                <a:ea typeface="仿宋" pitchFamily="49" charset="-122"/>
              </a:rPr>
              <a:t>一类文（下）</a:t>
            </a:r>
            <a:r>
              <a:rPr lang="zh-CN" altLang="en-US" sz="2200" smtClean="0">
                <a:latin typeface="仿宋" pitchFamily="49" charset="-122"/>
                <a:ea typeface="仿宋" pitchFamily="49" charset="-122"/>
              </a:rPr>
              <a:t>。</a:t>
            </a:r>
            <a:r>
              <a:rPr lang="zh-CN" altLang="zh-CN" sz="2200" smtClean="0">
                <a:latin typeface="仿宋" pitchFamily="49" charset="-122"/>
                <a:ea typeface="仿宋" pitchFamily="49" charset="-122"/>
              </a:rPr>
              <a:t>优点体现如下</a:t>
            </a:r>
            <a:r>
              <a:rPr lang="zh-CN" altLang="en-US" sz="2200" smtClean="0">
                <a:latin typeface="仿宋" pitchFamily="49" charset="-122"/>
                <a:ea typeface="仿宋" pitchFamily="49" charset="-122"/>
              </a:rPr>
              <a:t>：</a:t>
            </a:r>
            <a:endParaRPr lang="zh-CN" altLang="zh-CN" sz="2200" smtClean="0">
              <a:latin typeface="仿宋" pitchFamily="49" charset="-122"/>
              <a:ea typeface="仿宋" pitchFamily="49" charset="-122"/>
            </a:endParaRPr>
          </a:p>
          <a:p>
            <a:r>
              <a:rPr lang="en-US" altLang="zh-CN" sz="2200" smtClean="0">
                <a:latin typeface="仿宋" pitchFamily="49" charset="-122"/>
                <a:ea typeface="仿宋" pitchFamily="49" charset="-122"/>
              </a:rPr>
              <a:t>   1.</a:t>
            </a:r>
            <a:r>
              <a:rPr lang="zh-CN" altLang="zh-CN" sz="2200" smtClean="0">
                <a:latin typeface="仿宋" pitchFamily="49" charset="-122"/>
                <a:ea typeface="仿宋" pitchFamily="49" charset="-122"/>
              </a:rPr>
              <a:t>有思考。对于漫画的画面描述精炼而准确，考生精准地选取漫画中几个关键“要素”——“热心女士”“三位录像男子”“发病大爷”，勾勒出了漫画的精神要义：人与流量的角力。这里可以看出考生对于这幅漫画有着独立的思考。</a:t>
            </a:r>
          </a:p>
          <a:p>
            <a:r>
              <a:rPr lang="en-US" altLang="zh-CN" sz="2200" smtClean="0">
                <a:latin typeface="仿宋" pitchFamily="49" charset="-122"/>
                <a:ea typeface="仿宋" pitchFamily="49" charset="-122"/>
              </a:rPr>
              <a:t>   2.</a:t>
            </a:r>
            <a:r>
              <a:rPr lang="zh-CN" altLang="zh-CN" sz="2200" smtClean="0">
                <a:latin typeface="仿宋" pitchFamily="49" charset="-122"/>
                <a:ea typeface="仿宋" pitchFamily="49" charset="-122"/>
              </a:rPr>
              <a:t>有语言。本文用词有句十分老道，语言流畅、自然又不失典雅。词句中充盈丰沛的情感，能够感受到一位青年的满腔热血。</a:t>
            </a:r>
          </a:p>
          <a:p>
            <a:r>
              <a:rPr lang="en-US" altLang="zh-CN" sz="2200" smtClean="0">
                <a:latin typeface="仿宋" pitchFamily="49" charset="-122"/>
                <a:ea typeface="仿宋" pitchFamily="49" charset="-122"/>
              </a:rPr>
              <a:t>   3.</a:t>
            </a:r>
            <a:r>
              <a:rPr lang="zh-CN" altLang="zh-CN" sz="2200" smtClean="0">
                <a:latin typeface="仿宋" pitchFamily="49" charset="-122"/>
                <a:ea typeface="仿宋" pitchFamily="49" charset="-122"/>
              </a:rPr>
              <a:t>有内容。文中列举的《示众》、《倒扣的王牌》等素材十分贴切地表达了应有之义，有效阐明了漫画的寓意以及文章的主旨，文章的内容得以充实饱满。</a:t>
            </a:r>
          </a:p>
          <a:p>
            <a:r>
              <a:rPr lang="zh-CN" altLang="zh-CN" sz="2200" smtClean="0">
                <a:latin typeface="仿宋" pitchFamily="49" charset="-122"/>
                <a:ea typeface="仿宋" pitchFamily="49" charset="-122"/>
              </a:rPr>
              <a:t>当然也有些许不足：文章最后两段的阐述略显乏力，“怎么做”这个话题没有具体展开。</a:t>
            </a:r>
            <a:r>
              <a:rPr lang="zh-CN" altLang="zh-CN" sz="2400" smtClean="0"/>
              <a:t>（东莞中学松山湖学校 陈曙兵）</a:t>
            </a:r>
            <a:endParaRPr lang="zh-CN" altLang="zh-CN" sz="2400" smtClean="0"/>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pic>
        <p:nvPicPr>
          <p:cNvPr id="2" name="图片 1" title=""/>
          <p:cNvPicPr>
            <a:picLocks noChangeAspect="1"/>
          </p:cNvPicPr>
          <p:nvPr>
            <p:custDataLst>
              <p:tags r:id="rId5"/>
            </p:custDataLst>
          </p:nvPr>
        </p:nvPicPr>
        <p:blipFill>
          <a:blip r:embed="rId4"/>
          <a:stretch>
            <a:fillRect/>
          </a:stretch>
        </p:blipFill>
        <p:spPr>
          <a:xfrm>
            <a:off x="278130" y="3849370"/>
            <a:ext cx="4422775" cy="2762250"/>
          </a:xfrm>
          <a:prstGeom prst="rect">
            <a:avLst/>
          </a:prstGeom>
        </p:spPr>
      </p:pic>
      <p:pic>
        <p:nvPicPr>
          <p:cNvPr id="3" name="图片 2" title=""/>
          <p:cNvPicPr>
            <a:picLocks noChangeAspect="1"/>
          </p:cNvPicPr>
          <p:nvPr>
            <p:custDataLst>
              <p:tags r:id="rId7"/>
            </p:custDataLst>
          </p:nvPr>
        </p:nvPicPr>
        <p:blipFill>
          <a:blip r:embed="rId6"/>
          <a:stretch>
            <a:fillRect/>
          </a:stretch>
        </p:blipFill>
        <p:spPr>
          <a:xfrm>
            <a:off x="7676515" y="-9525"/>
            <a:ext cx="4502785" cy="2185035"/>
          </a:xfrm>
          <a:prstGeom prst="rect">
            <a:avLst/>
          </a:prstGeom>
        </p:spPr>
      </p:pic>
      <p:pic>
        <p:nvPicPr>
          <p:cNvPr id="4" name="图片 3" title=""/>
          <p:cNvPicPr>
            <a:picLocks noChangeAspect="1"/>
          </p:cNvPicPr>
          <p:nvPr>
            <p:custDataLst>
              <p:tags r:id="rId9"/>
            </p:custDataLst>
          </p:nvPr>
        </p:nvPicPr>
        <p:blipFill>
          <a:blip r:embed="rId8"/>
          <a:stretch>
            <a:fillRect/>
          </a:stretch>
        </p:blipFill>
        <p:spPr>
          <a:xfrm>
            <a:off x="-191770" y="1051560"/>
            <a:ext cx="2817495" cy="2181225"/>
          </a:xfrm>
          <a:prstGeom prst="rect">
            <a:avLst/>
          </a:prstGeom>
        </p:spPr>
      </p:pic>
      <p:sp>
        <p:nvSpPr>
          <p:cNvPr id="11" name="文本框 10" title=""/>
          <p:cNvSpPr txBox="1"/>
          <p:nvPr>
            <p:custDataLst>
              <p:tags r:id="rId10"/>
            </p:custDataLst>
          </p:nvPr>
        </p:nvSpPr>
        <p:spPr>
          <a:xfrm>
            <a:off x="3078480" y="2191385"/>
            <a:ext cx="6035040" cy="1568450"/>
          </a:xfrm>
          <a:prstGeom prst="rect">
            <a:avLst/>
          </a:prstGeom>
          <a:noFill/>
        </p:spPr>
        <p:txBody>
          <a:bodyPr wrap="square" rtlCol="0">
            <a:spAutoFit/>
          </a:bodyPr>
          <a:lstStyle/>
          <a:p>
            <a:pPr algn="ctr"/>
            <a:r>
              <a:rPr lang="zh-CN" altLang="en-US" sz="9600">
                <a:solidFill>
                  <a:srgbClr val="390F0E"/>
                </a:solidFill>
                <a:latin typeface="中山行书百年纪念版" panose="02010609000101010101" charset="-122"/>
                <a:ea typeface="中山行书百年纪念版" panose="02010609000101010101" charset="-122"/>
              </a:rPr>
              <a:t>谢谢观看</a:t>
            </a:r>
          </a:p>
        </p:txBody>
      </p:sp>
      <p:grpSp>
        <p:nvGrpSpPr>
          <p:cNvPr id="26" name="组合 25" title=""/>
          <p:cNvGrpSpPr/>
          <p:nvPr>
            <p:custDataLst>
              <p:tags r:id="rId11"/>
            </p:custDataLst>
          </p:nvPr>
        </p:nvGrpSpPr>
        <p:grpSpPr>
          <a:xfrm>
            <a:off x="9046845" y="2744470"/>
            <a:ext cx="501471" cy="1220035"/>
            <a:chOff x="10171" y="3694"/>
            <a:chExt cx="1099" cy="2671"/>
          </a:xfrm>
        </p:grpSpPr>
        <p:grpSp>
          <p:nvGrpSpPr>
            <p:cNvPr id="23" name="组合 22"/>
            <p:cNvGrpSpPr/>
            <p:nvPr>
              <p:custDataLst>
                <p:tags r:id="rId12"/>
              </p:custDataLst>
            </p:nvPr>
          </p:nvGrpSpPr>
          <p:grpSpPr>
            <a:xfrm>
              <a:off x="10171" y="3925"/>
              <a:ext cx="1099" cy="2201"/>
              <a:chOff x="4066" y="6995"/>
              <a:chExt cx="1880" cy="3762"/>
            </a:xfrm>
          </p:grpSpPr>
          <p:grpSp>
            <p:nvGrpSpPr>
              <p:cNvPr id="17" name="组合 16"/>
              <p:cNvGrpSpPr/>
              <p:nvPr>
                <p:custDataLst>
                  <p:tags r:id="rId13"/>
                </p:custDataLst>
              </p:nvPr>
            </p:nvGrpSpPr>
            <p:grpSpPr>
              <a:xfrm>
                <a:off x="4066" y="6995"/>
                <a:ext cx="1881" cy="1881"/>
                <a:chOff x="4066" y="6995"/>
                <a:chExt cx="1881" cy="1881"/>
              </a:xfrm>
            </p:grpSpPr>
            <p:sp>
              <p:nvSpPr>
                <p:cNvPr id="13" name="矩形 12"/>
                <p:cNvSpPr/>
                <p:nvPr>
                  <p:custDataLst>
                    <p:tags r:id="rId14"/>
                  </p:custDataLst>
                </p:nvPr>
              </p:nvSpPr>
              <p:spPr>
                <a:xfrm>
                  <a:off x="4066" y="6995"/>
                  <a:ext cx="941" cy="941"/>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custDataLst>
                    <p:tags r:id="rId15"/>
                  </p:custDataLst>
                </p:nvPr>
              </p:nvSpPr>
              <p:spPr>
                <a:xfrm>
                  <a:off x="5007" y="6995"/>
                  <a:ext cx="941" cy="941"/>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custDataLst>
                    <p:tags r:id="rId16"/>
                  </p:custDataLst>
                </p:nvPr>
              </p:nvSpPr>
              <p:spPr>
                <a:xfrm>
                  <a:off x="4066" y="7936"/>
                  <a:ext cx="941" cy="941"/>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custDataLst>
                    <p:tags r:id="rId17"/>
                  </p:custDataLst>
                </p:nvPr>
              </p:nvSpPr>
              <p:spPr>
                <a:xfrm>
                  <a:off x="5007" y="7936"/>
                  <a:ext cx="941" cy="941"/>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custDataLst>
                  <p:tags r:id="rId18"/>
                </p:custDataLst>
              </p:nvPr>
            </p:nvGrpSpPr>
            <p:grpSpPr>
              <a:xfrm>
                <a:off x="4066" y="8877"/>
                <a:ext cx="1881" cy="1881"/>
                <a:chOff x="4066" y="6995"/>
                <a:chExt cx="1881" cy="1881"/>
              </a:xfrm>
            </p:grpSpPr>
            <p:sp>
              <p:nvSpPr>
                <p:cNvPr id="19" name="矩形 18"/>
                <p:cNvSpPr/>
                <p:nvPr>
                  <p:custDataLst>
                    <p:tags r:id="rId19"/>
                  </p:custDataLst>
                </p:nvPr>
              </p:nvSpPr>
              <p:spPr>
                <a:xfrm>
                  <a:off x="4066" y="6995"/>
                  <a:ext cx="941" cy="941"/>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custDataLst>
                    <p:tags r:id="rId20"/>
                  </p:custDataLst>
                </p:nvPr>
              </p:nvSpPr>
              <p:spPr>
                <a:xfrm>
                  <a:off x="5007" y="6995"/>
                  <a:ext cx="941" cy="941"/>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custDataLst>
                    <p:tags r:id="rId21"/>
                  </p:custDataLst>
                </p:nvPr>
              </p:nvSpPr>
              <p:spPr>
                <a:xfrm>
                  <a:off x="4066" y="7936"/>
                  <a:ext cx="941" cy="941"/>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custDataLst>
                    <p:tags r:id="rId22"/>
                  </p:custDataLst>
                </p:nvPr>
              </p:nvSpPr>
              <p:spPr>
                <a:xfrm>
                  <a:off x="5007" y="7936"/>
                  <a:ext cx="941" cy="941"/>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4" name="文本框 23"/>
            <p:cNvSpPr txBox="1"/>
            <p:nvPr>
              <p:custDataLst>
                <p:tags r:id="rId23"/>
              </p:custDataLst>
            </p:nvPr>
          </p:nvSpPr>
          <p:spPr>
            <a:xfrm>
              <a:off x="10246" y="3694"/>
              <a:ext cx="962" cy="1547"/>
            </a:xfrm>
            <a:prstGeom prst="rect">
              <a:avLst/>
            </a:prstGeom>
            <a:noFill/>
          </p:spPr>
          <p:txBody>
            <a:bodyPr wrap="square" rtlCol="0">
              <a:spAutoFit/>
            </a:bodyPr>
            <a:lstStyle/>
            <a:p>
              <a:pPr algn="ctr"/>
              <a:r>
                <a:rPr lang="zh-CN" altLang="en-US" sz="4000">
                  <a:solidFill>
                    <a:srgbClr val="390F0E"/>
                  </a:solidFill>
                  <a:latin typeface="中山行书百年纪念版" panose="02010609000101010101" charset="-122"/>
                  <a:ea typeface="中山行书百年纪念版" panose="02010609000101010101" charset="-122"/>
                </a:rPr>
                <a:t>再</a:t>
              </a:r>
            </a:p>
          </p:txBody>
        </p:sp>
        <p:sp>
          <p:nvSpPr>
            <p:cNvPr id="25" name="文本框 24"/>
            <p:cNvSpPr txBox="1"/>
            <p:nvPr>
              <p:custDataLst>
                <p:tags r:id="rId24"/>
              </p:custDataLst>
            </p:nvPr>
          </p:nvSpPr>
          <p:spPr>
            <a:xfrm>
              <a:off x="10246" y="4818"/>
              <a:ext cx="962" cy="1547"/>
            </a:xfrm>
            <a:prstGeom prst="rect">
              <a:avLst/>
            </a:prstGeom>
            <a:noFill/>
          </p:spPr>
          <p:txBody>
            <a:bodyPr wrap="square" rtlCol="0">
              <a:spAutoFit/>
            </a:bodyPr>
            <a:lstStyle/>
            <a:p>
              <a:pPr algn="ctr"/>
              <a:r>
                <a:rPr lang="zh-CN" altLang="en-US" sz="4000">
                  <a:solidFill>
                    <a:srgbClr val="390F0E"/>
                  </a:solidFill>
                  <a:latin typeface="中山行书百年纪念版" panose="02010609000101010101" charset="-122"/>
                  <a:ea typeface="中山行书百年纪念版" panose="02010609000101010101" charset="-122"/>
                </a:rPr>
                <a:t>会</a:t>
              </a:r>
            </a:p>
          </p:txBody>
        </p:sp>
      </p:grpSp>
      <p:sp>
        <p:nvSpPr>
          <p:cNvPr id="28" name="文本框 27" title=""/>
          <p:cNvSpPr txBox="1"/>
          <p:nvPr>
            <p:custDataLst>
              <p:tags r:id="rId25"/>
            </p:custDataLst>
          </p:nvPr>
        </p:nvSpPr>
        <p:spPr>
          <a:xfrm>
            <a:off x="3521710" y="3759835"/>
            <a:ext cx="5148580" cy="570865"/>
          </a:xfrm>
          <a:prstGeom prst="rect">
            <a:avLst/>
          </a:prstGeom>
          <a:noFill/>
        </p:spPr>
        <p:txBody>
          <a:bodyPr wrap="square" rtlCol="0">
            <a:spAutoFit/>
          </a:bodyPr>
          <a:lstStyle/>
          <a:p>
            <a:pPr algn="ctr" fontAlgn="auto">
              <a:lnSpc>
                <a:spcPct val="130000"/>
              </a:lnSpc>
            </a:pPr>
            <a:r>
              <a:rPr lang="zh-CN" altLang="en-US" sz="1200">
                <a:solidFill>
                  <a:schemeClr val="tx1">
                    <a:lumMod val="75000"/>
                    <a:lumOff val="25000"/>
                  </a:schemeClr>
                </a:solidFill>
                <a:latin typeface="方正宋刻本秀楷简体" panose="02000000000000000000" charset="-122"/>
                <a:ea typeface="方正宋刻本秀楷简体" panose="02000000000000000000" charset="-122"/>
                <a:sym typeface="+mn-ea"/>
              </a:rPr>
              <a:t>For our ever-lasting friendship, send sincere blessings and warm greetings to my friends whom I miss so much.</a:t>
            </a:r>
          </a:p>
        </p:txBody>
      </p:sp>
    </p:spTree>
  </p:cSld>
  <p:clrMapOvr>
    <a:masterClrMapping/>
  </p:clrMapOvr>
  <p:transition spd="slow"/>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pic>
        <p:nvPicPr>
          <p:cNvPr id="6" name="图片 5" title=""/>
          <p:cNvPicPr>
            <a:picLocks noChangeAspect="1"/>
          </p:cNvPicPr>
          <p:nvPr>
            <p:custDataLst>
              <p:tags r:id="rId5"/>
            </p:custDataLst>
          </p:nvPr>
        </p:nvPicPr>
        <p:blipFill>
          <a:blip r:embed="rId4"/>
          <a:stretch>
            <a:fillRect/>
          </a:stretch>
        </p:blipFill>
        <p:spPr>
          <a:xfrm>
            <a:off x="8629650" y="-9525"/>
            <a:ext cx="3549650" cy="1722755"/>
          </a:xfrm>
          <a:prstGeom prst="rect">
            <a:avLst/>
          </a:prstGeom>
        </p:spPr>
      </p:pic>
      <p:sp>
        <p:nvSpPr>
          <p:cNvPr id="19" name="矩形 18" title=""/>
          <p:cNvSpPr/>
          <p:nvPr>
            <p:custDataLst>
              <p:tags r:id="rId6"/>
            </p:custDataLst>
          </p:nvPr>
        </p:nvSpPr>
        <p:spPr>
          <a:xfrm>
            <a:off x="869440" y="589103"/>
            <a:ext cx="3009530" cy="825623"/>
          </a:xfrm>
          <a:prstGeom prst="rect">
            <a:avLst/>
          </a:prstGeom>
          <a:solidFill>
            <a:schemeClr val="bg2">
              <a:lumMod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b="1" smtClean="0">
                <a:solidFill>
                  <a:schemeClr val="tx1"/>
                </a:solidFill>
              </a:rPr>
              <a:t>【</a:t>
            </a:r>
            <a:r>
              <a:rPr lang="zh-CN" altLang="en-US" sz="3200" b="1" smtClean="0">
                <a:solidFill>
                  <a:schemeClr val="tx1"/>
                </a:solidFill>
              </a:rPr>
              <a:t>命</a:t>
            </a:r>
            <a:r>
              <a:rPr lang="zh-CN" altLang="en-US" sz="3200" b="1">
                <a:solidFill>
                  <a:schemeClr val="tx1"/>
                </a:solidFill>
              </a:rPr>
              <a:t>题启</a:t>
            </a:r>
            <a:r>
              <a:rPr lang="zh-CN" altLang="en-US" sz="3200" b="1" smtClean="0">
                <a:solidFill>
                  <a:schemeClr val="tx1"/>
                </a:solidFill>
              </a:rPr>
              <a:t>示</a:t>
            </a:r>
            <a:r>
              <a:rPr lang="en-US" altLang="zh-CN" sz="3200" b="1" smtClean="0">
                <a:solidFill>
                  <a:schemeClr val="tx1"/>
                </a:solidFill>
              </a:rPr>
              <a:t>】</a:t>
            </a:r>
            <a:endParaRPr lang="zh-CN" altLang="en-US" sz="3200" b="1">
              <a:solidFill>
                <a:schemeClr val="tx1"/>
              </a:solidFill>
            </a:endParaRPr>
          </a:p>
        </p:txBody>
      </p:sp>
      <p:sp>
        <p:nvSpPr>
          <p:cNvPr id="20" name="文本框 1" title=""/>
          <p:cNvSpPr txBox="1"/>
          <p:nvPr>
            <p:custDataLst>
              <p:tags r:id="rId7"/>
            </p:custDataLst>
          </p:nvPr>
        </p:nvSpPr>
        <p:spPr>
          <a:xfrm>
            <a:off x="813201" y="1659069"/>
            <a:ext cx="10275570" cy="3970318"/>
          </a:xfrm>
          <a:prstGeom prst="rect">
            <a:avLst/>
          </a:prstGeom>
        </p:spPr>
        <p:txBody>
          <a:bodyPr wrap="square">
            <a:spAutoFit/>
          </a:bodyPr>
          <a:lstStyle/>
          <a:p>
            <a:pPr algn="l">
              <a:lnSpc>
                <a:spcPct val="150000"/>
              </a:lnSpc>
            </a:pPr>
            <a:r>
              <a:rPr lang="en-US" sz="2800">
                <a:latin typeface="宋体" charset="-122"/>
                <a:ea typeface="宋体" charset="-122"/>
                <a:cs typeface="宋体" charset="-122"/>
              </a:rPr>
              <a:t>1.</a:t>
            </a:r>
            <a:r>
              <a:rPr lang="zh-CN" altLang="en-US" sz="2800">
                <a:latin typeface="宋体" charset="-122"/>
                <a:ea typeface="宋体" charset="-122"/>
                <a:cs typeface="宋体" charset="-122"/>
              </a:rPr>
              <a:t>该题属于</a:t>
            </a:r>
            <a:r>
              <a:rPr lang="zh-CN" altLang="en-US" sz="2800" b="1">
                <a:latin typeface="微软雅黑" pitchFamily="34" charset="-122"/>
                <a:ea typeface="微软雅黑" pitchFamily="34" charset="-122"/>
                <a:cs typeface="宋体" charset="-122"/>
              </a:rPr>
              <a:t>陌生化概</a:t>
            </a:r>
            <a:r>
              <a:rPr lang="zh-CN" altLang="en-US" sz="2800" b="1" smtClean="0">
                <a:latin typeface="微软雅黑" pitchFamily="34" charset="-122"/>
                <a:ea typeface="微软雅黑" pitchFamily="34" charset="-122"/>
                <a:cs typeface="宋体" charset="-122"/>
              </a:rPr>
              <a:t>念作</a:t>
            </a:r>
            <a:r>
              <a:rPr lang="zh-CN" altLang="en-US" sz="2800" b="1">
                <a:latin typeface="微软雅黑" pitchFamily="34" charset="-122"/>
                <a:ea typeface="微软雅黑" pitchFamily="34" charset="-122"/>
                <a:cs typeface="宋体" charset="-122"/>
              </a:rPr>
              <a:t>文题目</a:t>
            </a:r>
            <a:r>
              <a:rPr lang="zh-CN" altLang="en-US" sz="2800">
                <a:latin typeface="宋体" charset="-122"/>
                <a:ea typeface="宋体" charset="-122"/>
                <a:cs typeface="宋体" charset="-122"/>
              </a:rPr>
              <a:t>。所引入的关键词都是特定领域的概念，需要</a:t>
            </a:r>
            <a:r>
              <a:rPr lang="zh-CN" altLang="en-US" sz="2800" b="1">
                <a:latin typeface="楷体" pitchFamily="49" charset="-122"/>
                <a:ea typeface="楷体" pitchFamily="49" charset="-122"/>
                <a:cs typeface="宋体" charset="-122"/>
              </a:rPr>
              <a:t>命题人对该概念进行阐释，考生才能知道</a:t>
            </a:r>
            <a:r>
              <a:rPr lang="en-US" altLang="zh-CN" sz="2800" b="1">
                <a:latin typeface="楷体" pitchFamily="49" charset="-122"/>
                <a:ea typeface="楷体" pitchFamily="49" charset="-122"/>
                <a:cs typeface="宋体" charset="-122"/>
              </a:rPr>
              <a:t>“</a:t>
            </a:r>
            <a:r>
              <a:rPr lang="zh-CN" altLang="en-US" sz="2800" b="1">
                <a:latin typeface="楷体" pitchFamily="49" charset="-122"/>
                <a:ea typeface="楷体" pitchFamily="49" charset="-122"/>
                <a:cs typeface="宋体" charset="-122"/>
              </a:rPr>
              <a:t>是什么</a:t>
            </a:r>
            <a:r>
              <a:rPr lang="en-US" altLang="zh-CN" sz="2800" b="1">
                <a:latin typeface="楷体" pitchFamily="49" charset="-122"/>
                <a:ea typeface="楷体" pitchFamily="49" charset="-122"/>
                <a:cs typeface="宋体" charset="-122"/>
              </a:rPr>
              <a:t>”</a:t>
            </a:r>
            <a:r>
              <a:rPr lang="zh-CN" altLang="en-US" sz="2800">
                <a:latin typeface="宋体" charset="-122"/>
                <a:ea typeface="宋体" charset="-122"/>
                <a:cs typeface="宋体" charset="-122"/>
              </a:rPr>
              <a:t>，因此，</a:t>
            </a:r>
            <a:r>
              <a:rPr lang="zh-CN" altLang="en-US" sz="2800" b="1">
                <a:solidFill>
                  <a:srgbClr val="FF0000"/>
                </a:solidFill>
                <a:latin typeface="楷体" pitchFamily="49" charset="-122"/>
                <a:ea typeface="楷体" pitchFamily="49" charset="-122"/>
                <a:cs typeface="宋体" charset="-122"/>
              </a:rPr>
              <a:t>考生在审题时需要认真解读概念，把握其内涵。</a:t>
            </a:r>
          </a:p>
          <a:p>
            <a:pPr algn="l">
              <a:lnSpc>
                <a:spcPct val="150000"/>
              </a:lnSpc>
            </a:pPr>
            <a:r>
              <a:rPr lang="en-US" altLang="zh-CN" sz="2800">
                <a:latin typeface="宋体" charset="-122"/>
                <a:ea typeface="宋体" charset="-122"/>
                <a:cs typeface="宋体" charset="-122"/>
              </a:rPr>
              <a:t>2.</a:t>
            </a:r>
            <a:r>
              <a:rPr lang="zh-CN" altLang="en-US" sz="2800">
                <a:latin typeface="宋体" charset="-122"/>
                <a:ea typeface="宋体" charset="-122"/>
                <a:cs typeface="宋体" charset="-122"/>
              </a:rPr>
              <a:t>该题同时也属于</a:t>
            </a:r>
            <a:r>
              <a:rPr lang="zh-CN" altLang="en-US" sz="2800" b="1">
                <a:latin typeface="微软雅黑" pitchFamily="34" charset="-122"/>
                <a:ea typeface="微软雅黑" pitchFamily="34" charset="-122"/>
                <a:cs typeface="宋体" charset="-122"/>
              </a:rPr>
              <a:t>思辨性作文题目</a:t>
            </a:r>
            <a:r>
              <a:rPr lang="zh-CN" altLang="en-US" sz="2800">
                <a:latin typeface="宋体" charset="-122"/>
                <a:ea typeface="宋体" charset="-122"/>
                <a:cs typeface="宋体" charset="-122"/>
              </a:rPr>
              <a:t>。写作时，</a:t>
            </a:r>
            <a:r>
              <a:rPr lang="zh-CN" altLang="en-US" sz="2800" b="1">
                <a:solidFill>
                  <a:srgbClr val="0070C0"/>
                </a:solidFill>
                <a:latin typeface="楷体" pitchFamily="49" charset="-122"/>
                <a:ea typeface="楷体" pitchFamily="49" charset="-122"/>
                <a:cs typeface="宋体" charset="-122"/>
              </a:rPr>
              <a:t>需要挖掘材料的内在逻辑，用于打造行文结构，考生要获取高分，应尽量在写作中融入思辨思维。</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dissolve">
                                      <p:cBhvr>
                                        <p:cTn id="7" dur="500"/>
                                        <p:tgtEl>
                                          <p:spTgt spid="20">
                                            <p:txEl>
                                              <p:pRg st="0" end="0"/>
                                            </p:txEl>
                                          </p:spTgt>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0">
                                            <p:txEl>
                                              <p:pRg st="1" end="1"/>
                                            </p:txEl>
                                          </p:spTgt>
                                        </p:tgtEl>
                                        <p:attrNameLst>
                                          <p:attrName>style.visibility</p:attrName>
                                        </p:attrNameLst>
                                      </p:cBhvr>
                                      <p:to>
                                        <p:strVal val="visible"/>
                                      </p:to>
                                    </p:set>
                                    <p:animEffect transition="in" filter="dissolve">
                                      <p:cBhvr>
                                        <p:cTn id="12" dur="500"/>
                                        <p:tgtEl>
                                          <p:spTgt spid="2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uiExpand="1" build="p"/>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pic>
        <p:nvPicPr>
          <p:cNvPr id="3" name="图片 2" title=""/>
          <p:cNvPicPr>
            <a:picLocks noChangeAspect="1"/>
          </p:cNvPicPr>
          <p:nvPr>
            <p:custDataLst>
              <p:tags r:id="rId4"/>
            </p:custDataLst>
          </p:nvPr>
        </p:nvPicPr>
        <p:blipFill>
          <a:blip r:embed="rId3">
            <a:clrChange>
              <a:clrFrom>
                <a:srgbClr val="F6F6F6">
                  <a:alpha val="100000"/>
                </a:srgbClr>
              </a:clrFrom>
              <a:clrTo>
                <a:srgbClr val="F6F6F6">
                  <a:alpha val="100000"/>
                  <a:alpha val="0"/>
                </a:srgbClr>
              </a:clrTo>
            </a:clrChange>
          </a:blip>
          <a:stretch>
            <a:fillRect/>
          </a:stretch>
        </p:blipFill>
        <p:spPr>
          <a:xfrm>
            <a:off x="90805" y="0"/>
            <a:ext cx="835660" cy="1115695"/>
          </a:xfrm>
          <a:prstGeom prst="rect">
            <a:avLst/>
          </a:prstGeom>
        </p:spPr>
      </p:pic>
      <p:sp>
        <p:nvSpPr>
          <p:cNvPr id="6" name="矩形 6" title=""/>
          <p:cNvSpPr/>
          <p:nvPr>
            <p:custDataLst>
              <p:tags r:id="rId5"/>
            </p:custDataLst>
          </p:nvPr>
        </p:nvSpPr>
        <p:spPr>
          <a:xfrm>
            <a:off x="4589575" y="706690"/>
            <a:ext cx="6872741" cy="5601831"/>
          </a:xfrm>
          <a:prstGeom prst="rect">
            <a:avLst/>
          </a:prstGeom>
          <a:noFill/>
          <a:ln w="12700" cmpd="sng">
            <a:solidFill>
              <a:srgbClr val="00B0F0"/>
            </a:solidFill>
            <a:prstDash val="lgDash"/>
            <a:headEnd type="none" w="med" len="med"/>
            <a:tailEnd type="none" w="med" len="med"/>
          </a:ln>
          <a:extLst>
            <a:ext uri="{909E8E84-426E-40DD-AFC4-6F175D3DCCD1}">
              <a14:hiddenFill xmlns:a14="http://schemas.microsoft.com/office/drawing/2010/main">
                <a:solidFill>
                  <a:schemeClr val="lt1"/>
                </a:solidFill>
              </a14:hiddenFill>
            </a:ext>
          </a:extLst>
        </p:spPr>
        <p:style>
          <a:lnRef idx="2">
            <a:schemeClr val="accent3"/>
          </a:lnRef>
          <a:fillRef idx="1">
            <a:schemeClr val="lt1"/>
          </a:fillRef>
          <a:effectRef idx="0">
            <a:schemeClr val="accent3"/>
          </a:effectRef>
          <a:fontRef idx="minor">
            <a:schemeClr val="dk1"/>
          </a:fontRef>
        </p:style>
        <p:txBody>
          <a:bodyPr lIns="91440" tIns="45720" rIns="91440" bIns="45720" anchor="ctr" anchorCtr="0"/>
          <a:lstStyle/>
          <a:p>
            <a:pPr algn="ctr"/>
            <a:endParaRPr lang="zh-CN" altLang="en-US">
              <a:latin typeface="汉仪旗黑-50简" charset="-122"/>
              <a:ea typeface="汉仪旗黑-50简" charset="-122"/>
            </a:endParaRPr>
          </a:p>
        </p:txBody>
      </p:sp>
      <p:sp>
        <p:nvSpPr>
          <p:cNvPr id="7" name="矩形 6" title=""/>
          <p:cNvSpPr/>
          <p:nvPr>
            <p:custDataLst>
              <p:tags r:id="rId6"/>
            </p:custDataLst>
          </p:nvPr>
        </p:nvSpPr>
        <p:spPr>
          <a:xfrm>
            <a:off x="494791" y="668867"/>
            <a:ext cx="3933275" cy="5630333"/>
          </a:xfrm>
          <a:prstGeom prst="rect">
            <a:avLst/>
          </a:prstGeom>
          <a:noFill/>
          <a:ln w="12700" cmpd="sng">
            <a:solidFill>
              <a:srgbClr val="00B0F0"/>
            </a:solidFill>
            <a:prstDash val="lgDash"/>
            <a:headEnd type="none" w="med" len="med"/>
            <a:tailEnd type="none" w="med" len="med"/>
          </a:ln>
          <a:extLst>
            <a:ext uri="{909E8E84-426E-40DD-AFC4-6F175D3DCCD1}">
              <a14:hiddenFill xmlns:a14="http://schemas.microsoft.com/office/drawing/2010/main">
                <a:solidFill>
                  <a:schemeClr val="lt1"/>
                </a:solidFill>
              </a14:hiddenFill>
            </a:ext>
          </a:extLst>
        </p:spPr>
        <p:style>
          <a:lnRef idx="2">
            <a:schemeClr val="accent3"/>
          </a:lnRef>
          <a:fillRef idx="1">
            <a:schemeClr val="lt1"/>
          </a:fillRef>
          <a:effectRef idx="0">
            <a:schemeClr val="accent3"/>
          </a:effectRef>
          <a:fontRef idx="minor">
            <a:schemeClr val="dk1"/>
          </a:fontRef>
        </p:style>
        <p:txBody>
          <a:bodyPr lIns="91440" tIns="45720" rIns="91440" bIns="45720" anchor="ctr" anchorCtr="0"/>
          <a:lstStyle/>
          <a:p>
            <a:pPr algn="ctr"/>
            <a:endParaRPr lang="zh-CN" altLang="en-US">
              <a:latin typeface="汉仪旗黑-50简" charset="-122"/>
              <a:ea typeface="汉仪旗黑-50简" charset="-122"/>
            </a:endParaRPr>
          </a:p>
        </p:txBody>
      </p:sp>
      <p:sp>
        <p:nvSpPr>
          <p:cNvPr id="9" name="文本框 8" title=""/>
          <p:cNvSpPr txBox="1"/>
          <p:nvPr>
            <p:custDataLst>
              <p:tags r:id="rId7"/>
            </p:custDataLst>
          </p:nvPr>
        </p:nvSpPr>
        <p:spPr>
          <a:xfrm>
            <a:off x="900651" y="432371"/>
            <a:ext cx="2815672" cy="369332"/>
          </a:xfrm>
          <a:prstGeom prst="rect">
            <a:avLst/>
          </a:prstGeom>
          <a:noFill/>
        </p:spPr>
        <p:txBody>
          <a:bodyPr wrap="square">
            <a:spAutoFit/>
          </a:bodyPr>
          <a:lstStyle/>
          <a:p>
            <a:pPr algn="ctr"/>
            <a:r>
              <a:rPr lang="zh-CN" altLang="en-US" sz="1800" noProof="0">
                <a:ln>
                  <a:noFill/>
                </a:ln>
                <a:solidFill>
                  <a:srgbClr val="152340"/>
                </a:solidFill>
                <a:effectLst/>
                <a:highlight>
                  <a:srgbClr val="C0C0C0"/>
                </a:highlight>
                <a:uLnTx/>
                <a:uFillTx/>
                <a:latin typeface="汉仪雅酷黑 65W" charset="-122"/>
                <a:ea typeface="汉仪雅酷黑 65W" charset="-122"/>
                <a:cs typeface="思源黑体 CN Light" charset="-122"/>
                <a:sym typeface="方正悠黑体" charset="-122"/>
              </a:rPr>
              <a:t>材料</a:t>
            </a:r>
          </a:p>
        </p:txBody>
      </p:sp>
      <p:sp>
        <p:nvSpPr>
          <p:cNvPr id="11" name="文本框 10" title=""/>
          <p:cNvSpPr txBox="1"/>
          <p:nvPr>
            <p:custDataLst>
              <p:tags r:id="rId8"/>
            </p:custDataLst>
          </p:nvPr>
        </p:nvSpPr>
        <p:spPr>
          <a:xfrm>
            <a:off x="6576968" y="454912"/>
            <a:ext cx="3810414" cy="369332"/>
          </a:xfrm>
          <a:prstGeom prst="rect">
            <a:avLst/>
          </a:prstGeom>
          <a:noFill/>
        </p:spPr>
        <p:txBody>
          <a:bodyPr wrap="square">
            <a:spAutoFit/>
          </a:bodyPr>
          <a:lstStyle/>
          <a:p>
            <a:pPr algn="ctr"/>
            <a:r>
              <a:rPr lang="zh-CN" altLang="en-US">
                <a:solidFill>
                  <a:srgbClr val="152340"/>
                </a:solidFill>
                <a:highlight>
                  <a:srgbClr val="C0C0C0"/>
                </a:highlight>
                <a:latin typeface="汉仪雅酷黑 65W" charset="-122"/>
                <a:ea typeface="汉仪雅酷黑 65W" charset="-122"/>
                <a:cs typeface="思源黑体 CN Light" charset="-122"/>
                <a:sym typeface="方正悠黑体" charset="-122"/>
              </a:rPr>
              <a:t>审题</a:t>
            </a:r>
            <a:endParaRPr lang="zh-CN" altLang="en-US" sz="1800" noProof="0">
              <a:ln>
                <a:noFill/>
              </a:ln>
              <a:solidFill>
                <a:srgbClr val="152340"/>
              </a:solidFill>
              <a:effectLst/>
              <a:highlight>
                <a:srgbClr val="C0C0C0"/>
              </a:highlight>
              <a:uLnTx/>
              <a:uFillTx/>
              <a:latin typeface="汉仪雅酷黑 65W" charset="-122"/>
              <a:ea typeface="汉仪雅酷黑 65W" charset="-122"/>
              <a:cs typeface="思源黑体 CN Light" charset="-122"/>
              <a:sym typeface="方正悠黑体" charset="-122"/>
            </a:endParaRPr>
          </a:p>
        </p:txBody>
      </p:sp>
      <p:sp>
        <p:nvSpPr>
          <p:cNvPr id="2" name="文本框 1" title=""/>
          <p:cNvSpPr txBox="1"/>
          <p:nvPr>
            <p:custDataLst>
              <p:tags r:id="rId9"/>
            </p:custDataLst>
          </p:nvPr>
        </p:nvSpPr>
        <p:spPr>
          <a:xfrm>
            <a:off x="545284" y="898397"/>
            <a:ext cx="3825379" cy="5262979"/>
          </a:xfrm>
          <a:prstGeom prst="rect">
            <a:avLst/>
          </a:prstGeom>
          <a:noFill/>
        </p:spPr>
        <p:txBody>
          <a:bodyPr wrap="square" rtlCol="0">
            <a:spAutoFit/>
          </a:bodyPr>
          <a:lstStyle/>
          <a:p>
            <a:pPr algn="l">
              <a:lnSpc>
                <a:spcPct val="120000"/>
              </a:lnSpc>
            </a:pPr>
            <a:r>
              <a:rPr lang="en-US" altLang="zh-CN" sz="2800">
                <a:latin typeface="楷体" charset="-122"/>
                <a:ea typeface="楷体" charset="-122"/>
                <a:cs typeface="楷体" charset="-122"/>
                <a:sym typeface="+mn-ea"/>
              </a:rPr>
              <a:t>  </a:t>
            </a:r>
            <a:r>
              <a:rPr lang="zh-CN" altLang="en-US" sz="2800" b="1">
                <a:latin typeface="楷体" charset="-122"/>
                <a:ea typeface="楷体" charset="-122"/>
                <a:cs typeface="楷体" charset="-122"/>
                <a:sym typeface="+mn-ea"/>
              </a:rPr>
              <a:t>“包浆”是中国文物鉴赏中的术语，指器物经过人的反复揩磨，并在长久的时间之后形成的光泽。包浆富有韵味，深得文物爱好者的喜欢。</a:t>
            </a:r>
            <a:endParaRPr lang="zh-CN" altLang="en-US" sz="2800" b="1">
              <a:latin typeface="楷体" charset="-122"/>
              <a:ea typeface="楷体" charset="-122"/>
              <a:cs typeface="楷体" charset="-122"/>
            </a:endParaRPr>
          </a:p>
          <a:p>
            <a:pPr algn="l">
              <a:lnSpc>
                <a:spcPct val="120000"/>
              </a:lnSpc>
            </a:pPr>
            <a:r>
              <a:rPr lang="en-US" altLang="zh-CN" sz="2800">
                <a:latin typeface="宋体" charset="-122"/>
                <a:ea typeface="宋体" charset="-122"/>
                <a:cs typeface="宋体" charset="-122"/>
                <a:sym typeface="+mn-ea"/>
              </a:rPr>
              <a:t>    </a:t>
            </a:r>
            <a:r>
              <a:rPr lang="zh-CN" altLang="en-US" sz="2600">
                <a:latin typeface="宋体" charset="-122"/>
                <a:ea typeface="宋体" charset="-122"/>
                <a:cs typeface="宋体" charset="-122"/>
                <a:sym typeface="+mn-ea"/>
              </a:rPr>
              <a:t>包浆现象也能在更广泛的领域给人以启示，请写一篇不少于800字的文章</a:t>
            </a:r>
            <a:r>
              <a:rPr lang="zh-CN" altLang="en-US" sz="2600" smtClean="0">
                <a:latin typeface="宋体" charset="-122"/>
                <a:ea typeface="宋体" charset="-122"/>
                <a:cs typeface="宋体" charset="-122"/>
                <a:sym typeface="+mn-ea"/>
              </a:rPr>
              <a:t>。</a:t>
            </a:r>
            <a:endParaRPr lang="zh-CN" altLang="en-US" sz="2600"/>
          </a:p>
        </p:txBody>
      </p:sp>
      <p:sp>
        <p:nvSpPr>
          <p:cNvPr id="4" name="文本框 3" title=""/>
          <p:cNvSpPr txBox="1"/>
          <p:nvPr>
            <p:custDataLst>
              <p:tags r:id="rId10"/>
            </p:custDataLst>
          </p:nvPr>
        </p:nvSpPr>
        <p:spPr>
          <a:xfrm>
            <a:off x="5040630" y="1117123"/>
            <a:ext cx="5431155" cy="3383915"/>
          </a:xfrm>
          <a:prstGeom prst="rect">
            <a:avLst/>
          </a:prstGeom>
          <a:noFill/>
        </p:spPr>
        <p:txBody>
          <a:bodyPr wrap="square" rtlCol="0">
            <a:noAutofit/>
          </a:bodyPr>
          <a:lstStyle/>
          <a:p>
            <a:r>
              <a:rPr lang="en-US" altLang="zh-CN" sz="2800" b="1">
                <a:latin typeface="微软雅黑" pitchFamily="34" charset="-122"/>
                <a:ea typeface="微软雅黑" pitchFamily="34" charset="-122"/>
              </a:rPr>
              <a:t>1.</a:t>
            </a:r>
            <a:r>
              <a:rPr lang="zh-CN" altLang="en-US" sz="2800" b="1">
                <a:latin typeface="微软雅黑" pitchFamily="34" charset="-122"/>
                <a:ea typeface="微软雅黑" pitchFamily="34" charset="-122"/>
              </a:rPr>
              <a:t>明确写作任务：</a:t>
            </a:r>
          </a:p>
          <a:p>
            <a:pPr algn="l"/>
            <a:r>
              <a:rPr lang="en-US" altLang="zh-CN" sz="2800">
                <a:latin typeface="宋体" charset="-122"/>
                <a:ea typeface="宋体" charset="-122"/>
                <a:cs typeface="宋体" charset="-122"/>
                <a:sym typeface="+mn-ea"/>
              </a:rPr>
              <a:t>    </a:t>
            </a:r>
          </a:p>
          <a:p>
            <a:pPr algn="l"/>
            <a:r>
              <a:rPr lang="en-US" altLang="zh-CN" sz="2800">
                <a:latin typeface="宋体" charset="-122"/>
                <a:ea typeface="宋体" charset="-122"/>
                <a:cs typeface="宋体" charset="-122"/>
                <a:sym typeface="+mn-ea"/>
              </a:rPr>
              <a:t>   </a:t>
            </a:r>
          </a:p>
          <a:p>
            <a:pPr algn="l"/>
            <a:r>
              <a:rPr lang="zh-CN" altLang="en-US" sz="2800">
                <a:highlight>
                  <a:srgbClr val="FFFF00"/>
                </a:highlight>
                <a:latin typeface="宋体" charset="-122"/>
                <a:ea typeface="宋体" charset="-122"/>
                <a:cs typeface="宋体" charset="-122"/>
                <a:sym typeface="+mn-ea"/>
              </a:rPr>
              <a:t>包浆现象</a:t>
            </a:r>
            <a:r>
              <a:rPr lang="zh-CN" altLang="en-US" sz="2800">
                <a:latin typeface="宋体" charset="-122"/>
                <a:ea typeface="宋体" charset="-122"/>
                <a:cs typeface="宋体" charset="-122"/>
                <a:sym typeface="+mn-ea"/>
              </a:rPr>
              <a:t>也能在</a:t>
            </a:r>
            <a:r>
              <a:rPr lang="zh-CN" altLang="en-US" sz="2800">
                <a:highlight>
                  <a:srgbClr val="FFFF00"/>
                </a:highlight>
                <a:latin typeface="宋体" charset="-122"/>
                <a:ea typeface="宋体" charset="-122"/>
                <a:cs typeface="宋体" charset="-122"/>
                <a:sym typeface="+mn-ea"/>
              </a:rPr>
              <a:t>更广泛的领域</a:t>
            </a:r>
            <a:r>
              <a:rPr lang="zh-CN" altLang="en-US" sz="2800">
                <a:latin typeface="宋体" charset="-122"/>
                <a:ea typeface="宋体" charset="-122"/>
                <a:cs typeface="宋体" charset="-122"/>
                <a:sym typeface="+mn-ea"/>
              </a:rPr>
              <a:t>给</a:t>
            </a:r>
          </a:p>
          <a:p>
            <a:pPr algn="l"/>
            <a:endParaRPr lang="zh-CN" altLang="en-US" sz="2800">
              <a:latin typeface="宋体" charset="-122"/>
              <a:ea typeface="宋体" charset="-122"/>
              <a:cs typeface="宋体" charset="-122"/>
              <a:sym typeface="+mn-ea"/>
            </a:endParaRPr>
          </a:p>
          <a:p>
            <a:pPr algn="l"/>
            <a:endParaRPr lang="zh-CN" altLang="en-US" sz="2800">
              <a:latin typeface="宋体" charset="-122"/>
              <a:ea typeface="宋体" charset="-122"/>
              <a:cs typeface="宋体" charset="-122"/>
              <a:sym typeface="+mn-ea"/>
            </a:endParaRPr>
          </a:p>
          <a:p>
            <a:pPr algn="l"/>
            <a:r>
              <a:rPr lang="zh-CN" altLang="en-US" sz="2800">
                <a:latin typeface="宋体" charset="-122"/>
                <a:ea typeface="宋体" charset="-122"/>
                <a:cs typeface="宋体" charset="-122"/>
                <a:sym typeface="+mn-ea"/>
              </a:rPr>
              <a:t>人以</a:t>
            </a:r>
            <a:r>
              <a:rPr lang="zh-CN" altLang="en-US" sz="2800">
                <a:highlight>
                  <a:srgbClr val="FFFF00"/>
                </a:highlight>
                <a:latin typeface="宋体" charset="-122"/>
                <a:ea typeface="宋体" charset="-122"/>
                <a:cs typeface="宋体" charset="-122"/>
                <a:sym typeface="+mn-ea"/>
              </a:rPr>
              <a:t>启示</a:t>
            </a:r>
          </a:p>
          <a:p>
            <a:pPr algn="l"/>
            <a:endParaRPr lang="zh-CN" altLang="en-US" sz="2800">
              <a:latin typeface="宋体" charset="-122"/>
              <a:ea typeface="宋体" charset="-122"/>
              <a:cs typeface="宋体" charset="-122"/>
              <a:sym typeface="+mn-ea"/>
            </a:endParaRPr>
          </a:p>
          <a:p>
            <a:endParaRPr lang="zh-CN" altLang="en-US" sz="2800"/>
          </a:p>
        </p:txBody>
      </p:sp>
      <p:sp>
        <p:nvSpPr>
          <p:cNvPr id="5" name="线形标注 1 4" title=""/>
          <p:cNvSpPr/>
          <p:nvPr>
            <p:custDataLst>
              <p:tags r:id="rId11"/>
            </p:custDataLst>
          </p:nvPr>
        </p:nvSpPr>
        <p:spPr>
          <a:xfrm>
            <a:off x="7109461" y="1736520"/>
            <a:ext cx="2135208" cy="545827"/>
          </a:xfrm>
          <a:prstGeom prst="borderCallout1">
            <a:avLst>
              <a:gd name="adj1" fmla="val 49489"/>
              <a:gd name="adj2" fmla="val -5976"/>
              <a:gd name="adj3" fmla="val 112500"/>
              <a:gd name="adj4" fmla="val -38333"/>
            </a:avLst>
          </a:prstGeom>
          <a:solidFill>
            <a:schemeClr val="accent6">
              <a:lumMod val="60000"/>
              <a:lumOff val="4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a:solidFill>
                  <a:schemeClr val="tx1"/>
                </a:solidFill>
                <a:latin typeface="楷体" charset="-122"/>
                <a:ea typeface="楷体" charset="-122"/>
              </a:rPr>
              <a:t>指单一现象</a:t>
            </a:r>
          </a:p>
        </p:txBody>
      </p:sp>
      <p:sp>
        <p:nvSpPr>
          <p:cNvPr id="10" name="线形标注 1 9" title=""/>
          <p:cNvSpPr/>
          <p:nvPr>
            <p:custDataLst>
              <p:tags r:id="rId12"/>
            </p:custDataLst>
          </p:nvPr>
        </p:nvSpPr>
        <p:spPr>
          <a:xfrm rot="10800000">
            <a:off x="5139054" y="2988468"/>
            <a:ext cx="1756695" cy="652780"/>
          </a:xfrm>
          <a:prstGeom prst="borderCallout1">
            <a:avLst>
              <a:gd name="adj1" fmla="val 18750"/>
              <a:gd name="adj2" fmla="val -8333"/>
              <a:gd name="adj3" fmla="val 107359"/>
              <a:gd name="adj4" fmla="val -83222"/>
            </a:avLst>
          </a:prstGeom>
          <a:solidFill>
            <a:schemeClr val="accent6">
              <a:lumMod val="60000"/>
              <a:lumOff val="4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2800">
              <a:solidFill>
                <a:schemeClr val="tx1"/>
              </a:solidFill>
              <a:latin typeface="楷体" charset="-122"/>
              <a:ea typeface="楷体" charset="-122"/>
            </a:endParaRPr>
          </a:p>
        </p:txBody>
      </p:sp>
      <p:sp>
        <p:nvSpPr>
          <p:cNvPr id="12" name="文本框 11" title=""/>
          <p:cNvSpPr txBox="1"/>
          <p:nvPr>
            <p:custDataLst>
              <p:tags r:id="rId13"/>
            </p:custDataLst>
          </p:nvPr>
        </p:nvSpPr>
        <p:spPr>
          <a:xfrm>
            <a:off x="5237903" y="3047156"/>
            <a:ext cx="1792071" cy="521970"/>
          </a:xfrm>
          <a:prstGeom prst="rect">
            <a:avLst/>
          </a:prstGeom>
        </p:spPr>
        <p:txBody>
          <a:bodyPr wrap="square">
            <a:spAutoFit/>
          </a:bodyPr>
          <a:lstStyle/>
          <a:p>
            <a:pPr algn="l"/>
            <a:r>
              <a:rPr lang="zh-CN" altLang="en-US" sz="2800" b="1">
                <a:latin typeface="楷体" charset="-122"/>
                <a:ea typeface="楷体" charset="-122"/>
              </a:rPr>
              <a:t>普遍规律</a:t>
            </a:r>
          </a:p>
        </p:txBody>
      </p:sp>
      <p:sp>
        <p:nvSpPr>
          <p:cNvPr id="13" name="线形标注 1 12" title=""/>
          <p:cNvSpPr/>
          <p:nvPr>
            <p:custDataLst>
              <p:tags r:id="rId14"/>
            </p:custDataLst>
          </p:nvPr>
        </p:nvSpPr>
        <p:spPr>
          <a:xfrm>
            <a:off x="8049383" y="3948588"/>
            <a:ext cx="3149920" cy="1395199"/>
          </a:xfrm>
          <a:prstGeom prst="borderCallout1">
            <a:avLst>
              <a:gd name="adj1" fmla="val 18750"/>
              <a:gd name="adj2" fmla="val -8333"/>
              <a:gd name="adj3" fmla="val 6261"/>
              <a:gd name="adj4" fmla="val -44193"/>
            </a:avLst>
          </a:prstGeom>
          <a:solidFill>
            <a:schemeClr val="accent6">
              <a:lumMod val="60000"/>
              <a:lumOff val="4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r>
              <a:rPr lang="zh-CN" altLang="en-US" sz="2800">
                <a:solidFill>
                  <a:schemeClr val="tx1"/>
                </a:solidFill>
                <a:latin typeface="楷体" charset="-122"/>
                <a:ea typeface="楷体" charset="-122"/>
              </a:rPr>
              <a:t>写作时，需要由此及彼，由现象到生活规律的总结。</a:t>
            </a:r>
          </a:p>
        </p:txBody>
      </p:sp>
    </p:spTree>
    <p:custDataLst>
      <p:tags r:id="rId1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Horizontal)">
                                      <p:cBhvr>
                                        <p:cTn id="7" dur="500"/>
                                        <p:tgtEl>
                                          <p:spTgt spid="5"/>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slide(fromBottom)">
                                      <p:cBhvr>
                                        <p:cTn id="12" dur="500"/>
                                        <p:tgtEl>
                                          <p:spTgt spid="10"/>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checkerboard(across)">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P spid="13" grpId="0" animBg="1"/>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pic>
        <p:nvPicPr>
          <p:cNvPr id="3" name="图片 2" title=""/>
          <p:cNvPicPr>
            <a:picLocks noChangeAspect="1"/>
          </p:cNvPicPr>
          <p:nvPr>
            <p:custDataLst>
              <p:tags r:id="rId4"/>
            </p:custDataLst>
          </p:nvPr>
        </p:nvPicPr>
        <p:blipFill>
          <a:blip r:embed="rId3">
            <a:clrChange>
              <a:clrFrom>
                <a:srgbClr val="F6F6F6">
                  <a:alpha val="100000"/>
                </a:srgbClr>
              </a:clrFrom>
              <a:clrTo>
                <a:srgbClr val="F6F6F6">
                  <a:alpha val="100000"/>
                  <a:alpha val="0"/>
                </a:srgbClr>
              </a:clrTo>
            </a:clrChange>
          </a:blip>
          <a:stretch>
            <a:fillRect/>
          </a:stretch>
        </p:blipFill>
        <p:spPr>
          <a:xfrm>
            <a:off x="90805" y="0"/>
            <a:ext cx="835660" cy="1115695"/>
          </a:xfrm>
          <a:prstGeom prst="rect">
            <a:avLst/>
          </a:prstGeom>
        </p:spPr>
      </p:pic>
      <p:sp>
        <p:nvSpPr>
          <p:cNvPr id="6" name="矩形 6" title=""/>
          <p:cNvSpPr/>
          <p:nvPr>
            <p:custDataLst>
              <p:tags r:id="rId5"/>
            </p:custDataLst>
          </p:nvPr>
        </p:nvSpPr>
        <p:spPr>
          <a:xfrm>
            <a:off x="4589575" y="706690"/>
            <a:ext cx="6872741" cy="5601831"/>
          </a:xfrm>
          <a:prstGeom prst="rect">
            <a:avLst/>
          </a:prstGeom>
          <a:noFill/>
          <a:ln w="12700" cmpd="sng">
            <a:solidFill>
              <a:srgbClr val="00B0F0"/>
            </a:solidFill>
            <a:prstDash val="lgDash"/>
            <a:headEnd type="none" w="med" len="med"/>
            <a:tailEnd type="none" w="med" len="med"/>
          </a:ln>
          <a:extLst>
            <a:ext uri="{909E8E84-426E-40DD-AFC4-6F175D3DCCD1}">
              <a14:hiddenFill xmlns:a14="http://schemas.microsoft.com/office/drawing/2010/main">
                <a:solidFill>
                  <a:schemeClr val="lt1"/>
                </a:solidFill>
              </a14:hiddenFill>
            </a:ext>
          </a:extLst>
        </p:spPr>
        <p:style>
          <a:lnRef idx="2">
            <a:schemeClr val="accent3"/>
          </a:lnRef>
          <a:fillRef idx="1">
            <a:schemeClr val="lt1"/>
          </a:fillRef>
          <a:effectRef idx="0">
            <a:schemeClr val="accent3"/>
          </a:effectRef>
          <a:fontRef idx="minor">
            <a:schemeClr val="dk1"/>
          </a:fontRef>
        </p:style>
        <p:txBody>
          <a:bodyPr lIns="91440" tIns="45720" rIns="91440" bIns="45720" anchor="ctr" anchorCtr="0"/>
          <a:lstStyle/>
          <a:p>
            <a:pPr algn="ctr"/>
            <a:endParaRPr lang="zh-CN" altLang="en-US">
              <a:latin typeface="汉仪旗黑-50简" charset="-122"/>
              <a:ea typeface="汉仪旗黑-50简" charset="-122"/>
            </a:endParaRPr>
          </a:p>
        </p:txBody>
      </p:sp>
      <p:sp>
        <p:nvSpPr>
          <p:cNvPr id="7" name="矩形 6" title=""/>
          <p:cNvSpPr/>
          <p:nvPr>
            <p:custDataLst>
              <p:tags r:id="rId6"/>
            </p:custDataLst>
          </p:nvPr>
        </p:nvSpPr>
        <p:spPr>
          <a:xfrm>
            <a:off x="494791" y="668867"/>
            <a:ext cx="3933275" cy="5630333"/>
          </a:xfrm>
          <a:prstGeom prst="rect">
            <a:avLst/>
          </a:prstGeom>
          <a:noFill/>
          <a:ln w="12700" cmpd="sng">
            <a:solidFill>
              <a:srgbClr val="00B0F0"/>
            </a:solidFill>
            <a:prstDash val="lgDash"/>
            <a:headEnd type="none" w="med" len="med"/>
            <a:tailEnd type="none" w="med" len="med"/>
          </a:ln>
          <a:extLst>
            <a:ext uri="{909E8E84-426E-40DD-AFC4-6F175D3DCCD1}">
              <a14:hiddenFill xmlns:a14="http://schemas.microsoft.com/office/drawing/2010/main">
                <a:solidFill>
                  <a:schemeClr val="lt1"/>
                </a:solidFill>
              </a14:hiddenFill>
            </a:ext>
          </a:extLst>
        </p:spPr>
        <p:style>
          <a:lnRef idx="2">
            <a:schemeClr val="accent3"/>
          </a:lnRef>
          <a:fillRef idx="1">
            <a:schemeClr val="lt1"/>
          </a:fillRef>
          <a:effectRef idx="0">
            <a:schemeClr val="accent3"/>
          </a:effectRef>
          <a:fontRef idx="minor">
            <a:schemeClr val="dk1"/>
          </a:fontRef>
        </p:style>
        <p:txBody>
          <a:bodyPr lIns="91440" tIns="45720" rIns="91440" bIns="45720" anchor="ctr" anchorCtr="0"/>
          <a:lstStyle/>
          <a:p>
            <a:pPr algn="ctr"/>
            <a:endParaRPr lang="zh-CN" altLang="en-US">
              <a:latin typeface="汉仪旗黑-50简" charset="-122"/>
              <a:ea typeface="汉仪旗黑-50简" charset="-122"/>
            </a:endParaRPr>
          </a:p>
        </p:txBody>
      </p:sp>
      <p:sp>
        <p:nvSpPr>
          <p:cNvPr id="9" name="文本框 8" title=""/>
          <p:cNvSpPr txBox="1"/>
          <p:nvPr>
            <p:custDataLst>
              <p:tags r:id="rId7"/>
            </p:custDataLst>
          </p:nvPr>
        </p:nvSpPr>
        <p:spPr>
          <a:xfrm>
            <a:off x="900651" y="432371"/>
            <a:ext cx="2815672" cy="369332"/>
          </a:xfrm>
          <a:prstGeom prst="rect">
            <a:avLst/>
          </a:prstGeom>
          <a:noFill/>
        </p:spPr>
        <p:txBody>
          <a:bodyPr wrap="square">
            <a:spAutoFit/>
          </a:bodyPr>
          <a:lstStyle/>
          <a:p>
            <a:pPr algn="ctr"/>
            <a:r>
              <a:rPr lang="zh-CN" altLang="en-US" sz="1800" noProof="0">
                <a:ln>
                  <a:noFill/>
                </a:ln>
                <a:solidFill>
                  <a:srgbClr val="152340"/>
                </a:solidFill>
                <a:effectLst/>
                <a:highlight>
                  <a:srgbClr val="C0C0C0"/>
                </a:highlight>
                <a:uLnTx/>
                <a:uFillTx/>
                <a:latin typeface="汉仪雅酷黑 65W" charset="-122"/>
                <a:ea typeface="汉仪雅酷黑 65W" charset="-122"/>
                <a:cs typeface="思源黑体 CN Light" charset="-122"/>
                <a:sym typeface="方正悠黑体" charset="-122"/>
              </a:rPr>
              <a:t>材料</a:t>
            </a:r>
          </a:p>
        </p:txBody>
      </p:sp>
      <p:sp>
        <p:nvSpPr>
          <p:cNvPr id="11" name="文本框 10" title=""/>
          <p:cNvSpPr txBox="1"/>
          <p:nvPr>
            <p:custDataLst>
              <p:tags r:id="rId8"/>
            </p:custDataLst>
          </p:nvPr>
        </p:nvSpPr>
        <p:spPr>
          <a:xfrm>
            <a:off x="6576968" y="454912"/>
            <a:ext cx="3810414" cy="369332"/>
          </a:xfrm>
          <a:prstGeom prst="rect">
            <a:avLst/>
          </a:prstGeom>
          <a:noFill/>
        </p:spPr>
        <p:txBody>
          <a:bodyPr wrap="square">
            <a:spAutoFit/>
          </a:bodyPr>
          <a:lstStyle/>
          <a:p>
            <a:pPr algn="ctr"/>
            <a:r>
              <a:rPr lang="zh-CN" altLang="en-US">
                <a:solidFill>
                  <a:srgbClr val="152340"/>
                </a:solidFill>
                <a:highlight>
                  <a:srgbClr val="C0C0C0"/>
                </a:highlight>
                <a:latin typeface="汉仪雅酷黑 65W" charset="-122"/>
                <a:ea typeface="汉仪雅酷黑 65W" charset="-122"/>
                <a:cs typeface="思源黑体 CN Light" charset="-122"/>
                <a:sym typeface="方正悠黑体" charset="-122"/>
              </a:rPr>
              <a:t>审题</a:t>
            </a:r>
            <a:endParaRPr lang="zh-CN" altLang="en-US" sz="1800" noProof="0">
              <a:ln>
                <a:noFill/>
              </a:ln>
              <a:solidFill>
                <a:srgbClr val="152340"/>
              </a:solidFill>
              <a:effectLst/>
              <a:highlight>
                <a:srgbClr val="C0C0C0"/>
              </a:highlight>
              <a:uLnTx/>
              <a:uFillTx/>
              <a:latin typeface="汉仪雅酷黑 65W" charset="-122"/>
              <a:ea typeface="汉仪雅酷黑 65W" charset="-122"/>
              <a:cs typeface="思源黑体 CN Light" charset="-122"/>
              <a:sym typeface="方正悠黑体" charset="-122"/>
            </a:endParaRPr>
          </a:p>
        </p:txBody>
      </p:sp>
      <p:sp>
        <p:nvSpPr>
          <p:cNvPr id="2" name="文本框 1" title=""/>
          <p:cNvSpPr txBox="1"/>
          <p:nvPr>
            <p:custDataLst>
              <p:tags r:id="rId9"/>
            </p:custDataLst>
          </p:nvPr>
        </p:nvSpPr>
        <p:spPr>
          <a:xfrm>
            <a:off x="545284" y="898397"/>
            <a:ext cx="3825379" cy="5262979"/>
          </a:xfrm>
          <a:prstGeom prst="rect">
            <a:avLst/>
          </a:prstGeom>
          <a:noFill/>
        </p:spPr>
        <p:txBody>
          <a:bodyPr wrap="square" rtlCol="0">
            <a:spAutoFit/>
          </a:bodyPr>
          <a:lstStyle/>
          <a:p>
            <a:pPr algn="l">
              <a:lnSpc>
                <a:spcPct val="120000"/>
              </a:lnSpc>
            </a:pPr>
            <a:r>
              <a:rPr lang="en-US" altLang="zh-CN" sz="2800">
                <a:latin typeface="楷体" charset="-122"/>
                <a:ea typeface="楷体" charset="-122"/>
                <a:cs typeface="楷体" charset="-122"/>
                <a:sym typeface="+mn-ea"/>
              </a:rPr>
              <a:t>  </a:t>
            </a:r>
            <a:r>
              <a:rPr lang="zh-CN" altLang="en-US" sz="2800" b="1">
                <a:latin typeface="楷体" charset="-122"/>
                <a:ea typeface="楷体" charset="-122"/>
                <a:cs typeface="楷体" charset="-122"/>
                <a:sym typeface="+mn-ea"/>
              </a:rPr>
              <a:t>“包浆”是中国文物鉴赏中的术语，指器物经过人的反复揩磨，并在长久的时间之后形成的光泽。包浆富有韵味，深得文物爱好者的喜欢。</a:t>
            </a:r>
            <a:endParaRPr lang="zh-CN" altLang="en-US" sz="2800" b="1">
              <a:latin typeface="楷体" charset="-122"/>
              <a:ea typeface="楷体" charset="-122"/>
              <a:cs typeface="楷体" charset="-122"/>
            </a:endParaRPr>
          </a:p>
          <a:p>
            <a:pPr algn="l">
              <a:lnSpc>
                <a:spcPct val="120000"/>
              </a:lnSpc>
            </a:pPr>
            <a:r>
              <a:rPr lang="en-US" altLang="zh-CN" sz="2800">
                <a:latin typeface="宋体" charset="-122"/>
                <a:ea typeface="宋体" charset="-122"/>
                <a:cs typeface="宋体" charset="-122"/>
                <a:sym typeface="+mn-ea"/>
              </a:rPr>
              <a:t>    </a:t>
            </a:r>
            <a:r>
              <a:rPr lang="zh-CN" altLang="en-US" sz="2600">
                <a:latin typeface="宋体" charset="-122"/>
                <a:ea typeface="宋体" charset="-122"/>
                <a:cs typeface="宋体" charset="-122"/>
                <a:sym typeface="+mn-ea"/>
              </a:rPr>
              <a:t>包浆现象也能在更广泛的领域给人以启示，请写一篇不少于800字的文章</a:t>
            </a:r>
            <a:r>
              <a:rPr lang="zh-CN" altLang="en-US" sz="2600" smtClean="0">
                <a:latin typeface="宋体" charset="-122"/>
                <a:ea typeface="宋体" charset="-122"/>
                <a:cs typeface="宋体" charset="-122"/>
                <a:sym typeface="+mn-ea"/>
              </a:rPr>
              <a:t>。</a:t>
            </a:r>
            <a:endParaRPr lang="zh-CN" altLang="en-US" sz="2600"/>
          </a:p>
        </p:txBody>
      </p:sp>
      <p:sp>
        <p:nvSpPr>
          <p:cNvPr id="14" name="文本框 3" title=""/>
          <p:cNvSpPr txBox="1"/>
          <p:nvPr>
            <p:custDataLst>
              <p:tags r:id="rId10"/>
            </p:custDataLst>
          </p:nvPr>
        </p:nvSpPr>
        <p:spPr>
          <a:xfrm>
            <a:off x="4781725" y="1405642"/>
            <a:ext cx="6442745" cy="4005257"/>
          </a:xfrm>
          <a:prstGeom prst="rect">
            <a:avLst/>
          </a:prstGeom>
          <a:noFill/>
        </p:spPr>
        <p:txBody>
          <a:bodyPr wrap="square" rtlCol="0">
            <a:noAutofit/>
          </a:bodyPr>
          <a:lstStyle/>
          <a:p>
            <a:pPr>
              <a:lnSpc>
                <a:spcPct val="150000"/>
              </a:lnSpc>
            </a:pPr>
            <a:r>
              <a:rPr lang="en-US" altLang="zh-CN" sz="2800" b="1">
                <a:latin typeface="微软雅黑" pitchFamily="34" charset="-122"/>
                <a:ea typeface="微软雅黑" pitchFamily="34" charset="-122"/>
              </a:rPr>
              <a:t>2.</a:t>
            </a:r>
            <a:r>
              <a:rPr lang="zh-CN" altLang="en-US" sz="2800" b="1">
                <a:latin typeface="微软雅黑" pitchFamily="34" charset="-122"/>
                <a:ea typeface="微软雅黑" pitchFamily="34" charset="-122"/>
              </a:rPr>
              <a:t>抓住关键词：</a:t>
            </a:r>
          </a:p>
          <a:p>
            <a:pPr algn="l">
              <a:lnSpc>
                <a:spcPct val="150000"/>
              </a:lnSpc>
            </a:pPr>
            <a:r>
              <a:rPr lang="zh-CN" altLang="en-US" sz="2800"/>
              <a:t>【关键词抓取法</a:t>
            </a:r>
            <a:r>
              <a:rPr lang="zh-CN" altLang="en-US" sz="2800" smtClean="0"/>
              <a:t>】</a:t>
            </a:r>
            <a:endParaRPr lang="en-US" altLang="zh-CN" sz="2800" smtClean="0"/>
          </a:p>
          <a:p>
            <a:pPr algn="l">
              <a:lnSpc>
                <a:spcPct val="150000"/>
              </a:lnSpc>
            </a:pPr>
            <a:r>
              <a:rPr lang="en-US" altLang="zh-CN" sz="2800" smtClean="0"/>
              <a:t>            </a:t>
            </a:r>
            <a:r>
              <a:rPr lang="zh-CN" altLang="en-US" sz="2800" smtClean="0">
                <a:solidFill>
                  <a:srgbClr val="FF0000"/>
                </a:solidFill>
              </a:rPr>
              <a:t>反</a:t>
            </a:r>
            <a:r>
              <a:rPr lang="zh-CN" altLang="en-US" sz="2800">
                <a:solidFill>
                  <a:srgbClr val="FF0000"/>
                </a:solidFill>
              </a:rPr>
              <a:t>复提及的词，为关键词。</a:t>
            </a:r>
          </a:p>
          <a:p>
            <a:pPr algn="l">
              <a:lnSpc>
                <a:spcPct val="150000"/>
              </a:lnSpc>
            </a:pPr>
            <a:r>
              <a:rPr lang="zh-CN" altLang="en-US" sz="2800"/>
              <a:t>【确定关键词</a:t>
            </a:r>
            <a:r>
              <a:rPr lang="zh-CN" altLang="en-US" sz="2800" smtClean="0"/>
              <a:t>】</a:t>
            </a:r>
            <a:endParaRPr lang="en-US" altLang="zh-CN" sz="2800" smtClean="0"/>
          </a:p>
          <a:p>
            <a:pPr algn="l">
              <a:lnSpc>
                <a:spcPct val="150000"/>
              </a:lnSpc>
            </a:pPr>
            <a:r>
              <a:rPr lang="en-US" altLang="zh-CN" sz="2800" smtClean="0"/>
              <a:t>            </a:t>
            </a:r>
            <a:r>
              <a:rPr lang="zh-CN" altLang="en-US" sz="2800" smtClean="0">
                <a:solidFill>
                  <a:srgbClr val="FF0000"/>
                </a:solidFill>
              </a:rPr>
              <a:t>包</a:t>
            </a:r>
            <a:r>
              <a:rPr lang="zh-CN" altLang="en-US" sz="2800">
                <a:solidFill>
                  <a:srgbClr val="FF0000"/>
                </a:solidFill>
              </a:rPr>
              <a:t>浆</a:t>
            </a:r>
            <a:r>
              <a:rPr lang="en-US" altLang="zh-CN" sz="2800">
                <a:solidFill>
                  <a:srgbClr val="FF0000"/>
                </a:solidFill>
              </a:rPr>
              <a:t>——</a:t>
            </a:r>
            <a:r>
              <a:rPr lang="zh-CN" altLang="en-US" sz="2800">
                <a:solidFill>
                  <a:srgbClr val="FF0000"/>
                </a:solidFill>
              </a:rPr>
              <a:t>是一个陌生化概念，需要重点对其进行解读。</a:t>
            </a:r>
          </a:p>
        </p:txBody>
      </p:sp>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animEffect transition="in" filter="randombar(horizontal)">
                                      <p:cBhvr>
                                        <p:cTn id="7" dur="500"/>
                                        <p:tgtEl>
                                          <p:spTgt spid="14">
                                            <p:txEl>
                                              <p:pRg st="1" end="1"/>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14">
                                            <p:txEl>
                                              <p:pRg st="2" end="2"/>
                                            </p:txEl>
                                          </p:spTgt>
                                        </p:tgtEl>
                                        <p:attrNameLst>
                                          <p:attrName>style.visibility</p:attrName>
                                        </p:attrNameLst>
                                      </p:cBhvr>
                                      <p:to>
                                        <p:strVal val="visible"/>
                                      </p:to>
                                    </p:set>
                                    <p:animEffect transition="in" filter="randombar(horizontal)">
                                      <p:cBhvr>
                                        <p:cTn id="10" dur="500"/>
                                        <p:tgtEl>
                                          <p:spTgt spid="14">
                                            <p:txEl>
                                              <p:pRg st="2" end="2"/>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14">
                                            <p:txEl>
                                              <p:pRg st="3" end="3"/>
                                            </p:txEl>
                                          </p:spTgt>
                                        </p:tgtEl>
                                        <p:attrNameLst>
                                          <p:attrName>style.visibility</p:attrName>
                                        </p:attrNameLst>
                                      </p:cBhvr>
                                      <p:to>
                                        <p:strVal val="visible"/>
                                      </p:to>
                                    </p:set>
                                    <p:animEffect transition="in" filter="randombar(horizontal)">
                                      <p:cBhvr>
                                        <p:cTn id="13" dur="500"/>
                                        <p:tgtEl>
                                          <p:spTgt spid="14">
                                            <p:txEl>
                                              <p:pRg st="3" end="3"/>
                                            </p:txEl>
                                          </p:spTgt>
                                        </p:tgtEl>
                                      </p:cBhvr>
                                    </p:animEffect>
                                  </p:childTnLst>
                                </p:cTn>
                              </p:par>
                              <p:par>
                                <p:cTn id="14" presetID="14" presetClass="entr" presetSubtype="10" fill="hold" nodeType="withEffect">
                                  <p:stCondLst>
                                    <p:cond delay="0"/>
                                  </p:stCondLst>
                                  <p:childTnLst>
                                    <p:set>
                                      <p:cBhvr>
                                        <p:cTn id="15" dur="1" fill="hold">
                                          <p:stCondLst>
                                            <p:cond delay="0"/>
                                          </p:stCondLst>
                                        </p:cTn>
                                        <p:tgtEl>
                                          <p:spTgt spid="14">
                                            <p:txEl>
                                              <p:pRg st="4" end="4"/>
                                            </p:txEl>
                                          </p:spTgt>
                                        </p:tgtEl>
                                        <p:attrNameLst>
                                          <p:attrName>style.visibility</p:attrName>
                                        </p:attrNameLst>
                                      </p:cBhvr>
                                      <p:to>
                                        <p:strVal val="visible"/>
                                      </p:to>
                                    </p:set>
                                    <p:animEffect transition="in" filter="randombar(horizontal)">
                                      <p:cBhvr>
                                        <p:cTn id="16" dur="500"/>
                                        <p:tgtEl>
                                          <p:spTgt spid="1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pic>
        <p:nvPicPr>
          <p:cNvPr id="3" name="图片 2" title=""/>
          <p:cNvPicPr>
            <a:picLocks noChangeAspect="1"/>
          </p:cNvPicPr>
          <p:nvPr>
            <p:custDataLst>
              <p:tags r:id="rId4"/>
            </p:custDataLst>
          </p:nvPr>
        </p:nvPicPr>
        <p:blipFill>
          <a:blip r:embed="rId3">
            <a:clrChange>
              <a:clrFrom>
                <a:srgbClr val="F6F6F6">
                  <a:alpha val="100000"/>
                </a:srgbClr>
              </a:clrFrom>
              <a:clrTo>
                <a:srgbClr val="F6F6F6">
                  <a:alpha val="100000"/>
                  <a:alpha val="0"/>
                </a:srgbClr>
              </a:clrTo>
            </a:clrChange>
          </a:blip>
          <a:stretch>
            <a:fillRect/>
          </a:stretch>
        </p:blipFill>
        <p:spPr>
          <a:xfrm>
            <a:off x="90805" y="0"/>
            <a:ext cx="835660" cy="1115695"/>
          </a:xfrm>
          <a:prstGeom prst="rect">
            <a:avLst/>
          </a:prstGeom>
        </p:spPr>
      </p:pic>
      <p:sp>
        <p:nvSpPr>
          <p:cNvPr id="6" name="矩形 6" title=""/>
          <p:cNvSpPr/>
          <p:nvPr>
            <p:custDataLst>
              <p:tags r:id="rId5"/>
            </p:custDataLst>
          </p:nvPr>
        </p:nvSpPr>
        <p:spPr>
          <a:xfrm>
            <a:off x="4589575" y="706690"/>
            <a:ext cx="6872741" cy="5601831"/>
          </a:xfrm>
          <a:prstGeom prst="rect">
            <a:avLst/>
          </a:prstGeom>
          <a:noFill/>
          <a:ln w="12700" cmpd="sng">
            <a:solidFill>
              <a:srgbClr val="00B0F0"/>
            </a:solidFill>
            <a:prstDash val="lgDash"/>
            <a:headEnd type="none" w="med" len="med"/>
            <a:tailEnd type="none" w="med" len="med"/>
          </a:ln>
          <a:extLst>
            <a:ext uri="{909E8E84-426E-40DD-AFC4-6F175D3DCCD1}">
              <a14:hiddenFill xmlns:a14="http://schemas.microsoft.com/office/drawing/2010/main">
                <a:solidFill>
                  <a:schemeClr val="lt1"/>
                </a:solidFill>
              </a14:hiddenFill>
            </a:ext>
          </a:extLst>
        </p:spPr>
        <p:style>
          <a:lnRef idx="2">
            <a:schemeClr val="accent3"/>
          </a:lnRef>
          <a:fillRef idx="1">
            <a:schemeClr val="lt1"/>
          </a:fillRef>
          <a:effectRef idx="0">
            <a:schemeClr val="accent3"/>
          </a:effectRef>
          <a:fontRef idx="minor">
            <a:schemeClr val="dk1"/>
          </a:fontRef>
        </p:style>
        <p:txBody>
          <a:bodyPr lIns="91440" tIns="45720" rIns="91440" bIns="45720" anchor="ctr" anchorCtr="0"/>
          <a:lstStyle/>
          <a:p>
            <a:pPr algn="ctr"/>
            <a:endParaRPr lang="zh-CN" altLang="en-US">
              <a:latin typeface="汉仪旗黑-50简" charset="-122"/>
              <a:ea typeface="汉仪旗黑-50简" charset="-122"/>
            </a:endParaRPr>
          </a:p>
        </p:txBody>
      </p:sp>
      <p:sp>
        <p:nvSpPr>
          <p:cNvPr id="7" name="矩形 6" title=""/>
          <p:cNvSpPr/>
          <p:nvPr>
            <p:custDataLst>
              <p:tags r:id="rId6"/>
            </p:custDataLst>
          </p:nvPr>
        </p:nvSpPr>
        <p:spPr>
          <a:xfrm>
            <a:off x="494791" y="668867"/>
            <a:ext cx="3933275" cy="5630333"/>
          </a:xfrm>
          <a:prstGeom prst="rect">
            <a:avLst/>
          </a:prstGeom>
          <a:noFill/>
          <a:ln w="12700" cmpd="sng">
            <a:solidFill>
              <a:srgbClr val="00B0F0"/>
            </a:solidFill>
            <a:prstDash val="lgDash"/>
            <a:headEnd type="none" w="med" len="med"/>
            <a:tailEnd type="none" w="med" len="med"/>
          </a:ln>
          <a:extLst>
            <a:ext uri="{909E8E84-426E-40DD-AFC4-6F175D3DCCD1}">
              <a14:hiddenFill xmlns:a14="http://schemas.microsoft.com/office/drawing/2010/main">
                <a:solidFill>
                  <a:schemeClr val="lt1"/>
                </a:solidFill>
              </a14:hiddenFill>
            </a:ext>
          </a:extLst>
        </p:spPr>
        <p:style>
          <a:lnRef idx="2">
            <a:schemeClr val="accent3"/>
          </a:lnRef>
          <a:fillRef idx="1">
            <a:schemeClr val="lt1"/>
          </a:fillRef>
          <a:effectRef idx="0">
            <a:schemeClr val="accent3"/>
          </a:effectRef>
          <a:fontRef idx="minor">
            <a:schemeClr val="dk1"/>
          </a:fontRef>
        </p:style>
        <p:txBody>
          <a:bodyPr lIns="91440" tIns="45720" rIns="91440" bIns="45720" anchor="ctr" anchorCtr="0"/>
          <a:lstStyle/>
          <a:p>
            <a:pPr algn="ctr"/>
            <a:endParaRPr lang="zh-CN" altLang="en-US">
              <a:latin typeface="汉仪旗黑-50简" charset="-122"/>
              <a:ea typeface="汉仪旗黑-50简" charset="-122"/>
            </a:endParaRPr>
          </a:p>
        </p:txBody>
      </p:sp>
      <p:sp>
        <p:nvSpPr>
          <p:cNvPr id="9" name="文本框 8" title=""/>
          <p:cNvSpPr txBox="1"/>
          <p:nvPr>
            <p:custDataLst>
              <p:tags r:id="rId7"/>
            </p:custDataLst>
          </p:nvPr>
        </p:nvSpPr>
        <p:spPr>
          <a:xfrm>
            <a:off x="900651" y="432371"/>
            <a:ext cx="2815672" cy="369332"/>
          </a:xfrm>
          <a:prstGeom prst="rect">
            <a:avLst/>
          </a:prstGeom>
          <a:noFill/>
        </p:spPr>
        <p:txBody>
          <a:bodyPr wrap="square">
            <a:spAutoFit/>
          </a:bodyPr>
          <a:lstStyle/>
          <a:p>
            <a:pPr algn="ctr"/>
            <a:r>
              <a:rPr lang="zh-CN" altLang="en-US" sz="1800" noProof="0">
                <a:ln>
                  <a:noFill/>
                </a:ln>
                <a:solidFill>
                  <a:srgbClr val="152340"/>
                </a:solidFill>
                <a:effectLst/>
                <a:highlight>
                  <a:srgbClr val="C0C0C0"/>
                </a:highlight>
                <a:uLnTx/>
                <a:uFillTx/>
                <a:latin typeface="汉仪雅酷黑 65W" charset="-122"/>
                <a:ea typeface="汉仪雅酷黑 65W" charset="-122"/>
                <a:cs typeface="思源黑体 CN Light" charset="-122"/>
                <a:sym typeface="方正悠黑体" charset="-122"/>
              </a:rPr>
              <a:t>材料</a:t>
            </a:r>
          </a:p>
        </p:txBody>
      </p:sp>
      <p:sp>
        <p:nvSpPr>
          <p:cNvPr id="11" name="文本框 10" title=""/>
          <p:cNvSpPr txBox="1"/>
          <p:nvPr>
            <p:custDataLst>
              <p:tags r:id="rId8"/>
            </p:custDataLst>
          </p:nvPr>
        </p:nvSpPr>
        <p:spPr>
          <a:xfrm>
            <a:off x="6576968" y="454912"/>
            <a:ext cx="3810414" cy="369332"/>
          </a:xfrm>
          <a:prstGeom prst="rect">
            <a:avLst/>
          </a:prstGeom>
          <a:noFill/>
        </p:spPr>
        <p:txBody>
          <a:bodyPr wrap="square">
            <a:spAutoFit/>
          </a:bodyPr>
          <a:lstStyle/>
          <a:p>
            <a:pPr algn="ctr"/>
            <a:r>
              <a:rPr lang="zh-CN" altLang="en-US">
                <a:solidFill>
                  <a:srgbClr val="152340"/>
                </a:solidFill>
                <a:highlight>
                  <a:srgbClr val="C0C0C0"/>
                </a:highlight>
                <a:latin typeface="汉仪雅酷黑 65W" charset="-122"/>
                <a:ea typeface="汉仪雅酷黑 65W" charset="-122"/>
                <a:cs typeface="思源黑体 CN Light" charset="-122"/>
                <a:sym typeface="方正悠黑体" charset="-122"/>
              </a:rPr>
              <a:t>审题</a:t>
            </a:r>
            <a:endParaRPr lang="zh-CN" altLang="en-US" sz="1800" noProof="0">
              <a:ln>
                <a:noFill/>
              </a:ln>
              <a:solidFill>
                <a:srgbClr val="152340"/>
              </a:solidFill>
              <a:effectLst/>
              <a:highlight>
                <a:srgbClr val="C0C0C0"/>
              </a:highlight>
              <a:uLnTx/>
              <a:uFillTx/>
              <a:latin typeface="汉仪雅酷黑 65W" charset="-122"/>
              <a:ea typeface="汉仪雅酷黑 65W" charset="-122"/>
              <a:cs typeface="思源黑体 CN Light" charset="-122"/>
              <a:sym typeface="方正悠黑体" charset="-122"/>
            </a:endParaRPr>
          </a:p>
        </p:txBody>
      </p:sp>
      <p:sp>
        <p:nvSpPr>
          <p:cNvPr id="2" name="文本框 1" title=""/>
          <p:cNvSpPr txBox="1"/>
          <p:nvPr>
            <p:custDataLst>
              <p:tags r:id="rId9"/>
            </p:custDataLst>
          </p:nvPr>
        </p:nvSpPr>
        <p:spPr>
          <a:xfrm>
            <a:off x="545284" y="898397"/>
            <a:ext cx="3825379" cy="5262979"/>
          </a:xfrm>
          <a:prstGeom prst="rect">
            <a:avLst/>
          </a:prstGeom>
          <a:noFill/>
        </p:spPr>
        <p:txBody>
          <a:bodyPr wrap="square" rtlCol="0">
            <a:spAutoFit/>
          </a:bodyPr>
          <a:lstStyle/>
          <a:p>
            <a:pPr algn="l">
              <a:lnSpc>
                <a:spcPct val="120000"/>
              </a:lnSpc>
            </a:pPr>
            <a:r>
              <a:rPr lang="en-US" altLang="zh-CN" sz="2800">
                <a:latin typeface="楷体" charset="-122"/>
                <a:ea typeface="楷体" charset="-122"/>
                <a:cs typeface="楷体" charset="-122"/>
                <a:sym typeface="+mn-ea"/>
              </a:rPr>
              <a:t>  </a:t>
            </a:r>
            <a:r>
              <a:rPr lang="zh-CN" altLang="en-US" sz="2800" b="1">
                <a:latin typeface="楷体" charset="-122"/>
                <a:ea typeface="楷体" charset="-122"/>
                <a:cs typeface="楷体" charset="-122"/>
                <a:sym typeface="+mn-ea"/>
              </a:rPr>
              <a:t>“包浆”是中国文物鉴赏中的术语，指器物经过人的反复揩磨，并在长久的时间之后形成的光泽。包浆富有韵味，深得文物爱好者的喜欢。</a:t>
            </a:r>
            <a:endParaRPr lang="zh-CN" altLang="en-US" sz="2800" b="1">
              <a:latin typeface="楷体" charset="-122"/>
              <a:ea typeface="楷体" charset="-122"/>
              <a:cs typeface="楷体" charset="-122"/>
            </a:endParaRPr>
          </a:p>
          <a:p>
            <a:pPr algn="l">
              <a:lnSpc>
                <a:spcPct val="120000"/>
              </a:lnSpc>
            </a:pPr>
            <a:r>
              <a:rPr lang="en-US" altLang="zh-CN" sz="2800">
                <a:latin typeface="宋体" charset="-122"/>
                <a:ea typeface="宋体" charset="-122"/>
                <a:cs typeface="宋体" charset="-122"/>
                <a:sym typeface="+mn-ea"/>
              </a:rPr>
              <a:t>    </a:t>
            </a:r>
            <a:r>
              <a:rPr lang="zh-CN" altLang="en-US" sz="2600">
                <a:latin typeface="宋体" charset="-122"/>
                <a:ea typeface="宋体" charset="-122"/>
                <a:cs typeface="宋体" charset="-122"/>
                <a:sym typeface="+mn-ea"/>
              </a:rPr>
              <a:t>包浆现象也能在更广泛的领域给人以启示，请写一篇不少于800字的文章</a:t>
            </a:r>
            <a:r>
              <a:rPr lang="zh-CN" altLang="en-US" sz="2600" smtClean="0">
                <a:latin typeface="宋体" charset="-122"/>
                <a:ea typeface="宋体" charset="-122"/>
                <a:cs typeface="宋体" charset="-122"/>
                <a:sym typeface="+mn-ea"/>
              </a:rPr>
              <a:t>。</a:t>
            </a:r>
            <a:endParaRPr lang="zh-CN" altLang="en-US" sz="2600"/>
          </a:p>
        </p:txBody>
      </p:sp>
      <p:sp>
        <p:nvSpPr>
          <p:cNvPr id="10" name="文本框 3" title=""/>
          <p:cNvSpPr txBox="1"/>
          <p:nvPr>
            <p:custDataLst>
              <p:tags r:id="rId10"/>
            </p:custDataLst>
          </p:nvPr>
        </p:nvSpPr>
        <p:spPr>
          <a:xfrm>
            <a:off x="4805739" y="953246"/>
            <a:ext cx="6519399" cy="2721132"/>
          </a:xfrm>
          <a:prstGeom prst="rect">
            <a:avLst/>
          </a:prstGeom>
          <a:noFill/>
        </p:spPr>
        <p:txBody>
          <a:bodyPr wrap="square" rtlCol="0">
            <a:noAutofit/>
          </a:bodyPr>
          <a:lstStyle/>
          <a:p>
            <a:pPr>
              <a:lnSpc>
                <a:spcPct val="150000"/>
              </a:lnSpc>
            </a:pPr>
            <a:r>
              <a:rPr lang="en-US" altLang="zh-CN" sz="2800" b="1">
                <a:latin typeface="微软雅黑" pitchFamily="34" charset="-122"/>
                <a:ea typeface="微软雅黑" pitchFamily="34" charset="-122"/>
              </a:rPr>
              <a:t>3.</a:t>
            </a:r>
            <a:r>
              <a:rPr lang="zh-CN" altLang="en-US" sz="2800" b="1">
                <a:latin typeface="微软雅黑" pitchFamily="34" charset="-122"/>
                <a:ea typeface="微软雅黑" pitchFamily="34" charset="-122"/>
              </a:rPr>
              <a:t>理清逻辑：</a:t>
            </a:r>
          </a:p>
          <a:p>
            <a:pPr algn="l">
              <a:lnSpc>
                <a:spcPct val="150000"/>
              </a:lnSpc>
            </a:pPr>
            <a:r>
              <a:rPr lang="zh-CN" sz="2800">
                <a:solidFill>
                  <a:srgbClr val="FF0000"/>
                </a:solidFill>
                <a:latin typeface="黑体" pitchFamily="49" charset="-122"/>
                <a:ea typeface="黑体" pitchFamily="49" charset="-122"/>
              </a:rPr>
              <a:t>（</a:t>
            </a:r>
            <a:r>
              <a:rPr lang="en-US" altLang="zh-CN" sz="2800">
                <a:solidFill>
                  <a:srgbClr val="FF0000"/>
                </a:solidFill>
                <a:latin typeface="黑体" pitchFamily="49" charset="-122"/>
                <a:ea typeface="黑体" pitchFamily="49" charset="-122"/>
              </a:rPr>
              <a:t>1</a:t>
            </a:r>
            <a:r>
              <a:rPr lang="zh-CN" sz="2800">
                <a:solidFill>
                  <a:srgbClr val="FF0000"/>
                </a:solidFill>
                <a:latin typeface="黑体" pitchFamily="49" charset="-122"/>
                <a:ea typeface="黑体" pitchFamily="49" charset="-122"/>
              </a:rPr>
              <a:t>）层间关系【划分层次，概括层意】</a:t>
            </a:r>
          </a:p>
          <a:p>
            <a:pPr algn="l">
              <a:lnSpc>
                <a:spcPct val="150000"/>
              </a:lnSpc>
            </a:pPr>
            <a:r>
              <a:rPr lang="zh-CN" sz="2800"/>
              <a:t>【</a:t>
            </a:r>
            <a:r>
              <a:rPr lang="zh-CN" sz="2800" smtClean="0"/>
              <a:t>第</a:t>
            </a:r>
            <a:r>
              <a:rPr lang="en-US" altLang="zh-CN" sz="2800" smtClean="0"/>
              <a:t>1</a:t>
            </a:r>
            <a:r>
              <a:rPr lang="zh-CN" sz="2800" smtClean="0"/>
              <a:t>层</a:t>
            </a:r>
            <a:r>
              <a:rPr lang="zh-CN" sz="2800"/>
              <a:t>】阐释概念，属于艺术鉴赏范畴。</a:t>
            </a:r>
          </a:p>
          <a:p>
            <a:pPr algn="l">
              <a:lnSpc>
                <a:spcPct val="150000"/>
              </a:lnSpc>
            </a:pPr>
            <a:r>
              <a:rPr lang="zh-CN" sz="2800"/>
              <a:t>【</a:t>
            </a:r>
            <a:r>
              <a:rPr lang="zh-CN" sz="2800" smtClean="0"/>
              <a:t>第</a:t>
            </a:r>
            <a:r>
              <a:rPr lang="en-US" altLang="zh-CN" sz="2800" smtClean="0"/>
              <a:t>2</a:t>
            </a:r>
            <a:r>
              <a:rPr lang="zh-CN" sz="2800" smtClean="0"/>
              <a:t>层</a:t>
            </a:r>
            <a:r>
              <a:rPr lang="zh-CN" sz="2800"/>
              <a:t>】包浆的艺术价值与影响。</a:t>
            </a:r>
          </a:p>
        </p:txBody>
      </p:sp>
      <p:sp>
        <p:nvSpPr>
          <p:cNvPr id="12" name="下箭头 11" title=""/>
          <p:cNvSpPr/>
          <p:nvPr>
            <p:custDataLst>
              <p:tags r:id="rId11"/>
            </p:custDataLst>
          </p:nvPr>
        </p:nvSpPr>
        <p:spPr>
          <a:xfrm>
            <a:off x="8000179" y="3558134"/>
            <a:ext cx="344805" cy="837698"/>
          </a:xfrm>
          <a:prstGeom prst="downArrow">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文本框 9" title=""/>
          <p:cNvSpPr txBox="1"/>
          <p:nvPr>
            <p:custDataLst>
              <p:tags r:id="rId12"/>
            </p:custDataLst>
          </p:nvPr>
        </p:nvSpPr>
        <p:spPr>
          <a:xfrm>
            <a:off x="5076249" y="4420684"/>
            <a:ext cx="5896551" cy="1284006"/>
          </a:xfrm>
          <a:prstGeom prst="rect">
            <a:avLst/>
          </a:prstGeom>
          <a:noFill/>
        </p:spPr>
        <p:txBody>
          <a:bodyPr wrap="square" rtlCol="0">
            <a:spAutoFit/>
          </a:bodyPr>
          <a:lstStyle/>
          <a:p>
            <a:pPr algn="ctr">
              <a:lnSpc>
                <a:spcPct val="150000"/>
              </a:lnSpc>
            </a:pPr>
            <a:r>
              <a:rPr lang="zh-CN" altLang="en-US" sz="2800">
                <a:latin typeface="楷体" charset="-122"/>
                <a:ea typeface="楷体" charset="-122"/>
                <a:cs typeface="楷体" charset="-122"/>
              </a:rPr>
              <a:t>两个层次间的关系可确定为</a:t>
            </a:r>
            <a:r>
              <a:rPr lang="zh-CN" altLang="en-US" sz="2800" smtClean="0">
                <a:latin typeface="楷体" charset="-122"/>
                <a:ea typeface="楷体" charset="-122"/>
                <a:cs typeface="楷体" charset="-122"/>
              </a:rPr>
              <a:t>：</a:t>
            </a:r>
            <a:endParaRPr lang="en-US" altLang="zh-CN" sz="2800" smtClean="0">
              <a:latin typeface="楷体" charset="-122"/>
              <a:ea typeface="楷体" charset="-122"/>
              <a:cs typeface="楷体" charset="-122"/>
            </a:endParaRPr>
          </a:p>
          <a:p>
            <a:pPr algn="ctr">
              <a:lnSpc>
                <a:spcPct val="150000"/>
              </a:lnSpc>
            </a:pPr>
            <a:r>
              <a:rPr lang="zh-CN" altLang="en-US" sz="2800" smtClean="0">
                <a:highlight>
                  <a:srgbClr val="FFFF00"/>
                </a:highlight>
                <a:latin typeface="楷体" charset="-122"/>
                <a:ea typeface="楷体" charset="-122"/>
                <a:cs typeface="楷体" charset="-122"/>
              </a:rPr>
              <a:t>递</a:t>
            </a:r>
            <a:r>
              <a:rPr lang="zh-CN" altLang="en-US" sz="2800">
                <a:highlight>
                  <a:srgbClr val="FFFF00"/>
                </a:highlight>
                <a:latin typeface="楷体" charset="-122"/>
                <a:ea typeface="楷体" charset="-122"/>
                <a:cs typeface="楷体" charset="-122"/>
              </a:rPr>
              <a:t>进</a:t>
            </a:r>
            <a:r>
              <a:rPr lang="en-US" altLang="zh-CN" sz="2800">
                <a:highlight>
                  <a:srgbClr val="FFFF00"/>
                </a:highlight>
                <a:latin typeface="楷体" charset="-122"/>
                <a:ea typeface="楷体" charset="-122"/>
                <a:cs typeface="楷体" charset="-122"/>
              </a:rPr>
              <a:t>/</a:t>
            </a:r>
            <a:r>
              <a:rPr lang="zh-CN" altLang="en-US" sz="2800">
                <a:highlight>
                  <a:srgbClr val="FFFF00"/>
                </a:highlight>
                <a:latin typeface="楷体" charset="-122"/>
                <a:ea typeface="楷体" charset="-122"/>
                <a:cs typeface="楷体" charset="-122"/>
              </a:rPr>
              <a:t>因果。</a:t>
            </a:r>
          </a:p>
        </p:txBody>
      </p:sp>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slide(fromBottom)">
                                      <p:cBhvr>
                                        <p:cTn id="7" dur="500"/>
                                        <p:tgtEl>
                                          <p:spTgt spid="10">
                                            <p:txEl>
                                              <p:pRg st="1" end="1"/>
                                            </p:txEl>
                                          </p:spTgt>
                                        </p:tgtEl>
                                      </p:cBhvr>
                                    </p:animEffect>
                                  </p:childTnLst>
                                </p:cTn>
                              </p:par>
                              <p:par>
                                <p:cTn id="8" presetID="12" presetClass="entr" presetSubtype="4" fill="hold" nodeType="withEffect">
                                  <p:stCondLst>
                                    <p:cond delay="0"/>
                                  </p:stCondLst>
                                  <p:childTnLst>
                                    <p:set>
                                      <p:cBhvr>
                                        <p:cTn id="9" dur="1" fill="hold">
                                          <p:stCondLst>
                                            <p:cond delay="0"/>
                                          </p:stCondLst>
                                        </p:cTn>
                                        <p:tgtEl>
                                          <p:spTgt spid="10">
                                            <p:txEl>
                                              <p:pRg st="2" end="2"/>
                                            </p:txEl>
                                          </p:spTgt>
                                        </p:tgtEl>
                                        <p:attrNameLst>
                                          <p:attrName>style.visibility</p:attrName>
                                        </p:attrNameLst>
                                      </p:cBhvr>
                                      <p:to>
                                        <p:strVal val="visible"/>
                                      </p:to>
                                    </p:set>
                                    <p:animEffect transition="in" filter="slide(fromBottom)">
                                      <p:cBhvr>
                                        <p:cTn id="10" dur="500"/>
                                        <p:tgtEl>
                                          <p:spTgt spid="10">
                                            <p:txEl>
                                              <p:pRg st="2" end="2"/>
                                            </p:txEl>
                                          </p:spTgt>
                                        </p:tgtEl>
                                      </p:cBhvr>
                                    </p:animEffect>
                                  </p:childTnLst>
                                </p:cTn>
                              </p:par>
                              <p:par>
                                <p:cTn id="11" presetID="12" presetClass="entr" presetSubtype="4" fill="hold" nodeType="withEffect">
                                  <p:stCondLst>
                                    <p:cond delay="0"/>
                                  </p:stCondLst>
                                  <p:childTnLst>
                                    <p:set>
                                      <p:cBhvr>
                                        <p:cTn id="12" dur="1" fill="hold">
                                          <p:stCondLst>
                                            <p:cond delay="0"/>
                                          </p:stCondLst>
                                        </p:cTn>
                                        <p:tgtEl>
                                          <p:spTgt spid="10">
                                            <p:txEl>
                                              <p:pRg st="3" end="3"/>
                                            </p:txEl>
                                          </p:spTgt>
                                        </p:tgtEl>
                                        <p:attrNameLst>
                                          <p:attrName>style.visibility</p:attrName>
                                        </p:attrNameLst>
                                      </p:cBhvr>
                                      <p:to>
                                        <p:strVal val="visible"/>
                                      </p:to>
                                    </p:set>
                                    <p:animEffect transition="in" filter="slide(fromBottom)">
                                      <p:cBhvr>
                                        <p:cTn id="13" dur="500"/>
                                        <p:tgtEl>
                                          <p:spTgt spid="10">
                                            <p:txEl>
                                              <p:pRg st="3" end="3"/>
                                            </p:txEl>
                                          </p:spTgt>
                                        </p:tgtEl>
                                      </p:cBhvr>
                                    </p:animEffect>
                                  </p:childTnLst>
                                </p:cTn>
                              </p:par>
                            </p:childTnLst>
                          </p:cTn>
                        </p:par>
                      </p:childTnLst>
                    </p:cTn>
                  </p:par>
                  <p:par>
                    <p:cTn id="14" fill="hold" nodeType="clickPar">
                      <p:stCondLst>
                        <p:cond delay="indefinite"/>
                      </p:stCondLst>
                      <p:childTnLst>
                        <p:par>
                          <p:cTn id="15" fill="hold">
                            <p:stCondLst>
                              <p:cond delay="0"/>
                            </p:stCondLst>
                            <p:childTnLst>
                              <p:par>
                                <p:cTn id="16" presetID="12" presetClass="entr" presetSubtype="1"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slide(fromTop)">
                                      <p:cBhvr>
                                        <p:cTn id="18" dur="500"/>
                                        <p:tgtEl>
                                          <p:spTgt spid="12"/>
                                        </p:tgtEl>
                                      </p:cBhvr>
                                    </p:animEffect>
                                  </p:childTnLst>
                                </p:cTn>
                              </p:par>
                            </p:childTnLst>
                          </p:cTn>
                        </p:par>
                      </p:childTnLst>
                    </p:cTn>
                  </p:par>
                  <p:par>
                    <p:cTn id="19" fill="hold" nodeType="clickPar">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pic>
        <p:nvPicPr>
          <p:cNvPr id="3" name="图片 2" title=""/>
          <p:cNvPicPr>
            <a:picLocks noChangeAspect="1"/>
          </p:cNvPicPr>
          <p:nvPr>
            <p:custDataLst>
              <p:tags r:id="rId4"/>
            </p:custDataLst>
          </p:nvPr>
        </p:nvPicPr>
        <p:blipFill>
          <a:blip r:embed="rId3">
            <a:clrChange>
              <a:clrFrom>
                <a:srgbClr val="F6F6F6">
                  <a:alpha val="100000"/>
                </a:srgbClr>
              </a:clrFrom>
              <a:clrTo>
                <a:srgbClr val="F6F6F6">
                  <a:alpha val="100000"/>
                  <a:alpha val="0"/>
                </a:srgbClr>
              </a:clrTo>
            </a:clrChange>
          </a:blip>
          <a:stretch>
            <a:fillRect/>
          </a:stretch>
        </p:blipFill>
        <p:spPr>
          <a:xfrm>
            <a:off x="90805" y="0"/>
            <a:ext cx="835660" cy="1115695"/>
          </a:xfrm>
          <a:prstGeom prst="rect">
            <a:avLst/>
          </a:prstGeom>
        </p:spPr>
      </p:pic>
      <p:sp>
        <p:nvSpPr>
          <p:cNvPr id="6" name="矩形 6" title=""/>
          <p:cNvSpPr/>
          <p:nvPr>
            <p:custDataLst>
              <p:tags r:id="rId5"/>
            </p:custDataLst>
          </p:nvPr>
        </p:nvSpPr>
        <p:spPr>
          <a:xfrm>
            <a:off x="4589575" y="706690"/>
            <a:ext cx="6872741" cy="5601831"/>
          </a:xfrm>
          <a:prstGeom prst="rect">
            <a:avLst/>
          </a:prstGeom>
          <a:noFill/>
          <a:ln w="12700" cmpd="sng">
            <a:solidFill>
              <a:srgbClr val="00B0F0"/>
            </a:solidFill>
            <a:prstDash val="lgDash"/>
            <a:headEnd type="none" w="med" len="med"/>
            <a:tailEnd type="none" w="med" len="med"/>
          </a:ln>
          <a:extLst>
            <a:ext uri="{909E8E84-426E-40DD-AFC4-6F175D3DCCD1}">
              <a14:hiddenFill xmlns:a14="http://schemas.microsoft.com/office/drawing/2010/main">
                <a:solidFill>
                  <a:schemeClr val="lt1"/>
                </a:solidFill>
              </a14:hiddenFill>
            </a:ext>
          </a:extLst>
        </p:spPr>
        <p:style>
          <a:lnRef idx="2">
            <a:schemeClr val="accent3"/>
          </a:lnRef>
          <a:fillRef idx="1">
            <a:schemeClr val="lt1"/>
          </a:fillRef>
          <a:effectRef idx="0">
            <a:schemeClr val="accent3"/>
          </a:effectRef>
          <a:fontRef idx="minor">
            <a:schemeClr val="dk1"/>
          </a:fontRef>
        </p:style>
        <p:txBody>
          <a:bodyPr lIns="91440" tIns="45720" rIns="91440" bIns="45720" anchor="ctr" anchorCtr="0"/>
          <a:lstStyle/>
          <a:p>
            <a:pPr algn="ctr"/>
            <a:endParaRPr lang="zh-CN" altLang="en-US">
              <a:latin typeface="汉仪旗黑-50简" charset="-122"/>
              <a:ea typeface="汉仪旗黑-50简" charset="-122"/>
            </a:endParaRPr>
          </a:p>
        </p:txBody>
      </p:sp>
      <p:sp>
        <p:nvSpPr>
          <p:cNvPr id="7" name="矩形 6" title=""/>
          <p:cNvSpPr/>
          <p:nvPr>
            <p:custDataLst>
              <p:tags r:id="rId6"/>
            </p:custDataLst>
          </p:nvPr>
        </p:nvSpPr>
        <p:spPr>
          <a:xfrm>
            <a:off x="494791" y="668867"/>
            <a:ext cx="3933275" cy="5630333"/>
          </a:xfrm>
          <a:prstGeom prst="rect">
            <a:avLst/>
          </a:prstGeom>
          <a:noFill/>
          <a:ln w="12700" cmpd="sng">
            <a:solidFill>
              <a:srgbClr val="00B0F0"/>
            </a:solidFill>
            <a:prstDash val="lgDash"/>
            <a:headEnd type="none" w="med" len="med"/>
            <a:tailEnd type="none" w="med" len="med"/>
          </a:ln>
          <a:extLst>
            <a:ext uri="{909E8E84-426E-40DD-AFC4-6F175D3DCCD1}">
              <a14:hiddenFill xmlns:a14="http://schemas.microsoft.com/office/drawing/2010/main">
                <a:solidFill>
                  <a:schemeClr val="lt1"/>
                </a:solidFill>
              </a14:hiddenFill>
            </a:ext>
          </a:extLst>
        </p:spPr>
        <p:style>
          <a:lnRef idx="2">
            <a:schemeClr val="accent3"/>
          </a:lnRef>
          <a:fillRef idx="1">
            <a:schemeClr val="lt1"/>
          </a:fillRef>
          <a:effectRef idx="0">
            <a:schemeClr val="accent3"/>
          </a:effectRef>
          <a:fontRef idx="minor">
            <a:schemeClr val="dk1"/>
          </a:fontRef>
        </p:style>
        <p:txBody>
          <a:bodyPr lIns="91440" tIns="45720" rIns="91440" bIns="45720" anchor="ctr" anchorCtr="0"/>
          <a:lstStyle/>
          <a:p>
            <a:pPr algn="ctr"/>
            <a:endParaRPr lang="zh-CN" altLang="en-US">
              <a:latin typeface="汉仪旗黑-50简" charset="-122"/>
              <a:ea typeface="汉仪旗黑-50简" charset="-122"/>
            </a:endParaRPr>
          </a:p>
        </p:txBody>
      </p:sp>
      <p:sp>
        <p:nvSpPr>
          <p:cNvPr id="9" name="文本框 8" title=""/>
          <p:cNvSpPr txBox="1"/>
          <p:nvPr>
            <p:custDataLst>
              <p:tags r:id="rId7"/>
            </p:custDataLst>
          </p:nvPr>
        </p:nvSpPr>
        <p:spPr>
          <a:xfrm>
            <a:off x="900651" y="432371"/>
            <a:ext cx="2815672" cy="369332"/>
          </a:xfrm>
          <a:prstGeom prst="rect">
            <a:avLst/>
          </a:prstGeom>
          <a:noFill/>
        </p:spPr>
        <p:txBody>
          <a:bodyPr wrap="square">
            <a:spAutoFit/>
          </a:bodyPr>
          <a:lstStyle/>
          <a:p>
            <a:pPr algn="ctr"/>
            <a:r>
              <a:rPr lang="zh-CN" altLang="en-US" sz="1800" noProof="0">
                <a:ln>
                  <a:noFill/>
                </a:ln>
                <a:solidFill>
                  <a:srgbClr val="152340"/>
                </a:solidFill>
                <a:effectLst/>
                <a:highlight>
                  <a:srgbClr val="C0C0C0"/>
                </a:highlight>
                <a:uLnTx/>
                <a:uFillTx/>
                <a:latin typeface="汉仪雅酷黑 65W" charset="-122"/>
                <a:ea typeface="汉仪雅酷黑 65W" charset="-122"/>
                <a:cs typeface="思源黑体 CN Light" charset="-122"/>
                <a:sym typeface="方正悠黑体" charset="-122"/>
              </a:rPr>
              <a:t>材料</a:t>
            </a:r>
          </a:p>
        </p:txBody>
      </p:sp>
      <p:sp>
        <p:nvSpPr>
          <p:cNvPr id="11" name="文本框 10" title=""/>
          <p:cNvSpPr txBox="1"/>
          <p:nvPr>
            <p:custDataLst>
              <p:tags r:id="rId8"/>
            </p:custDataLst>
          </p:nvPr>
        </p:nvSpPr>
        <p:spPr>
          <a:xfrm>
            <a:off x="6576968" y="454912"/>
            <a:ext cx="3810414" cy="369332"/>
          </a:xfrm>
          <a:prstGeom prst="rect">
            <a:avLst/>
          </a:prstGeom>
          <a:noFill/>
        </p:spPr>
        <p:txBody>
          <a:bodyPr wrap="square">
            <a:spAutoFit/>
          </a:bodyPr>
          <a:lstStyle/>
          <a:p>
            <a:pPr algn="ctr"/>
            <a:r>
              <a:rPr lang="zh-CN" altLang="en-US">
                <a:solidFill>
                  <a:srgbClr val="152340"/>
                </a:solidFill>
                <a:highlight>
                  <a:srgbClr val="C0C0C0"/>
                </a:highlight>
                <a:latin typeface="汉仪雅酷黑 65W" charset="-122"/>
                <a:ea typeface="汉仪雅酷黑 65W" charset="-122"/>
                <a:cs typeface="思源黑体 CN Light" charset="-122"/>
                <a:sym typeface="方正悠黑体" charset="-122"/>
              </a:rPr>
              <a:t>审题</a:t>
            </a:r>
            <a:endParaRPr lang="zh-CN" altLang="en-US" sz="1800" noProof="0">
              <a:ln>
                <a:noFill/>
              </a:ln>
              <a:solidFill>
                <a:srgbClr val="152340"/>
              </a:solidFill>
              <a:effectLst/>
              <a:highlight>
                <a:srgbClr val="C0C0C0"/>
              </a:highlight>
              <a:uLnTx/>
              <a:uFillTx/>
              <a:latin typeface="汉仪雅酷黑 65W" charset="-122"/>
              <a:ea typeface="汉仪雅酷黑 65W" charset="-122"/>
              <a:cs typeface="思源黑体 CN Light" charset="-122"/>
              <a:sym typeface="方正悠黑体" charset="-122"/>
            </a:endParaRPr>
          </a:p>
        </p:txBody>
      </p:sp>
      <p:sp>
        <p:nvSpPr>
          <p:cNvPr id="2" name="文本框 1" title=""/>
          <p:cNvSpPr txBox="1"/>
          <p:nvPr>
            <p:custDataLst>
              <p:tags r:id="rId9"/>
            </p:custDataLst>
          </p:nvPr>
        </p:nvSpPr>
        <p:spPr>
          <a:xfrm>
            <a:off x="545284" y="898397"/>
            <a:ext cx="3825379" cy="5262979"/>
          </a:xfrm>
          <a:prstGeom prst="rect">
            <a:avLst/>
          </a:prstGeom>
          <a:noFill/>
        </p:spPr>
        <p:txBody>
          <a:bodyPr wrap="square" rtlCol="0">
            <a:spAutoFit/>
          </a:bodyPr>
          <a:lstStyle/>
          <a:p>
            <a:pPr algn="l">
              <a:lnSpc>
                <a:spcPct val="120000"/>
              </a:lnSpc>
            </a:pPr>
            <a:r>
              <a:rPr lang="en-US" altLang="zh-CN" sz="2800">
                <a:latin typeface="楷体" charset="-122"/>
                <a:ea typeface="楷体" charset="-122"/>
                <a:cs typeface="楷体" charset="-122"/>
                <a:sym typeface="+mn-ea"/>
              </a:rPr>
              <a:t>  </a:t>
            </a:r>
            <a:r>
              <a:rPr lang="zh-CN" altLang="en-US" sz="2800" b="1">
                <a:latin typeface="楷体" charset="-122"/>
                <a:ea typeface="楷体" charset="-122"/>
                <a:cs typeface="楷体" charset="-122"/>
                <a:sym typeface="+mn-ea"/>
              </a:rPr>
              <a:t>“包浆”是中国文物鉴赏中的术语，指器物经过人的反复揩磨，并在长久的时间之后形成的光泽。包浆富有韵味，深得文物爱好者的喜欢。</a:t>
            </a:r>
            <a:endParaRPr lang="zh-CN" altLang="en-US" sz="2800" b="1">
              <a:latin typeface="楷体" charset="-122"/>
              <a:ea typeface="楷体" charset="-122"/>
              <a:cs typeface="楷体" charset="-122"/>
            </a:endParaRPr>
          </a:p>
          <a:p>
            <a:pPr algn="l">
              <a:lnSpc>
                <a:spcPct val="120000"/>
              </a:lnSpc>
            </a:pPr>
            <a:r>
              <a:rPr lang="en-US" altLang="zh-CN" sz="2800">
                <a:latin typeface="宋体" charset="-122"/>
                <a:ea typeface="宋体" charset="-122"/>
                <a:cs typeface="宋体" charset="-122"/>
                <a:sym typeface="+mn-ea"/>
              </a:rPr>
              <a:t>    </a:t>
            </a:r>
            <a:r>
              <a:rPr lang="zh-CN" altLang="en-US" sz="2600">
                <a:latin typeface="宋体" charset="-122"/>
                <a:ea typeface="宋体" charset="-122"/>
                <a:cs typeface="宋体" charset="-122"/>
                <a:sym typeface="+mn-ea"/>
              </a:rPr>
              <a:t>包浆现象也能在更广泛的领域给人以启示，请写一篇不少于800字的文章</a:t>
            </a:r>
            <a:r>
              <a:rPr lang="zh-CN" altLang="en-US" sz="2600" smtClean="0">
                <a:latin typeface="宋体" charset="-122"/>
                <a:ea typeface="宋体" charset="-122"/>
                <a:cs typeface="宋体" charset="-122"/>
                <a:sym typeface="+mn-ea"/>
              </a:rPr>
              <a:t>。</a:t>
            </a:r>
            <a:endParaRPr lang="zh-CN" altLang="en-US" sz="2600"/>
          </a:p>
        </p:txBody>
      </p:sp>
      <p:sp>
        <p:nvSpPr>
          <p:cNvPr id="14" name="文本框 3" title=""/>
          <p:cNvSpPr txBox="1"/>
          <p:nvPr>
            <p:custDataLst>
              <p:tags r:id="rId10"/>
            </p:custDataLst>
          </p:nvPr>
        </p:nvSpPr>
        <p:spPr>
          <a:xfrm>
            <a:off x="4688294" y="857063"/>
            <a:ext cx="6687178" cy="5401693"/>
          </a:xfrm>
          <a:prstGeom prst="rect">
            <a:avLst/>
          </a:prstGeom>
          <a:noFill/>
        </p:spPr>
        <p:txBody>
          <a:bodyPr wrap="square" rtlCol="0">
            <a:noAutofit/>
          </a:bodyPr>
          <a:lstStyle/>
          <a:p>
            <a:r>
              <a:rPr lang="en-US" altLang="zh-CN" sz="2800" b="1">
                <a:latin typeface="微软雅黑" pitchFamily="34" charset="-122"/>
                <a:ea typeface="微软雅黑" pitchFamily="34" charset="-122"/>
              </a:rPr>
              <a:t>3.</a:t>
            </a:r>
            <a:r>
              <a:rPr lang="zh-CN" altLang="en-US" sz="2800" b="1">
                <a:latin typeface="微软雅黑" pitchFamily="34" charset="-122"/>
                <a:ea typeface="微软雅黑" pitchFamily="34" charset="-122"/>
              </a:rPr>
              <a:t>理清逻辑：</a:t>
            </a:r>
          </a:p>
          <a:p>
            <a:pPr>
              <a:lnSpc>
                <a:spcPct val="150000"/>
              </a:lnSpc>
            </a:pPr>
            <a:r>
              <a:rPr lang="zh-CN" sz="2800">
                <a:solidFill>
                  <a:srgbClr val="FF0000"/>
                </a:solidFill>
                <a:latin typeface="黑体" pitchFamily="49" charset="-122"/>
                <a:ea typeface="黑体" pitchFamily="49" charset="-122"/>
              </a:rPr>
              <a:t>（</a:t>
            </a:r>
            <a:r>
              <a:rPr lang="en-US" altLang="zh-CN" sz="2800">
                <a:solidFill>
                  <a:srgbClr val="FF0000"/>
                </a:solidFill>
                <a:latin typeface="黑体" pitchFamily="49" charset="-122"/>
                <a:ea typeface="黑体" pitchFamily="49" charset="-122"/>
              </a:rPr>
              <a:t>2</a:t>
            </a:r>
            <a:r>
              <a:rPr lang="zh-CN" sz="2800">
                <a:solidFill>
                  <a:srgbClr val="FF0000"/>
                </a:solidFill>
                <a:latin typeface="黑体" pitchFamily="49" charset="-122"/>
                <a:ea typeface="黑体" pitchFamily="49" charset="-122"/>
              </a:rPr>
              <a:t>）句内关系【解读重点词背后的含义】</a:t>
            </a:r>
          </a:p>
          <a:p>
            <a:pPr algn="l"/>
            <a:r>
              <a:rPr lang="zh-CN" sz="2800"/>
              <a:t>①</a:t>
            </a:r>
            <a:r>
              <a:rPr lang="zh-CN" altLang="en-US" sz="2800">
                <a:latin typeface="楷体" charset="-122"/>
                <a:ea typeface="楷体" charset="-122"/>
                <a:cs typeface="楷体" charset="-122"/>
                <a:sym typeface="+mn-ea"/>
              </a:rPr>
              <a:t>人的反复揩磨</a:t>
            </a:r>
            <a:r>
              <a:rPr lang="en-US" altLang="zh-CN" sz="2800">
                <a:latin typeface="楷体" charset="-122"/>
                <a:ea typeface="楷体" charset="-122"/>
                <a:cs typeface="楷体" charset="-122"/>
                <a:sym typeface="+mn-ea"/>
              </a:rPr>
              <a:t>——</a:t>
            </a:r>
            <a:r>
              <a:rPr lang="zh-CN" altLang="en-US" sz="2800">
                <a:latin typeface="楷体" charset="-122"/>
                <a:ea typeface="楷体" charset="-122"/>
                <a:cs typeface="楷体" charset="-122"/>
                <a:sym typeface="+mn-ea"/>
              </a:rPr>
              <a:t>包浆经受人的磨砺，人们对于艺术品精益求精的追求</a:t>
            </a:r>
            <a:r>
              <a:rPr lang="zh-CN" sz="2800"/>
              <a:t>。</a:t>
            </a:r>
          </a:p>
          <a:p>
            <a:pPr algn="l"/>
            <a:r>
              <a:rPr lang="zh-CN" sz="2800"/>
              <a:t>②</a:t>
            </a:r>
            <a:r>
              <a:rPr lang="zh-CN" altLang="en-US" sz="2800">
                <a:latin typeface="楷体" charset="-122"/>
                <a:ea typeface="楷体" charset="-122"/>
                <a:cs typeface="楷体" charset="-122"/>
                <a:sym typeface="+mn-ea"/>
              </a:rPr>
              <a:t>长久的时间</a:t>
            </a:r>
            <a:r>
              <a:rPr lang="en-US" altLang="zh-CN" sz="2800">
                <a:latin typeface="楷体" charset="-122"/>
                <a:ea typeface="楷体" charset="-122"/>
                <a:cs typeface="楷体" charset="-122"/>
                <a:sym typeface="+mn-ea"/>
              </a:rPr>
              <a:t>——</a:t>
            </a:r>
            <a:r>
              <a:rPr lang="zh-CN" altLang="en-US" sz="2800">
                <a:latin typeface="楷体" charset="-122"/>
                <a:ea typeface="楷体" charset="-122"/>
                <a:cs typeface="楷体" charset="-122"/>
                <a:sym typeface="+mn-ea"/>
              </a:rPr>
              <a:t>时光磨练，方可显现生机与活力。</a:t>
            </a:r>
          </a:p>
          <a:p>
            <a:pPr algn="l"/>
            <a:r>
              <a:rPr lang="zh-CN" altLang="en-US" sz="2800">
                <a:latin typeface="楷体" charset="-122"/>
                <a:ea typeface="楷体" charset="-122"/>
                <a:cs typeface="楷体" charset="-122"/>
                <a:sym typeface="+mn-ea"/>
              </a:rPr>
              <a:t>③形成的光泽</a:t>
            </a:r>
            <a:r>
              <a:rPr lang="en-US" altLang="zh-CN" sz="2800">
                <a:latin typeface="楷体" charset="-122"/>
                <a:ea typeface="楷体" charset="-122"/>
                <a:cs typeface="楷体" charset="-122"/>
                <a:sym typeface="+mn-ea"/>
              </a:rPr>
              <a:t>——</a:t>
            </a:r>
            <a:r>
              <a:rPr lang="zh-CN" altLang="en-US" sz="2800">
                <a:latin typeface="楷体" charset="-122"/>
                <a:ea typeface="楷体" charset="-122"/>
                <a:cs typeface="楷体" charset="-122"/>
                <a:sym typeface="+mn-ea"/>
              </a:rPr>
              <a:t>艺术价值凸显，为人所发掘。</a:t>
            </a:r>
          </a:p>
          <a:p>
            <a:pPr algn="l"/>
            <a:r>
              <a:rPr lang="zh-CN" altLang="en-US" sz="2800">
                <a:latin typeface="楷体" charset="-122"/>
                <a:ea typeface="楷体" charset="-122"/>
                <a:cs typeface="楷体" charset="-122"/>
                <a:sym typeface="+mn-ea"/>
              </a:rPr>
              <a:t>④韵味，喜欢</a:t>
            </a:r>
            <a:r>
              <a:rPr lang="en-US" altLang="zh-CN" sz="2800">
                <a:latin typeface="楷体" charset="-122"/>
                <a:ea typeface="楷体" charset="-122"/>
                <a:cs typeface="楷体" charset="-122"/>
                <a:sym typeface="+mn-ea"/>
              </a:rPr>
              <a:t>——</a:t>
            </a:r>
            <a:r>
              <a:rPr lang="zh-CN" altLang="en-US" sz="2800">
                <a:latin typeface="楷体" charset="-122"/>
                <a:ea typeface="楷体" charset="-122"/>
                <a:cs typeface="楷体" charset="-122"/>
                <a:sym typeface="+mn-ea"/>
              </a:rPr>
              <a:t>只有通过时间的考验和自身显现的非凡耐力，方可展现独特价值。包浆不仅具有物理特性，更富有历史和文化韵味。</a:t>
            </a:r>
          </a:p>
        </p:txBody>
      </p:sp>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animEffect transition="in" filter="dissolve">
                                      <p:cBhvr>
                                        <p:cTn id="7" dur="500"/>
                                        <p:tgtEl>
                                          <p:spTgt spid="14">
                                            <p:txEl>
                                              <p:pRg st="1" end="1"/>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4">
                                            <p:txEl>
                                              <p:pRg st="2" end="2"/>
                                            </p:txEl>
                                          </p:spTgt>
                                        </p:tgtEl>
                                        <p:attrNameLst>
                                          <p:attrName>style.visibility</p:attrName>
                                        </p:attrNameLst>
                                      </p:cBhvr>
                                      <p:to>
                                        <p:strVal val="visible"/>
                                      </p:to>
                                    </p:set>
                                    <p:animEffect transition="in" filter="dissolve">
                                      <p:cBhvr>
                                        <p:cTn id="10" dur="500"/>
                                        <p:tgtEl>
                                          <p:spTgt spid="14">
                                            <p:txEl>
                                              <p:pRg st="2" end="2"/>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14">
                                            <p:txEl>
                                              <p:pRg st="3" end="3"/>
                                            </p:txEl>
                                          </p:spTgt>
                                        </p:tgtEl>
                                        <p:attrNameLst>
                                          <p:attrName>style.visibility</p:attrName>
                                        </p:attrNameLst>
                                      </p:cBhvr>
                                      <p:to>
                                        <p:strVal val="visible"/>
                                      </p:to>
                                    </p:set>
                                    <p:animEffect transition="in" filter="dissolve">
                                      <p:cBhvr>
                                        <p:cTn id="13" dur="500"/>
                                        <p:tgtEl>
                                          <p:spTgt spid="14">
                                            <p:txEl>
                                              <p:pRg st="3" end="3"/>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14">
                                            <p:txEl>
                                              <p:pRg st="4" end="4"/>
                                            </p:txEl>
                                          </p:spTgt>
                                        </p:tgtEl>
                                        <p:attrNameLst>
                                          <p:attrName>style.visibility</p:attrName>
                                        </p:attrNameLst>
                                      </p:cBhvr>
                                      <p:to>
                                        <p:strVal val="visible"/>
                                      </p:to>
                                    </p:set>
                                    <p:animEffect transition="in" filter="dissolve">
                                      <p:cBhvr>
                                        <p:cTn id="16" dur="500"/>
                                        <p:tgtEl>
                                          <p:spTgt spid="14">
                                            <p:txEl>
                                              <p:pRg st="4" end="4"/>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14">
                                            <p:txEl>
                                              <p:pRg st="5" end="5"/>
                                            </p:txEl>
                                          </p:spTgt>
                                        </p:tgtEl>
                                        <p:attrNameLst>
                                          <p:attrName>style.visibility</p:attrName>
                                        </p:attrNameLst>
                                      </p:cBhvr>
                                      <p:to>
                                        <p:strVal val="visible"/>
                                      </p:to>
                                    </p:set>
                                    <p:animEffect transition="in" filter="dissolve">
                                      <p:cBhvr>
                                        <p:cTn id="19" dur="500"/>
                                        <p:tgtEl>
                                          <p:spTgt spid="1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pic>
        <p:nvPicPr>
          <p:cNvPr id="3" name="图片 2" title=""/>
          <p:cNvPicPr>
            <a:picLocks noChangeAspect="1"/>
          </p:cNvPicPr>
          <p:nvPr>
            <p:custDataLst>
              <p:tags r:id="rId4"/>
            </p:custDataLst>
          </p:nvPr>
        </p:nvPicPr>
        <p:blipFill>
          <a:blip r:embed="rId3">
            <a:clrChange>
              <a:clrFrom>
                <a:srgbClr val="F6F6F6">
                  <a:alpha val="100000"/>
                </a:srgbClr>
              </a:clrFrom>
              <a:clrTo>
                <a:srgbClr val="F6F6F6">
                  <a:alpha val="100000"/>
                  <a:alpha val="0"/>
                </a:srgbClr>
              </a:clrTo>
            </a:clrChange>
          </a:blip>
          <a:stretch>
            <a:fillRect/>
          </a:stretch>
        </p:blipFill>
        <p:spPr>
          <a:xfrm>
            <a:off x="90805" y="0"/>
            <a:ext cx="835660" cy="1115695"/>
          </a:xfrm>
          <a:prstGeom prst="rect">
            <a:avLst/>
          </a:prstGeom>
        </p:spPr>
      </p:pic>
      <p:sp>
        <p:nvSpPr>
          <p:cNvPr id="6" name="矩形 6" title=""/>
          <p:cNvSpPr/>
          <p:nvPr>
            <p:custDataLst>
              <p:tags r:id="rId5"/>
            </p:custDataLst>
          </p:nvPr>
        </p:nvSpPr>
        <p:spPr>
          <a:xfrm>
            <a:off x="4589575" y="706690"/>
            <a:ext cx="6872741" cy="5601831"/>
          </a:xfrm>
          <a:prstGeom prst="rect">
            <a:avLst/>
          </a:prstGeom>
          <a:noFill/>
          <a:ln w="12700" cmpd="sng">
            <a:solidFill>
              <a:srgbClr val="00B0F0"/>
            </a:solidFill>
            <a:prstDash val="lgDash"/>
            <a:headEnd type="none" w="med" len="med"/>
            <a:tailEnd type="none" w="med" len="med"/>
          </a:ln>
          <a:extLst>
            <a:ext uri="{909E8E84-426E-40DD-AFC4-6F175D3DCCD1}">
              <a14:hiddenFill xmlns:a14="http://schemas.microsoft.com/office/drawing/2010/main">
                <a:solidFill>
                  <a:schemeClr val="lt1"/>
                </a:solidFill>
              </a14:hiddenFill>
            </a:ext>
          </a:extLst>
        </p:spPr>
        <p:style>
          <a:lnRef idx="2">
            <a:schemeClr val="accent3"/>
          </a:lnRef>
          <a:fillRef idx="1">
            <a:schemeClr val="lt1"/>
          </a:fillRef>
          <a:effectRef idx="0">
            <a:schemeClr val="accent3"/>
          </a:effectRef>
          <a:fontRef idx="minor">
            <a:schemeClr val="dk1"/>
          </a:fontRef>
        </p:style>
        <p:txBody>
          <a:bodyPr lIns="91440" tIns="45720" rIns="91440" bIns="45720" anchor="ctr" anchorCtr="0"/>
          <a:lstStyle/>
          <a:p>
            <a:pPr algn="ctr"/>
            <a:endParaRPr lang="zh-CN" altLang="en-US">
              <a:latin typeface="汉仪旗黑-50简" charset="-122"/>
              <a:ea typeface="汉仪旗黑-50简" charset="-122"/>
            </a:endParaRPr>
          </a:p>
        </p:txBody>
      </p:sp>
      <p:sp>
        <p:nvSpPr>
          <p:cNvPr id="7" name="矩形 6" title=""/>
          <p:cNvSpPr/>
          <p:nvPr>
            <p:custDataLst>
              <p:tags r:id="rId6"/>
            </p:custDataLst>
          </p:nvPr>
        </p:nvSpPr>
        <p:spPr>
          <a:xfrm>
            <a:off x="494791" y="668867"/>
            <a:ext cx="3933275" cy="5630333"/>
          </a:xfrm>
          <a:prstGeom prst="rect">
            <a:avLst/>
          </a:prstGeom>
          <a:noFill/>
          <a:ln w="12700" cmpd="sng">
            <a:solidFill>
              <a:srgbClr val="00B0F0"/>
            </a:solidFill>
            <a:prstDash val="lgDash"/>
            <a:headEnd type="none" w="med" len="med"/>
            <a:tailEnd type="none" w="med" len="med"/>
          </a:ln>
          <a:extLst>
            <a:ext uri="{909E8E84-426E-40DD-AFC4-6F175D3DCCD1}">
              <a14:hiddenFill xmlns:a14="http://schemas.microsoft.com/office/drawing/2010/main">
                <a:solidFill>
                  <a:schemeClr val="lt1"/>
                </a:solidFill>
              </a14:hiddenFill>
            </a:ext>
          </a:extLst>
        </p:spPr>
        <p:style>
          <a:lnRef idx="2">
            <a:schemeClr val="accent3"/>
          </a:lnRef>
          <a:fillRef idx="1">
            <a:schemeClr val="lt1"/>
          </a:fillRef>
          <a:effectRef idx="0">
            <a:schemeClr val="accent3"/>
          </a:effectRef>
          <a:fontRef idx="minor">
            <a:schemeClr val="dk1"/>
          </a:fontRef>
        </p:style>
        <p:txBody>
          <a:bodyPr lIns="91440" tIns="45720" rIns="91440" bIns="45720" anchor="ctr" anchorCtr="0"/>
          <a:lstStyle/>
          <a:p>
            <a:pPr algn="ctr"/>
            <a:endParaRPr lang="zh-CN" altLang="en-US">
              <a:latin typeface="汉仪旗黑-50简" charset="-122"/>
              <a:ea typeface="汉仪旗黑-50简" charset="-122"/>
            </a:endParaRPr>
          </a:p>
        </p:txBody>
      </p:sp>
      <p:sp>
        <p:nvSpPr>
          <p:cNvPr id="9" name="文本框 8" title=""/>
          <p:cNvSpPr txBox="1"/>
          <p:nvPr>
            <p:custDataLst>
              <p:tags r:id="rId7"/>
            </p:custDataLst>
          </p:nvPr>
        </p:nvSpPr>
        <p:spPr>
          <a:xfrm>
            <a:off x="900651" y="432371"/>
            <a:ext cx="2815672" cy="369332"/>
          </a:xfrm>
          <a:prstGeom prst="rect">
            <a:avLst/>
          </a:prstGeom>
          <a:noFill/>
        </p:spPr>
        <p:txBody>
          <a:bodyPr wrap="square">
            <a:spAutoFit/>
          </a:bodyPr>
          <a:lstStyle/>
          <a:p>
            <a:pPr algn="ctr"/>
            <a:r>
              <a:rPr lang="zh-CN" altLang="en-US" sz="1800" noProof="0">
                <a:ln>
                  <a:noFill/>
                </a:ln>
                <a:solidFill>
                  <a:srgbClr val="152340"/>
                </a:solidFill>
                <a:effectLst/>
                <a:highlight>
                  <a:srgbClr val="C0C0C0"/>
                </a:highlight>
                <a:uLnTx/>
                <a:uFillTx/>
                <a:latin typeface="汉仪雅酷黑 65W" charset="-122"/>
                <a:ea typeface="汉仪雅酷黑 65W" charset="-122"/>
                <a:cs typeface="思源黑体 CN Light" charset="-122"/>
                <a:sym typeface="方正悠黑体" charset="-122"/>
              </a:rPr>
              <a:t>材料</a:t>
            </a:r>
          </a:p>
        </p:txBody>
      </p:sp>
      <p:sp>
        <p:nvSpPr>
          <p:cNvPr id="11" name="文本框 10" title=""/>
          <p:cNvSpPr txBox="1"/>
          <p:nvPr>
            <p:custDataLst>
              <p:tags r:id="rId8"/>
            </p:custDataLst>
          </p:nvPr>
        </p:nvSpPr>
        <p:spPr>
          <a:xfrm>
            <a:off x="6576968" y="454912"/>
            <a:ext cx="3810414" cy="369332"/>
          </a:xfrm>
          <a:prstGeom prst="rect">
            <a:avLst/>
          </a:prstGeom>
          <a:noFill/>
        </p:spPr>
        <p:txBody>
          <a:bodyPr wrap="square">
            <a:spAutoFit/>
          </a:bodyPr>
          <a:lstStyle/>
          <a:p>
            <a:pPr algn="ctr"/>
            <a:r>
              <a:rPr lang="zh-CN" altLang="en-US">
                <a:solidFill>
                  <a:srgbClr val="152340"/>
                </a:solidFill>
                <a:highlight>
                  <a:srgbClr val="C0C0C0"/>
                </a:highlight>
                <a:latin typeface="汉仪雅酷黑 65W" charset="-122"/>
                <a:ea typeface="汉仪雅酷黑 65W" charset="-122"/>
                <a:cs typeface="思源黑体 CN Light" charset="-122"/>
                <a:sym typeface="方正悠黑体" charset="-122"/>
              </a:rPr>
              <a:t>审题</a:t>
            </a:r>
            <a:endParaRPr lang="zh-CN" altLang="en-US" sz="1800" noProof="0">
              <a:ln>
                <a:noFill/>
              </a:ln>
              <a:solidFill>
                <a:srgbClr val="152340"/>
              </a:solidFill>
              <a:effectLst/>
              <a:highlight>
                <a:srgbClr val="C0C0C0"/>
              </a:highlight>
              <a:uLnTx/>
              <a:uFillTx/>
              <a:latin typeface="汉仪雅酷黑 65W" charset="-122"/>
              <a:ea typeface="汉仪雅酷黑 65W" charset="-122"/>
              <a:cs typeface="思源黑体 CN Light" charset="-122"/>
              <a:sym typeface="方正悠黑体" charset="-122"/>
            </a:endParaRPr>
          </a:p>
        </p:txBody>
      </p:sp>
      <p:sp>
        <p:nvSpPr>
          <p:cNvPr id="2" name="文本框 1" title=""/>
          <p:cNvSpPr txBox="1"/>
          <p:nvPr>
            <p:custDataLst>
              <p:tags r:id="rId9"/>
            </p:custDataLst>
          </p:nvPr>
        </p:nvSpPr>
        <p:spPr>
          <a:xfrm>
            <a:off x="545284" y="898397"/>
            <a:ext cx="3825379" cy="5262979"/>
          </a:xfrm>
          <a:prstGeom prst="rect">
            <a:avLst/>
          </a:prstGeom>
          <a:noFill/>
        </p:spPr>
        <p:txBody>
          <a:bodyPr wrap="square" rtlCol="0">
            <a:spAutoFit/>
          </a:bodyPr>
          <a:lstStyle/>
          <a:p>
            <a:pPr algn="l">
              <a:lnSpc>
                <a:spcPct val="120000"/>
              </a:lnSpc>
            </a:pPr>
            <a:r>
              <a:rPr lang="en-US" altLang="zh-CN" sz="2800">
                <a:latin typeface="楷体" charset="-122"/>
                <a:ea typeface="楷体" charset="-122"/>
                <a:cs typeface="楷体" charset="-122"/>
                <a:sym typeface="+mn-ea"/>
              </a:rPr>
              <a:t>  </a:t>
            </a:r>
            <a:r>
              <a:rPr lang="zh-CN" altLang="en-US" sz="2800" b="1">
                <a:latin typeface="楷体" charset="-122"/>
                <a:ea typeface="楷体" charset="-122"/>
                <a:cs typeface="楷体" charset="-122"/>
                <a:sym typeface="+mn-ea"/>
              </a:rPr>
              <a:t>“包浆”是中国文物鉴赏中的术语，指器物经过人的反复揩磨，并在长久的时间之后形成的光泽。包浆富有韵味，深得文物爱好者的喜欢。</a:t>
            </a:r>
            <a:endParaRPr lang="zh-CN" altLang="en-US" sz="2800" b="1">
              <a:latin typeface="楷体" charset="-122"/>
              <a:ea typeface="楷体" charset="-122"/>
              <a:cs typeface="楷体" charset="-122"/>
            </a:endParaRPr>
          </a:p>
          <a:p>
            <a:pPr algn="l">
              <a:lnSpc>
                <a:spcPct val="120000"/>
              </a:lnSpc>
            </a:pPr>
            <a:r>
              <a:rPr lang="en-US" altLang="zh-CN" sz="2800">
                <a:latin typeface="宋体" charset="-122"/>
                <a:ea typeface="宋体" charset="-122"/>
                <a:cs typeface="宋体" charset="-122"/>
                <a:sym typeface="+mn-ea"/>
              </a:rPr>
              <a:t>    </a:t>
            </a:r>
            <a:r>
              <a:rPr lang="zh-CN" altLang="en-US" sz="2600">
                <a:latin typeface="宋体" charset="-122"/>
                <a:ea typeface="宋体" charset="-122"/>
                <a:cs typeface="宋体" charset="-122"/>
                <a:sym typeface="+mn-ea"/>
              </a:rPr>
              <a:t>包浆现象也能在更广泛的领域给人以启示，请写一篇不少于800字的文章</a:t>
            </a:r>
            <a:r>
              <a:rPr lang="zh-CN" altLang="en-US" sz="2600" smtClean="0">
                <a:latin typeface="宋体" charset="-122"/>
                <a:ea typeface="宋体" charset="-122"/>
                <a:cs typeface="宋体" charset="-122"/>
                <a:sym typeface="+mn-ea"/>
              </a:rPr>
              <a:t>。</a:t>
            </a:r>
            <a:endParaRPr lang="zh-CN" altLang="en-US" sz="2600"/>
          </a:p>
        </p:txBody>
      </p:sp>
      <p:sp>
        <p:nvSpPr>
          <p:cNvPr id="10" name="文本框 3" title=""/>
          <p:cNvSpPr txBox="1"/>
          <p:nvPr>
            <p:custDataLst>
              <p:tags r:id="rId10"/>
            </p:custDataLst>
          </p:nvPr>
        </p:nvSpPr>
        <p:spPr>
          <a:xfrm>
            <a:off x="4724723" y="888834"/>
            <a:ext cx="5946073" cy="3383915"/>
          </a:xfrm>
          <a:prstGeom prst="rect">
            <a:avLst/>
          </a:prstGeom>
          <a:noFill/>
        </p:spPr>
        <p:txBody>
          <a:bodyPr wrap="square" rtlCol="0">
            <a:noAutofit/>
          </a:bodyPr>
          <a:lstStyle/>
          <a:p>
            <a:r>
              <a:rPr lang="en-US" altLang="zh-CN" sz="2800" b="1">
                <a:latin typeface="微软雅黑" pitchFamily="34" charset="-122"/>
                <a:ea typeface="微软雅黑" pitchFamily="34" charset="-122"/>
              </a:rPr>
              <a:t>4.</a:t>
            </a:r>
            <a:r>
              <a:rPr lang="zh-CN" altLang="en-US" sz="2800" b="1">
                <a:latin typeface="微软雅黑" pitchFamily="34" charset="-122"/>
                <a:ea typeface="微软雅黑" pitchFamily="34" charset="-122"/>
              </a:rPr>
              <a:t>立意角度：</a:t>
            </a:r>
          </a:p>
          <a:p>
            <a:pPr algn="l"/>
            <a:endParaRPr lang="zh-CN" altLang="en-US" sz="2800">
              <a:latin typeface="楷体" charset="-122"/>
              <a:ea typeface="楷体" charset="-122"/>
              <a:cs typeface="楷体" charset="-122"/>
              <a:sym typeface="+mn-ea"/>
            </a:endParaRPr>
          </a:p>
        </p:txBody>
      </p:sp>
      <p:graphicFrame>
        <p:nvGraphicFramePr>
          <p:cNvPr id="12" name="表格 11" title=""/>
          <p:cNvGraphicFramePr>
            <a:graphicFrameLocks noGrp="1"/>
          </p:cNvGraphicFramePr>
          <p:nvPr>
            <p:custDataLst>
              <p:tags r:id="rId11"/>
            </p:custDataLst>
          </p:nvPr>
        </p:nvGraphicFramePr>
        <p:xfrm>
          <a:off x="4837618" y="1512712"/>
          <a:ext cx="6497369" cy="4229552"/>
        </p:xfrm>
        <a:graphic>
          <a:graphicData uri="http://schemas.openxmlformats.org/drawingml/2006/table">
            <a:tbl>
              <a:tblPr firstRow="1" bandRow="1">
                <a:tableStyleId>{5C22544A-7EE6-4342-B048-85BDC9FD1C3A}</a:tableStyleId>
              </a:tblPr>
              <a:tblGrid>
                <a:gridCol w="2007799"/>
                <a:gridCol w="4489570"/>
              </a:tblGrid>
              <a:tr h="520065">
                <a:tc>
                  <a:txBody>
                    <a:bodyPr vert="horz" wrap="square"/>
                    <a:lstStyle/>
                    <a:p>
                      <a:pPr algn="ctr">
                        <a:buNone/>
                      </a:pPr>
                      <a:r>
                        <a:rPr lang="zh-CN" altLang="en-US" sz="2800">
                          <a:latin typeface="楷体" charset="-122"/>
                          <a:ea typeface="楷体" charset="-122"/>
                        </a:rPr>
                        <a:t>写作涉</a:t>
                      </a:r>
                      <a:r>
                        <a:rPr lang="zh-CN" altLang="en-US" sz="2800" smtClean="0">
                          <a:latin typeface="楷体" charset="-122"/>
                          <a:ea typeface="楷体" charset="-122"/>
                        </a:rPr>
                        <a:t>及</a:t>
                      </a:r>
                      <a:endParaRPr lang="en-US" altLang="zh-CN" sz="2800" smtClean="0">
                        <a:latin typeface="楷体" charset="-122"/>
                        <a:ea typeface="楷体" charset="-122"/>
                      </a:endParaRPr>
                    </a:p>
                    <a:p>
                      <a:pPr algn="ctr">
                        <a:buNone/>
                      </a:pPr>
                      <a:r>
                        <a:rPr lang="zh-CN" altLang="en-US" sz="2800" smtClean="0">
                          <a:latin typeface="楷体" charset="-122"/>
                          <a:ea typeface="楷体" charset="-122"/>
                        </a:rPr>
                        <a:t>的</a:t>
                      </a:r>
                      <a:r>
                        <a:rPr lang="zh-CN" altLang="en-US" sz="2800">
                          <a:latin typeface="楷体" charset="-122"/>
                          <a:ea typeface="楷体" charset="-122"/>
                        </a:rPr>
                        <a:t>领域</a:t>
                      </a:r>
                    </a:p>
                  </a:txBody>
                  <a:tcPr anchor="ctr"/>
                </a:tc>
                <a:tc>
                  <a:txBody>
                    <a:bodyPr vert="horz" wrap="square"/>
                    <a:lstStyle/>
                    <a:p>
                      <a:pPr algn="ctr">
                        <a:buNone/>
                      </a:pPr>
                      <a:r>
                        <a:rPr lang="zh-CN" altLang="en-US" sz="2800">
                          <a:latin typeface="楷体" charset="-122"/>
                          <a:ea typeface="楷体" charset="-122"/>
                        </a:rPr>
                        <a:t>内涵</a:t>
                      </a:r>
                    </a:p>
                  </a:txBody>
                  <a:tcPr anchor="ctr"/>
                </a:tc>
              </a:tr>
              <a:tr h="914782">
                <a:tc>
                  <a:txBody>
                    <a:bodyPr vert="horz" wrap="square"/>
                    <a:lstStyle/>
                    <a:p>
                      <a:pPr>
                        <a:buNone/>
                      </a:pPr>
                      <a:r>
                        <a:rPr lang="zh-CN" altLang="en-US" sz="2800" b="1">
                          <a:latin typeface="楷体" charset="-122"/>
                          <a:ea typeface="楷体" charset="-122"/>
                        </a:rPr>
                        <a:t>人生经历如同器物包浆</a:t>
                      </a:r>
                    </a:p>
                  </a:txBody>
                  <a:tcPr anchor="ctr"/>
                </a:tc>
                <a:tc>
                  <a:txBody>
                    <a:bodyPr vert="horz" wrap="square"/>
                    <a:lstStyle/>
                    <a:p>
                      <a:pPr>
                        <a:buNone/>
                      </a:pPr>
                      <a:r>
                        <a:rPr lang="zh-CN" altLang="en-US" sz="2800" b="1">
                          <a:latin typeface="楷体" charset="-122"/>
                          <a:ea typeface="楷体" charset="-122"/>
                          <a:sym typeface="+mn-ea"/>
                        </a:rPr>
                        <a:t>需要时间的磨砺和个人的努力才能形成独特的光泽。</a:t>
                      </a:r>
                      <a:endParaRPr lang="zh-CN" altLang="en-US" sz="2800" b="1">
                        <a:latin typeface="楷体" charset="-122"/>
                        <a:ea typeface="楷体" charset="-122"/>
                      </a:endParaRPr>
                    </a:p>
                  </a:txBody>
                  <a:tcPr anchor="ctr"/>
                </a:tc>
              </a:tr>
              <a:tr h="968192">
                <a:tc>
                  <a:txBody>
                    <a:bodyPr vert="horz" wrap="square"/>
                    <a:lstStyle/>
                    <a:p>
                      <a:pPr>
                        <a:buNone/>
                      </a:pPr>
                      <a:r>
                        <a:rPr lang="zh-CN" altLang="en-US" sz="2800" b="1">
                          <a:latin typeface="楷体" charset="-122"/>
                          <a:ea typeface="楷体" charset="-122"/>
                        </a:rPr>
                        <a:t>社会的包浆</a:t>
                      </a:r>
                    </a:p>
                  </a:txBody>
                  <a:tcPr anchor="ctr"/>
                </a:tc>
                <a:tc>
                  <a:txBody>
                    <a:bodyPr vert="horz" wrap="square"/>
                    <a:lstStyle/>
                    <a:p>
                      <a:pPr>
                        <a:buNone/>
                      </a:pPr>
                      <a:r>
                        <a:rPr lang="zh-CN" altLang="en-US" sz="2800" b="1">
                          <a:latin typeface="楷体" charset="-122"/>
                          <a:ea typeface="楷体" charset="-122"/>
                          <a:sym typeface="+mn-ea"/>
                        </a:rPr>
                        <a:t>体现历史变迁中形成的独特文化韵味。</a:t>
                      </a:r>
                    </a:p>
                  </a:txBody>
                  <a:tcPr anchor="ctr"/>
                </a:tc>
              </a:tr>
              <a:tr h="1283335">
                <a:tc>
                  <a:txBody>
                    <a:bodyPr vert="horz" wrap="square"/>
                    <a:lstStyle/>
                    <a:p>
                      <a:pPr>
                        <a:buNone/>
                      </a:pPr>
                      <a:r>
                        <a:rPr lang="zh-CN" altLang="en-US" sz="2800" b="1">
                          <a:latin typeface="楷体" charset="-122"/>
                          <a:ea typeface="楷体" charset="-122"/>
                        </a:rPr>
                        <a:t>蕴含的文化价值</a:t>
                      </a:r>
                    </a:p>
                  </a:txBody>
                  <a:tcPr anchor="ctr"/>
                </a:tc>
                <a:tc>
                  <a:txBody>
                    <a:bodyPr vert="horz" wrap="square"/>
                    <a:lstStyle/>
                    <a:p>
                      <a:pPr>
                        <a:buNone/>
                      </a:pPr>
                      <a:r>
                        <a:rPr lang="zh-CN" altLang="en-US" sz="2800" b="1">
                          <a:latin typeface="楷体" charset="-122"/>
                          <a:ea typeface="楷体" charset="-122"/>
                        </a:rPr>
                        <a:t>应如何保护和传承这些宝贵的文化遗产。使其在新的时代背景下焕发出新的光彩。</a:t>
                      </a:r>
                    </a:p>
                  </a:txBody>
                  <a:tcPr anchor="ctr"/>
                </a:tc>
              </a:tr>
            </a:tbl>
          </a:graphicData>
        </a:graphic>
      </p:graphicFrame>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UNIQUEID" val="656"/>
</p:tagLst>
</file>

<file path=ppt/tags/tag10.xml><?xml version="1.0" encoding="utf-8"?>
<p:tagLst xmlns:p="http://schemas.openxmlformats.org/presentationml/2006/main">
  <p:tag name="AS_UNIQUEID" val="665"/>
</p:tagLst>
</file>

<file path=ppt/tags/tag100.xml><?xml version="1.0" encoding="utf-8"?>
<p:tagLst xmlns:p="http://schemas.openxmlformats.org/presentationml/2006/main">
  <p:tag name="AS_UNIQUEID" val="755"/>
</p:tagLst>
</file>

<file path=ppt/tags/tag101.xml><?xml version="1.0" encoding="utf-8"?>
<p:tagLst xmlns:p="http://schemas.openxmlformats.org/presentationml/2006/main">
  <p:tag name="AS_UNIQUEID" val="756"/>
</p:tagLst>
</file>

<file path=ppt/tags/tag102.xml><?xml version="1.0" encoding="utf-8"?>
<p:tagLst xmlns:p="http://schemas.openxmlformats.org/presentationml/2006/main">
  <p:tag name="AS_UNIQUEID" val="757"/>
</p:tagLst>
</file>

<file path=ppt/tags/tag103.xml><?xml version="1.0" encoding="utf-8"?>
<p:tagLst xmlns:p="http://schemas.openxmlformats.org/presentationml/2006/main">
  <p:tag name="AS_UNIQUEID" val="758"/>
</p:tagLst>
</file>

<file path=ppt/tags/tag104.xml><?xml version="1.0" encoding="utf-8"?>
<p:tagLst xmlns:p="http://schemas.openxmlformats.org/presentationml/2006/main">
  <p:tag name="AS_UNIQUEID" val="759"/>
</p:tagLst>
</file>

<file path=ppt/tags/tag105.xml><?xml version="1.0" encoding="utf-8"?>
<p:tagLst xmlns:p="http://schemas.openxmlformats.org/presentationml/2006/main">
  <p:tag name="AS_UNIQUEID" val="760"/>
</p:tagLst>
</file>

<file path=ppt/tags/tag106.xml><?xml version="1.0" encoding="utf-8"?>
<p:tagLst xmlns:p="http://schemas.openxmlformats.org/presentationml/2006/main">
  <p:tag name="AS_UNIQUEID" val="761"/>
</p:tagLst>
</file>

<file path=ppt/tags/tag107.xml><?xml version="1.0" encoding="utf-8"?>
<p:tagLst xmlns:p="http://schemas.openxmlformats.org/presentationml/2006/main">
  <p:tag name="AS_UNIQUEID" val="762"/>
</p:tagLst>
</file>

<file path=ppt/tags/tag108.xml><?xml version="1.0" encoding="utf-8"?>
<p:tagLst xmlns:p="http://schemas.openxmlformats.org/presentationml/2006/main">
  <p:tag name="AS_UNIQUEID" val="763"/>
</p:tagLst>
</file>

<file path=ppt/tags/tag109.xml><?xml version="1.0" encoding="utf-8"?>
<p:tagLst xmlns:p="http://schemas.openxmlformats.org/presentationml/2006/main">
  <p:tag name="AS_UNIQUEID" val="764"/>
</p:tagLst>
</file>

<file path=ppt/tags/tag11.xml><?xml version="1.0" encoding="utf-8"?>
<p:tagLst xmlns:p="http://schemas.openxmlformats.org/presentationml/2006/main">
  <p:tag name="AS_UNIQUEID" val="666"/>
</p:tagLst>
</file>

<file path=ppt/tags/tag110.xml><?xml version="1.0" encoding="utf-8"?>
<p:tagLst xmlns:p="http://schemas.openxmlformats.org/presentationml/2006/main">
  <p:tag name="AS_UNIQUEID" val="765"/>
</p:tagLst>
</file>

<file path=ppt/tags/tag111.xml><?xml version="1.0" encoding="utf-8"?>
<p:tagLst xmlns:p="http://schemas.openxmlformats.org/presentationml/2006/main">
  <p:tag name="AS_UNIQUEID" val="766"/>
</p:tagLst>
</file>

<file path=ppt/tags/tag112.xml><?xml version="1.0" encoding="utf-8"?>
<p:tagLst xmlns:p="http://schemas.openxmlformats.org/presentationml/2006/main">
  <p:tag name="AS_UNIQUEID" val="767"/>
</p:tagLst>
</file>

<file path=ppt/tags/tag113.xml><?xml version="1.0" encoding="utf-8"?>
<p:tagLst xmlns:p="http://schemas.openxmlformats.org/presentationml/2006/main">
  <p:tag name="AS_UNIQUEID" val="768"/>
</p:tagLst>
</file>

<file path=ppt/tags/tag114.xml><?xml version="1.0" encoding="utf-8"?>
<p:tagLst xmlns:p="http://schemas.openxmlformats.org/presentationml/2006/main">
  <p:tag name="AS_UNIQUEID" val="769"/>
</p:tagLst>
</file>

<file path=ppt/tags/tag115.xml><?xml version="1.0" encoding="utf-8"?>
<p:tagLst xmlns:p="http://schemas.openxmlformats.org/presentationml/2006/main">
  <p:tag name="AS_UNIQUEID" val="770"/>
</p:tagLst>
</file>

<file path=ppt/tags/tag116.xml><?xml version="1.0" encoding="utf-8"?>
<p:tagLst xmlns:p="http://schemas.openxmlformats.org/presentationml/2006/main">
  <p:tag name="AS_UNIQUEID" val="771"/>
</p:tagLst>
</file>

<file path=ppt/tags/tag117.xml><?xml version="1.0" encoding="utf-8"?>
<p:tagLst xmlns:p="http://schemas.openxmlformats.org/presentationml/2006/main">
  <p:tag name="AS_UNIQUEID" val="772"/>
</p:tagLst>
</file>

<file path=ppt/tags/tag118.xml><?xml version="1.0" encoding="utf-8"?>
<p:tagLst xmlns:p="http://schemas.openxmlformats.org/presentationml/2006/main">
  <p:tag name="AS_UNIQUEID" val="773"/>
</p:tagLst>
</file>

<file path=ppt/tags/tag119.xml><?xml version="1.0" encoding="utf-8"?>
<p:tagLst xmlns:p="http://schemas.openxmlformats.org/presentationml/2006/main">
  <p:tag name="AS_UNIQUEID" val="774"/>
</p:tagLst>
</file>

<file path=ppt/tags/tag12.xml><?xml version="1.0" encoding="utf-8"?>
<p:tagLst xmlns:p="http://schemas.openxmlformats.org/presentationml/2006/main">
  <p:tag name="AS_UNIQUEID" val="667"/>
</p:tagLst>
</file>

<file path=ppt/tags/tag120.xml><?xml version="1.0" encoding="utf-8"?>
<p:tagLst xmlns:p="http://schemas.openxmlformats.org/presentationml/2006/main">
  <p:tag name="AS_UNIQUEID" val="775"/>
</p:tagLst>
</file>

<file path=ppt/tags/tag121.xml><?xml version="1.0" encoding="utf-8"?>
<p:tagLst xmlns:p="http://schemas.openxmlformats.org/presentationml/2006/main">
  <p:tag name="AS_UNIQUEID" val="776"/>
</p:tagLst>
</file>

<file path=ppt/tags/tag122.xml><?xml version="1.0" encoding="utf-8"?>
<p:tagLst xmlns:p="http://schemas.openxmlformats.org/presentationml/2006/main">
  <p:tag name="AS_UNIQUEID" val="777"/>
</p:tagLst>
</file>

<file path=ppt/tags/tag123.xml><?xml version="1.0" encoding="utf-8"?>
<p:tagLst xmlns:p="http://schemas.openxmlformats.org/presentationml/2006/main">
  <p:tag name="AS_UNIQUEID" val="778"/>
</p:tagLst>
</file>

<file path=ppt/tags/tag124.xml><?xml version="1.0" encoding="utf-8"?>
<p:tagLst xmlns:p="http://schemas.openxmlformats.org/presentationml/2006/main">
  <p:tag name="AS_UNIQUEID" val="779"/>
</p:tagLst>
</file>

<file path=ppt/tags/tag125.xml><?xml version="1.0" encoding="utf-8"?>
<p:tagLst xmlns:p="http://schemas.openxmlformats.org/presentationml/2006/main">
  <p:tag name="AS_UNIQUEID" val="780"/>
</p:tagLst>
</file>

<file path=ppt/tags/tag126.xml><?xml version="1.0" encoding="utf-8"?>
<p:tagLst xmlns:p="http://schemas.openxmlformats.org/presentationml/2006/main">
  <p:tag name="AS_UNIQUEID" val="781"/>
</p:tagLst>
</file>

<file path=ppt/tags/tag127.xml><?xml version="1.0" encoding="utf-8"?>
<p:tagLst xmlns:p="http://schemas.openxmlformats.org/presentationml/2006/main">
  <p:tag name="AS_UNIQUEID" val="782"/>
</p:tagLst>
</file>

<file path=ppt/tags/tag128.xml><?xml version="1.0" encoding="utf-8"?>
<p:tagLst xmlns:p="http://schemas.openxmlformats.org/presentationml/2006/main">
  <p:tag name="AS_UNIQUEID" val="783"/>
</p:tagLst>
</file>

<file path=ppt/tags/tag129.xml><?xml version="1.0" encoding="utf-8"?>
<p:tagLst xmlns:p="http://schemas.openxmlformats.org/presentationml/2006/main">
  <p:tag name="AS_UNIQUEID" val="784"/>
</p:tagLst>
</file>

<file path=ppt/tags/tag13.xml><?xml version="1.0" encoding="utf-8"?>
<p:tagLst xmlns:p="http://schemas.openxmlformats.org/presentationml/2006/main">
  <p:tag name="AS_UNIQUEID" val="668"/>
</p:tagLst>
</file>

<file path=ppt/tags/tag130.xml><?xml version="1.0" encoding="utf-8"?>
<p:tagLst xmlns:p="http://schemas.openxmlformats.org/presentationml/2006/main">
  <p:tag name="AS_UNIQUEID" val="785"/>
</p:tagLst>
</file>

<file path=ppt/tags/tag131.xml><?xml version="1.0" encoding="utf-8"?>
<p:tagLst xmlns:p="http://schemas.openxmlformats.org/presentationml/2006/main">
  <p:tag name="AS_UNIQUEID" val="786"/>
</p:tagLst>
</file>

<file path=ppt/tags/tag132.xml><?xml version="1.0" encoding="utf-8"?>
<p:tagLst xmlns:p="http://schemas.openxmlformats.org/presentationml/2006/main">
  <p:tag name="AS_UNIQUEID" val="787"/>
</p:tagLst>
</file>

<file path=ppt/tags/tag133.xml><?xml version="1.0" encoding="utf-8"?>
<p:tagLst xmlns:p="http://schemas.openxmlformats.org/presentationml/2006/main">
  <p:tag name="AS_UNIQUEID" val="788"/>
</p:tagLst>
</file>

<file path=ppt/tags/tag134.xml><?xml version="1.0" encoding="utf-8"?>
<p:tagLst xmlns:p="http://schemas.openxmlformats.org/presentationml/2006/main">
  <p:tag name="AS_UNIQUEID" val="789"/>
</p:tagLst>
</file>

<file path=ppt/tags/tag135.xml><?xml version="1.0" encoding="utf-8"?>
<p:tagLst xmlns:p="http://schemas.openxmlformats.org/presentationml/2006/main">
  <p:tag name="AS_UNIQUEID" val="790"/>
</p:tagLst>
</file>

<file path=ppt/tags/tag136.xml><?xml version="1.0" encoding="utf-8"?>
<p:tagLst xmlns:p="http://schemas.openxmlformats.org/presentationml/2006/main">
  <p:tag name="AS_UNIQUEID" val="791"/>
</p:tagLst>
</file>

<file path=ppt/tags/tag137.xml><?xml version="1.0" encoding="utf-8"?>
<p:tagLst xmlns:p="http://schemas.openxmlformats.org/presentationml/2006/main">
  <p:tag name="AS_UNIQUEID" val="792"/>
</p:tagLst>
</file>

<file path=ppt/tags/tag138.xml><?xml version="1.0" encoding="utf-8"?>
<p:tagLst xmlns:p="http://schemas.openxmlformats.org/presentationml/2006/main">
  <p:tag name="AS_UNIQUEID" val="793"/>
</p:tagLst>
</file>

<file path=ppt/tags/tag139.xml><?xml version="1.0" encoding="utf-8"?>
<p:tagLst xmlns:p="http://schemas.openxmlformats.org/presentationml/2006/main">
  <p:tag name="AS_UNIQUEID" val="794"/>
</p:tagLst>
</file>

<file path=ppt/tags/tag14.xml><?xml version="1.0" encoding="utf-8"?>
<p:tagLst xmlns:p="http://schemas.openxmlformats.org/presentationml/2006/main">
  <p:tag name="AS_UNIQUEID" val="669"/>
</p:tagLst>
</file>

<file path=ppt/tags/tag140.xml><?xml version="1.0" encoding="utf-8"?>
<p:tagLst xmlns:p="http://schemas.openxmlformats.org/presentationml/2006/main">
  <p:tag name="AS_UNIQUEID" val="795"/>
</p:tagLst>
</file>

<file path=ppt/tags/tag141.xml><?xml version="1.0" encoding="utf-8"?>
<p:tagLst xmlns:p="http://schemas.openxmlformats.org/presentationml/2006/main">
  <p:tag name="AS_UNIQUEID" val="796"/>
</p:tagLst>
</file>

<file path=ppt/tags/tag142.xml><?xml version="1.0" encoding="utf-8"?>
<p:tagLst xmlns:p="http://schemas.openxmlformats.org/presentationml/2006/main">
  <p:tag name="AS_UNIQUEID" val="797"/>
</p:tagLst>
</file>

<file path=ppt/tags/tag143.xml><?xml version="1.0" encoding="utf-8"?>
<p:tagLst xmlns:p="http://schemas.openxmlformats.org/presentationml/2006/main">
  <p:tag name="AS_UNIQUEID" val="798"/>
</p:tagLst>
</file>

<file path=ppt/tags/tag144.xml><?xml version="1.0" encoding="utf-8"?>
<p:tagLst xmlns:p="http://schemas.openxmlformats.org/presentationml/2006/main">
  <p:tag name="AS_UNIQUEID" val="799"/>
</p:tagLst>
</file>

<file path=ppt/tags/tag145.xml><?xml version="1.0" encoding="utf-8"?>
<p:tagLst xmlns:p="http://schemas.openxmlformats.org/presentationml/2006/main">
  <p:tag name="AS_UNIQUEID" val="800"/>
</p:tagLst>
</file>

<file path=ppt/tags/tag146.xml><?xml version="1.0" encoding="utf-8"?>
<p:tagLst xmlns:p="http://schemas.openxmlformats.org/presentationml/2006/main">
  <p:tag name="AS_UNIQUEID" val="801"/>
</p:tagLst>
</file>

<file path=ppt/tags/tag147.xml><?xml version="1.0" encoding="utf-8"?>
<p:tagLst xmlns:p="http://schemas.openxmlformats.org/presentationml/2006/main">
  <p:tag name="AS_UNIQUEID" val="802"/>
</p:tagLst>
</file>

<file path=ppt/tags/tag148.xml><?xml version="1.0" encoding="utf-8"?>
<p:tagLst xmlns:p="http://schemas.openxmlformats.org/presentationml/2006/main">
  <p:tag name="AS_UNIQUEID" val="803"/>
</p:tagLst>
</file>

<file path=ppt/tags/tag149.xml><?xml version="1.0" encoding="utf-8"?>
<p:tagLst xmlns:p="http://schemas.openxmlformats.org/presentationml/2006/main">
  <p:tag name="AS_UNIQUEID" val="804"/>
</p:tagLst>
</file>

<file path=ppt/tags/tag15.xml><?xml version="1.0" encoding="utf-8"?>
<p:tagLst xmlns:p="http://schemas.openxmlformats.org/presentationml/2006/main">
  <p:tag name="AS_UNIQUEID" val="670"/>
</p:tagLst>
</file>

<file path=ppt/tags/tag150.xml><?xml version="1.0" encoding="utf-8"?>
<p:tagLst xmlns:p="http://schemas.openxmlformats.org/presentationml/2006/main">
  <p:tag name="AS_UNIQUEID" val="805"/>
</p:tagLst>
</file>

<file path=ppt/tags/tag151.xml><?xml version="1.0" encoding="utf-8"?>
<p:tagLst xmlns:p="http://schemas.openxmlformats.org/presentationml/2006/main">
  <p:tag name="AS_UNIQUEID" val="806"/>
</p:tagLst>
</file>

<file path=ppt/tags/tag152.xml><?xml version="1.0" encoding="utf-8"?>
<p:tagLst xmlns:p="http://schemas.openxmlformats.org/presentationml/2006/main">
  <p:tag name="AS_UNIQUEID" val="807"/>
</p:tagLst>
</file>

<file path=ppt/tags/tag153.xml><?xml version="1.0" encoding="utf-8"?>
<p:tagLst xmlns:p="http://schemas.openxmlformats.org/presentationml/2006/main">
  <p:tag name="AS_UNIQUEID" val="808"/>
</p:tagLst>
</file>

<file path=ppt/tags/tag154.xml><?xml version="1.0" encoding="utf-8"?>
<p:tagLst xmlns:p="http://schemas.openxmlformats.org/presentationml/2006/main">
  <p:tag name="AS_UNIQUEID" val="809"/>
</p:tagLst>
</file>

<file path=ppt/tags/tag155.xml><?xml version="1.0" encoding="utf-8"?>
<p:tagLst xmlns:p="http://schemas.openxmlformats.org/presentationml/2006/main">
  <p:tag name="AS_UNIQUEID" val="810"/>
</p:tagLst>
</file>

<file path=ppt/tags/tag156.xml><?xml version="1.0" encoding="utf-8"?>
<p:tagLst xmlns:p="http://schemas.openxmlformats.org/presentationml/2006/main">
  <p:tag name="AS_UNIQUEID" val="811"/>
</p:tagLst>
</file>

<file path=ppt/tags/tag157.xml><?xml version="1.0" encoding="utf-8"?>
<p:tagLst xmlns:p="http://schemas.openxmlformats.org/presentationml/2006/main">
  <p:tag name="AS_UNIQUEID" val="812"/>
</p:tagLst>
</file>

<file path=ppt/tags/tag158.xml><?xml version="1.0" encoding="utf-8"?>
<p:tagLst xmlns:p="http://schemas.openxmlformats.org/presentationml/2006/main">
  <p:tag name="AS_UNIQUEID" val="813"/>
</p:tagLst>
</file>

<file path=ppt/tags/tag159.xml><?xml version="1.0" encoding="utf-8"?>
<p:tagLst xmlns:p="http://schemas.openxmlformats.org/presentationml/2006/main">
  <p:tag name="AS_UNIQUEID" val="814"/>
</p:tagLst>
</file>

<file path=ppt/tags/tag16.xml><?xml version="1.0" encoding="utf-8"?>
<p:tagLst xmlns:p="http://schemas.openxmlformats.org/presentationml/2006/main">
  <p:tag name="AS_UNIQUEID" val="671"/>
</p:tagLst>
</file>

<file path=ppt/tags/tag160.xml><?xml version="1.0" encoding="utf-8"?>
<p:tagLst xmlns:p="http://schemas.openxmlformats.org/presentationml/2006/main">
  <p:tag name="AS_UNIQUEID" val="815"/>
</p:tagLst>
</file>

<file path=ppt/tags/tag161.xml><?xml version="1.0" encoding="utf-8"?>
<p:tagLst xmlns:p="http://schemas.openxmlformats.org/presentationml/2006/main">
  <p:tag name="AS_UNIQUEID" val="816"/>
</p:tagLst>
</file>

<file path=ppt/tags/tag162.xml><?xml version="1.0" encoding="utf-8"?>
<p:tagLst xmlns:p="http://schemas.openxmlformats.org/presentationml/2006/main">
  <p:tag name="AS_UNIQUEID" val="817"/>
</p:tagLst>
</file>

<file path=ppt/tags/tag163.xml><?xml version="1.0" encoding="utf-8"?>
<p:tagLst xmlns:p="http://schemas.openxmlformats.org/presentationml/2006/main">
  <p:tag name="AS_UNIQUEID" val="818"/>
</p:tagLst>
</file>

<file path=ppt/tags/tag164.xml><?xml version="1.0" encoding="utf-8"?>
<p:tagLst xmlns:p="http://schemas.openxmlformats.org/presentationml/2006/main">
  <p:tag name="AS_UNIQUEID" val="819"/>
</p:tagLst>
</file>

<file path=ppt/tags/tag165.xml><?xml version="1.0" encoding="utf-8"?>
<p:tagLst xmlns:p="http://schemas.openxmlformats.org/presentationml/2006/main">
  <p:tag name="AS_UNIQUEID" val="820"/>
</p:tagLst>
</file>

<file path=ppt/tags/tag166.xml><?xml version="1.0" encoding="utf-8"?>
<p:tagLst xmlns:p="http://schemas.openxmlformats.org/presentationml/2006/main">
  <p:tag name="AS_UNIQUEID" val="821"/>
</p:tagLst>
</file>

<file path=ppt/tags/tag167.xml><?xml version="1.0" encoding="utf-8"?>
<p:tagLst xmlns:p="http://schemas.openxmlformats.org/presentationml/2006/main">
  <p:tag name="AS_UNIQUEID" val="822"/>
</p:tagLst>
</file>

<file path=ppt/tags/tag168.xml><?xml version="1.0" encoding="utf-8"?>
<p:tagLst xmlns:p="http://schemas.openxmlformats.org/presentationml/2006/main">
  <p:tag name="AS_UNIQUEID" val="823"/>
  <p:tag name="KSO_WM_BEAUTIFY_FLAG" val=""/>
</p:tagLst>
</file>

<file path=ppt/tags/tag169.xml><?xml version="1.0" encoding="utf-8"?>
<p:tagLst xmlns:p="http://schemas.openxmlformats.org/presentationml/2006/main">
  <p:tag name="AS_UNIQUEID" val="824"/>
  <p:tag name="KSO_WM_BEAUTIFY_FLAG" val=""/>
</p:tagLst>
</file>

<file path=ppt/tags/tag17.xml><?xml version="1.0" encoding="utf-8"?>
<p:tagLst xmlns:p="http://schemas.openxmlformats.org/presentationml/2006/main">
  <p:tag name="AS_UNIQUEID" val="672"/>
</p:tagLst>
</file>

<file path=ppt/tags/tag170.xml><?xml version="1.0" encoding="utf-8"?>
<p:tagLst xmlns:p="http://schemas.openxmlformats.org/presentationml/2006/main">
  <p:tag name="AS_UNIQUEID" val="825"/>
  <p:tag name="KSO_WM_BEAUTIFY_FLAG" val=""/>
</p:tagLst>
</file>

<file path=ppt/tags/tag171.xml><?xml version="1.0" encoding="utf-8"?>
<p:tagLst xmlns:p="http://schemas.openxmlformats.org/presentationml/2006/main">
  <p:tag name="AS_UNIQUEID" val="826"/>
</p:tagLst>
</file>

<file path=ppt/tags/tag172.xml><?xml version="1.0" encoding="utf-8"?>
<p:tagLst xmlns:p="http://schemas.openxmlformats.org/presentationml/2006/main">
  <p:tag name="AS_UNIQUEID" val="827"/>
</p:tagLst>
</file>

<file path=ppt/tags/tag173.xml><?xml version="1.0" encoding="utf-8"?>
<p:tagLst xmlns:p="http://schemas.openxmlformats.org/presentationml/2006/main">
  <p:tag name="AS_UNIQUEID" val="828"/>
</p:tagLst>
</file>

<file path=ppt/tags/tag174.xml><?xml version="1.0" encoding="utf-8"?>
<p:tagLst xmlns:p="http://schemas.openxmlformats.org/presentationml/2006/main">
  <p:tag name="AS_UNIQUEID" val="829"/>
</p:tagLst>
</file>

<file path=ppt/tags/tag175.xml><?xml version="1.0" encoding="utf-8"?>
<p:tagLst xmlns:p="http://schemas.openxmlformats.org/presentationml/2006/main">
  <p:tag name="AS_UNIQUEID" val="830"/>
</p:tagLst>
</file>

<file path=ppt/tags/tag176.xml><?xml version="1.0" encoding="utf-8"?>
<p:tagLst xmlns:p="http://schemas.openxmlformats.org/presentationml/2006/main">
  <p:tag name="AS_UNIQUEID" val="831"/>
</p:tagLst>
</file>

<file path=ppt/tags/tag177.xml><?xml version="1.0" encoding="utf-8"?>
<p:tagLst xmlns:p="http://schemas.openxmlformats.org/presentationml/2006/main">
  <p:tag name="AS_UNIQUEID" val="832"/>
</p:tagLst>
</file>

<file path=ppt/tags/tag178.xml><?xml version="1.0" encoding="utf-8"?>
<p:tagLst xmlns:p="http://schemas.openxmlformats.org/presentationml/2006/main">
  <p:tag name="AS_UNIQUEID" val="833"/>
</p:tagLst>
</file>

<file path=ppt/tags/tag179.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18.xml><?xml version="1.0" encoding="utf-8"?>
<p:tagLst xmlns:p="http://schemas.openxmlformats.org/presentationml/2006/main">
  <p:tag name="AS_UNIQUEID" val="673"/>
</p:tagLst>
</file>

<file path=ppt/tags/tag180.xml><?xml version="1.0" encoding="utf-8"?>
<p:tagLst xmlns:p="http://schemas.openxmlformats.org/presentationml/2006/main">
  <p:tag name="AS_UNIQUEID" val="834"/>
</p:tagLst>
</file>

<file path=ppt/tags/tag181.xml><?xml version="1.0" encoding="utf-8"?>
<p:tagLst xmlns:p="http://schemas.openxmlformats.org/presentationml/2006/main">
  <p:tag name="AS_UNIQUEID" val="835"/>
  <p:tag name="KSO_WM_BEAUTIFY_FLAG" val=""/>
</p:tagLst>
</file>

<file path=ppt/tags/tag182.xml><?xml version="1.0" encoding="utf-8"?>
<p:tagLst xmlns:p="http://schemas.openxmlformats.org/presentationml/2006/main">
  <p:tag name="AS_UNIQUEID" val="836"/>
  <p:tag name="KSO_WM_BEAUTIFY_FLAG" val=""/>
</p:tagLst>
</file>

<file path=ppt/tags/tag183.xml><?xml version="1.0" encoding="utf-8"?>
<p:tagLst xmlns:p="http://schemas.openxmlformats.org/presentationml/2006/main">
  <p:tag name="AS_UNIQUEID" val="837"/>
  <p:tag name="KSO_WM_BEAUTIFY_FLAG" val=""/>
</p:tagLst>
</file>

<file path=ppt/tags/tag184.xml><?xml version="1.0" encoding="utf-8"?>
<p:tagLst xmlns:p="http://schemas.openxmlformats.org/presentationml/2006/main">
  <p:tag name="AS_UNIQUEID" val="838"/>
</p:tagLst>
</file>

<file path=ppt/tags/tag185.xml><?xml version="1.0" encoding="utf-8"?>
<p:tagLst xmlns:p="http://schemas.openxmlformats.org/presentationml/2006/main">
  <p:tag name="AS_UNIQUEID" val="839"/>
</p:tagLst>
</file>

<file path=ppt/tags/tag186.xml><?xml version="1.0" encoding="utf-8"?>
<p:tagLst xmlns:p="http://schemas.openxmlformats.org/presentationml/2006/main">
  <p:tag name="AS_UNIQUEID" val="840"/>
</p:tagLst>
</file>

<file path=ppt/tags/tag187.xml><?xml version="1.0" encoding="utf-8"?>
<p:tagLst xmlns:p="http://schemas.openxmlformats.org/presentationml/2006/main">
  <p:tag name="AS_UNIQUEID" val="841"/>
</p:tagLst>
</file>

<file path=ppt/tags/tag188.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189.xml><?xml version="1.0" encoding="utf-8"?>
<p:tagLst xmlns:p="http://schemas.openxmlformats.org/presentationml/2006/main">
  <p:tag name="AS_UNIQUEID" val="842"/>
</p:tagLst>
</file>

<file path=ppt/tags/tag19.xml><?xml version="1.0" encoding="utf-8"?>
<p:tagLst xmlns:p="http://schemas.openxmlformats.org/presentationml/2006/main">
  <p:tag name="AS_UNIQUEID" val="674"/>
</p:tagLst>
</file>

<file path=ppt/tags/tag190.xml><?xml version="1.0" encoding="utf-8"?>
<p:tagLst xmlns:p="http://schemas.openxmlformats.org/presentationml/2006/main">
  <p:tag name="AS_UNIQUEID" val="843"/>
  <p:tag name="KSO_WM_BEAUTIFY_FLAG" val=""/>
</p:tagLst>
</file>

<file path=ppt/tags/tag191.xml><?xml version="1.0" encoding="utf-8"?>
<p:tagLst xmlns:p="http://schemas.openxmlformats.org/presentationml/2006/main">
  <p:tag name="AS_UNIQUEID" val="844"/>
  <p:tag name="KSO_WM_BEAUTIFY_FLAG" val=""/>
</p:tagLst>
</file>

<file path=ppt/tags/tag192.xml><?xml version="1.0" encoding="utf-8"?>
<p:tagLst xmlns:p="http://schemas.openxmlformats.org/presentationml/2006/main">
  <p:tag name="AS_UNIQUEID" val="845"/>
  <p:tag name="KSO_WM_BEAUTIFY_FLAG" val=""/>
</p:tagLst>
</file>

<file path=ppt/tags/tag193.xml><?xml version="1.0" encoding="utf-8"?>
<p:tagLst xmlns:p="http://schemas.openxmlformats.org/presentationml/2006/main">
  <p:tag name="AS_UNIQUEID" val="846"/>
</p:tagLst>
</file>

<file path=ppt/tags/tag194.xml><?xml version="1.0" encoding="utf-8"?>
<p:tagLst xmlns:p="http://schemas.openxmlformats.org/presentationml/2006/main">
  <p:tag name="AS_UNIQUEID" val="847"/>
</p:tagLst>
</file>

<file path=ppt/tags/tag195.xml><?xml version="1.0" encoding="utf-8"?>
<p:tagLst xmlns:p="http://schemas.openxmlformats.org/presentationml/2006/main">
  <p:tag name="AS_UNIQUEID" val="848"/>
</p:tagLst>
</file>

<file path=ppt/tags/tag196.xml><?xml version="1.0" encoding="utf-8"?>
<p:tagLst xmlns:p="http://schemas.openxmlformats.org/presentationml/2006/main">
  <p:tag name="AS_UNIQUEID" val="849"/>
</p:tagLst>
</file>

<file path=ppt/tags/tag197.xml><?xml version="1.0" encoding="utf-8"?>
<p:tagLst xmlns:p="http://schemas.openxmlformats.org/presentationml/2006/main">
  <p:tag name="AS_UNIQUEID" val="850"/>
</p:tagLst>
</file>

<file path=ppt/tags/tag198.xml><?xml version="1.0" encoding="utf-8"?>
<p:tagLst xmlns:p="http://schemas.openxmlformats.org/presentationml/2006/main">
  <p:tag name="AS_UNIQUEID" val="851"/>
</p:tagLst>
</file>

<file path=ppt/tags/tag199.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2.xml><?xml version="1.0" encoding="utf-8"?>
<p:tagLst xmlns:p="http://schemas.openxmlformats.org/presentationml/2006/main">
  <p:tag name="AS_UNIQUEID" val="657"/>
</p:tagLst>
</file>

<file path=ppt/tags/tag20.xml><?xml version="1.0" encoding="utf-8"?>
<p:tagLst xmlns:p="http://schemas.openxmlformats.org/presentationml/2006/main">
  <p:tag name="AS_UNIQUEID" val="675"/>
</p:tagLst>
</file>

<file path=ppt/tags/tag200.xml><?xml version="1.0" encoding="utf-8"?>
<p:tagLst xmlns:p="http://schemas.openxmlformats.org/presentationml/2006/main">
  <p:tag name="AS_UNIQUEID" val="852"/>
</p:tagLst>
</file>

<file path=ppt/tags/tag201.xml><?xml version="1.0" encoding="utf-8"?>
<p:tagLst xmlns:p="http://schemas.openxmlformats.org/presentationml/2006/main">
  <p:tag name="AS_UNIQUEID" val="853"/>
  <p:tag name="KSO_WM_BEAUTIFY_FLAG" val=""/>
</p:tagLst>
</file>

<file path=ppt/tags/tag202.xml><?xml version="1.0" encoding="utf-8"?>
<p:tagLst xmlns:p="http://schemas.openxmlformats.org/presentationml/2006/main">
  <p:tag name="AS_UNIQUEID" val="854"/>
  <p:tag name="KSO_WM_BEAUTIFY_FLAG" val=""/>
</p:tagLst>
</file>

<file path=ppt/tags/tag203.xml><?xml version="1.0" encoding="utf-8"?>
<p:tagLst xmlns:p="http://schemas.openxmlformats.org/presentationml/2006/main">
  <p:tag name="AS_UNIQUEID" val="855"/>
  <p:tag name="KSO_WM_BEAUTIFY_FLAG" val=""/>
</p:tagLst>
</file>

<file path=ppt/tags/tag204.xml><?xml version="1.0" encoding="utf-8"?>
<p:tagLst xmlns:p="http://schemas.openxmlformats.org/presentationml/2006/main">
  <p:tag name="AS_UNIQUEID" val="856"/>
</p:tagLst>
</file>

<file path=ppt/tags/tag205.xml><?xml version="1.0" encoding="utf-8"?>
<p:tagLst xmlns:p="http://schemas.openxmlformats.org/presentationml/2006/main">
  <p:tag name="AS_UNIQUEID" val="857"/>
</p:tagLst>
</file>

<file path=ppt/tags/tag206.xml><?xml version="1.0" encoding="utf-8"?>
<p:tagLst xmlns:p="http://schemas.openxmlformats.org/presentationml/2006/main">
  <p:tag name="AS_UNIQUEID" val="858"/>
</p:tagLst>
</file>

<file path=ppt/tags/tag207.xml><?xml version="1.0" encoding="utf-8"?>
<p:tagLst xmlns:p="http://schemas.openxmlformats.org/presentationml/2006/main">
  <p:tag name="AS_UNIQUEID" val="859"/>
</p:tagLst>
</file>

<file path=ppt/tags/tag208.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209.xml><?xml version="1.0" encoding="utf-8"?>
<p:tagLst xmlns:p="http://schemas.openxmlformats.org/presentationml/2006/main">
  <p:tag name="AS_UNIQUEID" val="860"/>
</p:tagLst>
</file>

<file path=ppt/tags/tag21.xml><?xml version="1.0" encoding="utf-8"?>
<p:tagLst xmlns:p="http://schemas.openxmlformats.org/presentationml/2006/main">
  <p:tag name="AS_UNIQUEID" val="676"/>
</p:tagLst>
</file>

<file path=ppt/tags/tag210.xml><?xml version="1.0" encoding="utf-8"?>
<p:tagLst xmlns:p="http://schemas.openxmlformats.org/presentationml/2006/main">
  <p:tag name="AS_UNIQUEID" val="861"/>
  <p:tag name="KSO_WM_BEAUTIFY_FLAG" val=""/>
</p:tagLst>
</file>

<file path=ppt/tags/tag211.xml><?xml version="1.0" encoding="utf-8"?>
<p:tagLst xmlns:p="http://schemas.openxmlformats.org/presentationml/2006/main">
  <p:tag name="AS_UNIQUEID" val="862"/>
  <p:tag name="KSO_WM_BEAUTIFY_FLAG" val=""/>
</p:tagLst>
</file>

<file path=ppt/tags/tag212.xml><?xml version="1.0" encoding="utf-8"?>
<p:tagLst xmlns:p="http://schemas.openxmlformats.org/presentationml/2006/main">
  <p:tag name="AS_UNIQUEID" val="863"/>
  <p:tag name="KSO_WM_BEAUTIFY_FLAG" val=""/>
</p:tagLst>
</file>

<file path=ppt/tags/tag213.xml><?xml version="1.0" encoding="utf-8"?>
<p:tagLst xmlns:p="http://schemas.openxmlformats.org/presentationml/2006/main">
  <p:tag name="AS_UNIQUEID" val="864"/>
</p:tagLst>
</file>

<file path=ppt/tags/tag214.xml><?xml version="1.0" encoding="utf-8"?>
<p:tagLst xmlns:p="http://schemas.openxmlformats.org/presentationml/2006/main">
  <p:tag name="AS_UNIQUEID" val="865"/>
</p:tagLst>
</file>

<file path=ppt/tags/tag215.xml><?xml version="1.0" encoding="utf-8"?>
<p:tagLst xmlns:p="http://schemas.openxmlformats.org/presentationml/2006/main">
  <p:tag name="AS_UNIQUEID" val="866"/>
</p:tagLst>
</file>

<file path=ppt/tags/tag216.xml><?xml version="1.0" encoding="utf-8"?>
<p:tagLst xmlns:p="http://schemas.openxmlformats.org/presentationml/2006/main">
  <p:tag name="AS_UNIQUEID" val="867"/>
</p:tagLst>
</file>

<file path=ppt/tags/tag217.xml><?xml version="1.0" encoding="utf-8"?>
<p:tagLst xmlns:p="http://schemas.openxmlformats.org/presentationml/2006/main">
  <p:tag name="AS_UNIQUEID" val="868"/>
  <p:tag name="TABLE_ENDDRAG_ORIGIN_RECT" val="467*404"/>
  <p:tag name="TABLE_ENDDRAG_RECT" val="342*107*467*404"/>
</p:tagLst>
</file>

<file path=ppt/tags/tag218.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219.xml><?xml version="1.0" encoding="utf-8"?>
<p:tagLst xmlns:p="http://schemas.openxmlformats.org/presentationml/2006/main">
  <p:tag name="AS_UNIQUEID" val="869"/>
</p:tagLst>
</file>

<file path=ppt/tags/tag22.xml><?xml version="1.0" encoding="utf-8"?>
<p:tagLst xmlns:p="http://schemas.openxmlformats.org/presentationml/2006/main">
  <p:tag name="AS_UNIQUEID" val="677"/>
</p:tagLst>
</file>

<file path=ppt/tags/tag220.xml><?xml version="1.0" encoding="utf-8"?>
<p:tagLst xmlns:p="http://schemas.openxmlformats.org/presentationml/2006/main">
  <p:tag name="AS_UNIQUEID" val="870"/>
  <p:tag name="KSO_WM_BEAUTIFY_FLAG" val=""/>
</p:tagLst>
</file>

<file path=ppt/tags/tag221.xml><?xml version="1.0" encoding="utf-8"?>
<p:tagLst xmlns:p="http://schemas.openxmlformats.org/presentationml/2006/main">
  <p:tag name="AS_UNIQUEID" val="871"/>
  <p:tag name="KSO_WM_BEAUTIFY_FLAG" val=""/>
</p:tagLst>
</file>

<file path=ppt/tags/tag222.xml><?xml version="1.0" encoding="utf-8"?>
<p:tagLst xmlns:p="http://schemas.openxmlformats.org/presentationml/2006/main">
  <p:tag name="AS_UNIQUEID" val="872"/>
  <p:tag name="KSO_WM_BEAUTIFY_FLAG" val=""/>
</p:tagLst>
</file>

<file path=ppt/tags/tag223.xml><?xml version="1.0" encoding="utf-8"?>
<p:tagLst xmlns:p="http://schemas.openxmlformats.org/presentationml/2006/main">
  <p:tag name="AS_UNIQUEID" val="873"/>
</p:tagLst>
</file>

<file path=ppt/tags/tag224.xml><?xml version="1.0" encoding="utf-8"?>
<p:tagLst xmlns:p="http://schemas.openxmlformats.org/presentationml/2006/main">
  <p:tag name="AS_UNIQUEID" val="874"/>
</p:tagLst>
</file>

<file path=ppt/tags/tag225.xml><?xml version="1.0" encoding="utf-8"?>
<p:tagLst xmlns:p="http://schemas.openxmlformats.org/presentationml/2006/main">
  <p:tag name="AS_UNIQUEID" val="875"/>
</p:tagLst>
</file>

<file path=ppt/tags/tag226.xml><?xml version="1.0" encoding="utf-8"?>
<p:tagLst xmlns:p="http://schemas.openxmlformats.org/presentationml/2006/main">
  <p:tag name="AS_UNIQUEID" val="876"/>
</p:tagLst>
</file>

<file path=ppt/tags/tag227.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228.xml><?xml version="1.0" encoding="utf-8"?>
<p:tagLst xmlns:p="http://schemas.openxmlformats.org/presentationml/2006/main">
  <p:tag name="AS_UNIQUEID" val="877"/>
</p:tagLst>
</file>

<file path=ppt/tags/tag229.xml><?xml version="1.0" encoding="utf-8"?>
<p:tagLst xmlns:p="http://schemas.openxmlformats.org/presentationml/2006/main">
  <p:tag name="AS_UNIQUEID" val="878"/>
</p:tagLst>
</file>

<file path=ppt/tags/tag23.xml><?xml version="1.0" encoding="utf-8"?>
<p:tagLst xmlns:p="http://schemas.openxmlformats.org/presentationml/2006/main">
  <p:tag name="AS_UNIQUEID" val="678"/>
</p:tagLst>
</file>

<file path=ppt/tags/tag230.xml><?xml version="1.0" encoding="utf-8"?>
<p:tagLst xmlns:p="http://schemas.openxmlformats.org/presentationml/2006/main">
  <p:tag name="AS_UNIQUEID" val="879"/>
</p:tagLst>
</file>

<file path=ppt/tags/tag231.xml><?xml version="1.0" encoding="utf-8"?>
<p:tagLst xmlns:p="http://schemas.openxmlformats.org/presentationml/2006/main">
  <p:tag name="AS_UNIQUEID" val="880"/>
</p:tagLst>
</file>

<file path=ppt/tags/tag232.xml><?xml version="1.0" encoding="utf-8"?>
<p:tagLst xmlns:p="http://schemas.openxmlformats.org/presentationml/2006/main">
  <p:tag name="AS_UNIQUEID" val="881"/>
</p:tagLst>
</file>

<file path=ppt/tags/tag233.xml><?xml version="1.0" encoding="utf-8"?>
<p:tagLst xmlns:p="http://schemas.openxmlformats.org/presentationml/2006/main">
  <p:tag name="AS_UNIQUEID" val="882"/>
</p:tagLst>
</file>

<file path=ppt/tags/tag234.xml><?xml version="1.0" encoding="utf-8"?>
<p:tagLst xmlns:p="http://schemas.openxmlformats.org/presentationml/2006/main">
  <p:tag name="AS_UNIQUEID" val="883"/>
</p:tagLst>
</file>

<file path=ppt/tags/tag235.xml><?xml version="1.0" encoding="utf-8"?>
<p:tagLst xmlns:p="http://schemas.openxmlformats.org/presentationml/2006/main">
  <p:tag name="AS_UNIQUEID" val="884"/>
</p:tagLst>
</file>

<file path=ppt/tags/tag236.xml><?xml version="1.0" encoding="utf-8"?>
<p:tagLst xmlns:p="http://schemas.openxmlformats.org/presentationml/2006/main">
  <p:tag name="AS_UNIQUEID" val="885"/>
</p:tagLst>
</file>

<file path=ppt/tags/tag237.xml><?xml version="1.0" encoding="utf-8"?>
<p:tagLst xmlns:p="http://schemas.openxmlformats.org/presentationml/2006/main">
  <p:tag name="AS_UNIQUEID" val="886"/>
</p:tagLst>
</file>

<file path=ppt/tags/tag238.xml><?xml version="1.0" encoding="utf-8"?>
<p:tagLst xmlns:p="http://schemas.openxmlformats.org/presentationml/2006/main">
  <p:tag name="AS_UNIQUEID" val="887"/>
</p:tagLst>
</file>

<file path=ppt/tags/tag239.xml><?xml version="1.0" encoding="utf-8"?>
<p:tagLst xmlns:p="http://schemas.openxmlformats.org/presentationml/2006/main">
  <p:tag name="AS_UNIQUEID" val="888"/>
</p:tagLst>
</file>

<file path=ppt/tags/tag24.xml><?xml version="1.0" encoding="utf-8"?>
<p:tagLst xmlns:p="http://schemas.openxmlformats.org/presentationml/2006/main">
  <p:tag name="AS_UNIQUEID" val="679"/>
</p:tagLst>
</file>

<file path=ppt/tags/tag240.xml><?xml version="1.0" encoding="utf-8"?>
<p:tagLst xmlns:p="http://schemas.openxmlformats.org/presentationml/2006/main">
  <p:tag name="AS_UNIQUEID" val="889"/>
</p:tagLst>
</file>

<file path=ppt/tags/tag241.xml><?xml version="1.0" encoding="utf-8"?>
<p:tagLst xmlns:p="http://schemas.openxmlformats.org/presentationml/2006/main">
  <p:tag name="AS_UNIQUEID" val="655"/>
  <p:tag name="KSO_WM_BEAUTIFY_FLAG" val=""/>
  <p:tag name="KSO_WM_UNIT_FILL_FORE_SCHEMECOLOR_INDEX" val="16"/>
  <p:tag name="KSO_WM_UNIT_FILL_FORE_SCHEMECOLOR_INDEX_BRIGHTNESS" val="-0.1"/>
  <p:tag name="KSO_WM_UNIT_FILL_TYPE" val="1"/>
</p:tagLst>
</file>

<file path=ppt/tags/tag242.xml><?xml version="1.0" encoding="utf-8"?>
<p:tagLst xmlns:p="http://schemas.openxmlformats.org/presentationml/2006/main">
  <p:tag name="AS_UNIQUEID" val="890"/>
</p:tagLst>
</file>

<file path=ppt/tags/tag243.xml><?xml version="1.0" encoding="utf-8"?>
<p:tagLst xmlns:p="http://schemas.openxmlformats.org/presentationml/2006/main">
  <p:tag name="AS_UNIQUEID" val="983"/>
</p:tagLst>
</file>

<file path=ppt/tags/tag244.xml><?xml version="1.0" encoding="utf-8"?>
<p:tagLst xmlns:p="http://schemas.openxmlformats.org/presentationml/2006/main">
  <p:tag name="AS_UNIQUEID" val="891"/>
</p:tagLst>
</file>

<file path=ppt/tags/tag245.xml><?xml version="1.0" encoding="utf-8"?>
<p:tagLst xmlns:p="http://schemas.openxmlformats.org/presentationml/2006/main">
  <p:tag name="AS_UNIQUEID" val="655"/>
  <p:tag name="KSO_WM_BEAUTIFY_FLAG" val=""/>
  <p:tag name="KSO_WM_UNIT_FILL_FORE_SCHEMECOLOR_INDEX" val="16"/>
  <p:tag name="KSO_WM_UNIT_FILL_FORE_SCHEMECOLOR_INDEX_BRIGHTNESS" val="-0.1"/>
  <p:tag name="KSO_WM_UNIT_FILL_TYPE" val="1"/>
</p:tagLst>
</file>

<file path=ppt/tags/tag246.xml><?xml version="1.0" encoding="utf-8"?>
<p:tagLst xmlns:p="http://schemas.openxmlformats.org/presentationml/2006/main">
  <p:tag name="AS_UNIQUEID" val="892"/>
</p:tagLst>
</file>

<file path=ppt/tags/tag247.xml><?xml version="1.0" encoding="utf-8"?>
<p:tagLst xmlns:p="http://schemas.openxmlformats.org/presentationml/2006/main">
  <p:tag name="AS_UNIQUEID" val="893"/>
</p:tagLst>
</file>

<file path=ppt/tags/tag248.xml><?xml version="1.0" encoding="utf-8"?>
<p:tagLst xmlns:p="http://schemas.openxmlformats.org/presentationml/2006/main">
  <p:tag name="AS_UNIQUEID" val="655"/>
  <p:tag name="KSO_WM_BEAUTIFY_FLAG" val=""/>
  <p:tag name="KSO_WM_UNIT_FILL_FORE_SCHEMECOLOR_INDEX" val="16"/>
  <p:tag name="KSO_WM_UNIT_FILL_FORE_SCHEMECOLOR_INDEX_BRIGHTNESS" val="-0.1"/>
  <p:tag name="KSO_WM_UNIT_FILL_TYPE" val="1"/>
</p:tagLst>
</file>

<file path=ppt/tags/tag249.xml><?xml version="1.0" encoding="utf-8"?>
<p:tagLst xmlns:p="http://schemas.openxmlformats.org/presentationml/2006/main">
  <p:tag name="AS_UNIQUEID" val="894"/>
</p:tagLst>
</file>

<file path=ppt/tags/tag25.xml><?xml version="1.0" encoding="utf-8"?>
<p:tagLst xmlns:p="http://schemas.openxmlformats.org/presentationml/2006/main">
  <p:tag name="AS_UNIQUEID" val="680"/>
</p:tagLst>
</file>

<file path=ppt/tags/tag250.xml><?xml version="1.0" encoding="utf-8"?>
<p:tagLst xmlns:p="http://schemas.openxmlformats.org/presentationml/2006/main">
  <p:tag name="AS_UNIQUEID" val="895"/>
</p:tagLst>
</file>

<file path=ppt/tags/tag251.xml><?xml version="1.0" encoding="utf-8"?>
<p:tagLst xmlns:p="http://schemas.openxmlformats.org/presentationml/2006/main">
  <p:tag name="AS_UNIQUEID" val="655"/>
  <p:tag name="KSO_WM_BEAUTIFY_FLAG" val=""/>
  <p:tag name="KSO_WM_UNIT_FILL_FORE_SCHEMECOLOR_INDEX" val="16"/>
  <p:tag name="KSO_WM_UNIT_FILL_FORE_SCHEMECOLOR_INDEX_BRIGHTNESS" val="-0.1"/>
  <p:tag name="KSO_WM_UNIT_FILL_TYPE" val="1"/>
</p:tagLst>
</file>

<file path=ppt/tags/tag252.xml><?xml version="1.0" encoding="utf-8"?>
<p:tagLst xmlns:p="http://schemas.openxmlformats.org/presentationml/2006/main">
  <p:tag name="AS_UNIQUEID" val="896"/>
</p:tagLst>
</file>

<file path=ppt/tags/tag253.xml><?xml version="1.0" encoding="utf-8"?>
<p:tagLst xmlns:p="http://schemas.openxmlformats.org/presentationml/2006/main">
  <p:tag name="AS_UNIQUEID" val="897"/>
</p:tagLst>
</file>

<file path=ppt/tags/tag254.xml><?xml version="1.0" encoding="utf-8"?>
<p:tagLst xmlns:p="http://schemas.openxmlformats.org/presentationml/2006/main">
  <p:tag name="AS_UNIQUEID" val="655"/>
  <p:tag name="KSO_WM_BEAUTIFY_FLAG" val=""/>
  <p:tag name="KSO_WM_UNIT_FILL_FORE_SCHEMECOLOR_INDEX" val="16"/>
  <p:tag name="KSO_WM_UNIT_FILL_FORE_SCHEMECOLOR_INDEX_BRIGHTNESS" val="-0.1"/>
  <p:tag name="KSO_WM_UNIT_FILL_TYPE" val="1"/>
</p:tagLst>
</file>

<file path=ppt/tags/tag255.xml><?xml version="1.0" encoding="utf-8"?>
<p:tagLst xmlns:p="http://schemas.openxmlformats.org/presentationml/2006/main">
  <p:tag name="AS_UNIQUEID" val="898"/>
</p:tagLst>
</file>

<file path=ppt/tags/tag256.xml><?xml version="1.0" encoding="utf-8"?>
<p:tagLst xmlns:p="http://schemas.openxmlformats.org/presentationml/2006/main">
  <p:tag name="AS_UNIQUEID" val="899"/>
</p:tagLst>
</file>

<file path=ppt/tags/tag257.xml><?xml version="1.0" encoding="utf-8"?>
<p:tagLst xmlns:p="http://schemas.openxmlformats.org/presentationml/2006/main">
  <p:tag name="AS_UNIQUEID" val="655"/>
  <p:tag name="KSO_WM_BEAUTIFY_FLAG" val=""/>
  <p:tag name="KSO_WM_UNIT_FILL_FORE_SCHEMECOLOR_INDEX" val="16"/>
  <p:tag name="KSO_WM_UNIT_FILL_FORE_SCHEMECOLOR_INDEX_BRIGHTNESS" val="-0.1"/>
  <p:tag name="KSO_WM_UNIT_FILL_TYPE" val="1"/>
</p:tagLst>
</file>

<file path=ppt/tags/tag258.xml><?xml version="1.0" encoding="utf-8"?>
<p:tagLst xmlns:p="http://schemas.openxmlformats.org/presentationml/2006/main">
  <p:tag name="AS_UNIQUEID" val="900"/>
</p:tagLst>
</file>

<file path=ppt/tags/tag259.xml><?xml version="1.0" encoding="utf-8"?>
<p:tagLst xmlns:p="http://schemas.openxmlformats.org/presentationml/2006/main">
  <p:tag name="AS_UNIQUEID" val="901"/>
</p:tagLst>
</file>

<file path=ppt/tags/tag26.xml><?xml version="1.0" encoding="utf-8"?>
<p:tagLst xmlns:p="http://schemas.openxmlformats.org/presentationml/2006/main">
  <p:tag name="AS_UNIQUEID" val="681"/>
</p:tagLst>
</file>

<file path=ppt/tags/tag260.xml><?xml version="1.0" encoding="utf-8"?>
<p:tagLst xmlns:p="http://schemas.openxmlformats.org/presentationml/2006/main">
  <p:tag name="AS_UNIQUEID" val="655"/>
  <p:tag name="KSO_WM_BEAUTIFY_FLAG" val=""/>
  <p:tag name="KSO_WM_UNIT_FILL_FORE_SCHEMECOLOR_INDEX" val="16"/>
  <p:tag name="KSO_WM_UNIT_FILL_FORE_SCHEMECOLOR_INDEX_BRIGHTNESS" val="-0.1"/>
  <p:tag name="KSO_WM_UNIT_FILL_TYPE" val="1"/>
</p:tagLst>
</file>

<file path=ppt/tags/tag261.xml><?xml version="1.0" encoding="utf-8"?>
<p:tagLst xmlns:p="http://schemas.openxmlformats.org/presentationml/2006/main">
  <p:tag name="AS_UNIQUEID" val="902"/>
</p:tagLst>
</file>

<file path=ppt/tags/tag262.xml><?xml version="1.0" encoding="utf-8"?>
<p:tagLst xmlns:p="http://schemas.openxmlformats.org/presentationml/2006/main">
  <p:tag name="AS_UNIQUEID" val="903"/>
</p:tagLst>
</file>

<file path=ppt/tags/tag263.xml><?xml version="1.0" encoding="utf-8"?>
<p:tagLst xmlns:p="http://schemas.openxmlformats.org/presentationml/2006/main">
  <p:tag name="AS_UNIQUEID" val="904"/>
</p:tagLst>
</file>

<file path=ppt/tags/tag264.xml><?xml version="1.0" encoding="utf-8"?>
<p:tagLst xmlns:p="http://schemas.openxmlformats.org/presentationml/2006/main">
  <p:tag name="AS_UNIQUEID" val="655"/>
  <p:tag name="KSO_WM_BEAUTIFY_FLAG" val=""/>
  <p:tag name="KSO_WM_UNIT_FILL_FORE_SCHEMECOLOR_INDEX" val="16"/>
  <p:tag name="KSO_WM_UNIT_FILL_FORE_SCHEMECOLOR_INDEX_BRIGHTNESS" val="-0.1"/>
  <p:tag name="KSO_WM_UNIT_FILL_TYPE" val="1"/>
</p:tagLst>
</file>

<file path=ppt/tags/tag265.xml><?xml version="1.0" encoding="utf-8"?>
<p:tagLst xmlns:p="http://schemas.openxmlformats.org/presentationml/2006/main">
  <p:tag name="AS_UNIQUEID" val="905"/>
</p:tagLst>
</file>

<file path=ppt/tags/tag266.xml><?xml version="1.0" encoding="utf-8"?>
<p:tagLst xmlns:p="http://schemas.openxmlformats.org/presentationml/2006/main">
  <p:tag name="AS_UNIQUEID" val="906"/>
</p:tagLst>
</file>

<file path=ppt/tags/tag267.xml><?xml version="1.0" encoding="utf-8"?>
<p:tagLst xmlns:p="http://schemas.openxmlformats.org/presentationml/2006/main">
  <p:tag name="AS_UNIQUEID" val="907"/>
</p:tagLst>
</file>

<file path=ppt/tags/tag268.xml><?xml version="1.0" encoding="utf-8"?>
<p:tagLst xmlns:p="http://schemas.openxmlformats.org/presentationml/2006/main">
  <p:tag name="AS_UNIQUEID" val="908"/>
</p:tagLst>
</file>

<file path=ppt/tags/tag269.xml><?xml version="1.0" encoding="utf-8"?>
<p:tagLst xmlns:p="http://schemas.openxmlformats.org/presentationml/2006/main">
  <p:tag name="AS_UNIQUEID" val="655"/>
  <p:tag name="KSO_WM_BEAUTIFY_FLAG" val=""/>
  <p:tag name="KSO_WM_UNIT_FILL_FORE_SCHEMECOLOR_INDEX" val="16"/>
  <p:tag name="KSO_WM_UNIT_FILL_FORE_SCHEMECOLOR_INDEX_BRIGHTNESS" val="-0.1"/>
  <p:tag name="KSO_WM_UNIT_FILL_TYPE" val="1"/>
</p:tagLst>
</file>

<file path=ppt/tags/tag27.xml><?xml version="1.0" encoding="utf-8"?>
<p:tagLst xmlns:p="http://schemas.openxmlformats.org/presentationml/2006/main">
  <p:tag name="AS_UNIQUEID" val="682"/>
</p:tagLst>
</file>

<file path=ppt/tags/tag270.xml><?xml version="1.0" encoding="utf-8"?>
<p:tagLst xmlns:p="http://schemas.openxmlformats.org/presentationml/2006/main">
  <p:tag name="AS_UNIQUEID" val="909"/>
</p:tagLst>
</file>

<file path=ppt/tags/tag271.xml><?xml version="1.0" encoding="utf-8"?>
<p:tagLst xmlns:p="http://schemas.openxmlformats.org/presentationml/2006/main">
  <p:tag name="AS_UNIQUEID" val="910"/>
</p:tagLst>
</file>

<file path=ppt/tags/tag272.xml><?xml version="1.0" encoding="utf-8"?>
<p:tagLst xmlns:p="http://schemas.openxmlformats.org/presentationml/2006/main">
  <p:tag name="AS_UNIQUEID" val="911"/>
</p:tagLst>
</file>

<file path=ppt/tags/tag273.xml><?xml version="1.0" encoding="utf-8"?>
<p:tagLst xmlns:p="http://schemas.openxmlformats.org/presentationml/2006/main">
  <p:tag name="AS_UNIQUEID" val="912"/>
</p:tagLst>
</file>

<file path=ppt/tags/tag274.xml><?xml version="1.0" encoding="utf-8"?>
<p:tagLst xmlns:p="http://schemas.openxmlformats.org/presentationml/2006/main">
  <p:tag name="AS_UNIQUEID" val="913"/>
</p:tagLst>
</file>

<file path=ppt/tags/tag275.xml><?xml version="1.0" encoding="utf-8"?>
<p:tagLst xmlns:p="http://schemas.openxmlformats.org/presentationml/2006/main">
  <p:tag name="AS_UNIQUEID" val="914"/>
</p:tagLst>
</file>

<file path=ppt/tags/tag276.xml><?xml version="1.0" encoding="utf-8"?>
<p:tagLst xmlns:p="http://schemas.openxmlformats.org/presentationml/2006/main">
  <p:tag name="AS_UNIQUEID" val="915"/>
</p:tagLst>
</file>

<file path=ppt/tags/tag277.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278.xml><?xml version="1.0" encoding="utf-8"?>
<p:tagLst xmlns:p="http://schemas.openxmlformats.org/presentationml/2006/main">
  <p:tag name="AS_UNIQUEID" val="916"/>
</p:tagLst>
</file>

<file path=ppt/tags/tag279.xml><?xml version="1.0" encoding="utf-8"?>
<p:tagLst xmlns:p="http://schemas.openxmlformats.org/presentationml/2006/main">
  <p:tag name="AS_UNIQUEID" val="917"/>
</p:tagLst>
</file>

<file path=ppt/tags/tag28.xml><?xml version="1.0" encoding="utf-8"?>
<p:tagLst xmlns:p="http://schemas.openxmlformats.org/presentationml/2006/main">
  <p:tag name="AS_UNIQUEID" val="683"/>
</p:tagLst>
</file>

<file path=ppt/tags/tag280.xml><?xml version="1.0" encoding="utf-8"?>
<p:tagLst xmlns:p="http://schemas.openxmlformats.org/presentationml/2006/main">
  <p:tag name="AS_UNIQUEID" val="918"/>
</p:tagLst>
</file>

<file path=ppt/tags/tag281.xml><?xml version="1.0" encoding="utf-8"?>
<p:tagLst xmlns:p="http://schemas.openxmlformats.org/presentationml/2006/main">
  <p:tag name="AS_UNIQUEID" val="919"/>
</p:tagLst>
</file>

<file path=ppt/tags/tag282.xml><?xml version="1.0" encoding="utf-8"?>
<p:tagLst xmlns:p="http://schemas.openxmlformats.org/presentationml/2006/main">
  <p:tag name="AS_UNIQUEID" val="920"/>
</p:tagLst>
</file>

<file path=ppt/tags/tag283.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284.xml><?xml version="1.0" encoding="utf-8"?>
<p:tagLst xmlns:p="http://schemas.openxmlformats.org/presentationml/2006/main">
  <p:tag name="AS_UNIQUEID" val="921"/>
</p:tagLst>
</file>

<file path=ppt/tags/tag285.xml><?xml version="1.0" encoding="utf-8"?>
<p:tagLst xmlns:p="http://schemas.openxmlformats.org/presentationml/2006/main">
  <p:tag name="AS_UNIQUEID" val="922"/>
  <p:tag name="KSO_WM_BEAUTIFY_FLAG" val=""/>
</p:tagLst>
</file>

<file path=ppt/tags/tag286.xml><?xml version="1.0" encoding="utf-8"?>
<p:tagLst xmlns:p="http://schemas.openxmlformats.org/presentationml/2006/main">
  <p:tag name="AS_UNIQUEID" val="923"/>
  <p:tag name="TABLE_ENDDRAG_ORIGIN_RECT" val="837*221"/>
  <p:tag name="TABLE_ENDDRAG_RECT" val="52*130*837*221"/>
</p:tagLst>
</file>

<file path=ppt/tags/tag287.xml><?xml version="1.0" encoding="utf-8"?>
<p:tagLst xmlns:p="http://schemas.openxmlformats.org/presentationml/2006/main">
  <p:tag name="AS_UNIQUEID" val="924"/>
</p:tagLst>
</file>

<file path=ppt/tags/tag288.xml><?xml version="1.0" encoding="utf-8"?>
<p:tagLst xmlns:p="http://schemas.openxmlformats.org/presentationml/2006/main">
  <p:tag name="AS_UNIQUEID" val="925"/>
</p:tagLst>
</file>

<file path=ppt/tags/tag289.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29.xml><?xml version="1.0" encoding="utf-8"?>
<p:tagLst xmlns:p="http://schemas.openxmlformats.org/presentationml/2006/main">
  <p:tag name="AS_UNIQUEID" val="684"/>
</p:tagLst>
</file>

<file path=ppt/tags/tag290.xml><?xml version="1.0" encoding="utf-8"?>
<p:tagLst xmlns:p="http://schemas.openxmlformats.org/presentationml/2006/main">
  <p:tag name="AS_UNIQUEID" val="926"/>
</p:tagLst>
</file>

<file path=ppt/tags/tag291.xml><?xml version="1.0" encoding="utf-8"?>
<p:tagLst xmlns:p="http://schemas.openxmlformats.org/presentationml/2006/main">
  <p:tag name="AS_UNIQUEID" val="927"/>
  <p:tag name="KSO_WM_BEAUTIFY_FLAG" val=""/>
</p:tagLst>
</file>

<file path=ppt/tags/tag292.xml><?xml version="1.0" encoding="utf-8"?>
<p:tagLst xmlns:p="http://schemas.openxmlformats.org/presentationml/2006/main">
  <p:tag name="AS_UNIQUEID" val="928"/>
</p:tagLst>
</file>

<file path=ppt/tags/tag293.xml><?xml version="1.0" encoding="utf-8"?>
<p:tagLst xmlns:p="http://schemas.openxmlformats.org/presentationml/2006/main">
  <p:tag name="AS_UNIQUEID" val="929"/>
</p:tagLst>
</file>

<file path=ppt/tags/tag294.xml><?xml version="1.0" encoding="utf-8"?>
<p:tagLst xmlns:p="http://schemas.openxmlformats.org/presentationml/2006/main">
  <p:tag name="AS_UNIQUEID" val="930"/>
  <p:tag name="TABLE_ENDDRAG_ORIGIN_RECT" val="939*404"/>
  <p:tag name="TABLE_ENDDRAG_RECT" val="20*122*939*404"/>
</p:tagLst>
</file>

<file path=ppt/tags/tag295.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296.xml><?xml version="1.0" encoding="utf-8"?>
<p:tagLst xmlns:p="http://schemas.openxmlformats.org/presentationml/2006/main">
  <p:tag name="AS_UNIQUEID" val="931"/>
</p:tagLst>
</file>

<file path=ppt/tags/tag297.xml><?xml version="1.0" encoding="utf-8"?>
<p:tagLst xmlns:p="http://schemas.openxmlformats.org/presentationml/2006/main">
  <p:tag name="AS_UNIQUEID" val="932"/>
  <p:tag name="KSO_WM_BEAUTIFY_FLAG" val=""/>
</p:tagLst>
</file>

<file path=ppt/tags/tag298.xml><?xml version="1.0" encoding="utf-8"?>
<p:tagLst xmlns:p="http://schemas.openxmlformats.org/presentationml/2006/main">
  <p:tag name="AS_UNIQUEID" val="933"/>
</p:tagLst>
</file>

<file path=ppt/tags/tag299.xml><?xml version="1.0" encoding="utf-8"?>
<p:tagLst xmlns:p="http://schemas.openxmlformats.org/presentationml/2006/main">
  <p:tag name="AS_UNIQUEID" val="934"/>
</p:tagLst>
</file>

<file path=ppt/tags/tag3.xml><?xml version="1.0" encoding="utf-8"?>
<p:tagLst xmlns:p="http://schemas.openxmlformats.org/presentationml/2006/main">
  <p:tag name="AS_UNIQUEID" val="658"/>
</p:tagLst>
</file>

<file path=ppt/tags/tag30.xml><?xml version="1.0" encoding="utf-8"?>
<p:tagLst xmlns:p="http://schemas.openxmlformats.org/presentationml/2006/main">
  <p:tag name="AS_UNIQUEID" val="685"/>
</p:tagLst>
</file>

<file path=ppt/tags/tag300.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301.xml><?xml version="1.0" encoding="utf-8"?>
<p:tagLst xmlns:p="http://schemas.openxmlformats.org/presentationml/2006/main">
  <p:tag name="AS_UNIQUEID" val="935"/>
</p:tagLst>
</file>

<file path=ppt/tags/tag302.xml><?xml version="1.0" encoding="utf-8"?>
<p:tagLst xmlns:p="http://schemas.openxmlformats.org/presentationml/2006/main">
  <p:tag name="AS_UNIQUEID" val="936"/>
  <p:tag name="KSO_WM_BEAUTIFY_FLAG" val=""/>
</p:tagLst>
</file>

<file path=ppt/tags/tag303.xml><?xml version="1.0" encoding="utf-8"?>
<p:tagLst xmlns:p="http://schemas.openxmlformats.org/presentationml/2006/main">
  <p:tag name="AS_UNIQUEID" val="937"/>
</p:tagLst>
</file>

<file path=ppt/tags/tag304.xml><?xml version="1.0" encoding="utf-8"?>
<p:tagLst xmlns:p="http://schemas.openxmlformats.org/presentationml/2006/main">
  <p:tag name="AS_UNIQUEID" val="938"/>
</p:tagLst>
</file>

<file path=ppt/tags/tag305.xml><?xml version="1.0" encoding="utf-8"?>
<p:tagLst xmlns:p="http://schemas.openxmlformats.org/presentationml/2006/main">
  <p:tag name="AS_UNIQUEID" val="939"/>
</p:tagLst>
</file>

<file path=ppt/tags/tag306.xml><?xml version="1.0" encoding="utf-8"?>
<p:tagLst xmlns:p="http://schemas.openxmlformats.org/presentationml/2006/main">
  <p:tag name="AS_UNIQUEID" val="940"/>
</p:tagLst>
</file>

<file path=ppt/tags/tag307.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308.xml><?xml version="1.0" encoding="utf-8"?>
<p:tagLst xmlns:p="http://schemas.openxmlformats.org/presentationml/2006/main">
  <p:tag name="AS_UNIQUEID" val="941"/>
</p:tagLst>
</file>

<file path=ppt/tags/tag309.xml><?xml version="1.0" encoding="utf-8"?>
<p:tagLst xmlns:p="http://schemas.openxmlformats.org/presentationml/2006/main">
  <p:tag name="AS_UNIQUEID" val="942"/>
  <p:tag name="KSO_WM_BEAUTIFY_FLAG" val=""/>
</p:tagLst>
</file>

<file path=ppt/tags/tag31.xml><?xml version="1.0" encoding="utf-8"?>
<p:tagLst xmlns:p="http://schemas.openxmlformats.org/presentationml/2006/main">
  <p:tag name="AS_UNIQUEID" val="686"/>
</p:tagLst>
</file>

<file path=ppt/tags/tag310.xml><?xml version="1.0" encoding="utf-8"?>
<p:tagLst xmlns:p="http://schemas.openxmlformats.org/presentationml/2006/main">
  <p:tag name="AS_UNIQUEID" val="943"/>
</p:tagLst>
</file>

<file path=ppt/tags/tag311.xml><?xml version="1.0" encoding="utf-8"?>
<p:tagLst xmlns:p="http://schemas.openxmlformats.org/presentationml/2006/main">
  <p:tag name="AS_UNIQUEID" val="944"/>
</p:tagLst>
</file>

<file path=ppt/tags/tag312.xml><?xml version="1.0" encoding="utf-8"?>
<p:tagLst xmlns:p="http://schemas.openxmlformats.org/presentationml/2006/main">
  <p:tag name="AS_UNIQUEID" val="945"/>
</p:tagLst>
</file>

<file path=ppt/tags/tag313.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314.xml><?xml version="1.0" encoding="utf-8"?>
<p:tagLst xmlns:p="http://schemas.openxmlformats.org/presentationml/2006/main">
  <p:tag name="AS_UNIQUEID" val="946"/>
</p:tagLst>
</file>

<file path=ppt/tags/tag315.xml><?xml version="1.0" encoding="utf-8"?>
<p:tagLst xmlns:p="http://schemas.openxmlformats.org/presentationml/2006/main">
  <p:tag name="AS_UNIQUEID" val="947"/>
  <p:tag name="KSO_WM_BEAUTIFY_FLAG" val=""/>
</p:tagLst>
</file>

<file path=ppt/tags/tag316.xml><?xml version="1.0" encoding="utf-8"?>
<p:tagLst xmlns:p="http://schemas.openxmlformats.org/presentationml/2006/main">
  <p:tag name="AS_UNIQUEID" val="948"/>
</p:tagLst>
</file>

<file path=ppt/tags/tag317.xml><?xml version="1.0" encoding="utf-8"?>
<p:tagLst xmlns:p="http://schemas.openxmlformats.org/presentationml/2006/main">
  <p:tag name="AS_UNIQUEID" val="949"/>
</p:tagLst>
</file>

<file path=ppt/tags/tag318.xml><?xml version="1.0" encoding="utf-8"?>
<p:tagLst xmlns:p="http://schemas.openxmlformats.org/presentationml/2006/main">
  <p:tag name="AS_UNIQUEID" val="950"/>
</p:tagLst>
</file>

<file path=ppt/tags/tag319.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32.xml><?xml version="1.0" encoding="utf-8"?>
<p:tagLst xmlns:p="http://schemas.openxmlformats.org/presentationml/2006/main">
  <p:tag name="AS_UNIQUEID" val="687"/>
</p:tagLst>
</file>

<file path=ppt/tags/tag320.xml><?xml version="1.0" encoding="utf-8"?>
<p:tagLst xmlns:p="http://schemas.openxmlformats.org/presentationml/2006/main">
  <p:tag name="AS_UNIQUEID" val="951"/>
</p:tagLst>
</file>

<file path=ppt/tags/tag321.xml><?xml version="1.0" encoding="utf-8"?>
<p:tagLst xmlns:p="http://schemas.openxmlformats.org/presentationml/2006/main">
  <p:tag name="AS_UNIQUEID" val="952"/>
</p:tagLst>
</file>

<file path=ppt/tags/tag322.xml><?xml version="1.0" encoding="utf-8"?>
<p:tagLst xmlns:p="http://schemas.openxmlformats.org/presentationml/2006/main">
  <p:tag name="AS_UNIQUEID" val="655"/>
  <p:tag name="KSO_WM_BEAUTIFY_FLAG" val=""/>
  <p:tag name="KSO_WM_UNIT_FILL_FORE_SCHEMECOLOR_INDEX" val="16"/>
  <p:tag name="KSO_WM_UNIT_FILL_FORE_SCHEMECOLOR_INDEX_BRIGHTNESS" val="-0.1"/>
  <p:tag name="KSO_WM_UNIT_FILL_TYPE" val="1"/>
</p:tagLst>
</file>

<file path=ppt/tags/tag323.xml><?xml version="1.0" encoding="utf-8"?>
<p:tagLst xmlns:p="http://schemas.openxmlformats.org/presentationml/2006/main">
  <p:tag name="AS_UNIQUEID" val="953"/>
</p:tagLst>
</file>

<file path=ppt/tags/tag324.xml><?xml version="1.0" encoding="utf-8"?>
<p:tagLst xmlns:p="http://schemas.openxmlformats.org/presentationml/2006/main">
  <p:tag name="AS_UNIQUEID" val="954"/>
</p:tagLst>
</file>

<file path=ppt/tags/tag325.xml><?xml version="1.0" encoding="utf-8"?>
<p:tagLst xmlns:p="http://schemas.openxmlformats.org/presentationml/2006/main">
  <p:tag name="AS_UNIQUEID" val="955"/>
</p:tagLst>
</file>

<file path=ppt/tags/tag326.xml><?xml version="1.0" encoding="utf-8"?>
<p:tagLst xmlns:p="http://schemas.openxmlformats.org/presentationml/2006/main">
  <p:tag name="AS_UNIQUEID" val="956"/>
</p:tagLst>
</file>

<file path=ppt/tags/tag327.xml><?xml version="1.0" encoding="utf-8"?>
<p:tagLst xmlns:p="http://schemas.openxmlformats.org/presentationml/2006/main">
  <p:tag name="AS_UNIQUEID" val="957"/>
</p:tagLst>
</file>

<file path=ppt/tags/tag328.xml><?xml version="1.0" encoding="utf-8"?>
<p:tagLst xmlns:p="http://schemas.openxmlformats.org/presentationml/2006/main">
  <p:tag name="AS_UNIQUEID" val="958"/>
</p:tagLst>
</file>

<file path=ppt/tags/tag329.xml><?xml version="1.0" encoding="utf-8"?>
<p:tagLst xmlns:p="http://schemas.openxmlformats.org/presentationml/2006/main">
  <p:tag name="AS_UNIQUEID" val="959"/>
</p:tagLst>
</file>

<file path=ppt/tags/tag33.xml><?xml version="1.0" encoding="utf-8"?>
<p:tagLst xmlns:p="http://schemas.openxmlformats.org/presentationml/2006/main">
  <p:tag name="AS_UNIQUEID" val="688"/>
</p:tagLst>
</file>

<file path=ppt/tags/tag330.xml><?xml version="1.0" encoding="utf-8"?>
<p:tagLst xmlns:p="http://schemas.openxmlformats.org/presentationml/2006/main">
  <p:tag name="AS_UNIQUEID" val="960"/>
</p:tagLst>
</file>

<file path=ppt/tags/tag331.xml><?xml version="1.0" encoding="utf-8"?>
<p:tagLst xmlns:p="http://schemas.openxmlformats.org/presentationml/2006/main">
  <p:tag name="AS_UNIQUEID" val="961"/>
</p:tagLst>
</file>

<file path=ppt/tags/tag332.xml><?xml version="1.0" encoding="utf-8"?>
<p:tagLst xmlns:p="http://schemas.openxmlformats.org/presentationml/2006/main">
  <p:tag name="AS_UNIQUEID" val="962"/>
</p:tagLst>
</file>

<file path=ppt/tags/tag333.xml><?xml version="1.0" encoding="utf-8"?>
<p:tagLst xmlns:p="http://schemas.openxmlformats.org/presentationml/2006/main">
  <p:tag name="AS_UNIQUEID" val="963"/>
</p:tagLst>
</file>

<file path=ppt/tags/tag334.xml><?xml version="1.0" encoding="utf-8"?>
<p:tagLst xmlns:p="http://schemas.openxmlformats.org/presentationml/2006/main">
  <p:tag name="AS_UNIQUEID" val="964"/>
</p:tagLst>
</file>

<file path=ppt/tags/tag335.xml><?xml version="1.0" encoding="utf-8"?>
<p:tagLst xmlns:p="http://schemas.openxmlformats.org/presentationml/2006/main">
  <p:tag name="AS_UNIQUEID" val="965"/>
</p:tagLst>
</file>

<file path=ppt/tags/tag336.xml><?xml version="1.0" encoding="utf-8"?>
<p:tagLst xmlns:p="http://schemas.openxmlformats.org/presentationml/2006/main">
  <p:tag name="AS_UNIQUEID" val="966"/>
</p:tagLst>
</file>

<file path=ppt/tags/tag337.xml><?xml version="1.0" encoding="utf-8"?>
<p:tagLst xmlns:p="http://schemas.openxmlformats.org/presentationml/2006/main">
  <p:tag name="AS_UNIQUEID" val="967"/>
</p:tagLst>
</file>

<file path=ppt/tags/tag338.xml><?xml version="1.0" encoding="utf-8"?>
<p:tagLst xmlns:p="http://schemas.openxmlformats.org/presentationml/2006/main">
  <p:tag name="AS_UNIQUEID" val="968"/>
</p:tagLst>
</file>

<file path=ppt/tags/tag339.xml><?xml version="1.0" encoding="utf-8"?>
<p:tagLst xmlns:p="http://schemas.openxmlformats.org/presentationml/2006/main">
  <p:tag name="AS_UNIQUEID" val="969"/>
</p:tagLst>
</file>

<file path=ppt/tags/tag34.xml><?xml version="1.0" encoding="utf-8"?>
<p:tagLst xmlns:p="http://schemas.openxmlformats.org/presentationml/2006/main">
  <p:tag name="AS_UNIQUEID" val="689"/>
</p:tagLst>
</file>

<file path=ppt/tags/tag340.xml><?xml version="1.0" encoding="utf-8"?>
<p:tagLst xmlns:p="http://schemas.openxmlformats.org/presentationml/2006/main">
  <p:tag name="AS_UNIQUEID" val="970"/>
</p:tagLst>
</file>

<file path=ppt/tags/tag341.xml><?xml version="1.0" encoding="utf-8"?>
<p:tagLst xmlns:p="http://schemas.openxmlformats.org/presentationml/2006/main">
  <p:tag name="AS_UNIQUEID" val="971"/>
</p:tagLst>
</file>

<file path=ppt/tags/tag342.xml><?xml version="1.0" encoding="utf-8"?>
<p:tagLst xmlns:p="http://schemas.openxmlformats.org/presentationml/2006/main">
  <p:tag name="AS_UNIQUEID" val="972"/>
</p:tagLst>
</file>

<file path=ppt/tags/tag343.xml><?xml version="1.0" encoding="utf-8"?>
<p:tagLst xmlns:p="http://schemas.openxmlformats.org/presentationml/2006/main">
  <p:tag name="AS_UNIQUEID" val="973"/>
</p:tagLst>
</file>

<file path=ppt/tags/tag344.xml><?xml version="1.0" encoding="utf-8"?>
<p:tagLst xmlns:p="http://schemas.openxmlformats.org/presentationml/2006/main">
  <p:tag name="AS_UNIQUEID" val="974"/>
</p:tagLst>
</file>

<file path=ppt/tags/tag345.xml><?xml version="1.0" encoding="utf-8"?>
<p:tagLst xmlns:p="http://schemas.openxmlformats.org/presentationml/2006/main">
  <p:tag name="AS_UNIQUEID" val="975"/>
</p:tagLst>
</file>

<file path=ppt/tags/tag346.xml><?xml version="1.0" encoding="utf-8"?>
<p:tagLst xmlns:p="http://schemas.openxmlformats.org/presentationml/2006/main">
  <p:tag name="AS_UNIQUEID" val="976"/>
</p:tagLst>
</file>

<file path=ppt/tags/tag347.xml><?xml version="1.0" encoding="utf-8"?>
<p:tagLst xmlns:p="http://schemas.openxmlformats.org/presentationml/2006/main">
  <p:tag name="AS_UNIQUEID" val="977"/>
</p:tagLst>
</file>

<file path=ppt/tags/tag348.xml><?xml version="1.0" encoding="utf-8"?>
<p:tagLst xmlns:p="http://schemas.openxmlformats.org/presentationml/2006/main">
  <p:tag name="AS_UNIQUEID" val="978"/>
</p:tagLst>
</file>

<file path=ppt/tags/tag349.xml><?xml version="1.0" encoding="utf-8"?>
<p:tagLst xmlns:p="http://schemas.openxmlformats.org/presentationml/2006/main">
  <p:tag name="AS_UNIQUEID" val="979"/>
</p:tagLst>
</file>

<file path=ppt/tags/tag35.xml><?xml version="1.0" encoding="utf-8"?>
<p:tagLst xmlns:p="http://schemas.openxmlformats.org/presentationml/2006/main">
  <p:tag name="AS_UNIQUEID" val="690"/>
</p:tagLst>
</file>

<file path=ppt/tags/tag350.xml><?xml version="1.0" encoding="utf-8"?>
<p:tagLst xmlns:p="http://schemas.openxmlformats.org/presentationml/2006/main">
  <p:tag name="AS_UNIQUEID" val="980"/>
</p:tagLst>
</file>

<file path=ppt/tags/tag351.xml><?xml version="1.0" encoding="utf-8"?>
<p:tagLst xmlns:p="http://schemas.openxmlformats.org/presentationml/2006/main">
  <p:tag name="AS_UNIQUEID" val="981"/>
</p:tagLst>
</file>

<file path=ppt/tags/tag352.xml><?xml version="1.0" encoding="utf-8"?>
<p:tagLst xmlns:p="http://schemas.openxmlformats.org/presentationml/2006/main">
  <p:tag name="AS_UNIQUEID" val="982"/>
</p:tagLst>
</file>

<file path=ppt/tags/tag353.xml><?xml version="1.0" encoding="utf-8"?>
<p:tagLst xmlns:p="http://schemas.openxmlformats.org/presentationml/2006/main">
  <p:tag name="AS_OS" val="Unix 3.10 unknown"/>
  <p:tag name="AS_RELEASE_DATE" val="2023.03.31"/>
  <p:tag name="AS_TITLE" val="Aspose.Slides for Java"/>
  <p:tag name="AS_VERSION" val="23.3"/>
  <p:tag name="ISPRING_PRESENTATION_TITLE" val="PowerPoint 演示文稿"/>
</p:tagLst>
</file>

<file path=ppt/tags/tag36.xml><?xml version="1.0" encoding="utf-8"?>
<p:tagLst xmlns:p="http://schemas.openxmlformats.org/presentationml/2006/main">
  <p:tag name="AS_UNIQUEID" val="691"/>
</p:tagLst>
</file>

<file path=ppt/tags/tag37.xml><?xml version="1.0" encoding="utf-8"?>
<p:tagLst xmlns:p="http://schemas.openxmlformats.org/presentationml/2006/main">
  <p:tag name="AS_UNIQUEID" val="692"/>
</p:tagLst>
</file>

<file path=ppt/tags/tag38.xml><?xml version="1.0" encoding="utf-8"?>
<p:tagLst xmlns:p="http://schemas.openxmlformats.org/presentationml/2006/main">
  <p:tag name="AS_UNIQUEID" val="693"/>
</p:tagLst>
</file>

<file path=ppt/tags/tag39.xml><?xml version="1.0" encoding="utf-8"?>
<p:tagLst xmlns:p="http://schemas.openxmlformats.org/presentationml/2006/main">
  <p:tag name="AS_UNIQUEID" val="694"/>
</p:tagLst>
</file>

<file path=ppt/tags/tag4.xml><?xml version="1.0" encoding="utf-8"?>
<p:tagLst xmlns:p="http://schemas.openxmlformats.org/presentationml/2006/main">
  <p:tag name="AS_UNIQUEID" val="659"/>
</p:tagLst>
</file>

<file path=ppt/tags/tag40.xml><?xml version="1.0" encoding="utf-8"?>
<p:tagLst xmlns:p="http://schemas.openxmlformats.org/presentationml/2006/main">
  <p:tag name="AS_UNIQUEID" val="695"/>
</p:tagLst>
</file>

<file path=ppt/tags/tag41.xml><?xml version="1.0" encoding="utf-8"?>
<p:tagLst xmlns:p="http://schemas.openxmlformats.org/presentationml/2006/main">
  <p:tag name="AS_UNIQUEID" val="696"/>
</p:tagLst>
</file>

<file path=ppt/tags/tag42.xml><?xml version="1.0" encoding="utf-8"?>
<p:tagLst xmlns:p="http://schemas.openxmlformats.org/presentationml/2006/main">
  <p:tag name="AS_UNIQUEID" val="697"/>
</p:tagLst>
</file>

<file path=ppt/tags/tag43.xml><?xml version="1.0" encoding="utf-8"?>
<p:tagLst xmlns:p="http://schemas.openxmlformats.org/presentationml/2006/main">
  <p:tag name="AS_UNIQUEID" val="698"/>
</p:tagLst>
</file>

<file path=ppt/tags/tag44.xml><?xml version="1.0" encoding="utf-8"?>
<p:tagLst xmlns:p="http://schemas.openxmlformats.org/presentationml/2006/main">
  <p:tag name="AS_UNIQUEID" val="699"/>
</p:tagLst>
</file>

<file path=ppt/tags/tag45.xml><?xml version="1.0" encoding="utf-8"?>
<p:tagLst xmlns:p="http://schemas.openxmlformats.org/presentationml/2006/main">
  <p:tag name="AS_UNIQUEID" val="700"/>
</p:tagLst>
</file>

<file path=ppt/tags/tag46.xml><?xml version="1.0" encoding="utf-8"?>
<p:tagLst xmlns:p="http://schemas.openxmlformats.org/presentationml/2006/main">
  <p:tag name="AS_UNIQUEID" val="701"/>
</p:tagLst>
</file>

<file path=ppt/tags/tag47.xml><?xml version="1.0" encoding="utf-8"?>
<p:tagLst xmlns:p="http://schemas.openxmlformats.org/presentationml/2006/main">
  <p:tag name="AS_UNIQUEID" val="702"/>
</p:tagLst>
</file>

<file path=ppt/tags/tag48.xml><?xml version="1.0" encoding="utf-8"?>
<p:tagLst xmlns:p="http://schemas.openxmlformats.org/presentationml/2006/main">
  <p:tag name="AS_UNIQUEID" val="703"/>
</p:tagLst>
</file>

<file path=ppt/tags/tag49.xml><?xml version="1.0" encoding="utf-8"?>
<p:tagLst xmlns:p="http://schemas.openxmlformats.org/presentationml/2006/main">
  <p:tag name="AS_UNIQUEID" val="704"/>
</p:tagLst>
</file>

<file path=ppt/tags/tag5.xml><?xml version="1.0" encoding="utf-8"?>
<p:tagLst xmlns:p="http://schemas.openxmlformats.org/presentationml/2006/main">
  <p:tag name="AS_UNIQUEID" val="660"/>
</p:tagLst>
</file>

<file path=ppt/tags/tag50.xml><?xml version="1.0" encoding="utf-8"?>
<p:tagLst xmlns:p="http://schemas.openxmlformats.org/presentationml/2006/main">
  <p:tag name="AS_UNIQUEID" val="705"/>
</p:tagLst>
</file>

<file path=ppt/tags/tag51.xml><?xml version="1.0" encoding="utf-8"?>
<p:tagLst xmlns:p="http://schemas.openxmlformats.org/presentationml/2006/main">
  <p:tag name="AS_UNIQUEID" val="706"/>
</p:tagLst>
</file>

<file path=ppt/tags/tag52.xml><?xml version="1.0" encoding="utf-8"?>
<p:tagLst xmlns:p="http://schemas.openxmlformats.org/presentationml/2006/main">
  <p:tag name="AS_UNIQUEID" val="707"/>
</p:tagLst>
</file>

<file path=ppt/tags/tag53.xml><?xml version="1.0" encoding="utf-8"?>
<p:tagLst xmlns:p="http://schemas.openxmlformats.org/presentationml/2006/main">
  <p:tag name="AS_UNIQUEID" val="708"/>
</p:tagLst>
</file>

<file path=ppt/tags/tag54.xml><?xml version="1.0" encoding="utf-8"?>
<p:tagLst xmlns:p="http://schemas.openxmlformats.org/presentationml/2006/main">
  <p:tag name="AS_UNIQUEID" val="709"/>
</p:tagLst>
</file>

<file path=ppt/tags/tag55.xml><?xml version="1.0" encoding="utf-8"?>
<p:tagLst xmlns:p="http://schemas.openxmlformats.org/presentationml/2006/main">
  <p:tag name="AS_UNIQUEID" val="710"/>
</p:tagLst>
</file>

<file path=ppt/tags/tag56.xml><?xml version="1.0" encoding="utf-8"?>
<p:tagLst xmlns:p="http://schemas.openxmlformats.org/presentationml/2006/main">
  <p:tag name="AS_UNIQUEID" val="711"/>
</p:tagLst>
</file>

<file path=ppt/tags/tag57.xml><?xml version="1.0" encoding="utf-8"?>
<p:tagLst xmlns:p="http://schemas.openxmlformats.org/presentationml/2006/main">
  <p:tag name="AS_UNIQUEID" val="712"/>
</p:tagLst>
</file>

<file path=ppt/tags/tag58.xml><?xml version="1.0" encoding="utf-8"?>
<p:tagLst xmlns:p="http://schemas.openxmlformats.org/presentationml/2006/main">
  <p:tag name="AS_UNIQUEID" val="713"/>
</p:tagLst>
</file>

<file path=ppt/tags/tag59.xml><?xml version="1.0" encoding="utf-8"?>
<p:tagLst xmlns:p="http://schemas.openxmlformats.org/presentationml/2006/main">
  <p:tag name="AS_UNIQUEID" val="714"/>
</p:tagLst>
</file>

<file path=ppt/tags/tag6.xml><?xml version="1.0" encoding="utf-8"?>
<p:tagLst xmlns:p="http://schemas.openxmlformats.org/presentationml/2006/main">
  <p:tag name="AS_UNIQUEID" val="661"/>
</p:tagLst>
</file>

<file path=ppt/tags/tag60.xml><?xml version="1.0" encoding="utf-8"?>
<p:tagLst xmlns:p="http://schemas.openxmlformats.org/presentationml/2006/main">
  <p:tag name="AS_UNIQUEID" val="715"/>
</p:tagLst>
</file>

<file path=ppt/tags/tag61.xml><?xml version="1.0" encoding="utf-8"?>
<p:tagLst xmlns:p="http://schemas.openxmlformats.org/presentationml/2006/main">
  <p:tag name="AS_UNIQUEID" val="716"/>
</p:tagLst>
</file>

<file path=ppt/tags/tag62.xml><?xml version="1.0" encoding="utf-8"?>
<p:tagLst xmlns:p="http://schemas.openxmlformats.org/presentationml/2006/main">
  <p:tag name="AS_UNIQUEID" val="717"/>
</p:tagLst>
</file>

<file path=ppt/tags/tag63.xml><?xml version="1.0" encoding="utf-8"?>
<p:tagLst xmlns:p="http://schemas.openxmlformats.org/presentationml/2006/main">
  <p:tag name="AS_UNIQUEID" val="718"/>
</p:tagLst>
</file>

<file path=ppt/tags/tag64.xml><?xml version="1.0" encoding="utf-8"?>
<p:tagLst xmlns:p="http://schemas.openxmlformats.org/presentationml/2006/main">
  <p:tag name="AS_UNIQUEID" val="719"/>
</p:tagLst>
</file>

<file path=ppt/tags/tag65.xml><?xml version="1.0" encoding="utf-8"?>
<p:tagLst xmlns:p="http://schemas.openxmlformats.org/presentationml/2006/main">
  <p:tag name="AS_UNIQUEID" val="720"/>
</p:tagLst>
</file>

<file path=ppt/tags/tag66.xml><?xml version="1.0" encoding="utf-8"?>
<p:tagLst xmlns:p="http://schemas.openxmlformats.org/presentationml/2006/main">
  <p:tag name="AS_UNIQUEID" val="721"/>
</p:tagLst>
</file>

<file path=ppt/tags/tag67.xml><?xml version="1.0" encoding="utf-8"?>
<p:tagLst xmlns:p="http://schemas.openxmlformats.org/presentationml/2006/main">
  <p:tag name="AS_UNIQUEID" val="722"/>
</p:tagLst>
</file>

<file path=ppt/tags/tag68.xml><?xml version="1.0" encoding="utf-8"?>
<p:tagLst xmlns:p="http://schemas.openxmlformats.org/presentationml/2006/main">
  <p:tag name="AS_UNIQUEID" val="723"/>
</p:tagLst>
</file>

<file path=ppt/tags/tag69.xml><?xml version="1.0" encoding="utf-8"?>
<p:tagLst xmlns:p="http://schemas.openxmlformats.org/presentationml/2006/main">
  <p:tag name="AS_UNIQUEID" val="724"/>
</p:tagLst>
</file>

<file path=ppt/tags/tag7.xml><?xml version="1.0" encoding="utf-8"?>
<p:tagLst xmlns:p="http://schemas.openxmlformats.org/presentationml/2006/main">
  <p:tag name="AS_UNIQUEID" val="662"/>
</p:tagLst>
</file>

<file path=ppt/tags/tag70.xml><?xml version="1.0" encoding="utf-8"?>
<p:tagLst xmlns:p="http://schemas.openxmlformats.org/presentationml/2006/main">
  <p:tag name="AS_UNIQUEID" val="725"/>
</p:tagLst>
</file>

<file path=ppt/tags/tag71.xml><?xml version="1.0" encoding="utf-8"?>
<p:tagLst xmlns:p="http://schemas.openxmlformats.org/presentationml/2006/main">
  <p:tag name="AS_UNIQUEID" val="726"/>
</p:tagLst>
</file>

<file path=ppt/tags/tag72.xml><?xml version="1.0" encoding="utf-8"?>
<p:tagLst xmlns:p="http://schemas.openxmlformats.org/presentationml/2006/main">
  <p:tag name="AS_UNIQUEID" val="727"/>
</p:tagLst>
</file>

<file path=ppt/tags/tag73.xml><?xml version="1.0" encoding="utf-8"?>
<p:tagLst xmlns:p="http://schemas.openxmlformats.org/presentationml/2006/main">
  <p:tag name="AS_UNIQUEID" val="728"/>
</p:tagLst>
</file>

<file path=ppt/tags/tag74.xml><?xml version="1.0" encoding="utf-8"?>
<p:tagLst xmlns:p="http://schemas.openxmlformats.org/presentationml/2006/main">
  <p:tag name="AS_UNIQUEID" val="729"/>
</p:tagLst>
</file>

<file path=ppt/tags/tag75.xml><?xml version="1.0" encoding="utf-8"?>
<p:tagLst xmlns:p="http://schemas.openxmlformats.org/presentationml/2006/main">
  <p:tag name="AS_UNIQUEID" val="730"/>
</p:tagLst>
</file>

<file path=ppt/tags/tag76.xml><?xml version="1.0" encoding="utf-8"?>
<p:tagLst xmlns:p="http://schemas.openxmlformats.org/presentationml/2006/main">
  <p:tag name="AS_UNIQUEID" val="731"/>
</p:tagLst>
</file>

<file path=ppt/tags/tag77.xml><?xml version="1.0" encoding="utf-8"?>
<p:tagLst xmlns:p="http://schemas.openxmlformats.org/presentationml/2006/main">
  <p:tag name="AS_UNIQUEID" val="732"/>
</p:tagLst>
</file>

<file path=ppt/tags/tag78.xml><?xml version="1.0" encoding="utf-8"?>
<p:tagLst xmlns:p="http://schemas.openxmlformats.org/presentationml/2006/main">
  <p:tag name="AS_UNIQUEID" val="733"/>
</p:tagLst>
</file>

<file path=ppt/tags/tag79.xml><?xml version="1.0" encoding="utf-8"?>
<p:tagLst xmlns:p="http://schemas.openxmlformats.org/presentationml/2006/main">
  <p:tag name="AS_UNIQUEID" val="734"/>
</p:tagLst>
</file>

<file path=ppt/tags/tag8.xml><?xml version="1.0" encoding="utf-8"?>
<p:tagLst xmlns:p="http://schemas.openxmlformats.org/presentationml/2006/main">
  <p:tag name="AS_UNIQUEID" val="663"/>
</p:tagLst>
</file>

<file path=ppt/tags/tag80.xml><?xml version="1.0" encoding="utf-8"?>
<p:tagLst xmlns:p="http://schemas.openxmlformats.org/presentationml/2006/main">
  <p:tag name="AS_UNIQUEID" val="735"/>
</p:tagLst>
</file>

<file path=ppt/tags/tag81.xml><?xml version="1.0" encoding="utf-8"?>
<p:tagLst xmlns:p="http://schemas.openxmlformats.org/presentationml/2006/main">
  <p:tag name="AS_UNIQUEID" val="736"/>
</p:tagLst>
</file>

<file path=ppt/tags/tag82.xml><?xml version="1.0" encoding="utf-8"?>
<p:tagLst xmlns:p="http://schemas.openxmlformats.org/presentationml/2006/main">
  <p:tag name="AS_UNIQUEID" val="737"/>
</p:tagLst>
</file>

<file path=ppt/tags/tag83.xml><?xml version="1.0" encoding="utf-8"?>
<p:tagLst xmlns:p="http://schemas.openxmlformats.org/presentationml/2006/main">
  <p:tag name="AS_UNIQUEID" val="738"/>
</p:tagLst>
</file>

<file path=ppt/tags/tag84.xml><?xml version="1.0" encoding="utf-8"?>
<p:tagLst xmlns:p="http://schemas.openxmlformats.org/presentationml/2006/main">
  <p:tag name="AS_UNIQUEID" val="739"/>
</p:tagLst>
</file>

<file path=ppt/tags/tag85.xml><?xml version="1.0" encoding="utf-8"?>
<p:tagLst xmlns:p="http://schemas.openxmlformats.org/presentationml/2006/main">
  <p:tag name="AS_UNIQUEID" val="740"/>
</p:tagLst>
</file>

<file path=ppt/tags/tag86.xml><?xml version="1.0" encoding="utf-8"?>
<p:tagLst xmlns:p="http://schemas.openxmlformats.org/presentationml/2006/main">
  <p:tag name="AS_UNIQUEID" val="741"/>
</p:tagLst>
</file>

<file path=ppt/tags/tag87.xml><?xml version="1.0" encoding="utf-8"?>
<p:tagLst xmlns:p="http://schemas.openxmlformats.org/presentationml/2006/main">
  <p:tag name="AS_UNIQUEID" val="742"/>
</p:tagLst>
</file>

<file path=ppt/tags/tag88.xml><?xml version="1.0" encoding="utf-8"?>
<p:tagLst xmlns:p="http://schemas.openxmlformats.org/presentationml/2006/main">
  <p:tag name="AS_UNIQUEID" val="743"/>
</p:tagLst>
</file>

<file path=ppt/tags/tag89.xml><?xml version="1.0" encoding="utf-8"?>
<p:tagLst xmlns:p="http://schemas.openxmlformats.org/presentationml/2006/main">
  <p:tag name="AS_UNIQUEID" val="744"/>
</p:tagLst>
</file>

<file path=ppt/tags/tag9.xml><?xml version="1.0" encoding="utf-8"?>
<p:tagLst xmlns:p="http://schemas.openxmlformats.org/presentationml/2006/main">
  <p:tag name="AS_UNIQUEID" val="664"/>
</p:tagLst>
</file>

<file path=ppt/tags/tag90.xml><?xml version="1.0" encoding="utf-8"?>
<p:tagLst xmlns:p="http://schemas.openxmlformats.org/presentationml/2006/main">
  <p:tag name="AS_UNIQUEID" val="745"/>
</p:tagLst>
</file>

<file path=ppt/tags/tag91.xml><?xml version="1.0" encoding="utf-8"?>
<p:tagLst xmlns:p="http://schemas.openxmlformats.org/presentationml/2006/main">
  <p:tag name="AS_UNIQUEID" val="746"/>
</p:tagLst>
</file>

<file path=ppt/tags/tag92.xml><?xml version="1.0" encoding="utf-8"?>
<p:tagLst xmlns:p="http://schemas.openxmlformats.org/presentationml/2006/main">
  <p:tag name="AS_UNIQUEID" val="747"/>
</p:tagLst>
</file>

<file path=ppt/tags/tag93.xml><?xml version="1.0" encoding="utf-8"?>
<p:tagLst xmlns:p="http://schemas.openxmlformats.org/presentationml/2006/main">
  <p:tag name="AS_UNIQUEID" val="748"/>
</p:tagLst>
</file>

<file path=ppt/tags/tag94.xml><?xml version="1.0" encoding="utf-8"?>
<p:tagLst xmlns:p="http://schemas.openxmlformats.org/presentationml/2006/main">
  <p:tag name="AS_UNIQUEID" val="749"/>
</p:tagLst>
</file>

<file path=ppt/tags/tag95.xml><?xml version="1.0" encoding="utf-8"?>
<p:tagLst xmlns:p="http://schemas.openxmlformats.org/presentationml/2006/main">
  <p:tag name="AS_UNIQUEID" val="750"/>
</p:tagLst>
</file>

<file path=ppt/tags/tag96.xml><?xml version="1.0" encoding="utf-8"?>
<p:tagLst xmlns:p="http://schemas.openxmlformats.org/presentationml/2006/main">
  <p:tag name="AS_UNIQUEID" val="751"/>
</p:tagLst>
</file>

<file path=ppt/tags/tag97.xml><?xml version="1.0" encoding="utf-8"?>
<p:tagLst xmlns:p="http://schemas.openxmlformats.org/presentationml/2006/main">
  <p:tag name="AS_UNIQUEID" val="752"/>
</p:tagLst>
</file>

<file path=ppt/tags/tag98.xml><?xml version="1.0" encoding="utf-8"?>
<p:tagLst xmlns:p="http://schemas.openxmlformats.org/presentationml/2006/main">
  <p:tag name="AS_UNIQUEID" val="753"/>
</p:tagLst>
</file>

<file path=ppt/tags/tag99.xml><?xml version="1.0" encoding="utf-8"?>
<p:tagLst xmlns:p="http://schemas.openxmlformats.org/presentationml/2006/main">
  <p:tag name="AS_UNIQUEID" val="754"/>
</p:tagLst>
</file>

<file path=ppt/theme/_rels/theme1.xml.rels>&#65279;<?xml version="1.0" encoding="utf-8" standalone="yes"?><Relationships xmlns="http://schemas.openxmlformats.org/package/2006/relationships"><Relationship Id="rId1" Type="http://schemas.openxmlformats.org/officeDocument/2006/relationships/image" Target="../media/image3.jpeg" /></Relationships>
</file>

<file path=ppt/theme/theme1.xml><?xml version="1.0" encoding="utf-8"?>
<a:theme xmlns:r="http://schemas.openxmlformats.org/officeDocument/2006/relationships" xmlns:a="http://schemas.openxmlformats.org/drawingml/2006/main" name="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华文楷体"/>
        <a:cs typeface="Arial"/>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宋体" charset="-122"/>
        <a:cs typeface="Arial"/>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r:embed="rId1">
            <a:duotone>
              <a:schemeClr val="phClr">
                <a:shade val="80000"/>
              </a:schemeClr>
              <a:schemeClr val="phClr">
                <a:tint val="91000"/>
              </a:schemeClr>
            </a:duotone>
          </a:blip>
          <a:tile tx="0" ty="0" sx="40000" sy="50000" flip="y" algn="tl"/>
        </a:blipFill>
      </a:bgFillStyleLst>
    </a:fmtScheme>
  </a:themeElements>
  <a:objectDefaults/>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243</Paragraphs>
  <Slides>38</Slides>
  <Notes>4</Notes>
  <TotalTime>0</TotalTime>
  <HiddenSlides>0</HiddenSlides>
  <MMClips>0</MMClips>
  <ScaleCrop>0</ScaleCrop>
  <HeadingPairs>
    <vt:vector baseType="variant" size="6">
      <vt:variant>
        <vt:lpstr>Fonts used</vt:lpstr>
      </vt:variant>
      <vt:variant>
        <vt:i4>22</vt:i4>
      </vt:variant>
      <vt:variant>
        <vt:lpstr>Theme</vt:lpstr>
      </vt:variant>
      <vt:variant>
        <vt:i4>1</vt:i4>
      </vt:variant>
      <vt:variant>
        <vt:lpstr>Slide Titles</vt:lpstr>
      </vt:variant>
      <vt:variant>
        <vt:i4>38</vt:i4>
      </vt:variant>
    </vt:vector>
  </HeadingPairs>
  <TitlesOfParts>
    <vt:vector baseType="lpstr" size="61">
      <vt:lpstr>Arial</vt:lpstr>
      <vt:lpstr>Century Schoolbook</vt:lpstr>
      <vt:lpstr>华文楷体</vt:lpstr>
      <vt:lpstr>宋体</vt:lpstr>
      <vt:lpstr>Wingdings</vt:lpstr>
      <vt:lpstr>Wingdings 2</vt:lpstr>
      <vt:lpstr>等线 Light</vt:lpstr>
      <vt:lpstr>等线</vt:lpstr>
      <vt:lpstr>微软雅黑</vt:lpstr>
      <vt:lpstr>楷体</vt:lpstr>
      <vt:lpstr>Times New Roman</vt:lpstr>
      <vt:lpstr>黑体</vt:lpstr>
      <vt:lpstr>仿宋</vt:lpstr>
      <vt:lpstr>汉仪旗黑-50简</vt:lpstr>
      <vt:lpstr>汉仪雅酷黑 65W</vt:lpstr>
      <vt:lpstr>思源黑体 CN Light</vt:lpstr>
      <vt:lpstr>方正悠黑体</vt:lpstr>
      <vt:lpstr>幼圆</vt:lpstr>
      <vt:lpstr>PingFang SC</vt:lpstr>
      <vt:lpstr>Calibri</vt:lpstr>
      <vt:lpstr>中山行书百年纪念版</vt:lpstr>
      <vt:lpstr>方正宋刻本秀楷简体</vt:lpstr>
      <vt:lpstr>凸显</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23.0300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2024-04-19T11:21:21.862</cp:lastPrinted>
  <dcterms:created xsi:type="dcterms:W3CDTF">2024-04-19T11:21:21Z</dcterms:created>
  <dcterms:modified xsi:type="dcterms:W3CDTF">2024-04-19T03:21:21Z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