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6.xml" ContentType="application/vnd.openxmlformats-officedocument.theme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slideLayouts/slideLayout53.xml" ContentType="application/vnd.openxmlformats-officedocument.presentationml.slideLayout+xml"/>
  <Override PartName="/ppt/theme/theme7.xml" ContentType="application/vnd.openxmlformats-officedocument.theme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slideLayouts/slideLayout54.xml" ContentType="application/vnd.openxmlformats-officedocument.presentationml.slideLayout+xml"/>
  <Override PartName="/ppt/theme/theme8.xml" ContentType="application/vnd.openxmlformats-officedocument.theme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slideLayouts/slideLayout55.xml" ContentType="application/vnd.openxmlformats-officedocument.presentationml.slideLayout+xml"/>
  <Override PartName="/ppt/theme/theme9.xml" ContentType="application/vnd.openxmlformats-officedocument.theme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slideLayouts/slideLayout56.xml" ContentType="application/vnd.openxmlformats-officedocument.presentationml.slideLayout+xml"/>
  <Override PartName="/ppt/theme/theme10.xml" ContentType="application/vnd.openxmlformats-officedocument.theme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slideLayouts/slideLayout57.xml" ContentType="application/vnd.openxmlformats-officedocument.presentationml.slideLayout+xml"/>
  <Override PartName="/ppt/theme/theme11.xml" ContentType="application/vnd.openxmlformats-officedocument.theme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slideLayouts/slideLayout58.xml" ContentType="application/vnd.openxmlformats-officedocument.presentationml.slideLayout+xml"/>
  <Override PartName="/ppt/theme/theme12.xml" ContentType="application/vnd.openxmlformats-officedocument.theme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slideLayouts/slideLayout59.xml" ContentType="application/vnd.openxmlformats-officedocument.presentationml.slideLayout+xml"/>
  <Override PartName="/ppt/theme/theme13.xml" ContentType="application/vnd.openxmlformats-officedocument.theme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slideLayouts/slideLayout60.xml" ContentType="application/vnd.openxmlformats-officedocument.presentationml.slideLayout+xml"/>
  <Override PartName="/ppt/theme/theme14.xml" ContentType="application/vnd.openxmlformats-officedocument.theme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slideLayouts/slideLayout61.xml" ContentType="application/vnd.openxmlformats-officedocument.presentationml.slideLayout+xml"/>
  <Override PartName="/ppt/theme/theme15.xml" ContentType="application/vnd.openxmlformats-officedocument.theme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slideLayouts/slideLayout62.xml" ContentType="application/vnd.openxmlformats-officedocument.presentationml.slideLayout+xml"/>
  <Override PartName="/ppt/theme/theme16.xml" ContentType="application/vnd.openxmlformats-officedocument.theme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slideLayouts/slideLayout63.xml" ContentType="application/vnd.openxmlformats-officedocument.presentationml.slideLayout+xml"/>
  <Override PartName="/ppt/theme/theme17.xml" ContentType="application/vnd.openxmlformats-officedocument.theme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slideLayouts/slideLayout64.xml" ContentType="application/vnd.openxmlformats-officedocument.presentationml.slideLayout+xml"/>
  <Override PartName="/ppt/theme/theme18.xml" ContentType="application/vnd.openxmlformats-officedocument.theme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slideLayouts/slideLayout65.xml" ContentType="application/vnd.openxmlformats-officedocument.presentationml.slideLayout+xml"/>
  <Override PartName="/ppt/theme/theme19.xml" ContentType="application/vnd.openxmlformats-officedocument.theme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heme/theme20.xml" ContentType="application/vnd.openxmlformats-officedocument.theme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heme/theme21.xml" ContentType="application/vnd.openxmlformats-officedocument.theme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0.xml" ContentType="application/vnd.openxmlformats-officedocument.presentationml.tags+xml"/>
  <Override PartName="/ppt/notesSlides/notesSlide1.xml" ContentType="application/vnd.openxmlformats-officedocument.presentationml.notesSlide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notesSlides/notesSlide2.xml" ContentType="application/vnd.openxmlformats-officedocument.presentationml.notesSlide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notesSlides/notesSlide3.xml" ContentType="application/vnd.openxmlformats-officedocument.presentationml.notesSlide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notesSlides/notesSlide4.xml" ContentType="application/vnd.openxmlformats-officedocument.presentationml.notesSlide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76.xml" ContentType="application/vnd.openxmlformats-officedocument.presentationml.tags+xml"/>
  <Override PartName="/ppt/tags/tag1077.xml" ContentType="application/vnd.openxmlformats-officedocument.presentationml.tags+xml"/>
  <Override PartName="/ppt/tags/tag1078.xml" ContentType="application/vnd.openxmlformats-officedocument.presentationml.tags+xml"/>
  <Override PartName="/ppt/tags/tag1079.xml" ContentType="application/vnd.openxmlformats-officedocument.presentationml.tags+xml"/>
  <Override PartName="/ppt/tags/tag1080.xml" ContentType="application/vnd.openxmlformats-officedocument.presentationml.tags+xml"/>
  <Override PartName="/ppt/tags/tag1081.xml" ContentType="application/vnd.openxmlformats-officedocument.presentationml.tags+xml"/>
  <Override PartName="/ppt/tags/tag1082.xml" ContentType="application/vnd.openxmlformats-officedocument.presentationml.tags+xml"/>
  <Override PartName="/ppt/tags/tag1083.xml" ContentType="application/vnd.openxmlformats-officedocument.presentationml.tags+xml"/>
  <Override PartName="/ppt/tags/tag1084.xml" ContentType="application/vnd.openxmlformats-officedocument.presentationml.tags+xml"/>
  <Override PartName="/ppt/tags/tag1085.xml" ContentType="application/vnd.openxmlformats-officedocument.presentationml.tags+xml"/>
  <Override PartName="/ppt/tags/tag1086.xml" ContentType="application/vnd.openxmlformats-officedocument.presentationml.tags+xml"/>
  <Override PartName="/ppt/tags/tag1087.xml" ContentType="application/vnd.openxmlformats-officedocument.presentationml.tags+xml"/>
  <Override PartName="/ppt/tags/tag1088.xml" ContentType="application/vnd.openxmlformats-officedocument.presentationml.tags+xml"/>
  <Override PartName="/ppt/tags/tag1089.xml" ContentType="application/vnd.openxmlformats-officedocument.presentationml.tags+xml"/>
  <Override PartName="/ppt/tags/tag1090.xml" ContentType="application/vnd.openxmlformats-officedocument.presentationml.tags+xml"/>
  <Override PartName="/ppt/tags/tag1091.xml" ContentType="application/vnd.openxmlformats-officedocument.presentationml.tags+xml"/>
  <Override PartName="/ppt/tags/tag1092.xml" ContentType="application/vnd.openxmlformats-officedocument.presentationml.tags+xml"/>
  <Override PartName="/ppt/tags/tag1093.xml" ContentType="application/vnd.openxmlformats-officedocument.presentationml.tags+xml"/>
  <Override PartName="/ppt/tags/tag1094.xml" ContentType="application/vnd.openxmlformats-officedocument.presentationml.tags+xml"/>
  <Override PartName="/ppt/tags/tag1095.xml" ContentType="application/vnd.openxmlformats-officedocument.presentationml.tags+xml"/>
  <Override PartName="/ppt/tags/tag1096.xml" ContentType="application/vnd.openxmlformats-officedocument.presentationml.tags+xml"/>
  <Override PartName="/ppt/tags/tag1097.xml" ContentType="application/vnd.openxmlformats-officedocument.presentationml.tags+xml"/>
  <Override PartName="/ppt/tags/tag1098.xml" ContentType="application/vnd.openxmlformats-officedocument.presentationml.tags+xml"/>
  <Override PartName="/ppt/tags/tag1099.xml" ContentType="application/vnd.openxmlformats-officedocument.presentationml.tags+xml"/>
  <Override PartName="/ppt/tags/tag1100.xml" ContentType="application/vnd.openxmlformats-officedocument.presentationml.tags+xml"/>
  <Override PartName="/ppt/tags/tag1101.xml" ContentType="application/vnd.openxmlformats-officedocument.presentationml.tags+xml"/>
  <Override PartName="/ppt/tags/tag1102.xml" ContentType="application/vnd.openxmlformats-officedocument.presentationml.tags+xml"/>
  <Override PartName="/ppt/tags/tag1103.xml" ContentType="application/vnd.openxmlformats-officedocument.presentationml.tags+xml"/>
  <Override PartName="/ppt/tags/tag1104.xml" ContentType="application/vnd.openxmlformats-officedocument.presentationml.tags+xml"/>
  <Override PartName="/ppt/tags/tag1105.xml" ContentType="application/vnd.openxmlformats-officedocument.presentationml.tags+xml"/>
  <Override PartName="/ppt/tags/tag1106.xml" ContentType="application/vnd.openxmlformats-officedocument.presentationml.tags+xml"/>
  <Override PartName="/ppt/tags/tag1107.xml" ContentType="application/vnd.openxmlformats-officedocument.presentationml.tags+xml"/>
  <Override PartName="/ppt/tags/tag1108.xml" ContentType="application/vnd.openxmlformats-officedocument.presentationml.tags+xml"/>
  <Override PartName="/ppt/tags/tag1109.xml" ContentType="application/vnd.openxmlformats-officedocument.presentationml.tags+xml"/>
  <Override PartName="/ppt/tags/tag1110.xml" ContentType="application/vnd.openxmlformats-officedocument.presentationml.tags+xml"/>
  <Override PartName="/ppt/tags/tag1111.xml" ContentType="application/vnd.openxmlformats-officedocument.presentationml.tags+xml"/>
  <Override PartName="/ppt/tags/tag1112.xml" ContentType="application/vnd.openxmlformats-officedocument.presentationml.tags+xml"/>
  <Override PartName="/ppt/tags/tag1113.xml" ContentType="application/vnd.openxmlformats-officedocument.presentationml.tags+xml"/>
  <Override PartName="/ppt/tags/tag1114.xml" ContentType="application/vnd.openxmlformats-officedocument.presentationml.tags+xml"/>
  <Override PartName="/ppt/tags/tag1115.xml" ContentType="application/vnd.openxmlformats-officedocument.presentationml.tags+xml"/>
  <Override PartName="/ppt/tags/tag1116.xml" ContentType="application/vnd.openxmlformats-officedocument.presentationml.tags+xml"/>
  <Override PartName="/ppt/tags/tag1117.xml" ContentType="application/vnd.openxmlformats-officedocument.presentationml.tags+xml"/>
  <Override PartName="/ppt/tags/tag1118.xml" ContentType="application/vnd.openxmlformats-officedocument.presentationml.tags+xml"/>
  <Override PartName="/ppt/tags/tag1119.xml" ContentType="application/vnd.openxmlformats-officedocument.presentationml.tags+xml"/>
  <Override PartName="/ppt/tags/tag1120.xml" ContentType="application/vnd.openxmlformats-officedocument.presentationml.tags+xml"/>
  <Override PartName="/ppt/tags/tag1121.xml" ContentType="application/vnd.openxmlformats-officedocument.presentationml.tags+xml"/>
  <Override PartName="/ppt/tags/tag1122.xml" ContentType="application/vnd.openxmlformats-officedocument.presentationml.tags+xml"/>
  <Override PartName="/ppt/tags/tag1123.xml" ContentType="application/vnd.openxmlformats-officedocument.presentationml.tags+xml"/>
  <Override PartName="/ppt/tags/tag1124.xml" ContentType="application/vnd.openxmlformats-officedocument.presentationml.tags+xml"/>
  <Override PartName="/ppt/tags/tag1125.xml" ContentType="application/vnd.openxmlformats-officedocument.presentationml.tags+xml"/>
  <Override PartName="/ppt/tags/tag1126.xml" ContentType="application/vnd.openxmlformats-officedocument.presentationml.tags+xml"/>
  <Override PartName="/ppt/tags/tag1127.xml" ContentType="application/vnd.openxmlformats-officedocument.presentationml.tags+xml"/>
  <Override PartName="/ppt/tags/tag1128.xml" ContentType="application/vnd.openxmlformats-officedocument.presentationml.tags+xml"/>
  <Override PartName="/ppt/tags/tag1129.xml" ContentType="application/vnd.openxmlformats-officedocument.presentationml.tags+xml"/>
  <Override PartName="/ppt/tags/tag1130.xml" ContentType="application/vnd.openxmlformats-officedocument.presentationml.tags+xml"/>
  <Override PartName="/ppt/tags/tag1131.xml" ContentType="application/vnd.openxmlformats-officedocument.presentationml.tags+xml"/>
  <Override PartName="/ppt/tags/tag1132.xml" ContentType="application/vnd.openxmlformats-officedocument.presentationml.tags+xml"/>
  <Override PartName="/ppt/tags/tag1133.xml" ContentType="application/vnd.openxmlformats-officedocument.presentationml.tags+xml"/>
  <Override PartName="/ppt/tags/tag1134.xml" ContentType="application/vnd.openxmlformats-officedocument.presentationml.tags+xml"/>
  <Override PartName="/ppt/tags/tag1135.xml" ContentType="application/vnd.openxmlformats-officedocument.presentationml.tags+xml"/>
  <Override PartName="/ppt/tags/tag1136.xml" ContentType="application/vnd.openxmlformats-officedocument.presentationml.tags+xml"/>
  <Override PartName="/ppt/tags/tag1137.xml" ContentType="application/vnd.openxmlformats-officedocument.presentationml.tags+xml"/>
  <Override PartName="/ppt/tags/tag1138.xml" ContentType="application/vnd.openxmlformats-officedocument.presentationml.tags+xml"/>
  <Override PartName="/ppt/tags/tag1139.xml" ContentType="application/vnd.openxmlformats-officedocument.presentationml.tags+xml"/>
  <Override PartName="/ppt/tags/tag1140.xml" ContentType="application/vnd.openxmlformats-officedocument.presentationml.tags+xml"/>
  <Override PartName="/ppt/tags/tag1141.xml" ContentType="application/vnd.openxmlformats-officedocument.presentationml.tags+xml"/>
  <Override PartName="/ppt/tags/tag1142.xml" ContentType="application/vnd.openxmlformats-officedocument.presentationml.tags+xml"/>
  <Override PartName="/ppt/tags/tag1143.xml" ContentType="application/vnd.openxmlformats-officedocument.presentationml.tags+xml"/>
  <Override PartName="/ppt/tags/tag1144.xml" ContentType="application/vnd.openxmlformats-officedocument.presentationml.tags+xml"/>
  <Override PartName="/ppt/tags/tag1145.xml" ContentType="application/vnd.openxmlformats-officedocument.presentationml.tags+xml"/>
  <Override PartName="/ppt/tags/tag1146.xml" ContentType="application/vnd.openxmlformats-officedocument.presentationml.tags+xml"/>
  <Override PartName="/ppt/tags/tag1147.xml" ContentType="application/vnd.openxmlformats-officedocument.presentationml.tags+xml"/>
  <Override PartName="/ppt/tags/tag1148.xml" ContentType="application/vnd.openxmlformats-officedocument.presentationml.tags+xml"/>
  <Override PartName="/ppt/tags/tag1149.xml" ContentType="application/vnd.openxmlformats-officedocument.presentationml.tags+xml"/>
  <Override PartName="/ppt/tags/tag1150.xml" ContentType="application/vnd.openxmlformats-officedocument.presentationml.tags+xml"/>
  <Override PartName="/ppt/tags/tag1151.xml" ContentType="application/vnd.openxmlformats-officedocument.presentationml.tags+xml"/>
  <Override PartName="/ppt/tags/tag1152.xml" ContentType="application/vnd.openxmlformats-officedocument.presentationml.tags+xml"/>
  <Override PartName="/ppt/tags/tag1153.xml" ContentType="application/vnd.openxmlformats-officedocument.presentationml.tags+xml"/>
  <Override PartName="/ppt/tags/tag1154.xml" ContentType="application/vnd.openxmlformats-officedocument.presentationml.tags+xml"/>
  <Override PartName="/ppt/tags/tag1155.xml" ContentType="application/vnd.openxmlformats-officedocument.presentationml.tags+xml"/>
  <Override PartName="/ppt/tags/tag1156.xml" ContentType="application/vnd.openxmlformats-officedocument.presentationml.tags+xml"/>
  <Override PartName="/ppt/tags/tag1157.xml" ContentType="application/vnd.openxmlformats-officedocument.presentationml.tags+xml"/>
  <Override PartName="/ppt/tags/tag1158.xml" ContentType="application/vnd.openxmlformats-officedocument.presentationml.tags+xml"/>
  <Override PartName="/ppt/tags/tag1159.xml" ContentType="application/vnd.openxmlformats-officedocument.presentationml.tags+xml"/>
  <Override PartName="/ppt/tags/tag1160.xml" ContentType="application/vnd.openxmlformats-officedocument.presentationml.tags+xml"/>
  <Override PartName="/ppt/tags/tag1161.xml" ContentType="application/vnd.openxmlformats-officedocument.presentationml.tags+xml"/>
  <Override PartName="/ppt/tags/tag1162.xml" ContentType="application/vnd.openxmlformats-officedocument.presentationml.tags+xml"/>
  <Override PartName="/ppt/tags/tag1163.xml" ContentType="application/vnd.openxmlformats-officedocument.presentationml.tags+xml"/>
  <Override PartName="/ppt/tags/tag1164.xml" ContentType="application/vnd.openxmlformats-officedocument.presentationml.tags+xml"/>
  <Override PartName="/ppt/tags/tag1165.xml" ContentType="application/vnd.openxmlformats-officedocument.presentationml.tags+xml"/>
  <Override PartName="/ppt/tags/tag1166.xml" ContentType="application/vnd.openxmlformats-officedocument.presentationml.tags+xml"/>
  <Override PartName="/ppt/tags/tag1167.xml" ContentType="application/vnd.openxmlformats-officedocument.presentationml.tags+xml"/>
  <Override PartName="/ppt/tags/tag1168.xml" ContentType="application/vnd.openxmlformats-officedocument.presentationml.tags+xml"/>
  <Override PartName="/ppt/tags/tag1169.xml" ContentType="application/vnd.openxmlformats-officedocument.presentationml.tags+xml"/>
  <Override PartName="/ppt/tags/tag1170.xml" ContentType="application/vnd.openxmlformats-officedocument.presentationml.tags+xml"/>
  <Override PartName="/ppt/tags/tag1171.xml" ContentType="application/vnd.openxmlformats-officedocument.presentationml.tags+xml"/>
  <Override PartName="/ppt/tags/tag1172.xml" ContentType="application/vnd.openxmlformats-officedocument.presentationml.tags+xml"/>
  <Override PartName="/ppt/tags/tag1173.xml" ContentType="application/vnd.openxmlformats-officedocument.presentationml.tags+xml"/>
  <Override PartName="/ppt/tags/tag1174.xml" ContentType="application/vnd.openxmlformats-officedocument.presentationml.tags+xml"/>
  <Override PartName="/ppt/tags/tag1175.xml" ContentType="application/vnd.openxmlformats-officedocument.presentationml.tags+xml"/>
  <Override PartName="/ppt/tags/tag1176.xml" ContentType="application/vnd.openxmlformats-officedocument.presentationml.tags+xml"/>
  <Override PartName="/ppt/tags/tag1177.xml" ContentType="application/vnd.openxmlformats-officedocument.presentationml.tags+xml"/>
  <Override PartName="/ppt/tags/tag1178.xml" ContentType="application/vnd.openxmlformats-officedocument.presentationml.tags+xml"/>
  <Override PartName="/ppt/tags/tag1179.xml" ContentType="application/vnd.openxmlformats-officedocument.presentationml.tags+xml"/>
  <Override PartName="/ppt/tags/tag1180.xml" ContentType="application/vnd.openxmlformats-officedocument.presentationml.tags+xml"/>
  <Override PartName="/ppt/tags/tag1181.xml" ContentType="application/vnd.openxmlformats-officedocument.presentationml.tags+xml"/>
  <Override PartName="/ppt/tags/tag1182.xml" ContentType="application/vnd.openxmlformats-officedocument.presentationml.tags+xml"/>
  <Override PartName="/ppt/tags/tag1183.xml" ContentType="application/vnd.openxmlformats-officedocument.presentationml.tags+xml"/>
  <Override PartName="/ppt/tags/tag1184.xml" ContentType="application/vnd.openxmlformats-officedocument.presentationml.tags+xml"/>
  <Override PartName="/ppt/tags/tag1185.xml" ContentType="application/vnd.openxmlformats-officedocument.presentationml.tags+xml"/>
  <Override PartName="/ppt/tags/tag1186.xml" ContentType="application/vnd.openxmlformats-officedocument.presentationml.tags+xml"/>
  <Override PartName="/ppt/tags/tag1187.xml" ContentType="application/vnd.openxmlformats-officedocument.presentationml.tags+xml"/>
  <Override PartName="/ppt/tags/tag1188.xml" ContentType="application/vnd.openxmlformats-officedocument.presentationml.tags+xml"/>
  <Override PartName="/ppt/tags/tag1189.xml" ContentType="application/vnd.openxmlformats-officedocument.presentationml.tags+xml"/>
  <Override PartName="/ppt/tags/tag1190.xml" ContentType="application/vnd.openxmlformats-officedocument.presentationml.tags+xml"/>
  <Override PartName="/ppt/tags/tag1191.xml" ContentType="application/vnd.openxmlformats-officedocument.presentationml.tags+xml"/>
  <Override PartName="/ppt/tags/tag1192.xml" ContentType="application/vnd.openxmlformats-officedocument.presentationml.tags+xml"/>
  <Override PartName="/ppt/tags/tag1193.xml" ContentType="application/vnd.openxmlformats-officedocument.presentationml.tags+xml"/>
  <Override PartName="/ppt/tags/tag1194.xml" ContentType="application/vnd.openxmlformats-officedocument.presentationml.tags+xml"/>
  <Override PartName="/ppt/tags/tag1195.xml" ContentType="application/vnd.openxmlformats-officedocument.presentationml.tags+xml"/>
  <Override PartName="/ppt/tags/tag1196.xml" ContentType="application/vnd.openxmlformats-officedocument.presentationml.tags+xml"/>
  <Override PartName="/ppt/tags/tag1197.xml" ContentType="application/vnd.openxmlformats-officedocument.presentationml.tags+xml"/>
  <Override PartName="/ppt/tags/tag1198.xml" ContentType="application/vnd.openxmlformats-officedocument.presentationml.tags+xml"/>
  <Override PartName="/ppt/tags/tag1199.xml" ContentType="application/vnd.openxmlformats-officedocument.presentationml.tags+xml"/>
  <Override PartName="/ppt/tags/tag1200.xml" ContentType="application/vnd.openxmlformats-officedocument.presentationml.tags+xml"/>
  <Override PartName="/ppt/tags/tag1201.xml" ContentType="application/vnd.openxmlformats-officedocument.presentationml.tags+xml"/>
  <Override PartName="/ppt/tags/tag1202.xml" ContentType="application/vnd.openxmlformats-officedocument.presentationml.tags+xml"/>
  <Override PartName="/ppt/tags/tag1203.xml" ContentType="application/vnd.openxmlformats-officedocument.presentationml.tags+xml"/>
  <Override PartName="/ppt/tags/tag1204.xml" ContentType="application/vnd.openxmlformats-officedocument.presentationml.tags+xml"/>
  <Override PartName="/ppt/tags/tag1205.xml" ContentType="application/vnd.openxmlformats-officedocument.presentationml.tags+xml"/>
  <Override PartName="/ppt/tags/tag1206.xml" ContentType="application/vnd.openxmlformats-officedocument.presentationml.tags+xml"/>
  <Override PartName="/ppt/tags/tag1207.xml" ContentType="application/vnd.openxmlformats-officedocument.presentationml.tags+xml"/>
  <Override PartName="/ppt/tags/tag1208.xml" ContentType="application/vnd.openxmlformats-officedocument.presentationml.tags+xml"/>
  <Override PartName="/ppt/tags/tag1209.xml" ContentType="application/vnd.openxmlformats-officedocument.presentationml.tags+xml"/>
  <Override PartName="/ppt/tags/tag1210.xml" ContentType="application/vnd.openxmlformats-officedocument.presentationml.tags+xml"/>
  <Override PartName="/ppt/tags/tag1211.xml" ContentType="application/vnd.openxmlformats-officedocument.presentationml.tags+xml"/>
  <Override PartName="/ppt/tags/tag1212.xml" ContentType="application/vnd.openxmlformats-officedocument.presentationml.tags+xml"/>
  <Override PartName="/ppt/tags/tag1213.xml" ContentType="application/vnd.openxmlformats-officedocument.presentationml.tags+xml"/>
  <Override PartName="/ppt/tags/tag1214.xml" ContentType="application/vnd.openxmlformats-officedocument.presentationml.tags+xml"/>
  <Override PartName="/ppt/tags/tag1215.xml" ContentType="application/vnd.openxmlformats-officedocument.presentationml.tags+xml"/>
  <Override PartName="/ppt/tags/tag1216.xml" ContentType="application/vnd.openxmlformats-officedocument.presentationml.tags+xml"/>
  <Override PartName="/ppt/tags/tag1217.xml" ContentType="application/vnd.openxmlformats-officedocument.presentationml.tags+xml"/>
  <Override PartName="/ppt/tags/tag1218.xml" ContentType="application/vnd.openxmlformats-officedocument.presentationml.tags+xml"/>
  <Override PartName="/ppt/tags/tag1219.xml" ContentType="application/vnd.openxmlformats-officedocument.presentationml.tags+xml"/>
  <Override PartName="/ppt/tags/tag1220.xml" ContentType="application/vnd.openxmlformats-officedocument.presentationml.tags+xml"/>
  <Override PartName="/ppt/tags/tag1221.xml" ContentType="application/vnd.openxmlformats-officedocument.presentationml.tags+xml"/>
  <Override PartName="/ppt/tags/tag1222.xml" ContentType="application/vnd.openxmlformats-officedocument.presentationml.tags+xml"/>
  <Override PartName="/ppt/tags/tag1223.xml" ContentType="application/vnd.openxmlformats-officedocument.presentationml.tags+xml"/>
  <Override PartName="/ppt/tags/tag1224.xml" ContentType="application/vnd.openxmlformats-officedocument.presentationml.tags+xml"/>
  <Override PartName="/ppt/tags/tag1225.xml" ContentType="application/vnd.openxmlformats-officedocument.presentationml.tags+xml"/>
  <Override PartName="/ppt/tags/tag1226.xml" ContentType="application/vnd.openxmlformats-officedocument.presentationml.tags+xml"/>
  <Override PartName="/ppt/tags/tag1227.xml" ContentType="application/vnd.openxmlformats-officedocument.presentationml.tags+xml"/>
  <Override PartName="/ppt/tags/tag1228.xml" ContentType="application/vnd.openxmlformats-officedocument.presentationml.tags+xml"/>
  <Override PartName="/ppt/tags/tag1229.xml" ContentType="application/vnd.openxmlformats-officedocument.presentationml.tags+xml"/>
  <Override PartName="/ppt/tags/tag1230.xml" ContentType="application/vnd.openxmlformats-officedocument.presentationml.tags+xml"/>
  <Override PartName="/ppt/tags/tag1231.xml" ContentType="application/vnd.openxmlformats-officedocument.presentationml.tags+xml"/>
  <Override PartName="/ppt/tags/tag1232.xml" ContentType="application/vnd.openxmlformats-officedocument.presentationml.tags+xml"/>
  <Override PartName="/ppt/tags/tag1233.xml" ContentType="application/vnd.openxmlformats-officedocument.presentationml.tags+xml"/>
  <Override PartName="/ppt/tags/tag1234.xml" ContentType="application/vnd.openxmlformats-officedocument.presentationml.tags+xml"/>
  <Override PartName="/ppt/tags/tag1235.xml" ContentType="application/vnd.openxmlformats-officedocument.presentationml.tags+xml"/>
  <Override PartName="/ppt/tags/tag1236.xml" ContentType="application/vnd.openxmlformats-officedocument.presentationml.tags+xml"/>
  <Override PartName="/ppt/tags/tag1237.xml" ContentType="application/vnd.openxmlformats-officedocument.presentationml.tags+xml"/>
  <Override PartName="/ppt/tags/tag1238.xml" ContentType="application/vnd.openxmlformats-officedocument.presentationml.tags+xml"/>
  <Override PartName="/ppt/tags/tag1239.xml" ContentType="application/vnd.openxmlformats-officedocument.presentationml.tags+xml"/>
  <Override PartName="/ppt/tags/tag1240.xml" ContentType="application/vnd.openxmlformats-officedocument.presentationml.tags+xml"/>
  <Override PartName="/ppt/tags/tag1241.xml" ContentType="application/vnd.openxmlformats-officedocument.presentationml.tags+xml"/>
  <Override PartName="/ppt/tags/tag1242.xml" ContentType="application/vnd.openxmlformats-officedocument.presentationml.tags+xml"/>
  <Override PartName="/ppt/tags/tag1243.xml" ContentType="application/vnd.openxmlformats-officedocument.presentationml.tags+xml"/>
  <Override PartName="/ppt/tags/tag1244.xml" ContentType="application/vnd.openxmlformats-officedocument.presentationml.tags+xml"/>
  <Override PartName="/ppt/tags/tag1245.xml" ContentType="application/vnd.openxmlformats-officedocument.presentationml.tags+xml"/>
  <Override PartName="/ppt/tags/tag1246.xml" ContentType="application/vnd.openxmlformats-officedocument.presentationml.tags+xml"/>
  <Override PartName="/ppt/tags/tag1247.xml" ContentType="application/vnd.openxmlformats-officedocument.presentationml.tags+xml"/>
  <Override PartName="/ppt/tags/tag1248.xml" ContentType="application/vnd.openxmlformats-officedocument.presentationml.tags+xml"/>
  <Override PartName="/ppt/tags/tag1249.xml" ContentType="application/vnd.openxmlformats-officedocument.presentationml.tags+xml"/>
  <Override PartName="/ppt/tags/tag1250.xml" ContentType="application/vnd.openxmlformats-officedocument.presentationml.tags+xml"/>
  <Override PartName="/ppt/tags/tag1251.xml" ContentType="application/vnd.openxmlformats-officedocument.presentationml.tags+xml"/>
  <Override PartName="/ppt/tags/tag1252.xml" ContentType="application/vnd.openxmlformats-officedocument.presentationml.tags+xml"/>
  <Override PartName="/ppt/tags/tag1253.xml" ContentType="application/vnd.openxmlformats-officedocument.presentationml.tags+xml"/>
  <Override PartName="/ppt/tags/tag1254.xml" ContentType="application/vnd.openxmlformats-officedocument.presentationml.tags+xml"/>
  <Override PartName="/ppt/tags/tag1255.xml" ContentType="application/vnd.openxmlformats-officedocument.presentationml.tags+xml"/>
  <Override PartName="/ppt/tags/tag1256.xml" ContentType="application/vnd.openxmlformats-officedocument.presentationml.tags+xml"/>
  <Override PartName="/ppt/tags/tag1257.xml" ContentType="application/vnd.openxmlformats-officedocument.presentationml.tags+xml"/>
  <Override PartName="/ppt/tags/tag1258.xml" ContentType="application/vnd.openxmlformats-officedocument.presentationml.tags+xml"/>
  <Override PartName="/ppt/tags/tag1259.xml" ContentType="application/vnd.openxmlformats-officedocument.presentationml.tags+xml"/>
  <Override PartName="/ppt/tags/tag12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83" r:id="rId3"/>
    <p:sldMasterId id="2147483693" r:id="rId4"/>
    <p:sldMasterId id="2147483823" r:id="rId5"/>
    <p:sldMasterId id="2147483827" r:id="rId6"/>
    <p:sldMasterId id="2147484640" r:id="rId7"/>
    <p:sldMasterId id="2147484642" r:id="rId8"/>
    <p:sldMasterId id="2147484644" r:id="rId9"/>
    <p:sldMasterId id="2147484646" r:id="rId10"/>
    <p:sldMasterId id="2147484648" r:id="rId11"/>
    <p:sldMasterId id="2147484650" r:id="rId12"/>
    <p:sldMasterId id="2147484652" r:id="rId13"/>
    <p:sldMasterId id="2147484654" r:id="rId14"/>
    <p:sldMasterId id="2147484656" r:id="rId15"/>
    <p:sldMasterId id="2147484670" r:id="rId16"/>
    <p:sldMasterId id="2147484682" r:id="rId17"/>
    <p:sldMasterId id="2147484694" r:id="rId18"/>
    <p:sldMasterId id="2147484706" r:id="rId19"/>
  </p:sldMasterIdLst>
  <p:notesMasterIdLst>
    <p:notesMasterId r:id="rId88"/>
  </p:notesMasterIdLst>
  <p:handoutMasterIdLst>
    <p:handoutMasterId r:id="rId89"/>
  </p:handoutMasterIdLst>
  <p:sldIdLst>
    <p:sldId id="473" r:id="rId20"/>
    <p:sldId id="332" r:id="rId21"/>
    <p:sldId id="341" r:id="rId22"/>
    <p:sldId id="393" r:id="rId23"/>
    <p:sldId id="423" r:id="rId24"/>
    <p:sldId id="333" r:id="rId25"/>
    <p:sldId id="459" r:id="rId26"/>
    <p:sldId id="394" r:id="rId27"/>
    <p:sldId id="259" r:id="rId28"/>
    <p:sldId id="260" r:id="rId29"/>
    <p:sldId id="312" r:id="rId30"/>
    <p:sldId id="396" r:id="rId31"/>
    <p:sldId id="258" r:id="rId32"/>
    <p:sldId id="291" r:id="rId33"/>
    <p:sldId id="397" r:id="rId34"/>
    <p:sldId id="425" r:id="rId35"/>
    <p:sldId id="399" r:id="rId36"/>
    <p:sldId id="400" r:id="rId37"/>
    <p:sldId id="401" r:id="rId38"/>
    <p:sldId id="416" r:id="rId39"/>
    <p:sldId id="460" r:id="rId40"/>
    <p:sldId id="461" r:id="rId41"/>
    <p:sldId id="462" r:id="rId42"/>
    <p:sldId id="463" r:id="rId43"/>
    <p:sldId id="464" r:id="rId44"/>
    <p:sldId id="465" r:id="rId45"/>
    <p:sldId id="466" r:id="rId46"/>
    <p:sldId id="467" r:id="rId47"/>
    <p:sldId id="468" r:id="rId48"/>
    <p:sldId id="469" r:id="rId49"/>
    <p:sldId id="470" r:id="rId50"/>
    <p:sldId id="471" r:id="rId51"/>
    <p:sldId id="415" r:id="rId52"/>
    <p:sldId id="371" r:id="rId53"/>
    <p:sldId id="266" r:id="rId54"/>
    <p:sldId id="304" r:id="rId55"/>
    <p:sldId id="379" r:id="rId56"/>
    <p:sldId id="373" r:id="rId57"/>
    <p:sldId id="376" r:id="rId58"/>
    <p:sldId id="267" r:id="rId59"/>
    <p:sldId id="445" r:id="rId60"/>
    <p:sldId id="377" r:id="rId61"/>
    <p:sldId id="270" r:id="rId62"/>
    <p:sldId id="458" r:id="rId63"/>
    <p:sldId id="289" r:id="rId64"/>
    <p:sldId id="305" r:id="rId65"/>
    <p:sldId id="268" r:id="rId66"/>
    <p:sldId id="326" r:id="rId67"/>
    <p:sldId id="388" r:id="rId68"/>
    <p:sldId id="381" r:id="rId69"/>
    <p:sldId id="382" r:id="rId70"/>
    <p:sldId id="383" r:id="rId71"/>
    <p:sldId id="384" r:id="rId72"/>
    <p:sldId id="391" r:id="rId73"/>
    <p:sldId id="443" r:id="rId74"/>
    <p:sldId id="327" r:id="rId75"/>
    <p:sldId id="363" r:id="rId76"/>
    <p:sldId id="364" r:id="rId77"/>
    <p:sldId id="365" r:id="rId78"/>
    <p:sldId id="366" r:id="rId79"/>
    <p:sldId id="428" r:id="rId80"/>
    <p:sldId id="429" r:id="rId81"/>
    <p:sldId id="430" r:id="rId82"/>
    <p:sldId id="436" r:id="rId83"/>
    <p:sldId id="437" r:id="rId84"/>
    <p:sldId id="438" r:id="rId85"/>
    <p:sldId id="439" r:id="rId86"/>
    <p:sldId id="472" r:id="rId87"/>
  </p:sldIdLst>
  <p:sldSz cx="9144000" cy="6858000" type="screen4x3"/>
  <p:notesSz cx="6858000" cy="9144000"/>
  <p:custDataLst>
    <p:tags r:id="rId90"/>
  </p:custDataLst>
  <p:defaultTextStyle>
    <a:defPPr algn="l" rtl="0" eaLnBrk="1" hangingPunct="1">
      <a:defRPr kumimoji="0"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latin typeface="Arial" pitchFamily="34" charset="0"/>
        <a:ea typeface="宋体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3" autoAdjust="0"/>
    <p:restoredTop sz="86381" autoAdjust="0"/>
  </p:normalViewPr>
  <p:slideViewPr>
    <p:cSldViewPr>
      <p:cViewPr varScale="1">
        <p:scale>
          <a:sx n="71" d="100"/>
          <a:sy n="71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10" d="100"/>
          <a:sy n="10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slide" Target="slides/slide28.xml"/><Relationship Id="rId50" Type="http://schemas.openxmlformats.org/officeDocument/2006/relationships/slide" Target="slides/slide31.xml"/><Relationship Id="rId55" Type="http://schemas.openxmlformats.org/officeDocument/2006/relationships/slide" Target="slides/slide36.xml"/><Relationship Id="rId63" Type="http://schemas.openxmlformats.org/officeDocument/2006/relationships/slide" Target="slides/slide44.xml"/><Relationship Id="rId68" Type="http://schemas.openxmlformats.org/officeDocument/2006/relationships/slide" Target="slides/slide49.xml"/><Relationship Id="rId76" Type="http://schemas.openxmlformats.org/officeDocument/2006/relationships/slide" Target="slides/slide57.xml"/><Relationship Id="rId84" Type="http://schemas.openxmlformats.org/officeDocument/2006/relationships/slide" Target="slides/slide65.xml"/><Relationship Id="rId89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2.xml"/><Relationship Id="rId9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0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slide" Target="slides/slide26.xml"/><Relationship Id="rId53" Type="http://schemas.openxmlformats.org/officeDocument/2006/relationships/slide" Target="slides/slide34.xml"/><Relationship Id="rId58" Type="http://schemas.openxmlformats.org/officeDocument/2006/relationships/slide" Target="slides/slide39.xml"/><Relationship Id="rId66" Type="http://schemas.openxmlformats.org/officeDocument/2006/relationships/slide" Target="slides/slide47.xml"/><Relationship Id="rId74" Type="http://schemas.openxmlformats.org/officeDocument/2006/relationships/slide" Target="slides/slide55.xml"/><Relationship Id="rId79" Type="http://schemas.openxmlformats.org/officeDocument/2006/relationships/slide" Target="slides/slide60.xml"/><Relationship Id="rId87" Type="http://schemas.openxmlformats.org/officeDocument/2006/relationships/slide" Target="slides/slide68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2.xml"/><Relationship Id="rId82" Type="http://schemas.openxmlformats.org/officeDocument/2006/relationships/slide" Target="slides/slide63.xml"/><Relationship Id="rId90" Type="http://schemas.openxmlformats.org/officeDocument/2006/relationships/tags" Target="tags/tag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slide" Target="slides/slide29.xml"/><Relationship Id="rId56" Type="http://schemas.openxmlformats.org/officeDocument/2006/relationships/slide" Target="slides/slide37.xml"/><Relationship Id="rId64" Type="http://schemas.openxmlformats.org/officeDocument/2006/relationships/slide" Target="slides/slide45.xml"/><Relationship Id="rId69" Type="http://schemas.openxmlformats.org/officeDocument/2006/relationships/slide" Target="slides/slide50.xml"/><Relationship Id="rId77" Type="http://schemas.openxmlformats.org/officeDocument/2006/relationships/slide" Target="slides/slide58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2.xml"/><Relationship Id="rId72" Type="http://schemas.openxmlformats.org/officeDocument/2006/relationships/slide" Target="slides/slide53.xml"/><Relationship Id="rId80" Type="http://schemas.openxmlformats.org/officeDocument/2006/relationships/slide" Target="slides/slide61.xml"/><Relationship Id="rId85" Type="http://schemas.openxmlformats.org/officeDocument/2006/relationships/slide" Target="slides/slide66.xml"/><Relationship Id="rId9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slide" Target="slides/slide27.xml"/><Relationship Id="rId59" Type="http://schemas.openxmlformats.org/officeDocument/2006/relationships/slide" Target="slides/slide40.xml"/><Relationship Id="rId67" Type="http://schemas.openxmlformats.org/officeDocument/2006/relationships/slide" Target="slides/slide48.xml"/><Relationship Id="rId20" Type="http://schemas.openxmlformats.org/officeDocument/2006/relationships/slide" Target="slides/slide1.xml"/><Relationship Id="rId41" Type="http://schemas.openxmlformats.org/officeDocument/2006/relationships/slide" Target="slides/slide22.xml"/><Relationship Id="rId54" Type="http://schemas.openxmlformats.org/officeDocument/2006/relationships/slide" Target="slides/slide35.xml"/><Relationship Id="rId62" Type="http://schemas.openxmlformats.org/officeDocument/2006/relationships/slide" Target="slides/slide43.xml"/><Relationship Id="rId70" Type="http://schemas.openxmlformats.org/officeDocument/2006/relationships/slide" Target="slides/slide51.xml"/><Relationship Id="rId75" Type="http://schemas.openxmlformats.org/officeDocument/2006/relationships/slide" Target="slides/slide56.xml"/><Relationship Id="rId83" Type="http://schemas.openxmlformats.org/officeDocument/2006/relationships/slide" Target="slides/slide64.xml"/><Relationship Id="rId88" Type="http://schemas.openxmlformats.org/officeDocument/2006/relationships/notesMaster" Target="notesMasters/notesMaster1.xml"/><Relationship Id="rId9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slide" Target="slides/slide30.xml"/><Relationship Id="rId57" Type="http://schemas.openxmlformats.org/officeDocument/2006/relationships/slide" Target="slides/slide38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52" Type="http://schemas.openxmlformats.org/officeDocument/2006/relationships/slide" Target="slides/slide33.xml"/><Relationship Id="rId60" Type="http://schemas.openxmlformats.org/officeDocument/2006/relationships/slide" Target="slides/slide41.xml"/><Relationship Id="rId65" Type="http://schemas.openxmlformats.org/officeDocument/2006/relationships/slide" Target="slides/slide46.xml"/><Relationship Id="rId73" Type="http://schemas.openxmlformats.org/officeDocument/2006/relationships/slide" Target="slides/slide54.xml"/><Relationship Id="rId78" Type="http://schemas.openxmlformats.org/officeDocument/2006/relationships/slide" Target="slides/slide59.xml"/><Relationship Id="rId81" Type="http://schemas.openxmlformats.org/officeDocument/2006/relationships/slide" Target="slides/slide62.xml"/><Relationship Id="rId86" Type="http://schemas.openxmlformats.org/officeDocument/2006/relationships/slide" Target="slides/slide67.xml"/><Relationship Id="rId9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27.xml"/><Relationship Id="rId2" Type="http://schemas.openxmlformats.org/officeDocument/2006/relationships/tags" Target="../tags/tag626.xml"/><Relationship Id="rId1" Type="http://schemas.openxmlformats.org/officeDocument/2006/relationships/theme" Target="../theme/theme21.xml"/><Relationship Id="rId5" Type="http://schemas.openxmlformats.org/officeDocument/2006/relationships/tags" Target="../tags/tag629.xml"/><Relationship Id="rId4" Type="http://schemas.openxmlformats.org/officeDocument/2006/relationships/tags" Target="../tags/tag62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latin typeface="Goudy Old Style"/>
            </a:endParaRPr>
          </a:p>
        </p:txBody>
      </p:sp>
      <p:sp>
        <p:nvSpPr>
          <p:cNvPr id="94211" name="Rectangle 3"/>
          <p:cNvSpPr>
            <a:spLocks noGrp="1"/>
          </p:cNvSpPr>
          <p:nvPr>
            <p:ph type="dt" sz="quarter" idx="2"/>
            <p:custDataLst>
              <p:tags r:id="rId3"/>
            </p:custDataLst>
          </p:nvPr>
        </p:nvSpPr>
        <p:spPr bwMode="auto"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0" hangingPunct="0"/>
            <a:fld id="{A096A6C7-F73E-4254-82C8-335AF804E37C}" type="datetime1">
              <a:rPr lang="zh-CN" altLang="en-US" sz="1200"/>
              <a:t>2020-12-3</a:t>
            </a:fld>
            <a:endParaRPr lang="en-US" altLang="zh-CN" sz="1200"/>
          </a:p>
        </p:txBody>
      </p:sp>
      <p:sp>
        <p:nvSpPr>
          <p:cNvPr id="94212" name="Rectangle 4"/>
          <p:cNvSpPr>
            <a:spLocks noGrp="1"/>
          </p:cNvSpPr>
          <p:nvPr>
            <p:ph type="ftr" sz="quarter" idx="3"/>
            <p:custDataLst>
              <p:tags r:id="rId4"/>
            </p:custDataLst>
          </p:nvPr>
        </p:nvSpPr>
        <p:spPr bwMode="auto"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hangingPunct="0"/>
            <a:endParaRPr lang="en-US" altLang="zh-CN" sz="1200"/>
          </a:p>
        </p:txBody>
      </p:sp>
      <p:sp>
        <p:nvSpPr>
          <p:cNvPr id="94213" name="Rectangle 5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0" hangingPunct="0"/>
            <a:fld id="{E6BAA005-5CEC-4B9C-AEB9-26057D515B21}" type="slidenum">
              <a:rPr lang="zh-CN" altLang="en-US" sz="1200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32721065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621.xml"/><Relationship Id="rId7" Type="http://schemas.openxmlformats.org/officeDocument/2006/relationships/tags" Target="../tags/tag625.xml"/><Relationship Id="rId2" Type="http://schemas.openxmlformats.org/officeDocument/2006/relationships/tags" Target="../tags/tag620.xml"/><Relationship Id="rId1" Type="http://schemas.openxmlformats.org/officeDocument/2006/relationships/theme" Target="../theme/theme20.xml"/><Relationship Id="rId6" Type="http://schemas.openxmlformats.org/officeDocument/2006/relationships/tags" Target="../tags/tag624.xml"/><Relationship Id="rId5" Type="http://schemas.openxmlformats.org/officeDocument/2006/relationships/tags" Target="../tags/tag623.xml"/><Relationship Id="rId4" Type="http://schemas.openxmlformats.org/officeDocument/2006/relationships/tags" Target="../tags/tag6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zh-CN" altLang="en-US" sz="1200">
              <a:latin typeface="Goudy Old Style"/>
            </a:endParaRPr>
          </a:p>
        </p:txBody>
      </p:sp>
      <p:sp>
        <p:nvSpPr>
          <p:cNvPr id="93187" name="Rectangle 3"/>
          <p:cNvSpPr>
            <a:spLocks noGrp="1"/>
          </p:cNvSpPr>
          <p:nvPr>
            <p:ph type="dt" idx="2"/>
            <p:custDataLst>
              <p:tags r:id="rId3"/>
            </p:custDataLst>
          </p:nvPr>
        </p:nvSpPr>
        <p:spPr bwMode="auto"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0" hangingPunct="0"/>
            <a:fld id="{477B61BA-4E61-4FC3-8F97-A82690CB7F94}" type="datetime1">
              <a:rPr lang="zh-CN" altLang="en-US" sz="1200"/>
              <a:t>2020-12-3</a:t>
            </a:fld>
            <a:endParaRPr lang="en-US" altLang="zh-CN" sz="1200"/>
          </a:p>
        </p:txBody>
      </p:sp>
      <p:sp>
        <p:nvSpPr>
          <p:cNvPr id="93188" name="Rectangle 4"/>
          <p:cNvSpPr>
            <a:spLocks noGrp="1" noRot="1" noChangeAspect="1"/>
          </p:cNvSpPr>
          <p:nvPr>
            <p:ph type="sldImg" idx="5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</a:ln>
        </p:spPr>
      </p:sp>
      <p:sp>
        <p:nvSpPr>
          <p:cNvPr id="93189" name="Rectangle 5"/>
          <p:cNvSpPr>
            <a:spLocks noGrp="1"/>
          </p:cNvSpPr>
          <p:nvPr>
            <p:ph type="body" sz="quarter" idx="1"/>
            <p:custDataLst>
              <p:tags r:id="rId5"/>
            </p:custDataLst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3190" name="Rectangle 6"/>
          <p:cNvSpPr>
            <a:spLocks noGrp="1"/>
          </p:cNvSpPr>
          <p:nvPr>
            <p:ph type="ftr" sz="quarter" idx="3"/>
            <p:custDataLst>
              <p:tags r:id="rId6"/>
            </p:custDataLst>
          </p:nvPr>
        </p:nvSpPr>
        <p:spPr bwMode="auto"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0" hangingPunct="0"/>
            <a:endParaRPr lang="en-US" altLang="zh-CN" sz="1200"/>
          </a:p>
        </p:txBody>
      </p:sp>
      <p:sp>
        <p:nvSpPr>
          <p:cNvPr id="93191" name="Rectangle 7"/>
          <p:cNvSpPr>
            <a:spLocks noGrp="1"/>
          </p:cNvSpPr>
          <p:nvPr>
            <p:ph type="sldNum" sz="quarter" idx="4"/>
            <p:custDataLst>
              <p:tags r:id="rId7"/>
            </p:custDataLst>
          </p:nvPr>
        </p:nvSpPr>
        <p:spPr bwMode="auto"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0" hangingPunct="0"/>
            <a:fld id="{4B742ADD-8CD3-467E-81CA-15AFBB74287F}" type="slidenum">
              <a:rPr lang="zh-CN" altLang="en-US" sz="1200"/>
              <a:t>‹#›</a:t>
            </a:fld>
            <a:endParaRPr lang="en-US" altLang="zh-CN" sz="1200"/>
          </a:p>
        </p:txBody>
      </p:sp>
    </p:spTree>
    <p:extLst>
      <p:ext uri="{BB962C8B-B14F-4D97-AF65-F5344CB8AC3E}">
        <p14:creationId xmlns:p14="http://schemas.microsoft.com/office/powerpoint/2010/main" val="1072309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632.xml"/><Relationship Id="rId1" Type="http://schemas.openxmlformats.org/officeDocument/2006/relationships/tags" Target="../tags/tag631.xml"/><Relationship Id="rId4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656.xml"/><Relationship Id="rId2" Type="http://schemas.openxmlformats.org/officeDocument/2006/relationships/tags" Target="../tags/tag655.xml"/><Relationship Id="rId1" Type="http://schemas.openxmlformats.org/officeDocument/2006/relationships/tags" Target="../tags/tag654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70.xml"/><Relationship Id="rId2" Type="http://schemas.openxmlformats.org/officeDocument/2006/relationships/tags" Target="../tags/tag669.xml"/><Relationship Id="rId1" Type="http://schemas.openxmlformats.org/officeDocument/2006/relationships/tags" Target="../tags/tag668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84.xml"/><Relationship Id="rId2" Type="http://schemas.openxmlformats.org/officeDocument/2006/relationships/tags" Target="../tags/tag683.xml"/><Relationship Id="rId1" Type="http://schemas.openxmlformats.org/officeDocument/2006/relationships/tags" Target="../tags/tag682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95233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95235" name="备注占位符 95234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sz="1200" u="none" baseline="0">
              <a:solidFill>
                <a:schemeClr val="tx1"/>
              </a:solidFill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/>
          </p:cNvSpPr>
          <p:nvPr>
            <p:ph type="sldNum"/>
            <p:custDataLst>
              <p:tags r:id="rId1"/>
            </p:custDataLst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A15E136C-3236-4D29-9FA1-6C2A0574EC40}" type="slidenum">
              <a:rPr kumimoji="0" lang="zh-CN" altLang="en-US" sz="120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4</a:t>
            </a:fld>
            <a:endParaRPr kumimoji="0" lang="en-US" altLang="zh-CN" sz="1200" u="none" baseline="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6259" name="Rectangle 2"/>
          <p:cNvSpPr>
            <a:spLocks noGrp="1" noRot="1" noChangeAspect="1"/>
          </p:cNvSpPr>
          <p:nvPr>
            <p:ph type="sldImg"/>
            <p:custDataLst>
              <p:tags r:id="rId2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96260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u="none" baseline="0">
              <a:solidFill>
                <a:schemeClr val="tx1"/>
              </a:solidFill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/>
          </p:cNvSpPr>
          <p:nvPr>
            <p:ph type="sldNum"/>
            <p:custDataLst>
              <p:tags r:id="rId1"/>
            </p:custDataLst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0CC3437E-3E09-4958-B5B5-E4AA39F1E597}" type="slidenum">
              <a:rPr kumimoji="0" lang="zh-CN" altLang="en-US" sz="120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6</a:t>
            </a:fld>
            <a:endParaRPr kumimoji="0" lang="en-US" altLang="zh-CN" sz="1200" u="none" baseline="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7283" name="Rectangle 2"/>
          <p:cNvSpPr>
            <a:spLocks noGrp="1" noRot="1" noChangeAspect="1"/>
          </p:cNvSpPr>
          <p:nvPr>
            <p:ph type="sldImg"/>
            <p:custDataLst>
              <p:tags r:id="rId2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97284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u="none" baseline="0">
              <a:solidFill>
                <a:schemeClr val="tx1"/>
              </a:solidFill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/>
          <p:nvPr>
            <p:custDataLst>
              <p:tags r:id="rId1"/>
            </p:custDataLst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fld id="{37ACD60F-5896-4B3B-9144-699CA898798E}" type="slidenum">
              <a:rPr kumimoji="0" lang="zh-CN" altLang="en-US" sz="120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rPr>
              <a:t>7</a:t>
            </a:fld>
            <a:endParaRPr kumimoji="0" lang="en-US" altLang="zh-CN" sz="1200" u="none" baseline="0">
              <a:solidFill>
                <a:schemeClr val="tx1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98307" name="Rectangle 2"/>
          <p:cNvSpPr>
            <a:spLocks noGrp="1" noRot="1" noChangeAspect="1"/>
          </p:cNvSpPr>
          <p:nvPr>
            <p:ph type="sldImg"/>
            <p:custDataLst>
              <p:tags r:id="rId2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</p:sp>
      <p:sp>
        <p:nvSpPr>
          <p:cNvPr id="98308" name="Rectangle 3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horz" wrap="square" lIns="91440" tIns="45720" rIns="91440" bIns="45720" anchor="t" anchorCtr="0"/>
          <a:lstStyle>
            <a:lvl1pPr marL="0" indent="0" algn="l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1pPr>
            <a:lvl2pPr marL="4572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2pPr>
            <a:lvl3pPr marL="9144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3pPr>
            <a:lvl4pPr marL="13716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4pPr>
            <a:lvl5pPr marL="1828800" indent="0" algn="l" defTabSz="4572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latin typeface="Calibri"/>
              </a:defRPr>
            </a:lvl5pPr>
          </a:lstStyle>
          <a:p>
            <a:pPr marL="0" lv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200" u="none" baseline="0">
              <a:solidFill>
                <a:schemeClr val="tx1"/>
              </a:solidFill>
              <a:latin typeface="Calibri"/>
              <a:ea typeface="宋体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17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audio" Target="../media/audio1.wav"/><Relationship Id="rId5" Type="http://schemas.openxmlformats.org/officeDocument/2006/relationships/tags" Target="../tags/tag119.xml"/><Relationship Id="rId4" Type="http://schemas.openxmlformats.org/officeDocument/2006/relationships/tags" Target="../tags/tag118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122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audio" Target="../media/audio1.wav"/><Relationship Id="rId5" Type="http://schemas.openxmlformats.org/officeDocument/2006/relationships/tags" Target="../tags/tag124.xml"/><Relationship Id="rId4" Type="http://schemas.openxmlformats.org/officeDocument/2006/relationships/tags" Target="../tags/tag123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27.xml"/><Relationship Id="rId7" Type="http://schemas.openxmlformats.org/officeDocument/2006/relationships/audio" Target="../media/audio1.wav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38.xml"/><Relationship Id="rId3" Type="http://schemas.openxmlformats.org/officeDocument/2006/relationships/tags" Target="../tags/tag133.xml"/><Relationship Id="rId7" Type="http://schemas.openxmlformats.org/officeDocument/2006/relationships/tags" Target="../tags/tag137.xml"/><Relationship Id="rId2" Type="http://schemas.openxmlformats.org/officeDocument/2006/relationships/tags" Target="../tags/tag132.xml"/><Relationship Id="rId1" Type="http://schemas.openxmlformats.org/officeDocument/2006/relationships/tags" Target="../tags/tag131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134.xml"/><Relationship Id="rId9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slideMaster" Target="../slideMasters/slideMaster3.xml"/><Relationship Id="rId5" Type="http://schemas.openxmlformats.org/officeDocument/2006/relationships/audio" Target="../media/audio1.wav"/><Relationship Id="rId4" Type="http://schemas.openxmlformats.org/officeDocument/2006/relationships/tags" Target="../tags/tag14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5" Type="http://schemas.openxmlformats.org/officeDocument/2006/relationships/slideMaster" Target="../slideMasters/slideMaster3.xml"/><Relationship Id="rId4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48.xml"/><Relationship Id="rId7" Type="http://schemas.openxmlformats.org/officeDocument/2006/relationships/audio" Target="../media/audio1.wav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3.xml"/><Relationship Id="rId3" Type="http://schemas.openxmlformats.org/officeDocument/2006/relationships/tags" Target="../tags/tag154.xml"/><Relationship Id="rId7" Type="http://schemas.openxmlformats.org/officeDocument/2006/relationships/audio" Target="../media/audio1.wav"/><Relationship Id="rId2" Type="http://schemas.openxmlformats.org/officeDocument/2006/relationships/tags" Target="../tags/tag153.xml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160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audio" Target="../media/audio1.wav"/><Relationship Id="rId5" Type="http://schemas.openxmlformats.org/officeDocument/2006/relationships/tags" Target="../tags/tag162.xml"/><Relationship Id="rId4" Type="http://schemas.openxmlformats.org/officeDocument/2006/relationships/tags" Target="../tags/tag16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165.xml"/><Relationship Id="rId7" Type="http://schemas.openxmlformats.org/officeDocument/2006/relationships/slideMaster" Target="../slideMasters/slideMaster3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audio" Target="../media/audio1.wav"/><Relationship Id="rId5" Type="http://schemas.openxmlformats.org/officeDocument/2006/relationships/tags" Target="../tags/tag167.xml"/><Relationship Id="rId4" Type="http://schemas.openxmlformats.org/officeDocument/2006/relationships/tags" Target="../tags/tag166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221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20.xml"/><Relationship Id="rId1" Type="http://schemas.openxmlformats.org/officeDocument/2006/relationships/tags" Target="../tags/tag219.xml"/><Relationship Id="rId6" Type="http://schemas.openxmlformats.org/officeDocument/2006/relationships/audio" Target="../media/audio1.wav"/><Relationship Id="rId5" Type="http://schemas.openxmlformats.org/officeDocument/2006/relationships/tags" Target="../tags/tag223.xml"/><Relationship Id="rId4" Type="http://schemas.openxmlformats.org/officeDocument/2006/relationships/tags" Target="../tags/tag22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226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25.xml"/><Relationship Id="rId1" Type="http://schemas.openxmlformats.org/officeDocument/2006/relationships/tags" Target="../tags/tag224.xml"/><Relationship Id="rId6" Type="http://schemas.openxmlformats.org/officeDocument/2006/relationships/audio" Target="../media/audio1.wav"/><Relationship Id="rId5" Type="http://schemas.openxmlformats.org/officeDocument/2006/relationships/tags" Target="../tags/tag228.xml"/><Relationship Id="rId4" Type="http://schemas.openxmlformats.org/officeDocument/2006/relationships/tags" Target="../tags/tag227.xml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31.xml"/><Relationship Id="rId7" Type="http://schemas.openxmlformats.org/officeDocument/2006/relationships/audio" Target="../media/audio1.wav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5" Type="http://schemas.openxmlformats.org/officeDocument/2006/relationships/tags" Target="../tags/tag233.xml"/><Relationship Id="rId4" Type="http://schemas.openxmlformats.org/officeDocument/2006/relationships/tags" Target="../tags/tag23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tags" Target="../tags/tag242.xml"/><Relationship Id="rId3" Type="http://schemas.openxmlformats.org/officeDocument/2006/relationships/tags" Target="../tags/tag237.xml"/><Relationship Id="rId7" Type="http://schemas.openxmlformats.org/officeDocument/2006/relationships/tags" Target="../tags/tag241.xml"/><Relationship Id="rId2" Type="http://schemas.openxmlformats.org/officeDocument/2006/relationships/tags" Target="../tags/tag236.xml"/><Relationship Id="rId1" Type="http://schemas.openxmlformats.org/officeDocument/2006/relationships/tags" Target="../tags/tag235.xml"/><Relationship Id="rId6" Type="http://schemas.openxmlformats.org/officeDocument/2006/relationships/tags" Target="../tags/tag240.xml"/><Relationship Id="rId5" Type="http://schemas.openxmlformats.org/officeDocument/2006/relationships/tags" Target="../tags/tag239.xml"/><Relationship Id="rId10" Type="http://schemas.openxmlformats.org/officeDocument/2006/relationships/slideMaster" Target="../slideMasters/slideMaster4.xml"/><Relationship Id="rId4" Type="http://schemas.openxmlformats.org/officeDocument/2006/relationships/tags" Target="../tags/tag238.xml"/><Relationship Id="rId9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slideMaster" Target="../slideMasters/slideMaster4.xml"/><Relationship Id="rId5" Type="http://schemas.openxmlformats.org/officeDocument/2006/relationships/audio" Target="../media/audio1.wav"/><Relationship Id="rId4" Type="http://schemas.openxmlformats.org/officeDocument/2006/relationships/tags" Target="../tags/tag246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Relationship Id="rId5" Type="http://schemas.openxmlformats.org/officeDocument/2006/relationships/slideMaster" Target="../slideMasters/slideMaster4.xml"/><Relationship Id="rId4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52.xml"/><Relationship Id="rId7" Type="http://schemas.openxmlformats.org/officeDocument/2006/relationships/audio" Target="../media/audio1.wav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4.xml"/><Relationship Id="rId3" Type="http://schemas.openxmlformats.org/officeDocument/2006/relationships/tags" Target="../tags/tag258.xml"/><Relationship Id="rId7" Type="http://schemas.openxmlformats.org/officeDocument/2006/relationships/audio" Target="../media/audio1.wav"/><Relationship Id="rId2" Type="http://schemas.openxmlformats.org/officeDocument/2006/relationships/tags" Target="../tags/tag257.xml"/><Relationship Id="rId1" Type="http://schemas.openxmlformats.org/officeDocument/2006/relationships/tags" Target="../tags/tag256.xml"/><Relationship Id="rId6" Type="http://schemas.openxmlformats.org/officeDocument/2006/relationships/tags" Target="../tags/tag261.xml"/><Relationship Id="rId5" Type="http://schemas.openxmlformats.org/officeDocument/2006/relationships/tags" Target="../tags/tag260.xml"/><Relationship Id="rId4" Type="http://schemas.openxmlformats.org/officeDocument/2006/relationships/tags" Target="../tags/tag259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tags" Target="../tags/tag264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63.xml"/><Relationship Id="rId1" Type="http://schemas.openxmlformats.org/officeDocument/2006/relationships/tags" Target="../tags/tag262.xml"/><Relationship Id="rId6" Type="http://schemas.openxmlformats.org/officeDocument/2006/relationships/audio" Target="../media/audio1.wav"/><Relationship Id="rId5" Type="http://schemas.openxmlformats.org/officeDocument/2006/relationships/tags" Target="../tags/tag266.xml"/><Relationship Id="rId4" Type="http://schemas.openxmlformats.org/officeDocument/2006/relationships/tags" Target="../tags/tag265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tags" Target="../tags/tag269.xml"/><Relationship Id="rId7" Type="http://schemas.openxmlformats.org/officeDocument/2006/relationships/slideMaster" Target="../slideMasters/slideMaster4.xml"/><Relationship Id="rId2" Type="http://schemas.openxmlformats.org/officeDocument/2006/relationships/tags" Target="../tags/tag268.xml"/><Relationship Id="rId1" Type="http://schemas.openxmlformats.org/officeDocument/2006/relationships/tags" Target="../tags/tag267.xml"/><Relationship Id="rId6" Type="http://schemas.openxmlformats.org/officeDocument/2006/relationships/audio" Target="../media/audio1.wav"/><Relationship Id="rId5" Type="http://schemas.openxmlformats.org/officeDocument/2006/relationships/tags" Target="../tags/tag271.xml"/><Relationship Id="rId4" Type="http://schemas.openxmlformats.org/officeDocument/2006/relationships/tags" Target="../tags/tag270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tags" Target="../tags/tag279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78.xml"/><Relationship Id="rId1" Type="http://schemas.openxmlformats.org/officeDocument/2006/relationships/tags" Target="../tags/tag277.xml"/><Relationship Id="rId6" Type="http://schemas.openxmlformats.org/officeDocument/2006/relationships/audio" Target="../media/audio1.wav"/><Relationship Id="rId5" Type="http://schemas.openxmlformats.org/officeDocument/2006/relationships/tags" Target="../tags/tag281.xml"/><Relationship Id="rId4" Type="http://schemas.openxmlformats.org/officeDocument/2006/relationships/tags" Target="../tags/tag280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tags" Target="../tags/tag284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283.xml"/><Relationship Id="rId1" Type="http://schemas.openxmlformats.org/officeDocument/2006/relationships/tags" Target="../tags/tag282.xml"/><Relationship Id="rId6" Type="http://schemas.openxmlformats.org/officeDocument/2006/relationships/audio" Target="../media/audio1.wav"/><Relationship Id="rId5" Type="http://schemas.openxmlformats.org/officeDocument/2006/relationships/tags" Target="../tags/tag286.xml"/><Relationship Id="rId4" Type="http://schemas.openxmlformats.org/officeDocument/2006/relationships/tags" Target="../tags/tag285.xm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5.xml"/><Relationship Id="rId3" Type="http://schemas.openxmlformats.org/officeDocument/2006/relationships/tags" Target="../tags/tag289.xml"/><Relationship Id="rId7" Type="http://schemas.openxmlformats.org/officeDocument/2006/relationships/audio" Target="../media/audio1.wav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300.xml"/><Relationship Id="rId3" Type="http://schemas.openxmlformats.org/officeDocument/2006/relationships/tags" Target="../tags/tag295.xml"/><Relationship Id="rId7" Type="http://schemas.openxmlformats.org/officeDocument/2006/relationships/tags" Target="../tags/tag299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10" Type="http://schemas.openxmlformats.org/officeDocument/2006/relationships/slideMaster" Target="../slideMasters/slideMaster5.xml"/><Relationship Id="rId4" Type="http://schemas.openxmlformats.org/officeDocument/2006/relationships/tags" Target="../tags/tag296.xml"/><Relationship Id="rId9" Type="http://schemas.openxmlformats.org/officeDocument/2006/relationships/audio" Target="../media/audio1.wav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tags" Target="../tags/tag303.xml"/><Relationship Id="rId2" Type="http://schemas.openxmlformats.org/officeDocument/2006/relationships/tags" Target="../tags/tag302.xml"/><Relationship Id="rId1" Type="http://schemas.openxmlformats.org/officeDocument/2006/relationships/tags" Target="../tags/tag301.xml"/><Relationship Id="rId6" Type="http://schemas.openxmlformats.org/officeDocument/2006/relationships/slideMaster" Target="../slideMasters/slideMaster5.xml"/><Relationship Id="rId5" Type="http://schemas.openxmlformats.org/officeDocument/2006/relationships/audio" Target="../media/audio1.wav"/><Relationship Id="rId4" Type="http://schemas.openxmlformats.org/officeDocument/2006/relationships/tags" Target="../tags/tag304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5" Type="http://schemas.openxmlformats.org/officeDocument/2006/relationships/slideMaster" Target="../slideMasters/slideMaster5.xml"/><Relationship Id="rId4" Type="http://schemas.openxmlformats.org/officeDocument/2006/relationships/audio" Target="../media/audio1.wav"/></Relationships>
</file>

<file path=ppt/slideLayouts/_rels/slideLayout3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5.xml"/><Relationship Id="rId3" Type="http://schemas.openxmlformats.org/officeDocument/2006/relationships/tags" Target="../tags/tag310.xml"/><Relationship Id="rId7" Type="http://schemas.openxmlformats.org/officeDocument/2006/relationships/audio" Target="../media/audio1.wav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tags" Target="../tags/tag313.xml"/><Relationship Id="rId5" Type="http://schemas.openxmlformats.org/officeDocument/2006/relationships/tags" Target="../tags/tag312.xml"/><Relationship Id="rId4" Type="http://schemas.openxmlformats.org/officeDocument/2006/relationships/tags" Target="../tags/tag31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5.xml"/><Relationship Id="rId3" Type="http://schemas.openxmlformats.org/officeDocument/2006/relationships/tags" Target="../tags/tag316.xml"/><Relationship Id="rId7" Type="http://schemas.openxmlformats.org/officeDocument/2006/relationships/audio" Target="../media/audio1.wav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tags" Target="../tags/tag319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tags" Target="../tags/tag322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321.xml"/><Relationship Id="rId1" Type="http://schemas.openxmlformats.org/officeDocument/2006/relationships/tags" Target="../tags/tag320.xml"/><Relationship Id="rId6" Type="http://schemas.openxmlformats.org/officeDocument/2006/relationships/audio" Target="../media/audio1.wav"/><Relationship Id="rId5" Type="http://schemas.openxmlformats.org/officeDocument/2006/relationships/tags" Target="../tags/tag324.xml"/><Relationship Id="rId4" Type="http://schemas.openxmlformats.org/officeDocument/2006/relationships/tags" Target="../tags/tag323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tags" Target="../tags/tag327.xml"/><Relationship Id="rId7" Type="http://schemas.openxmlformats.org/officeDocument/2006/relationships/slideMaster" Target="../slideMasters/slideMaster5.xml"/><Relationship Id="rId2" Type="http://schemas.openxmlformats.org/officeDocument/2006/relationships/tags" Target="../tags/tag326.xml"/><Relationship Id="rId1" Type="http://schemas.openxmlformats.org/officeDocument/2006/relationships/tags" Target="../tags/tag325.xml"/><Relationship Id="rId6" Type="http://schemas.openxmlformats.org/officeDocument/2006/relationships/audio" Target="../media/audio1.wav"/><Relationship Id="rId5" Type="http://schemas.openxmlformats.org/officeDocument/2006/relationships/tags" Target="../tags/tag329.xml"/><Relationship Id="rId4" Type="http://schemas.openxmlformats.org/officeDocument/2006/relationships/tags" Target="../tags/tag328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tags" Target="../tags/tag344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43.xml"/><Relationship Id="rId1" Type="http://schemas.openxmlformats.org/officeDocument/2006/relationships/tags" Target="../tags/tag342.xml"/><Relationship Id="rId6" Type="http://schemas.openxmlformats.org/officeDocument/2006/relationships/audio" Target="../media/audio1.wav"/><Relationship Id="rId5" Type="http://schemas.openxmlformats.org/officeDocument/2006/relationships/tags" Target="../tags/tag346.xml"/><Relationship Id="rId4" Type="http://schemas.openxmlformats.org/officeDocument/2006/relationships/tags" Target="../tags/tag34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tags" Target="../tags/tag349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audio" Target="../media/audio1.wav"/><Relationship Id="rId5" Type="http://schemas.openxmlformats.org/officeDocument/2006/relationships/tags" Target="../tags/tag351.xml"/><Relationship Id="rId4" Type="http://schemas.openxmlformats.org/officeDocument/2006/relationships/tags" Target="../tags/tag350.xml"/></Relationships>
</file>

<file path=ppt/slideLayouts/_rels/slideLayout4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6.xml"/><Relationship Id="rId3" Type="http://schemas.openxmlformats.org/officeDocument/2006/relationships/tags" Target="../tags/tag354.xml"/><Relationship Id="rId7" Type="http://schemas.openxmlformats.org/officeDocument/2006/relationships/audio" Target="../media/audio1.wav"/><Relationship Id="rId2" Type="http://schemas.openxmlformats.org/officeDocument/2006/relationships/tags" Target="../tags/tag353.xml"/><Relationship Id="rId1" Type="http://schemas.openxmlformats.org/officeDocument/2006/relationships/tags" Target="../tags/tag352.xml"/><Relationship Id="rId6" Type="http://schemas.openxmlformats.org/officeDocument/2006/relationships/tags" Target="../tags/tag357.xml"/><Relationship Id="rId5" Type="http://schemas.openxmlformats.org/officeDocument/2006/relationships/tags" Target="../tags/tag356.xml"/><Relationship Id="rId4" Type="http://schemas.openxmlformats.org/officeDocument/2006/relationships/tags" Target="../tags/tag355.xml"/></Relationships>
</file>

<file path=ppt/slideLayouts/_rels/slideLayout46.xml.rels><?xml version="1.0" encoding="UTF-8" standalone="yes"?>
<Relationships xmlns="http://schemas.openxmlformats.org/package/2006/relationships"><Relationship Id="rId8" Type="http://schemas.openxmlformats.org/officeDocument/2006/relationships/tags" Target="../tags/tag365.xml"/><Relationship Id="rId3" Type="http://schemas.openxmlformats.org/officeDocument/2006/relationships/tags" Target="../tags/tag360.xml"/><Relationship Id="rId7" Type="http://schemas.openxmlformats.org/officeDocument/2006/relationships/tags" Target="../tags/tag364.xml"/><Relationship Id="rId2" Type="http://schemas.openxmlformats.org/officeDocument/2006/relationships/tags" Target="../tags/tag359.xml"/><Relationship Id="rId1" Type="http://schemas.openxmlformats.org/officeDocument/2006/relationships/tags" Target="../tags/tag358.xml"/><Relationship Id="rId6" Type="http://schemas.openxmlformats.org/officeDocument/2006/relationships/tags" Target="../tags/tag363.xml"/><Relationship Id="rId5" Type="http://schemas.openxmlformats.org/officeDocument/2006/relationships/tags" Target="../tags/tag362.xml"/><Relationship Id="rId10" Type="http://schemas.openxmlformats.org/officeDocument/2006/relationships/slideMaster" Target="../slideMasters/slideMaster6.xml"/><Relationship Id="rId4" Type="http://schemas.openxmlformats.org/officeDocument/2006/relationships/tags" Target="../tags/tag361.xml"/><Relationship Id="rId9" Type="http://schemas.openxmlformats.org/officeDocument/2006/relationships/audio" Target="../media/audio1.wav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tags" Target="../tags/tag368.xml"/><Relationship Id="rId2" Type="http://schemas.openxmlformats.org/officeDocument/2006/relationships/tags" Target="../tags/tag367.xml"/><Relationship Id="rId1" Type="http://schemas.openxmlformats.org/officeDocument/2006/relationships/tags" Target="../tags/tag366.xml"/><Relationship Id="rId6" Type="http://schemas.openxmlformats.org/officeDocument/2006/relationships/slideMaster" Target="../slideMasters/slideMaster6.xml"/><Relationship Id="rId5" Type="http://schemas.openxmlformats.org/officeDocument/2006/relationships/audio" Target="../media/audio1.wav"/><Relationship Id="rId4" Type="http://schemas.openxmlformats.org/officeDocument/2006/relationships/tags" Target="../tags/tag369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tags" Target="../tags/tag372.xml"/><Relationship Id="rId2" Type="http://schemas.openxmlformats.org/officeDocument/2006/relationships/tags" Target="../tags/tag371.xml"/><Relationship Id="rId1" Type="http://schemas.openxmlformats.org/officeDocument/2006/relationships/tags" Target="../tags/tag370.xml"/><Relationship Id="rId5" Type="http://schemas.openxmlformats.org/officeDocument/2006/relationships/slideMaster" Target="../slideMasters/slideMaster6.xml"/><Relationship Id="rId4" Type="http://schemas.openxmlformats.org/officeDocument/2006/relationships/audio" Target="../media/audio1.wav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6.xml"/><Relationship Id="rId3" Type="http://schemas.openxmlformats.org/officeDocument/2006/relationships/tags" Target="../tags/tag375.xml"/><Relationship Id="rId7" Type="http://schemas.openxmlformats.org/officeDocument/2006/relationships/audio" Target="../media/audio1.wav"/><Relationship Id="rId2" Type="http://schemas.openxmlformats.org/officeDocument/2006/relationships/tags" Target="../tags/tag374.xml"/><Relationship Id="rId1" Type="http://schemas.openxmlformats.org/officeDocument/2006/relationships/tags" Target="../tags/tag373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6.xml"/><Relationship Id="rId3" Type="http://schemas.openxmlformats.org/officeDocument/2006/relationships/tags" Target="../tags/tag381.xml"/><Relationship Id="rId7" Type="http://schemas.openxmlformats.org/officeDocument/2006/relationships/audio" Target="../media/audio1.wav"/><Relationship Id="rId2" Type="http://schemas.openxmlformats.org/officeDocument/2006/relationships/tags" Target="../tags/tag380.xml"/><Relationship Id="rId1" Type="http://schemas.openxmlformats.org/officeDocument/2006/relationships/tags" Target="../tags/tag379.xml"/><Relationship Id="rId6" Type="http://schemas.openxmlformats.org/officeDocument/2006/relationships/tags" Target="../tags/tag384.xml"/><Relationship Id="rId5" Type="http://schemas.openxmlformats.org/officeDocument/2006/relationships/tags" Target="../tags/tag383.xml"/><Relationship Id="rId4" Type="http://schemas.openxmlformats.org/officeDocument/2006/relationships/tags" Target="../tags/tag382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tags" Target="../tags/tag387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86.xml"/><Relationship Id="rId1" Type="http://schemas.openxmlformats.org/officeDocument/2006/relationships/tags" Target="../tags/tag385.xml"/><Relationship Id="rId6" Type="http://schemas.openxmlformats.org/officeDocument/2006/relationships/audio" Target="../media/audio1.wav"/><Relationship Id="rId5" Type="http://schemas.openxmlformats.org/officeDocument/2006/relationships/tags" Target="../tags/tag389.xml"/><Relationship Id="rId4" Type="http://schemas.openxmlformats.org/officeDocument/2006/relationships/tags" Target="../tags/tag388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tags" Target="../tags/tag392.xml"/><Relationship Id="rId7" Type="http://schemas.openxmlformats.org/officeDocument/2006/relationships/slideMaster" Target="../slideMasters/slideMaster6.xml"/><Relationship Id="rId2" Type="http://schemas.openxmlformats.org/officeDocument/2006/relationships/tags" Target="../tags/tag391.xml"/><Relationship Id="rId1" Type="http://schemas.openxmlformats.org/officeDocument/2006/relationships/tags" Target="../tags/tag390.xml"/><Relationship Id="rId6" Type="http://schemas.openxmlformats.org/officeDocument/2006/relationships/audio" Target="../media/audio1.wav"/><Relationship Id="rId5" Type="http://schemas.openxmlformats.org/officeDocument/2006/relationships/tags" Target="../tags/tag394.xml"/><Relationship Id="rId4" Type="http://schemas.openxmlformats.org/officeDocument/2006/relationships/tags" Target="../tags/tag39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tags" Target="../tags/tag405.xml"/><Relationship Id="rId7" Type="http://schemas.openxmlformats.org/officeDocument/2006/relationships/slideMaster" Target="../slideMasters/slideMaster7.xml"/><Relationship Id="rId2" Type="http://schemas.openxmlformats.org/officeDocument/2006/relationships/tags" Target="../tags/tag404.xml"/><Relationship Id="rId1" Type="http://schemas.openxmlformats.org/officeDocument/2006/relationships/tags" Target="../tags/tag403.xml"/><Relationship Id="rId6" Type="http://schemas.openxmlformats.org/officeDocument/2006/relationships/audio" Target="../media/audio1.wav"/><Relationship Id="rId5" Type="http://schemas.openxmlformats.org/officeDocument/2006/relationships/tags" Target="../tags/tag407.xml"/><Relationship Id="rId4" Type="http://schemas.openxmlformats.org/officeDocument/2006/relationships/tags" Target="../tags/tag406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tags" Target="../tags/tag418.xml"/><Relationship Id="rId7" Type="http://schemas.openxmlformats.org/officeDocument/2006/relationships/slideMaster" Target="../slideMasters/slideMaster8.xml"/><Relationship Id="rId2" Type="http://schemas.openxmlformats.org/officeDocument/2006/relationships/tags" Target="../tags/tag417.xml"/><Relationship Id="rId1" Type="http://schemas.openxmlformats.org/officeDocument/2006/relationships/tags" Target="../tags/tag416.xml"/><Relationship Id="rId6" Type="http://schemas.openxmlformats.org/officeDocument/2006/relationships/audio" Target="../media/audio1.wav"/><Relationship Id="rId5" Type="http://schemas.openxmlformats.org/officeDocument/2006/relationships/tags" Target="../tags/tag420.xml"/><Relationship Id="rId4" Type="http://schemas.openxmlformats.org/officeDocument/2006/relationships/tags" Target="../tags/tag419.xml"/></Relationships>
</file>

<file path=ppt/slideLayouts/_rels/slideLayout5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9.xml"/><Relationship Id="rId3" Type="http://schemas.openxmlformats.org/officeDocument/2006/relationships/tags" Target="../tags/tag431.xml"/><Relationship Id="rId7" Type="http://schemas.openxmlformats.org/officeDocument/2006/relationships/audio" Target="../media/audio1.wav"/><Relationship Id="rId2" Type="http://schemas.openxmlformats.org/officeDocument/2006/relationships/tags" Target="../tags/tag430.xml"/><Relationship Id="rId1" Type="http://schemas.openxmlformats.org/officeDocument/2006/relationships/tags" Target="../tags/tag429.xml"/><Relationship Id="rId6" Type="http://schemas.openxmlformats.org/officeDocument/2006/relationships/tags" Target="../tags/tag434.xml"/><Relationship Id="rId5" Type="http://schemas.openxmlformats.org/officeDocument/2006/relationships/tags" Target="../tags/tag433.xml"/><Relationship Id="rId4" Type="http://schemas.openxmlformats.org/officeDocument/2006/relationships/tags" Target="../tags/tag432.xml"/></Relationships>
</file>

<file path=ppt/slideLayouts/_rels/slideLayout56.xml.rels><?xml version="1.0" encoding="UTF-8" standalone="yes"?>
<Relationships xmlns="http://schemas.openxmlformats.org/package/2006/relationships"><Relationship Id="rId8" Type="http://schemas.openxmlformats.org/officeDocument/2006/relationships/tags" Target="../tags/tag450.xml"/><Relationship Id="rId3" Type="http://schemas.openxmlformats.org/officeDocument/2006/relationships/tags" Target="../tags/tag445.xml"/><Relationship Id="rId7" Type="http://schemas.openxmlformats.org/officeDocument/2006/relationships/tags" Target="../tags/tag449.xml"/><Relationship Id="rId2" Type="http://schemas.openxmlformats.org/officeDocument/2006/relationships/tags" Target="../tags/tag444.xml"/><Relationship Id="rId1" Type="http://schemas.openxmlformats.org/officeDocument/2006/relationships/tags" Target="../tags/tag443.xml"/><Relationship Id="rId6" Type="http://schemas.openxmlformats.org/officeDocument/2006/relationships/tags" Target="../tags/tag448.xml"/><Relationship Id="rId5" Type="http://schemas.openxmlformats.org/officeDocument/2006/relationships/tags" Target="../tags/tag447.xml"/><Relationship Id="rId10" Type="http://schemas.openxmlformats.org/officeDocument/2006/relationships/slideMaster" Target="../slideMasters/slideMaster10.xml"/><Relationship Id="rId4" Type="http://schemas.openxmlformats.org/officeDocument/2006/relationships/tags" Target="../tags/tag446.xml"/><Relationship Id="rId9" Type="http://schemas.openxmlformats.org/officeDocument/2006/relationships/audio" Target="../media/audio1.wav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tags" Target="../tags/tag461.xml"/><Relationship Id="rId2" Type="http://schemas.openxmlformats.org/officeDocument/2006/relationships/tags" Target="../tags/tag460.xml"/><Relationship Id="rId1" Type="http://schemas.openxmlformats.org/officeDocument/2006/relationships/tags" Target="../tags/tag459.xml"/><Relationship Id="rId6" Type="http://schemas.openxmlformats.org/officeDocument/2006/relationships/slideMaster" Target="../slideMasters/slideMaster11.xml"/><Relationship Id="rId5" Type="http://schemas.openxmlformats.org/officeDocument/2006/relationships/audio" Target="../media/audio1.wav"/><Relationship Id="rId4" Type="http://schemas.openxmlformats.org/officeDocument/2006/relationships/tags" Target="../tags/tag462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tags" Target="../tags/tag472.xml"/><Relationship Id="rId2" Type="http://schemas.openxmlformats.org/officeDocument/2006/relationships/tags" Target="../tags/tag471.xml"/><Relationship Id="rId1" Type="http://schemas.openxmlformats.org/officeDocument/2006/relationships/tags" Target="../tags/tag470.xml"/><Relationship Id="rId5" Type="http://schemas.openxmlformats.org/officeDocument/2006/relationships/slideMaster" Target="../slideMasters/slideMaster12.xml"/><Relationship Id="rId4" Type="http://schemas.openxmlformats.org/officeDocument/2006/relationships/audio" Target="../media/audio1.wav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3.xml"/><Relationship Id="rId3" Type="http://schemas.openxmlformats.org/officeDocument/2006/relationships/tags" Target="../tags/tag483.xml"/><Relationship Id="rId7" Type="http://schemas.openxmlformats.org/officeDocument/2006/relationships/audio" Target="../media/audio1.wav"/><Relationship Id="rId2" Type="http://schemas.openxmlformats.org/officeDocument/2006/relationships/tags" Target="../tags/tag482.xml"/><Relationship Id="rId1" Type="http://schemas.openxmlformats.org/officeDocument/2006/relationships/tags" Target="../tags/tag481.xml"/><Relationship Id="rId6" Type="http://schemas.openxmlformats.org/officeDocument/2006/relationships/tags" Target="../tags/tag486.xml"/><Relationship Id="rId5" Type="http://schemas.openxmlformats.org/officeDocument/2006/relationships/tags" Target="../tags/tag485.xml"/><Relationship Id="rId4" Type="http://schemas.openxmlformats.org/officeDocument/2006/relationships/tags" Target="../tags/tag48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4.xml"/><Relationship Id="rId3" Type="http://schemas.openxmlformats.org/officeDocument/2006/relationships/tags" Target="../tags/tag496.xml"/><Relationship Id="rId7" Type="http://schemas.openxmlformats.org/officeDocument/2006/relationships/audio" Target="../media/audio1.wav"/><Relationship Id="rId2" Type="http://schemas.openxmlformats.org/officeDocument/2006/relationships/tags" Target="../tags/tag495.xml"/><Relationship Id="rId1" Type="http://schemas.openxmlformats.org/officeDocument/2006/relationships/tags" Target="../tags/tag494.xml"/><Relationship Id="rId6" Type="http://schemas.openxmlformats.org/officeDocument/2006/relationships/tags" Target="../tags/tag499.xml"/><Relationship Id="rId5" Type="http://schemas.openxmlformats.org/officeDocument/2006/relationships/tags" Target="../tags/tag498.xml"/><Relationship Id="rId4" Type="http://schemas.openxmlformats.org/officeDocument/2006/relationships/tags" Target="../tags/tag497.xml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tags" Target="../tags/tag510.xml"/><Relationship Id="rId7" Type="http://schemas.openxmlformats.org/officeDocument/2006/relationships/slideMaster" Target="../slideMasters/slideMaster15.xml"/><Relationship Id="rId2" Type="http://schemas.openxmlformats.org/officeDocument/2006/relationships/tags" Target="../tags/tag509.xml"/><Relationship Id="rId1" Type="http://schemas.openxmlformats.org/officeDocument/2006/relationships/tags" Target="../tags/tag508.xml"/><Relationship Id="rId6" Type="http://schemas.openxmlformats.org/officeDocument/2006/relationships/audio" Target="../media/audio1.wav"/><Relationship Id="rId5" Type="http://schemas.openxmlformats.org/officeDocument/2006/relationships/tags" Target="../tags/tag512.xml"/><Relationship Id="rId4" Type="http://schemas.openxmlformats.org/officeDocument/2006/relationships/tags" Target="../tags/tag51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tags" Target="../tags/tag554.xml"/><Relationship Id="rId7" Type="http://schemas.openxmlformats.org/officeDocument/2006/relationships/slideMaster" Target="../slideMasters/slideMaster16.xml"/><Relationship Id="rId2" Type="http://schemas.openxmlformats.org/officeDocument/2006/relationships/tags" Target="../tags/tag553.xml"/><Relationship Id="rId1" Type="http://schemas.openxmlformats.org/officeDocument/2006/relationships/tags" Target="../tags/tag552.xml"/><Relationship Id="rId6" Type="http://schemas.openxmlformats.org/officeDocument/2006/relationships/audio" Target="../media/audio1.wav"/><Relationship Id="rId5" Type="http://schemas.openxmlformats.org/officeDocument/2006/relationships/tags" Target="../tags/tag556.xml"/><Relationship Id="rId4" Type="http://schemas.openxmlformats.org/officeDocument/2006/relationships/tags" Target="../tags/tag555.xml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tags" Target="../tags/tag587.xml"/><Relationship Id="rId7" Type="http://schemas.openxmlformats.org/officeDocument/2006/relationships/slideMaster" Target="../slideMasters/slideMaster17.xml"/><Relationship Id="rId2" Type="http://schemas.openxmlformats.org/officeDocument/2006/relationships/tags" Target="../tags/tag586.xml"/><Relationship Id="rId1" Type="http://schemas.openxmlformats.org/officeDocument/2006/relationships/tags" Target="../tags/tag585.xml"/><Relationship Id="rId6" Type="http://schemas.openxmlformats.org/officeDocument/2006/relationships/audio" Target="../media/audio1.wav"/><Relationship Id="rId5" Type="http://schemas.openxmlformats.org/officeDocument/2006/relationships/tags" Target="../tags/tag589.xml"/><Relationship Id="rId4" Type="http://schemas.openxmlformats.org/officeDocument/2006/relationships/tags" Target="../tags/tag588.xml"/></Relationships>
</file>

<file path=ppt/slideLayouts/_rels/slideLayout64.xml.rels><?xml version="1.0" encoding="UTF-8" standalone="yes"?>
<Relationships xmlns="http://schemas.openxmlformats.org/package/2006/relationships"><Relationship Id="rId3" Type="http://schemas.openxmlformats.org/officeDocument/2006/relationships/tags" Target="../tags/tag597.xml"/><Relationship Id="rId7" Type="http://schemas.openxmlformats.org/officeDocument/2006/relationships/slideMaster" Target="../slideMasters/slideMaster18.xml"/><Relationship Id="rId2" Type="http://schemas.openxmlformats.org/officeDocument/2006/relationships/tags" Target="../tags/tag596.xml"/><Relationship Id="rId1" Type="http://schemas.openxmlformats.org/officeDocument/2006/relationships/tags" Target="../tags/tag595.xml"/><Relationship Id="rId6" Type="http://schemas.openxmlformats.org/officeDocument/2006/relationships/audio" Target="../media/audio1.wav"/><Relationship Id="rId5" Type="http://schemas.openxmlformats.org/officeDocument/2006/relationships/tags" Target="../tags/tag599.xml"/><Relationship Id="rId4" Type="http://schemas.openxmlformats.org/officeDocument/2006/relationships/tags" Target="../tags/tag59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tags" Target="../tags/tag617.xml"/><Relationship Id="rId7" Type="http://schemas.openxmlformats.org/officeDocument/2006/relationships/slideMaster" Target="../slideMasters/slideMaster19.xml"/><Relationship Id="rId2" Type="http://schemas.openxmlformats.org/officeDocument/2006/relationships/tags" Target="../tags/tag616.xml"/><Relationship Id="rId1" Type="http://schemas.openxmlformats.org/officeDocument/2006/relationships/tags" Target="../tags/tag615.xml"/><Relationship Id="rId6" Type="http://schemas.openxmlformats.org/officeDocument/2006/relationships/audio" Target="../media/audio1.wav"/><Relationship Id="rId5" Type="http://schemas.openxmlformats.org/officeDocument/2006/relationships/tags" Target="../tags/tag619.xml"/><Relationship Id="rId4" Type="http://schemas.openxmlformats.org/officeDocument/2006/relationships/tags" Target="../tags/tag61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719263"/>
            <a:ext cx="8229600" cy="4411662"/>
          </a:xfrm>
        </p:spPr>
        <p:txBody>
          <a:bodyPr/>
          <a:lstStyle/>
          <a:p>
            <a:pPr lvl="0"/>
            <a:r>
              <a:rPr kumimoji="0" lang="zh-CN" altLang="en-US" sz="3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6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3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Rectangle 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8" name="Rectangle 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9" name="Rectangle 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Rectangle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4" name="Rectangle 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5" name="Rectangle 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3" name="Rectangle 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4" name="Rectangle 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1719263"/>
            <a:ext cx="8229600" cy="4411662"/>
          </a:xfrm>
        </p:spPr>
        <p:txBody>
          <a:bodyPr vert="eaVert"/>
          <a:lstStyle/>
          <a:p>
            <a:pPr lvl="0"/>
            <a:r>
              <a:rPr kumimoji="0" lang="zh-CN" altLang="en-US" sz="3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6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3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kumimoji="0" lang="zh-CN" altLang="en-US" sz="39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kumimoji="0" lang="zh-CN" altLang="en-US" sz="3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6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3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Rectangle 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8" name="Rectangle 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Rectangle 5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4" name="Rectangle 6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" name="Rectangle 7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3" name="Rectangle 6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4" name="Rectangle 7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1828800"/>
            <a:ext cx="7696200" cy="36576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6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04800" y="1981200"/>
            <a:ext cx="8540750" cy="38862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301625" y="685800"/>
            <a:ext cx="854075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304800" y="1981200"/>
            <a:ext cx="8540750" cy="38862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182688" y="2017713"/>
            <a:ext cx="7772400" cy="41148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1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0" lang="zh-CN" altLang="en-US" sz="4000" b="1" i="0" u="none" strike="noStrike" kern="1200" cap="all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Rectangle 1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Rectangle 1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7" name="Rectangle 1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Rectangle 11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8" name="Rectangle 12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9" name="Rectangle 13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Rectangle 1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4" name="Rectangle 1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5" name="Rectangle 1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3" name="Rectangle 1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4" name="Rectangle 1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1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7" name="Rectangle 1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1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7" name="Rectangle 1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1182688" y="2017713"/>
            <a:ext cx="7772400" cy="41148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1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Rectangle 1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5" name="Rectangle 1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6" name="Rectangle 1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600200"/>
            <a:ext cx="8229600" cy="4686300"/>
          </a:xfrm>
        </p:spPr>
        <p:txBody>
          <a:bodyPr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z="4000" b="0" i="0" u="none" strike="noStrike" kern="1200" cap="all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000" b="0" i="0" u="none" strike="noStrike" kern="1200" cap="all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1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1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1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0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8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6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28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12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0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9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9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9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12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12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12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12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1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0" lang="en-US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457200" y="1600200"/>
            <a:ext cx="8229600" cy="4686300"/>
          </a:xfrm>
        </p:spPr>
        <p:txBody>
          <a:bodyPr vert="eaVert"/>
          <a:lstStyle/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0" lang="en-US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kumimoji="0" lang="en-US" altLang="zh-CN" sz="48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149508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kumimoji="0" lang="en-US" altLang="zh-CN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2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3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4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1" name="Rectangle 3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160772" name="Rectangle 4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2" name="Rectangle 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3" name="Rectangle 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4" name="Rectangle 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Rot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169987" name="Rectangle 3"/>
          <p:cNvSpPr>
            <a:spLocks noGrp="1" noRot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2" name="Rectangle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16" name="Rectangle 12"/>
          <p:cNvSpPr>
            <a:spLocks noGrp="1" noChangeArrowheads="1"/>
          </p:cNvSpPr>
          <p:nvPr>
            <p:ph type="ctrTitle"/>
            <p:custDataLst>
              <p:tags r:id="rId1"/>
            </p:custDataLst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kumimoji="0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175117" name="Rectangle 13"/>
          <p:cNvSpPr>
            <a:spLocks noGrp="1" noChangeArrowheads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</a:p>
        </p:txBody>
      </p:sp>
      <p:sp>
        <p:nvSpPr>
          <p:cNvPr id="2" name="Rectangle 11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3" name="Rectangle 12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4" name="Rectangle 13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0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  <a:p>
            <a:pPr lvl="1"/>
            <a:r>
              <a:rPr kumimoji="0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</a:p>
          <a:p>
            <a:pPr lvl="2"/>
            <a:r>
              <a:rPr kumimoji="0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</a:p>
          <a:p>
            <a:pPr lvl="3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</a:p>
          <a:p>
            <a:pPr lvl="4"/>
            <a:r>
              <a:rPr kumimoji="0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0" lang="zh-CN" altLang="en-US" sz="2000" b="1" i="0" u="none" strike="noStrike" kern="1200" cap="none" spc="0" normalizeH="0" baseline="0" noProof="0">
                <a:uLnTx/>
                <a:uFillTx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0" lang="zh-CN" altLang="en-US" sz="1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tags" Target="../tags/tag440.xml"/><Relationship Id="rId3" Type="http://schemas.openxmlformats.org/officeDocument/2006/relationships/tags" Target="../tags/tag435.xml"/><Relationship Id="rId7" Type="http://schemas.openxmlformats.org/officeDocument/2006/relationships/tags" Target="../tags/tag439.xml"/><Relationship Id="rId12" Type="http://schemas.openxmlformats.org/officeDocument/2006/relationships/image" Target="../media/image3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56.xml"/><Relationship Id="rId6" Type="http://schemas.openxmlformats.org/officeDocument/2006/relationships/tags" Target="../tags/tag438.xml"/><Relationship Id="rId11" Type="http://schemas.openxmlformats.org/officeDocument/2006/relationships/audio" Target="../media/audio1.wav"/><Relationship Id="rId5" Type="http://schemas.openxmlformats.org/officeDocument/2006/relationships/tags" Target="../tags/tag437.xml"/><Relationship Id="rId10" Type="http://schemas.openxmlformats.org/officeDocument/2006/relationships/tags" Target="../tags/tag442.xml"/><Relationship Id="rId4" Type="http://schemas.openxmlformats.org/officeDocument/2006/relationships/tags" Target="../tags/tag436.xml"/><Relationship Id="rId9" Type="http://schemas.openxmlformats.org/officeDocument/2006/relationships/tags" Target="../tags/tag44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tags" Target="../tags/tag456.xml"/><Relationship Id="rId3" Type="http://schemas.openxmlformats.org/officeDocument/2006/relationships/tags" Target="../tags/tag451.xml"/><Relationship Id="rId7" Type="http://schemas.openxmlformats.org/officeDocument/2006/relationships/tags" Target="../tags/tag455.xml"/><Relationship Id="rId12" Type="http://schemas.openxmlformats.org/officeDocument/2006/relationships/image" Target="../media/image3.jpeg"/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57.xml"/><Relationship Id="rId6" Type="http://schemas.openxmlformats.org/officeDocument/2006/relationships/tags" Target="../tags/tag454.xml"/><Relationship Id="rId11" Type="http://schemas.openxmlformats.org/officeDocument/2006/relationships/audio" Target="../media/audio1.wav"/><Relationship Id="rId5" Type="http://schemas.openxmlformats.org/officeDocument/2006/relationships/tags" Target="../tags/tag453.xml"/><Relationship Id="rId10" Type="http://schemas.openxmlformats.org/officeDocument/2006/relationships/tags" Target="../tags/tag458.xml"/><Relationship Id="rId4" Type="http://schemas.openxmlformats.org/officeDocument/2006/relationships/tags" Target="../tags/tag452.xml"/><Relationship Id="rId9" Type="http://schemas.openxmlformats.org/officeDocument/2006/relationships/tags" Target="../tags/tag45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tags" Target="../tags/tag468.xml"/><Relationship Id="rId3" Type="http://schemas.openxmlformats.org/officeDocument/2006/relationships/tags" Target="../tags/tag463.xml"/><Relationship Id="rId7" Type="http://schemas.openxmlformats.org/officeDocument/2006/relationships/tags" Target="../tags/tag467.xml"/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58.xml"/><Relationship Id="rId6" Type="http://schemas.openxmlformats.org/officeDocument/2006/relationships/tags" Target="../tags/tag466.xml"/><Relationship Id="rId11" Type="http://schemas.openxmlformats.org/officeDocument/2006/relationships/image" Target="../media/image5.jpeg"/><Relationship Id="rId5" Type="http://schemas.openxmlformats.org/officeDocument/2006/relationships/tags" Target="../tags/tag465.xml"/><Relationship Id="rId10" Type="http://schemas.openxmlformats.org/officeDocument/2006/relationships/audio" Target="../media/audio1.wav"/><Relationship Id="rId4" Type="http://schemas.openxmlformats.org/officeDocument/2006/relationships/tags" Target="../tags/tag464.xml"/><Relationship Id="rId9" Type="http://schemas.openxmlformats.org/officeDocument/2006/relationships/tags" Target="../tags/tag469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tags" Target="../tags/tag478.xml"/><Relationship Id="rId3" Type="http://schemas.openxmlformats.org/officeDocument/2006/relationships/tags" Target="../tags/tag473.xml"/><Relationship Id="rId7" Type="http://schemas.openxmlformats.org/officeDocument/2006/relationships/tags" Target="../tags/tag477.xml"/><Relationship Id="rId12" Type="http://schemas.openxmlformats.org/officeDocument/2006/relationships/image" Target="../media/image3.jpeg"/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59.xml"/><Relationship Id="rId6" Type="http://schemas.openxmlformats.org/officeDocument/2006/relationships/tags" Target="../tags/tag476.xml"/><Relationship Id="rId11" Type="http://schemas.openxmlformats.org/officeDocument/2006/relationships/audio" Target="../media/audio1.wav"/><Relationship Id="rId5" Type="http://schemas.openxmlformats.org/officeDocument/2006/relationships/tags" Target="../tags/tag475.xml"/><Relationship Id="rId10" Type="http://schemas.openxmlformats.org/officeDocument/2006/relationships/tags" Target="../tags/tag480.xml"/><Relationship Id="rId4" Type="http://schemas.openxmlformats.org/officeDocument/2006/relationships/tags" Target="../tags/tag474.xml"/><Relationship Id="rId9" Type="http://schemas.openxmlformats.org/officeDocument/2006/relationships/tags" Target="../tags/tag47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tags" Target="../tags/tag492.xml"/><Relationship Id="rId3" Type="http://schemas.openxmlformats.org/officeDocument/2006/relationships/tags" Target="../tags/tag487.xml"/><Relationship Id="rId7" Type="http://schemas.openxmlformats.org/officeDocument/2006/relationships/tags" Target="../tags/tag491.xml"/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60.xml"/><Relationship Id="rId6" Type="http://schemas.openxmlformats.org/officeDocument/2006/relationships/tags" Target="../tags/tag490.xml"/><Relationship Id="rId11" Type="http://schemas.openxmlformats.org/officeDocument/2006/relationships/image" Target="../media/image5.jpeg"/><Relationship Id="rId5" Type="http://schemas.openxmlformats.org/officeDocument/2006/relationships/tags" Target="../tags/tag489.xml"/><Relationship Id="rId10" Type="http://schemas.openxmlformats.org/officeDocument/2006/relationships/audio" Target="../media/audio1.wav"/><Relationship Id="rId4" Type="http://schemas.openxmlformats.org/officeDocument/2006/relationships/tags" Target="../tags/tag488.xml"/><Relationship Id="rId9" Type="http://schemas.openxmlformats.org/officeDocument/2006/relationships/tags" Target="../tags/tag493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ags" Target="../tags/tag505.xml"/><Relationship Id="rId3" Type="http://schemas.openxmlformats.org/officeDocument/2006/relationships/tags" Target="../tags/tag500.xml"/><Relationship Id="rId7" Type="http://schemas.openxmlformats.org/officeDocument/2006/relationships/tags" Target="../tags/tag504.xml"/><Relationship Id="rId12" Type="http://schemas.openxmlformats.org/officeDocument/2006/relationships/image" Target="../media/image3.jpeg"/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61.xml"/><Relationship Id="rId6" Type="http://schemas.openxmlformats.org/officeDocument/2006/relationships/tags" Target="../tags/tag503.xml"/><Relationship Id="rId11" Type="http://schemas.openxmlformats.org/officeDocument/2006/relationships/audio" Target="../media/audio1.wav"/><Relationship Id="rId5" Type="http://schemas.openxmlformats.org/officeDocument/2006/relationships/tags" Target="../tags/tag502.xml"/><Relationship Id="rId10" Type="http://schemas.openxmlformats.org/officeDocument/2006/relationships/tags" Target="../tags/tag507.xml"/><Relationship Id="rId4" Type="http://schemas.openxmlformats.org/officeDocument/2006/relationships/tags" Target="../tags/tag501.xml"/><Relationship Id="rId9" Type="http://schemas.openxmlformats.org/officeDocument/2006/relationships/tags" Target="../tags/tag50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tags" Target="../tags/tag518.xml"/><Relationship Id="rId13" Type="http://schemas.openxmlformats.org/officeDocument/2006/relationships/tags" Target="../tags/tag523.xml"/><Relationship Id="rId18" Type="http://schemas.openxmlformats.org/officeDocument/2006/relationships/tags" Target="../tags/tag528.xml"/><Relationship Id="rId26" Type="http://schemas.openxmlformats.org/officeDocument/2006/relationships/tags" Target="../tags/tag536.xml"/><Relationship Id="rId39" Type="http://schemas.openxmlformats.org/officeDocument/2006/relationships/tags" Target="../tags/tag549.xml"/><Relationship Id="rId3" Type="http://schemas.openxmlformats.org/officeDocument/2006/relationships/tags" Target="../tags/tag513.xml"/><Relationship Id="rId21" Type="http://schemas.openxmlformats.org/officeDocument/2006/relationships/tags" Target="../tags/tag531.xml"/><Relationship Id="rId34" Type="http://schemas.openxmlformats.org/officeDocument/2006/relationships/tags" Target="../tags/tag544.xml"/><Relationship Id="rId42" Type="http://schemas.openxmlformats.org/officeDocument/2006/relationships/audio" Target="../media/audio1.wav"/><Relationship Id="rId7" Type="http://schemas.openxmlformats.org/officeDocument/2006/relationships/tags" Target="../tags/tag517.xml"/><Relationship Id="rId12" Type="http://schemas.openxmlformats.org/officeDocument/2006/relationships/tags" Target="../tags/tag522.xml"/><Relationship Id="rId17" Type="http://schemas.openxmlformats.org/officeDocument/2006/relationships/tags" Target="../tags/tag527.xml"/><Relationship Id="rId25" Type="http://schemas.openxmlformats.org/officeDocument/2006/relationships/tags" Target="../tags/tag535.xml"/><Relationship Id="rId33" Type="http://schemas.openxmlformats.org/officeDocument/2006/relationships/tags" Target="../tags/tag543.xml"/><Relationship Id="rId38" Type="http://schemas.openxmlformats.org/officeDocument/2006/relationships/tags" Target="../tags/tag548.xml"/><Relationship Id="rId2" Type="http://schemas.openxmlformats.org/officeDocument/2006/relationships/theme" Target="../theme/theme16.xml"/><Relationship Id="rId16" Type="http://schemas.openxmlformats.org/officeDocument/2006/relationships/tags" Target="../tags/tag526.xml"/><Relationship Id="rId20" Type="http://schemas.openxmlformats.org/officeDocument/2006/relationships/tags" Target="../tags/tag530.xml"/><Relationship Id="rId29" Type="http://schemas.openxmlformats.org/officeDocument/2006/relationships/tags" Target="../tags/tag539.xml"/><Relationship Id="rId41" Type="http://schemas.openxmlformats.org/officeDocument/2006/relationships/tags" Target="../tags/tag551.xml"/><Relationship Id="rId1" Type="http://schemas.openxmlformats.org/officeDocument/2006/relationships/slideLayout" Target="../slideLayouts/slideLayout62.xml"/><Relationship Id="rId6" Type="http://schemas.openxmlformats.org/officeDocument/2006/relationships/tags" Target="../tags/tag516.xml"/><Relationship Id="rId11" Type="http://schemas.openxmlformats.org/officeDocument/2006/relationships/tags" Target="../tags/tag521.xml"/><Relationship Id="rId24" Type="http://schemas.openxmlformats.org/officeDocument/2006/relationships/tags" Target="../tags/tag534.xml"/><Relationship Id="rId32" Type="http://schemas.openxmlformats.org/officeDocument/2006/relationships/tags" Target="../tags/tag542.xml"/><Relationship Id="rId37" Type="http://schemas.openxmlformats.org/officeDocument/2006/relationships/tags" Target="../tags/tag547.xml"/><Relationship Id="rId40" Type="http://schemas.openxmlformats.org/officeDocument/2006/relationships/tags" Target="../tags/tag550.xml"/><Relationship Id="rId5" Type="http://schemas.openxmlformats.org/officeDocument/2006/relationships/tags" Target="../tags/tag515.xml"/><Relationship Id="rId15" Type="http://schemas.openxmlformats.org/officeDocument/2006/relationships/tags" Target="../tags/tag525.xml"/><Relationship Id="rId23" Type="http://schemas.openxmlformats.org/officeDocument/2006/relationships/tags" Target="../tags/tag533.xml"/><Relationship Id="rId28" Type="http://schemas.openxmlformats.org/officeDocument/2006/relationships/tags" Target="../tags/tag538.xml"/><Relationship Id="rId36" Type="http://schemas.openxmlformats.org/officeDocument/2006/relationships/tags" Target="../tags/tag546.xml"/><Relationship Id="rId10" Type="http://schemas.openxmlformats.org/officeDocument/2006/relationships/tags" Target="../tags/tag520.xml"/><Relationship Id="rId19" Type="http://schemas.openxmlformats.org/officeDocument/2006/relationships/tags" Target="../tags/tag529.xml"/><Relationship Id="rId31" Type="http://schemas.openxmlformats.org/officeDocument/2006/relationships/tags" Target="../tags/tag541.xml"/><Relationship Id="rId4" Type="http://schemas.openxmlformats.org/officeDocument/2006/relationships/tags" Target="../tags/tag514.xml"/><Relationship Id="rId9" Type="http://schemas.openxmlformats.org/officeDocument/2006/relationships/tags" Target="../tags/tag519.xml"/><Relationship Id="rId14" Type="http://schemas.openxmlformats.org/officeDocument/2006/relationships/tags" Target="../tags/tag524.xml"/><Relationship Id="rId22" Type="http://schemas.openxmlformats.org/officeDocument/2006/relationships/tags" Target="../tags/tag532.xml"/><Relationship Id="rId27" Type="http://schemas.openxmlformats.org/officeDocument/2006/relationships/tags" Target="../tags/tag537.xml"/><Relationship Id="rId30" Type="http://schemas.openxmlformats.org/officeDocument/2006/relationships/tags" Target="../tags/tag540.xml"/><Relationship Id="rId35" Type="http://schemas.openxmlformats.org/officeDocument/2006/relationships/tags" Target="../tags/tag545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tags" Target="../tags/tag562.xml"/><Relationship Id="rId13" Type="http://schemas.openxmlformats.org/officeDocument/2006/relationships/tags" Target="../tags/tag567.xml"/><Relationship Id="rId18" Type="http://schemas.openxmlformats.org/officeDocument/2006/relationships/tags" Target="../tags/tag572.xml"/><Relationship Id="rId26" Type="http://schemas.openxmlformats.org/officeDocument/2006/relationships/tags" Target="../tags/tag580.xml"/><Relationship Id="rId3" Type="http://schemas.openxmlformats.org/officeDocument/2006/relationships/tags" Target="../tags/tag557.xml"/><Relationship Id="rId21" Type="http://schemas.openxmlformats.org/officeDocument/2006/relationships/tags" Target="../tags/tag575.xml"/><Relationship Id="rId7" Type="http://schemas.openxmlformats.org/officeDocument/2006/relationships/tags" Target="../tags/tag561.xml"/><Relationship Id="rId12" Type="http://schemas.openxmlformats.org/officeDocument/2006/relationships/tags" Target="../tags/tag566.xml"/><Relationship Id="rId17" Type="http://schemas.openxmlformats.org/officeDocument/2006/relationships/tags" Target="../tags/tag571.xml"/><Relationship Id="rId25" Type="http://schemas.openxmlformats.org/officeDocument/2006/relationships/tags" Target="../tags/tag579.xml"/><Relationship Id="rId2" Type="http://schemas.openxmlformats.org/officeDocument/2006/relationships/theme" Target="../theme/theme17.xml"/><Relationship Id="rId16" Type="http://schemas.openxmlformats.org/officeDocument/2006/relationships/tags" Target="../tags/tag570.xml"/><Relationship Id="rId20" Type="http://schemas.openxmlformats.org/officeDocument/2006/relationships/tags" Target="../tags/tag574.xml"/><Relationship Id="rId29" Type="http://schemas.openxmlformats.org/officeDocument/2006/relationships/tags" Target="../tags/tag583.xml"/><Relationship Id="rId1" Type="http://schemas.openxmlformats.org/officeDocument/2006/relationships/slideLayout" Target="../slideLayouts/slideLayout63.xml"/><Relationship Id="rId6" Type="http://schemas.openxmlformats.org/officeDocument/2006/relationships/tags" Target="../tags/tag560.xml"/><Relationship Id="rId11" Type="http://schemas.openxmlformats.org/officeDocument/2006/relationships/tags" Target="../tags/tag565.xml"/><Relationship Id="rId24" Type="http://schemas.openxmlformats.org/officeDocument/2006/relationships/tags" Target="../tags/tag578.xml"/><Relationship Id="rId5" Type="http://schemas.openxmlformats.org/officeDocument/2006/relationships/tags" Target="../tags/tag559.xml"/><Relationship Id="rId15" Type="http://schemas.openxmlformats.org/officeDocument/2006/relationships/tags" Target="../tags/tag569.xml"/><Relationship Id="rId23" Type="http://schemas.openxmlformats.org/officeDocument/2006/relationships/tags" Target="../tags/tag577.xml"/><Relationship Id="rId28" Type="http://schemas.openxmlformats.org/officeDocument/2006/relationships/tags" Target="../tags/tag582.xml"/><Relationship Id="rId10" Type="http://schemas.openxmlformats.org/officeDocument/2006/relationships/tags" Target="../tags/tag564.xml"/><Relationship Id="rId19" Type="http://schemas.openxmlformats.org/officeDocument/2006/relationships/tags" Target="../tags/tag573.xml"/><Relationship Id="rId31" Type="http://schemas.openxmlformats.org/officeDocument/2006/relationships/audio" Target="../media/audio1.wav"/><Relationship Id="rId4" Type="http://schemas.openxmlformats.org/officeDocument/2006/relationships/tags" Target="../tags/tag558.xml"/><Relationship Id="rId9" Type="http://schemas.openxmlformats.org/officeDocument/2006/relationships/tags" Target="../tags/tag563.xml"/><Relationship Id="rId14" Type="http://schemas.openxmlformats.org/officeDocument/2006/relationships/tags" Target="../tags/tag568.xml"/><Relationship Id="rId22" Type="http://schemas.openxmlformats.org/officeDocument/2006/relationships/tags" Target="../tags/tag576.xml"/><Relationship Id="rId27" Type="http://schemas.openxmlformats.org/officeDocument/2006/relationships/tags" Target="../tags/tag581.xml"/><Relationship Id="rId30" Type="http://schemas.openxmlformats.org/officeDocument/2006/relationships/tags" Target="../tags/tag584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590.xml"/><Relationship Id="rId7" Type="http://schemas.openxmlformats.org/officeDocument/2006/relationships/tags" Target="../tags/tag594.xml"/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64.xml"/><Relationship Id="rId6" Type="http://schemas.openxmlformats.org/officeDocument/2006/relationships/tags" Target="../tags/tag593.xml"/><Relationship Id="rId5" Type="http://schemas.openxmlformats.org/officeDocument/2006/relationships/tags" Target="../tags/tag592.xml"/><Relationship Id="rId4" Type="http://schemas.openxmlformats.org/officeDocument/2006/relationships/tags" Target="../tags/tag591.xml"/><Relationship Id="rId9" Type="http://schemas.openxmlformats.org/officeDocument/2006/relationships/image" Target="../media/image6.jpeg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tags" Target="../tags/tag605.xml"/><Relationship Id="rId13" Type="http://schemas.openxmlformats.org/officeDocument/2006/relationships/tags" Target="../tags/tag610.xml"/><Relationship Id="rId18" Type="http://schemas.openxmlformats.org/officeDocument/2006/relationships/audio" Target="../media/audio1.wav"/><Relationship Id="rId3" Type="http://schemas.openxmlformats.org/officeDocument/2006/relationships/tags" Target="../tags/tag600.xml"/><Relationship Id="rId7" Type="http://schemas.openxmlformats.org/officeDocument/2006/relationships/tags" Target="../tags/tag604.xml"/><Relationship Id="rId12" Type="http://schemas.openxmlformats.org/officeDocument/2006/relationships/tags" Target="../tags/tag609.xml"/><Relationship Id="rId17" Type="http://schemas.openxmlformats.org/officeDocument/2006/relationships/tags" Target="../tags/tag614.xml"/><Relationship Id="rId2" Type="http://schemas.openxmlformats.org/officeDocument/2006/relationships/theme" Target="../theme/theme19.xml"/><Relationship Id="rId16" Type="http://schemas.openxmlformats.org/officeDocument/2006/relationships/tags" Target="../tags/tag613.xml"/><Relationship Id="rId1" Type="http://schemas.openxmlformats.org/officeDocument/2006/relationships/slideLayout" Target="../slideLayouts/slideLayout65.xml"/><Relationship Id="rId6" Type="http://schemas.openxmlformats.org/officeDocument/2006/relationships/tags" Target="../tags/tag603.xml"/><Relationship Id="rId11" Type="http://schemas.openxmlformats.org/officeDocument/2006/relationships/tags" Target="../tags/tag608.xml"/><Relationship Id="rId5" Type="http://schemas.openxmlformats.org/officeDocument/2006/relationships/tags" Target="../tags/tag602.xml"/><Relationship Id="rId15" Type="http://schemas.openxmlformats.org/officeDocument/2006/relationships/tags" Target="../tags/tag612.xml"/><Relationship Id="rId10" Type="http://schemas.openxmlformats.org/officeDocument/2006/relationships/tags" Target="../tags/tag607.xml"/><Relationship Id="rId4" Type="http://schemas.openxmlformats.org/officeDocument/2006/relationships/tags" Target="../tags/tag601.xml"/><Relationship Id="rId9" Type="http://schemas.openxmlformats.org/officeDocument/2006/relationships/tags" Target="../tags/tag606.xml"/><Relationship Id="rId14" Type="http://schemas.openxmlformats.org/officeDocument/2006/relationships/tags" Target="../tags/tag6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ags" Target="../tags/tag65.xml"/><Relationship Id="rId7" Type="http://schemas.openxmlformats.org/officeDocument/2006/relationships/tags" Target="../tags/tag69.xml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68.xml"/><Relationship Id="rId11" Type="http://schemas.openxmlformats.org/officeDocument/2006/relationships/image" Target="../media/image3.jpeg"/><Relationship Id="rId5" Type="http://schemas.openxmlformats.org/officeDocument/2006/relationships/tags" Target="../tags/tag67.xml"/><Relationship Id="rId10" Type="http://schemas.openxmlformats.org/officeDocument/2006/relationships/audio" Target="../media/audio1.wav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Masters/_rels/slideMaster3.xml.rels><?xml version="1.0" encoding="UTF-8" standalone="yes"?>
<Relationships xmlns="http://schemas.openxmlformats.org/package/2006/relationships"><Relationship Id="rId13" Type="http://schemas.openxmlformats.org/officeDocument/2006/relationships/tags" Target="../tags/tag78.xml"/><Relationship Id="rId18" Type="http://schemas.openxmlformats.org/officeDocument/2006/relationships/tags" Target="../tags/tag83.xml"/><Relationship Id="rId26" Type="http://schemas.openxmlformats.org/officeDocument/2006/relationships/tags" Target="../tags/tag91.xml"/><Relationship Id="rId39" Type="http://schemas.openxmlformats.org/officeDocument/2006/relationships/tags" Target="../tags/tag104.xml"/><Relationship Id="rId3" Type="http://schemas.openxmlformats.org/officeDocument/2006/relationships/slideLayout" Target="../slideLayouts/slideLayout15.xml"/><Relationship Id="rId21" Type="http://schemas.openxmlformats.org/officeDocument/2006/relationships/tags" Target="../tags/tag86.xml"/><Relationship Id="rId34" Type="http://schemas.openxmlformats.org/officeDocument/2006/relationships/tags" Target="../tags/tag99.xml"/><Relationship Id="rId42" Type="http://schemas.openxmlformats.org/officeDocument/2006/relationships/tags" Target="../tags/tag107.xml"/><Relationship Id="rId47" Type="http://schemas.openxmlformats.org/officeDocument/2006/relationships/tags" Target="../tags/tag112.xml"/><Relationship Id="rId50" Type="http://schemas.openxmlformats.org/officeDocument/2006/relationships/audio" Target="../media/audio1.wav"/><Relationship Id="rId7" Type="http://schemas.openxmlformats.org/officeDocument/2006/relationships/slideLayout" Target="../slideLayouts/slideLayout19.xml"/><Relationship Id="rId12" Type="http://schemas.openxmlformats.org/officeDocument/2006/relationships/tags" Target="../tags/tag77.xml"/><Relationship Id="rId17" Type="http://schemas.openxmlformats.org/officeDocument/2006/relationships/tags" Target="../tags/tag82.xml"/><Relationship Id="rId25" Type="http://schemas.openxmlformats.org/officeDocument/2006/relationships/tags" Target="../tags/tag90.xml"/><Relationship Id="rId33" Type="http://schemas.openxmlformats.org/officeDocument/2006/relationships/tags" Target="../tags/tag98.xml"/><Relationship Id="rId38" Type="http://schemas.openxmlformats.org/officeDocument/2006/relationships/tags" Target="../tags/tag103.xml"/><Relationship Id="rId46" Type="http://schemas.openxmlformats.org/officeDocument/2006/relationships/tags" Target="../tags/tag111.xml"/><Relationship Id="rId2" Type="http://schemas.openxmlformats.org/officeDocument/2006/relationships/slideLayout" Target="../slideLayouts/slideLayout14.xml"/><Relationship Id="rId16" Type="http://schemas.openxmlformats.org/officeDocument/2006/relationships/tags" Target="../tags/tag81.xml"/><Relationship Id="rId20" Type="http://schemas.openxmlformats.org/officeDocument/2006/relationships/tags" Target="../tags/tag85.xml"/><Relationship Id="rId29" Type="http://schemas.openxmlformats.org/officeDocument/2006/relationships/tags" Target="../tags/tag94.xml"/><Relationship Id="rId41" Type="http://schemas.openxmlformats.org/officeDocument/2006/relationships/tags" Target="../tags/tag106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3.xml"/><Relationship Id="rId24" Type="http://schemas.openxmlformats.org/officeDocument/2006/relationships/tags" Target="../tags/tag89.xml"/><Relationship Id="rId32" Type="http://schemas.openxmlformats.org/officeDocument/2006/relationships/tags" Target="../tags/tag97.xml"/><Relationship Id="rId37" Type="http://schemas.openxmlformats.org/officeDocument/2006/relationships/tags" Target="../tags/tag102.xml"/><Relationship Id="rId40" Type="http://schemas.openxmlformats.org/officeDocument/2006/relationships/tags" Target="../tags/tag105.xml"/><Relationship Id="rId45" Type="http://schemas.openxmlformats.org/officeDocument/2006/relationships/tags" Target="../tags/tag110.xml"/><Relationship Id="rId5" Type="http://schemas.openxmlformats.org/officeDocument/2006/relationships/slideLayout" Target="../slideLayouts/slideLayout17.xml"/><Relationship Id="rId15" Type="http://schemas.openxmlformats.org/officeDocument/2006/relationships/tags" Target="../tags/tag80.xml"/><Relationship Id="rId23" Type="http://schemas.openxmlformats.org/officeDocument/2006/relationships/tags" Target="../tags/tag88.xml"/><Relationship Id="rId28" Type="http://schemas.openxmlformats.org/officeDocument/2006/relationships/tags" Target="../tags/tag93.xml"/><Relationship Id="rId36" Type="http://schemas.openxmlformats.org/officeDocument/2006/relationships/tags" Target="../tags/tag101.xml"/><Relationship Id="rId49" Type="http://schemas.openxmlformats.org/officeDocument/2006/relationships/tags" Target="../tags/tag114.xml"/><Relationship Id="rId10" Type="http://schemas.openxmlformats.org/officeDocument/2006/relationships/slideLayout" Target="../slideLayouts/slideLayout22.xml"/><Relationship Id="rId19" Type="http://schemas.openxmlformats.org/officeDocument/2006/relationships/tags" Target="../tags/tag84.xml"/><Relationship Id="rId31" Type="http://schemas.openxmlformats.org/officeDocument/2006/relationships/tags" Target="../tags/tag96.xml"/><Relationship Id="rId44" Type="http://schemas.openxmlformats.org/officeDocument/2006/relationships/tags" Target="../tags/tag109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ags" Target="../tags/tag79.xml"/><Relationship Id="rId22" Type="http://schemas.openxmlformats.org/officeDocument/2006/relationships/tags" Target="../tags/tag87.xml"/><Relationship Id="rId27" Type="http://schemas.openxmlformats.org/officeDocument/2006/relationships/tags" Target="../tags/tag92.xml"/><Relationship Id="rId30" Type="http://schemas.openxmlformats.org/officeDocument/2006/relationships/tags" Target="../tags/tag95.xml"/><Relationship Id="rId35" Type="http://schemas.openxmlformats.org/officeDocument/2006/relationships/tags" Target="../tags/tag100.xml"/><Relationship Id="rId43" Type="http://schemas.openxmlformats.org/officeDocument/2006/relationships/tags" Target="../tags/tag108.xml"/><Relationship Id="rId48" Type="http://schemas.openxmlformats.org/officeDocument/2006/relationships/tags" Target="../tags/tag113.xml"/><Relationship Id="rId8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13" Type="http://schemas.openxmlformats.org/officeDocument/2006/relationships/tags" Target="../tags/tag169.xml"/><Relationship Id="rId18" Type="http://schemas.openxmlformats.org/officeDocument/2006/relationships/tags" Target="../tags/tag174.xml"/><Relationship Id="rId26" Type="http://schemas.openxmlformats.org/officeDocument/2006/relationships/tags" Target="../tags/tag182.xml"/><Relationship Id="rId39" Type="http://schemas.openxmlformats.org/officeDocument/2006/relationships/tags" Target="../tags/tag195.xml"/><Relationship Id="rId21" Type="http://schemas.openxmlformats.org/officeDocument/2006/relationships/tags" Target="../tags/tag177.xml"/><Relationship Id="rId34" Type="http://schemas.openxmlformats.org/officeDocument/2006/relationships/tags" Target="../tags/tag190.xml"/><Relationship Id="rId42" Type="http://schemas.openxmlformats.org/officeDocument/2006/relationships/tags" Target="../tags/tag198.xml"/><Relationship Id="rId47" Type="http://schemas.openxmlformats.org/officeDocument/2006/relationships/tags" Target="../tags/tag203.xml"/><Relationship Id="rId50" Type="http://schemas.openxmlformats.org/officeDocument/2006/relationships/tags" Target="../tags/tag206.xml"/><Relationship Id="rId55" Type="http://schemas.openxmlformats.org/officeDocument/2006/relationships/tags" Target="../tags/tag211.xml"/><Relationship Id="rId63" Type="http://schemas.openxmlformats.org/officeDocument/2006/relationships/audio" Target="../media/audio1.wav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6" Type="http://schemas.openxmlformats.org/officeDocument/2006/relationships/tags" Target="../tags/tag172.xml"/><Relationship Id="rId20" Type="http://schemas.openxmlformats.org/officeDocument/2006/relationships/tags" Target="../tags/tag176.xml"/><Relationship Id="rId29" Type="http://schemas.openxmlformats.org/officeDocument/2006/relationships/tags" Target="../tags/tag185.xml"/><Relationship Id="rId41" Type="http://schemas.openxmlformats.org/officeDocument/2006/relationships/tags" Target="../tags/tag197.xml"/><Relationship Id="rId54" Type="http://schemas.openxmlformats.org/officeDocument/2006/relationships/tags" Target="../tags/tag210.xml"/><Relationship Id="rId62" Type="http://schemas.openxmlformats.org/officeDocument/2006/relationships/tags" Target="../tags/tag21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4.xml"/><Relationship Id="rId24" Type="http://schemas.openxmlformats.org/officeDocument/2006/relationships/tags" Target="../tags/tag180.xml"/><Relationship Id="rId32" Type="http://schemas.openxmlformats.org/officeDocument/2006/relationships/tags" Target="../tags/tag188.xml"/><Relationship Id="rId37" Type="http://schemas.openxmlformats.org/officeDocument/2006/relationships/tags" Target="../tags/tag193.xml"/><Relationship Id="rId40" Type="http://schemas.openxmlformats.org/officeDocument/2006/relationships/tags" Target="../tags/tag196.xml"/><Relationship Id="rId45" Type="http://schemas.openxmlformats.org/officeDocument/2006/relationships/tags" Target="../tags/tag201.xml"/><Relationship Id="rId53" Type="http://schemas.openxmlformats.org/officeDocument/2006/relationships/tags" Target="../tags/tag209.xml"/><Relationship Id="rId58" Type="http://schemas.openxmlformats.org/officeDocument/2006/relationships/tags" Target="../tags/tag214.xml"/><Relationship Id="rId5" Type="http://schemas.openxmlformats.org/officeDocument/2006/relationships/slideLayout" Target="../slideLayouts/slideLayout27.xml"/><Relationship Id="rId15" Type="http://schemas.openxmlformats.org/officeDocument/2006/relationships/tags" Target="../tags/tag171.xml"/><Relationship Id="rId23" Type="http://schemas.openxmlformats.org/officeDocument/2006/relationships/tags" Target="../tags/tag179.xml"/><Relationship Id="rId28" Type="http://schemas.openxmlformats.org/officeDocument/2006/relationships/tags" Target="../tags/tag184.xml"/><Relationship Id="rId36" Type="http://schemas.openxmlformats.org/officeDocument/2006/relationships/tags" Target="../tags/tag192.xml"/><Relationship Id="rId49" Type="http://schemas.openxmlformats.org/officeDocument/2006/relationships/tags" Target="../tags/tag205.xml"/><Relationship Id="rId57" Type="http://schemas.openxmlformats.org/officeDocument/2006/relationships/tags" Target="../tags/tag213.xml"/><Relationship Id="rId61" Type="http://schemas.openxmlformats.org/officeDocument/2006/relationships/tags" Target="../tags/tag217.xml"/><Relationship Id="rId10" Type="http://schemas.openxmlformats.org/officeDocument/2006/relationships/slideLayout" Target="../slideLayouts/slideLayout32.xml"/><Relationship Id="rId19" Type="http://schemas.openxmlformats.org/officeDocument/2006/relationships/tags" Target="../tags/tag175.xml"/><Relationship Id="rId31" Type="http://schemas.openxmlformats.org/officeDocument/2006/relationships/tags" Target="../tags/tag187.xml"/><Relationship Id="rId44" Type="http://schemas.openxmlformats.org/officeDocument/2006/relationships/tags" Target="../tags/tag200.xml"/><Relationship Id="rId52" Type="http://schemas.openxmlformats.org/officeDocument/2006/relationships/tags" Target="../tags/tag208.xml"/><Relationship Id="rId60" Type="http://schemas.openxmlformats.org/officeDocument/2006/relationships/tags" Target="../tags/tag216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170.xml"/><Relationship Id="rId22" Type="http://schemas.openxmlformats.org/officeDocument/2006/relationships/tags" Target="../tags/tag178.xml"/><Relationship Id="rId27" Type="http://schemas.openxmlformats.org/officeDocument/2006/relationships/tags" Target="../tags/tag183.xml"/><Relationship Id="rId30" Type="http://schemas.openxmlformats.org/officeDocument/2006/relationships/tags" Target="../tags/tag186.xml"/><Relationship Id="rId35" Type="http://schemas.openxmlformats.org/officeDocument/2006/relationships/tags" Target="../tags/tag191.xml"/><Relationship Id="rId43" Type="http://schemas.openxmlformats.org/officeDocument/2006/relationships/tags" Target="../tags/tag199.xml"/><Relationship Id="rId48" Type="http://schemas.openxmlformats.org/officeDocument/2006/relationships/tags" Target="../tags/tag204.xml"/><Relationship Id="rId56" Type="http://schemas.openxmlformats.org/officeDocument/2006/relationships/tags" Target="../tags/tag212.xml"/><Relationship Id="rId8" Type="http://schemas.openxmlformats.org/officeDocument/2006/relationships/slideLayout" Target="../slideLayouts/slideLayout30.xml"/><Relationship Id="rId51" Type="http://schemas.openxmlformats.org/officeDocument/2006/relationships/tags" Target="../tags/tag207.xml"/><Relationship Id="rId3" Type="http://schemas.openxmlformats.org/officeDocument/2006/relationships/slideLayout" Target="../slideLayouts/slideLayout25.xml"/><Relationship Id="rId12" Type="http://schemas.openxmlformats.org/officeDocument/2006/relationships/tags" Target="../tags/tag168.xml"/><Relationship Id="rId17" Type="http://schemas.openxmlformats.org/officeDocument/2006/relationships/tags" Target="../tags/tag173.xml"/><Relationship Id="rId25" Type="http://schemas.openxmlformats.org/officeDocument/2006/relationships/tags" Target="../tags/tag181.xml"/><Relationship Id="rId33" Type="http://schemas.openxmlformats.org/officeDocument/2006/relationships/tags" Target="../tags/tag189.xml"/><Relationship Id="rId38" Type="http://schemas.openxmlformats.org/officeDocument/2006/relationships/tags" Target="../tags/tag194.xml"/><Relationship Id="rId46" Type="http://schemas.openxmlformats.org/officeDocument/2006/relationships/tags" Target="../tags/tag202.xml"/><Relationship Id="rId59" Type="http://schemas.openxmlformats.org/officeDocument/2006/relationships/tags" Target="../tags/tag21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tags" Target="../tags/tag273.xml"/><Relationship Id="rId18" Type="http://schemas.openxmlformats.org/officeDocument/2006/relationships/image" Target="../media/image4.jpeg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ags" Target="../tags/tag272.xml"/><Relationship Id="rId17" Type="http://schemas.openxmlformats.org/officeDocument/2006/relationships/audio" Target="../media/audio1.wav"/><Relationship Id="rId2" Type="http://schemas.openxmlformats.org/officeDocument/2006/relationships/slideLayout" Target="../slideLayouts/slideLayout34.xml"/><Relationship Id="rId16" Type="http://schemas.openxmlformats.org/officeDocument/2006/relationships/tags" Target="../tags/tag276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theme" Target="../theme/theme5.xml"/><Relationship Id="rId5" Type="http://schemas.openxmlformats.org/officeDocument/2006/relationships/slideLayout" Target="../slideLayouts/slideLayout37.xml"/><Relationship Id="rId15" Type="http://schemas.openxmlformats.org/officeDocument/2006/relationships/tags" Target="../tags/tag275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tags" Target="../tags/tag27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tags" Target="../tags/tag331.xml"/><Relationship Id="rId18" Type="http://schemas.openxmlformats.org/officeDocument/2006/relationships/tags" Target="../tags/tag336.xml"/><Relationship Id="rId3" Type="http://schemas.openxmlformats.org/officeDocument/2006/relationships/slideLayout" Target="../slideLayouts/slideLayout45.xml"/><Relationship Id="rId21" Type="http://schemas.openxmlformats.org/officeDocument/2006/relationships/tags" Target="../tags/tag339.xml"/><Relationship Id="rId7" Type="http://schemas.openxmlformats.org/officeDocument/2006/relationships/slideLayout" Target="../slideLayouts/slideLayout49.xml"/><Relationship Id="rId12" Type="http://schemas.openxmlformats.org/officeDocument/2006/relationships/tags" Target="../tags/tag330.xml"/><Relationship Id="rId17" Type="http://schemas.openxmlformats.org/officeDocument/2006/relationships/tags" Target="../tags/tag335.xml"/><Relationship Id="rId2" Type="http://schemas.openxmlformats.org/officeDocument/2006/relationships/slideLayout" Target="../slideLayouts/slideLayout44.xml"/><Relationship Id="rId16" Type="http://schemas.openxmlformats.org/officeDocument/2006/relationships/tags" Target="../tags/tag334.xml"/><Relationship Id="rId20" Type="http://schemas.openxmlformats.org/officeDocument/2006/relationships/tags" Target="../tags/tag338.xml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theme" Target="../theme/theme6.xml"/><Relationship Id="rId24" Type="http://schemas.openxmlformats.org/officeDocument/2006/relationships/audio" Target="../media/audio1.wav"/><Relationship Id="rId5" Type="http://schemas.openxmlformats.org/officeDocument/2006/relationships/slideLayout" Target="../slideLayouts/slideLayout47.xml"/><Relationship Id="rId15" Type="http://schemas.openxmlformats.org/officeDocument/2006/relationships/tags" Target="../tags/tag333.xml"/><Relationship Id="rId23" Type="http://schemas.openxmlformats.org/officeDocument/2006/relationships/tags" Target="../tags/tag341.xml"/><Relationship Id="rId10" Type="http://schemas.openxmlformats.org/officeDocument/2006/relationships/slideLayout" Target="../slideLayouts/slideLayout52.xml"/><Relationship Id="rId19" Type="http://schemas.openxmlformats.org/officeDocument/2006/relationships/tags" Target="../tags/tag337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tags" Target="../tags/tag332.xml"/><Relationship Id="rId22" Type="http://schemas.openxmlformats.org/officeDocument/2006/relationships/tags" Target="../tags/tag34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tags" Target="../tags/tag400.xml"/><Relationship Id="rId3" Type="http://schemas.openxmlformats.org/officeDocument/2006/relationships/tags" Target="../tags/tag395.xml"/><Relationship Id="rId7" Type="http://schemas.openxmlformats.org/officeDocument/2006/relationships/tags" Target="../tags/tag399.xml"/><Relationship Id="rId12" Type="http://schemas.openxmlformats.org/officeDocument/2006/relationships/image" Target="../media/image3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53.xml"/><Relationship Id="rId6" Type="http://schemas.openxmlformats.org/officeDocument/2006/relationships/tags" Target="../tags/tag398.xml"/><Relationship Id="rId11" Type="http://schemas.openxmlformats.org/officeDocument/2006/relationships/audio" Target="../media/audio1.wav"/><Relationship Id="rId5" Type="http://schemas.openxmlformats.org/officeDocument/2006/relationships/tags" Target="../tags/tag397.xml"/><Relationship Id="rId10" Type="http://schemas.openxmlformats.org/officeDocument/2006/relationships/tags" Target="../tags/tag402.xml"/><Relationship Id="rId4" Type="http://schemas.openxmlformats.org/officeDocument/2006/relationships/tags" Target="../tags/tag396.xml"/><Relationship Id="rId9" Type="http://schemas.openxmlformats.org/officeDocument/2006/relationships/tags" Target="../tags/tag40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ags" Target="../tags/tag413.xml"/><Relationship Id="rId3" Type="http://schemas.openxmlformats.org/officeDocument/2006/relationships/tags" Target="../tags/tag408.xml"/><Relationship Id="rId7" Type="http://schemas.openxmlformats.org/officeDocument/2006/relationships/tags" Target="../tags/tag412.xml"/><Relationship Id="rId12" Type="http://schemas.openxmlformats.org/officeDocument/2006/relationships/image" Target="../media/image3.jpe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54.xml"/><Relationship Id="rId6" Type="http://schemas.openxmlformats.org/officeDocument/2006/relationships/tags" Target="../tags/tag411.xml"/><Relationship Id="rId11" Type="http://schemas.openxmlformats.org/officeDocument/2006/relationships/audio" Target="../media/audio1.wav"/><Relationship Id="rId5" Type="http://schemas.openxmlformats.org/officeDocument/2006/relationships/tags" Target="../tags/tag410.xml"/><Relationship Id="rId10" Type="http://schemas.openxmlformats.org/officeDocument/2006/relationships/tags" Target="../tags/tag415.xml"/><Relationship Id="rId4" Type="http://schemas.openxmlformats.org/officeDocument/2006/relationships/tags" Target="../tags/tag409.xml"/><Relationship Id="rId9" Type="http://schemas.openxmlformats.org/officeDocument/2006/relationships/tags" Target="../tags/tag414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tags" Target="../tags/tag426.xml"/><Relationship Id="rId3" Type="http://schemas.openxmlformats.org/officeDocument/2006/relationships/tags" Target="../tags/tag421.xml"/><Relationship Id="rId7" Type="http://schemas.openxmlformats.org/officeDocument/2006/relationships/tags" Target="../tags/tag425.xml"/><Relationship Id="rId12" Type="http://schemas.openxmlformats.org/officeDocument/2006/relationships/image" Target="../media/image3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55.xml"/><Relationship Id="rId6" Type="http://schemas.openxmlformats.org/officeDocument/2006/relationships/tags" Target="../tags/tag424.xml"/><Relationship Id="rId11" Type="http://schemas.openxmlformats.org/officeDocument/2006/relationships/audio" Target="../media/audio1.wav"/><Relationship Id="rId5" Type="http://schemas.openxmlformats.org/officeDocument/2006/relationships/tags" Target="../tags/tag423.xml"/><Relationship Id="rId10" Type="http://schemas.openxmlformats.org/officeDocument/2006/relationships/tags" Target="../tags/tag428.xml"/><Relationship Id="rId4" Type="http://schemas.openxmlformats.org/officeDocument/2006/relationships/tags" Target="../tags/tag422.xml"/><Relationship Id="rId9" Type="http://schemas.openxmlformats.org/officeDocument/2006/relationships/tags" Target="../tags/tag4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600200"/>
            <a:ext cx="8229600" cy="4525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5D425BC-4BD8-4F54-BEC1-D3E3BC4928BD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2E9D55C6-19E8-481F-80B0-18424354C541}" type="slidenum">
              <a:rPr lang="en-US" altLang="zh-CN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07" r:id="rId1"/>
    <p:sldLayoutId id="2147484708" r:id="rId2"/>
    <p:sldLayoutId id="2147484709" r:id="rId3"/>
    <p:sldLayoutId id="2147484710" r:id="rId4"/>
    <p:sldLayoutId id="2147484711" r:id="rId5"/>
    <p:sldLayoutId id="2147484712" r:id="rId6"/>
    <p:sldLayoutId id="2147484713" r:id="rId7"/>
    <p:sldLayoutId id="2147484714" r:id="rId8"/>
    <p:sldLayoutId id="2147484715" r:id="rId9"/>
    <p:sldLayoutId id="2147484716" r:id="rId10"/>
    <p:sldLayoutId id="2147484717" r:id="rId11"/>
  </p:sldLayoutIdLst>
  <p:transition>
    <p:random/>
    <p:sndAc>
      <p:stSnd>
        <p:snd r:embed="rId18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Footlight MT Light" pitchFamily="18" charset="0"/>
          <a:ea typeface="华文新魏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1267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1268" name="矩形 8"/>
          <p:cNvSpPr/>
          <p:nvPr>
            <p:custDataLst>
              <p:tags r:id="rId5"/>
            </p:custDataLst>
          </p:nvPr>
        </p:nvSpPr>
        <p:spPr>
          <a:xfrm>
            <a:off x="457200" y="1411288"/>
            <a:ext cx="8229600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1269" name="灯片编号占位符 8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05382AF9-5D13-4C7C-9179-F644CAFDD43F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1270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1271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1272" name="日期占位符 6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D5854751-94BF-4CA7-9B39-5112E95F7C91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1273" name="页脚占位符 7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1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2291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2292" name="矩形 8"/>
          <p:cNvSpPr/>
          <p:nvPr>
            <p:custDataLst>
              <p:tags r:id="rId5"/>
            </p:custDataLst>
          </p:nvPr>
        </p:nvSpPr>
        <p:spPr>
          <a:xfrm>
            <a:off x="457200" y="1411288"/>
            <a:ext cx="8229600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2293" name="灯片编号占位符 4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D37AE63D-244E-4EC6-8356-DA58D9E66BEE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2294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2295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2296" name="日期占位符 2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BA04856C-F598-4EE5-9EC3-914EC912622E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2297" name="页脚占位符 3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2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3315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3316" name="灯片编号占位符 3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B8B0EC16-F5DA-4C4C-97E1-80DE98E8ACB7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3317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3318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3319" name="日期占位符 1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9925B744-18D9-498A-896C-0A394A810735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3320" name="页脚占位符 2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3" r:id="rId1"/>
  </p:sldLayoutIdLst>
  <p:transition>
    <p:random/>
    <p:sndAc>
      <p:stSnd>
        <p:snd r:embed="rId10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4339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4340" name="矩形 8"/>
          <p:cNvSpPr/>
          <p:nvPr>
            <p:custDataLst>
              <p:tags r:id="rId5"/>
            </p:custDataLst>
          </p:nvPr>
        </p:nvSpPr>
        <p:spPr>
          <a:xfrm>
            <a:off x="2786062" y="1054100"/>
            <a:ext cx="5903912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4341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7700A3D3-2C48-43CC-9B7B-C5375F84E58C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434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434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4344" name="日期占位符 4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4029441E-50F9-4F6D-B101-807115EC17C8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4345" name="页脚占位符 5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4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5363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5364" name="灯片编号占位符 6"/>
          <p:cNvSpPr>
            <a:spLocks noGrp="1"/>
          </p:cNvSpPr>
          <p:nvPr>
            <p:ph type="sldNum" sz="quarter" idx="4"/>
            <p:custDataLst>
              <p:tags r:id="rId5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C6FC5B83-3D6B-4CE8-AA78-CF4C23D8C9B9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5365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5366" name="文本占位符 2"/>
          <p:cNvSpPr>
            <a:spLocks noGrp="1"/>
          </p:cNvSpPr>
          <p:nvPr>
            <p:ph type="body" idx="1"/>
            <p:custDataLst>
              <p:tags r:id="rId7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5367" name="日期占位符 4"/>
          <p:cNvSpPr>
            <a:spLocks noGrp="1"/>
          </p:cNvSpPr>
          <p:nvPr>
            <p:ph type="dt" sz="half" idx="2"/>
            <p:custDataLst>
              <p:tags r:id="rId8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387935BE-E531-4103-B06D-66F49066542E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5368" name="页脚占位符 5"/>
          <p:cNvSpPr>
            <a:spLocks noGrp="1"/>
          </p:cNvSpPr>
          <p:nvPr>
            <p:ph type="ftr" sz="quarter" idx="3"/>
            <p:custDataLst>
              <p:tags r:id="rId9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5" r:id="rId1"/>
  </p:sldLayoutIdLst>
  <p:transition>
    <p:random/>
    <p:sndAc>
      <p:stSnd>
        <p:snd r:embed="rId10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6387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6388" name="矩形 8"/>
          <p:cNvSpPr/>
          <p:nvPr>
            <p:custDataLst>
              <p:tags r:id="rId5"/>
            </p:custDataLst>
          </p:nvPr>
        </p:nvSpPr>
        <p:spPr>
          <a:xfrm>
            <a:off x="457200" y="1411288"/>
            <a:ext cx="8229600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6389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3323AD4D-6CA9-496D-A8F4-A884F2E2D112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6390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6391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6392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2FCCB016-5F0F-43D3-99B2-BAF89F50FDA9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6393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6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410" name="Line 2"/>
          <p:cNvCxnSpPr/>
          <p:nvPr>
            <p:custDataLst>
              <p:tags r:id="rId3"/>
            </p:custDataLst>
          </p:nvPr>
        </p:nvCxnSpPr>
        <p:spPr>
          <a:xfrm flipH="1">
            <a:off x="7315200" y="1066800"/>
            <a:ext cx="0" cy="44958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grpSp>
        <p:nvGrpSpPr>
          <p:cNvPr id="17411" name="Group 8"/>
          <p:cNvGrpSpPr/>
          <p:nvPr>
            <p:custDataLst>
              <p:tags r:id="rId4"/>
            </p:custDataLst>
          </p:nvPr>
        </p:nvGrpSpPr>
        <p:grpSpPr>
          <a:xfrm>
            <a:off x="7493000" y="2992438"/>
            <a:ext cx="1338262" cy="2189162"/>
            <a:chOff x="4704" y="1885"/>
            <a:chExt cx="843" cy="1379"/>
          </a:xfrm>
        </p:grpSpPr>
        <p:sp>
          <p:nvSpPr>
            <p:cNvPr id="17412" name="Oval 9"/>
            <p:cNvSpPr/>
            <p:nvPr>
              <p:custDataLst>
                <p:tags r:id="rId11"/>
              </p:custDataLst>
            </p:nvPr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3" name="Oval 10"/>
            <p:cNvSpPr/>
            <p:nvPr>
              <p:custDataLst>
                <p:tags r:id="rId12"/>
              </p:custDataLst>
            </p:nvPr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4" name="Oval 11"/>
            <p:cNvSpPr/>
            <p:nvPr>
              <p:custDataLst>
                <p:tags r:id="rId13"/>
              </p:custDataLst>
            </p:nvPr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5" name="Oval 12"/>
            <p:cNvSpPr/>
            <p:nvPr>
              <p:custDataLst>
                <p:tags r:id="rId14"/>
              </p:custDataLst>
            </p:nvPr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6" name="Oval 13"/>
            <p:cNvSpPr/>
            <p:nvPr>
              <p:custDataLst>
                <p:tags r:id="rId15"/>
              </p:custDataLst>
            </p:nvPr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7" name="Oval 14"/>
            <p:cNvSpPr/>
            <p:nvPr>
              <p:custDataLst>
                <p:tags r:id="rId16"/>
              </p:custDataLst>
            </p:nvPr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8" name="Oval 15"/>
            <p:cNvSpPr/>
            <p:nvPr>
              <p:custDataLst>
                <p:tags r:id="rId17"/>
              </p:custDataLst>
            </p:nvPr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19" name="Oval 16"/>
            <p:cNvSpPr/>
            <p:nvPr>
              <p:custDataLst>
                <p:tags r:id="rId18"/>
              </p:custDataLst>
            </p:nvPr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0" name="Oval 17"/>
            <p:cNvSpPr/>
            <p:nvPr>
              <p:custDataLst>
                <p:tags r:id="rId19"/>
              </p:custDataLst>
            </p:nvPr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1" name="Oval 18"/>
            <p:cNvSpPr/>
            <p:nvPr>
              <p:custDataLst>
                <p:tags r:id="rId20"/>
              </p:custDataLst>
            </p:nvPr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2" name="Oval 19"/>
            <p:cNvSpPr/>
            <p:nvPr>
              <p:custDataLst>
                <p:tags r:id="rId21"/>
              </p:custDataLst>
            </p:nvPr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3" name="Oval 20"/>
            <p:cNvSpPr/>
            <p:nvPr>
              <p:custDataLst>
                <p:tags r:id="rId22"/>
              </p:custDataLst>
            </p:nvPr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4" name="Oval 21"/>
            <p:cNvSpPr/>
            <p:nvPr>
              <p:custDataLst>
                <p:tags r:id="rId23"/>
              </p:custDataLst>
            </p:nvPr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5" name="Oval 22"/>
            <p:cNvSpPr/>
            <p:nvPr>
              <p:custDataLst>
                <p:tags r:id="rId24"/>
              </p:custDataLst>
            </p:nvPr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6" name="Oval 23"/>
            <p:cNvSpPr/>
            <p:nvPr>
              <p:custDataLst>
                <p:tags r:id="rId25"/>
              </p:custDataLst>
            </p:nvPr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7" name="Oval 24"/>
            <p:cNvSpPr/>
            <p:nvPr>
              <p:custDataLst>
                <p:tags r:id="rId26"/>
              </p:custDataLst>
            </p:nvPr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8" name="Oval 25"/>
            <p:cNvSpPr/>
            <p:nvPr>
              <p:custDataLst>
                <p:tags r:id="rId27"/>
              </p:custDataLst>
            </p:nvPr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29" name="Oval 26"/>
            <p:cNvSpPr/>
            <p:nvPr>
              <p:custDataLst>
                <p:tags r:id="rId28"/>
              </p:custDataLst>
            </p:nvPr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0" name="Oval 27"/>
            <p:cNvSpPr/>
            <p:nvPr>
              <p:custDataLst>
                <p:tags r:id="rId29"/>
              </p:custDataLst>
            </p:nvPr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1" name="Oval 28"/>
            <p:cNvSpPr/>
            <p:nvPr>
              <p:custDataLst>
                <p:tags r:id="rId30"/>
              </p:custDataLst>
            </p:nvPr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2" name="Oval 29"/>
            <p:cNvSpPr/>
            <p:nvPr>
              <p:custDataLst>
                <p:tags r:id="rId31"/>
              </p:custDataLst>
            </p:nvPr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3" name="Oval 30"/>
            <p:cNvSpPr/>
            <p:nvPr>
              <p:custDataLst>
                <p:tags r:id="rId32"/>
              </p:custDataLst>
            </p:nvPr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4" name="Oval 31"/>
            <p:cNvSpPr/>
            <p:nvPr>
              <p:custDataLst>
                <p:tags r:id="rId33"/>
              </p:custDataLst>
            </p:nvPr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5" name="Oval 32"/>
            <p:cNvSpPr/>
            <p:nvPr>
              <p:custDataLst>
                <p:tags r:id="rId34"/>
              </p:custDataLst>
            </p:nvPr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6" name="Oval 33"/>
            <p:cNvSpPr/>
            <p:nvPr>
              <p:custDataLst>
                <p:tags r:id="rId35"/>
              </p:custDataLst>
            </p:nvPr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7" name="Oval 34"/>
            <p:cNvSpPr/>
            <p:nvPr>
              <p:custDataLst>
                <p:tags r:id="rId36"/>
              </p:custDataLst>
            </p:nvPr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8" name="Oval 35"/>
            <p:cNvSpPr/>
            <p:nvPr>
              <p:custDataLst>
                <p:tags r:id="rId37"/>
              </p:custDataLst>
            </p:nvPr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39" name="Oval 36"/>
            <p:cNvSpPr/>
            <p:nvPr>
              <p:custDataLst>
                <p:tags r:id="rId38"/>
              </p:custDataLst>
            </p:nvPr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40" name="Oval 37"/>
            <p:cNvSpPr/>
            <p:nvPr>
              <p:custDataLst>
                <p:tags r:id="rId39"/>
              </p:custDataLst>
            </p:nvPr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41" name="Oval 38"/>
            <p:cNvSpPr/>
            <p:nvPr>
              <p:custDataLst>
                <p:tags r:id="rId40"/>
              </p:custDataLst>
            </p:nvPr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17442" name="Oval 39"/>
            <p:cNvSpPr/>
            <p:nvPr>
              <p:custDataLst>
                <p:tags r:id="rId41"/>
              </p:custDataLst>
            </p:nvPr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cxnSp>
        <p:nvCxnSpPr>
          <p:cNvPr id="17443" name="Line 40"/>
          <p:cNvCxnSpPr/>
          <p:nvPr>
            <p:custDataLst>
              <p:tags r:id="rId5"/>
            </p:custDataLst>
          </p:nvPr>
        </p:nvCxnSpPr>
        <p:spPr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miter lim="800000"/>
          </a:ln>
        </p:spPr>
      </p:cxnSp>
      <p:sp>
        <p:nvSpPr>
          <p:cNvPr id="17444" name="Rectangle 7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4FC4E94E-B6F3-4097-A43E-1645D6AB333B}" type="slidenum">
              <a:rPr lang="en-US" altLang="zh-CN" sz="1000"/>
              <a:t>‹#›</a:t>
            </a:fld>
            <a:endParaRPr lang="en-US" altLang="zh-CN" sz="1000"/>
          </a:p>
        </p:txBody>
      </p:sp>
      <p:sp>
        <p:nvSpPr>
          <p:cNvPr id="17445" name="Rectangle 3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900" b="1" i="0" u="none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7446" name="Rectangle 4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/>
              <a:buChar char="l"/>
              <a:defRPr kumimoji="0" lang="zh-CN" altLang="en-US" sz="3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692150" indent="-347662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/>
              <a:buChar char="l"/>
              <a:defRPr kumimoji="0" lang="zh-CN" altLang="en-US" sz="26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/>
              <a:buChar char="l"/>
              <a:defRPr kumimoji="0" lang="zh-CN" altLang="en-US" sz="23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281112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/>
              <a:buChar char="§"/>
              <a:defRPr kumimoji="0" lang="zh-CN" altLang="en-US" sz="2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598612" indent="-315912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/>
              <a:buChar char="§"/>
              <a:defRPr kumimoji="0" lang="zh-CN" altLang="en-US" sz="2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7447" name="Rectangle 5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fld id="{5695981F-7959-4F8D-B834-A165D0998D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17448" name="Rectangle 6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zh-CN" sz="10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39" r:id="rId1"/>
  </p:sldLayoutIdLst>
  <p:transition>
    <p:random/>
    <p:sndAc>
      <p:stSnd>
        <p:snd r:embed="rId42" name="camera.wav"/>
      </p:stSnd>
    </p:sndAc>
  </p:transition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900" b="1" i="0" u="none" baseline="0">
          <a:solidFill>
            <a:schemeClr val="tx2"/>
          </a:solidFill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/>
        <a:buChar char="l"/>
        <a:defRPr kumimoji="0" sz="30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1pPr>
      <a:lvl2pPr marL="692150" indent="-347662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/>
        <a:buChar char="l"/>
        <a:defRPr kumimoji="0" sz="26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marL="987425" indent="-293688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/>
        <a:buChar char="l"/>
        <a:defRPr kumimoji="0" sz="23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marL="1281112" indent="-2921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/>
        <a:buChar char="§"/>
        <a:defRPr kumimoji="0" sz="20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marL="1598612" indent="-315912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/>
        <a:buChar char="§"/>
        <a:defRPr kumimoji="0" sz="20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5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2"/>
          <p:cNvSpPr/>
          <p:nvPr>
            <p:custDataLst>
              <p:tags r:id="rId3"/>
            </p:custDataLst>
          </p:nvPr>
        </p:nvSpPr>
        <p:spPr bwMode="blackWhite">
          <a:xfrm>
            <a:off x="20638" y="12700"/>
            <a:ext cx="8896350" cy="6780212"/>
          </a:xfrm>
          <a:custGeom>
            <a:avLst/>
            <a:gdLst/>
            <a:ahLst/>
            <a:cxnLst/>
            <a:rect l="0" t="0" r="0" b="0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  <a:miter lim="800000"/>
          </a:ln>
        </p:spPr>
      </p:sp>
      <p:grpSp>
        <p:nvGrpSpPr>
          <p:cNvPr id="18435" name="Group 8"/>
          <p:cNvGrpSpPr/>
          <p:nvPr>
            <p:custDataLst>
              <p:tags r:id="rId4"/>
            </p:custDataLst>
          </p:nvPr>
        </p:nvGrpSpPr>
        <p:grpSpPr>
          <a:xfrm>
            <a:off x="195262" y="234950"/>
            <a:ext cx="3787775" cy="1778000"/>
            <a:chOff x="123" y="148"/>
            <a:chExt cx="2386" cy="1120"/>
          </a:xfrm>
        </p:grpSpPr>
        <p:sp>
          <p:nvSpPr>
            <p:cNvPr id="18436" name="Freeform 9"/>
            <p:cNvSpPr/>
            <p:nvPr>
              <p:custDataLst>
                <p:tags r:id="rId22"/>
              </p:custDataLst>
            </p:nvPr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/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  <a:miter lim="800000"/>
            </a:ln>
          </p:spPr>
        </p:sp>
        <p:sp>
          <p:nvSpPr>
            <p:cNvPr id="18437" name="Freeform 10"/>
            <p:cNvSpPr/>
            <p:nvPr>
              <p:custDataLst>
                <p:tags r:id="rId23"/>
              </p:custDataLst>
            </p:nvPr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</p:spPr>
        </p:sp>
        <p:sp>
          <p:nvSpPr>
            <p:cNvPr id="18438" name="Freeform 11"/>
            <p:cNvSpPr/>
            <p:nvPr>
              <p:custDataLst>
                <p:tags r:id="rId24"/>
              </p:custDataLst>
            </p:nvPr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grpSp>
          <p:nvGrpSpPr>
            <p:cNvPr id="18439" name="Group 12"/>
            <p:cNvGrpSpPr/>
            <p:nvPr>
              <p:custDataLst>
                <p:tags r:id="rId25"/>
              </p:custDataLst>
            </p:nvPr>
          </p:nvGrpSpPr>
          <p:grpSpPr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8440" name="Freeform 13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/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41" name="Freeform 14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/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42" name="Freeform 15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43" name="Freeform 16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/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44" name="Freeform 17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</p:grpSp>
      </p:grpSp>
      <p:grpSp>
        <p:nvGrpSpPr>
          <p:cNvPr id="18445" name="Group 18"/>
          <p:cNvGrpSpPr/>
          <p:nvPr>
            <p:custDataLst>
              <p:tags r:id="rId5"/>
            </p:custDataLst>
          </p:nvPr>
        </p:nvGrpSpPr>
        <p:grpSpPr>
          <a:xfrm>
            <a:off x="7915275" y="4368800"/>
            <a:ext cx="742950" cy="1058862"/>
            <a:chOff x="4986" y="2752"/>
            <a:chExt cx="468" cy="667"/>
          </a:xfrm>
        </p:grpSpPr>
        <p:sp>
          <p:nvSpPr>
            <p:cNvPr id="18446" name="Freeform 19"/>
            <p:cNvSpPr/>
            <p:nvPr>
              <p:custDataLst>
                <p:tags r:id="rId13"/>
              </p:custDataLst>
            </p:nvPr>
          </p:nvSpPr>
          <p:spPr bwMode="auto">
            <a:xfrm rot="7320000">
              <a:off x="4909" y="2936"/>
              <a:ext cx="629" cy="293"/>
            </a:xfrm>
            <a:custGeom>
              <a:avLst/>
              <a:gdLst/>
              <a:ahLst/>
              <a:cxnLst/>
              <a:rect l="0" t="0" r="0" b="0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  <a:miter lim="800000"/>
            </a:ln>
          </p:spPr>
        </p:sp>
        <p:sp>
          <p:nvSpPr>
            <p:cNvPr id="18447" name="Freeform 20"/>
            <p:cNvSpPr/>
            <p:nvPr>
              <p:custDataLst>
                <p:tags r:id="rId14"/>
              </p:custDataLst>
            </p:nvPr>
          </p:nvSpPr>
          <p:spPr bwMode="auto">
            <a:xfrm rot="7320000">
              <a:off x="4894" y="2923"/>
              <a:ext cx="627" cy="290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  <a:miter lim="800000"/>
            </a:ln>
          </p:spPr>
        </p:sp>
        <p:sp>
          <p:nvSpPr>
            <p:cNvPr id="18448" name="Freeform 21"/>
            <p:cNvSpPr/>
            <p:nvPr>
              <p:custDataLst>
                <p:tags r:id="rId15"/>
              </p:custDataLst>
            </p:nvPr>
          </p:nvSpPr>
          <p:spPr bwMode="auto">
            <a:xfrm rot="7320000">
              <a:off x="5000" y="2914"/>
              <a:ext cx="416" cy="265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grpSp>
          <p:nvGrpSpPr>
            <p:cNvPr id="18449" name="Group 22"/>
            <p:cNvGrpSpPr/>
            <p:nvPr>
              <p:custDataLst>
                <p:tags r:id="rId16"/>
              </p:custDataLst>
            </p:nvPr>
          </p:nvGrpSpPr>
          <p:grpSpPr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18450" name="Freeform 23"/>
              <p:cNvSpPr/>
              <p:nvPr>
                <p:custDataLst>
                  <p:tags r:id="rId17"/>
                </p:custDataLst>
              </p:nvPr>
            </p:nvSpPr>
            <p:spPr bwMode="auto">
              <a:xfrm rot="7320000">
                <a:off x="4987" y="3190"/>
                <a:ext cx="59" cy="61"/>
              </a:xfrm>
              <a:custGeom>
                <a:avLst/>
                <a:gdLst/>
                <a:ahLst/>
                <a:cxnLst/>
                <a:rect l="0" t="0" r="0" b="0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51" name="Freeform 24"/>
              <p:cNvSpPr/>
              <p:nvPr>
                <p:custDataLst>
                  <p:tags r:id="rId18"/>
                </p:custDataLst>
              </p:nvPr>
            </p:nvSpPr>
            <p:spPr bwMode="auto">
              <a:xfrm rot="7320000">
                <a:off x="4887" y="2930"/>
                <a:ext cx="667" cy="311"/>
              </a:xfrm>
              <a:custGeom>
                <a:avLst/>
                <a:gdLst/>
                <a:ahLst/>
                <a:cxnLst/>
                <a:rect l="0" t="0" r="0" b="0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52" name="Freeform 25"/>
              <p:cNvSpPr/>
              <p:nvPr>
                <p:custDataLst>
                  <p:tags r:id="rId19"/>
                </p:custDataLst>
              </p:nvPr>
            </p:nvSpPr>
            <p:spPr bwMode="auto">
              <a:xfrm rot="7320000">
                <a:off x="5062" y="2997"/>
                <a:ext cx="472" cy="176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53" name="Freeform 26"/>
              <p:cNvSpPr/>
              <p:nvPr>
                <p:custDataLst>
                  <p:tags r:id="rId20"/>
                </p:custDataLst>
              </p:nvPr>
            </p:nvSpPr>
            <p:spPr bwMode="auto">
              <a:xfrm rot="7320000">
                <a:off x="5366" y="2873"/>
                <a:ext cx="63" cy="118"/>
              </a:xfrm>
              <a:custGeom>
                <a:avLst/>
                <a:gdLst/>
                <a:ahLst/>
                <a:cxnLst/>
                <a:rect l="0" t="0" r="0" b="0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18454" name="Freeform 27"/>
              <p:cNvSpPr/>
              <p:nvPr>
                <p:custDataLst>
                  <p:tags r:id="rId21"/>
                </p:custDataLst>
              </p:nvPr>
            </p:nvSpPr>
            <p:spPr bwMode="auto">
              <a:xfrm rot="7320000">
                <a:off x="5137" y="3001"/>
                <a:ext cx="193" cy="104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</p:grpSp>
      </p:grpSp>
      <p:sp>
        <p:nvSpPr>
          <p:cNvPr id="18455" name="Freeform 28"/>
          <p:cNvSpPr/>
          <p:nvPr>
            <p:custDataLst>
              <p:tags r:id="rId6"/>
            </p:custDataLst>
          </p:nvPr>
        </p:nvSpPr>
        <p:spPr bwMode="auto">
          <a:xfrm>
            <a:off x="901700" y="5054600"/>
            <a:ext cx="6807200" cy="728662"/>
          </a:xfrm>
          <a:custGeom>
            <a:avLst/>
            <a:gdLst/>
            <a:ahLst/>
            <a:cxnLst/>
            <a:rect l="0" t="0" r="0" b="0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>
            <a:solidFill>
              <a:schemeClr val="folHlink"/>
            </a:solidFill>
            <a:prstDash val="solid"/>
            <a:miter lim="800000"/>
          </a:ln>
        </p:spPr>
      </p:sp>
      <p:sp>
        <p:nvSpPr>
          <p:cNvPr id="18456" name="Freeform 29"/>
          <p:cNvSpPr/>
          <p:nvPr>
            <p:custDataLst>
              <p:tags r:id="rId7"/>
            </p:custDataLst>
          </p:nvPr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/>
            <a:rect l="0" t="0" r="0" b="0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>
            <a:solidFill>
              <a:schemeClr val="tx2"/>
            </a:solidFill>
            <a:miter lim="800000"/>
          </a:ln>
        </p:spPr>
      </p:sp>
      <p:sp>
        <p:nvSpPr>
          <p:cNvPr id="18457" name="Rectangle 7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3D797061-DE8F-4403-9068-7BDD4766316B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18458" name="Rectangle 3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8459" name="Rectangle 4"/>
          <p:cNvSpPr>
            <a:spLocks noGrp="1"/>
          </p:cNvSpPr>
          <p:nvPr>
            <p:ph type="body" idx="1"/>
            <p:custDataLst>
              <p:tags r:id="rId10"/>
            </p:custDataLst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8460" name="Rectangle 5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eaLnBrk="1" hangingPunct="1"/>
            <a:fld id="{197EABAA-C552-4CB0-BA14-E8FEFB4F5CB8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18461" name="Rectangle 6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Comic Sans MS" pitchFamily="66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0" r:id="rId1"/>
  </p:sldLayoutIdLst>
  <p:transition>
    <p:random/>
    <p:sndAc>
      <p:stSnd>
        <p:snd r:embed="rId3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Comic Sans MS" pitchFamily="66" charset="0"/>
          <a:ea typeface="宋体" pitchFamily="2" charset="-122"/>
        </a:defRPr>
      </a:lvl5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 bwMode="auto">
          <a:xfrm>
            <a:off x="6553200" y="6076950"/>
            <a:ext cx="2289175" cy="4762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2597FEDB-2FC4-47F6-90C7-CA52A0ED8711}" type="slidenum">
              <a:rPr lang="zh-CN" altLang="en-US" sz="1400"/>
              <a:t>‹#›</a:t>
            </a:fld>
            <a:endParaRPr lang="en-US" altLang="zh-CN" sz="1400"/>
          </a:p>
        </p:txBody>
      </p:sp>
      <p:sp>
        <p:nvSpPr>
          <p:cNvPr id="19459" name="Rectangle 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Arial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9460" name="Rectangle 3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/>
              <a:buChar char="v"/>
              <a:defRPr kumimoji="0" lang="zh-CN" altLang="en-US" sz="32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/>
              <a:buChar char=""/>
              <a:defRPr kumimoji="0" lang="zh-CN" altLang="en-US" sz="2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/>
              <a:buChar char="v"/>
              <a:defRPr kumimoji="0" lang="zh-CN" altLang="en-US" sz="24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/>
              <a:buChar char=""/>
              <a:defRPr kumimoji="0" lang="zh-CN" altLang="en-US" sz="2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/>
              <a:buChar char="v"/>
              <a:defRPr kumimoji="0" lang="zh-CN" altLang="en-US" sz="20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9461" name="Rectangle 4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 bwMode="auto">
          <a:xfrm>
            <a:off x="301625" y="6076950"/>
            <a:ext cx="2289175" cy="4762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fld id="{CB7076AA-3DAE-45BD-B5AB-0ED91412CE56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19462" name="Rectangle 5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 bwMode="auto">
          <a:xfrm>
            <a:off x="3124200" y="6076950"/>
            <a:ext cx="2895600" cy="4762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61" r:id="rId1"/>
  </p:sldLayoutIdLst>
  <p:transition>
    <p:random/>
    <p:sndAc>
      <p:stSnd>
        <p:snd r:embed="rId8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Arial" pitchFamily="34" charset="0"/>
          <a:ea typeface="宋体" pitchFamily="2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/>
        <a:buChar char="v"/>
        <a:defRPr kumimoji="0" sz="32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/>
        <a:buChar char=""/>
        <a:defRPr kumimoji="0" sz="2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/>
        <a:buChar char="v"/>
        <a:defRPr kumimoji="0" sz="24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/>
        <a:buChar char=""/>
        <a:defRPr kumimoji="0" sz="20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/>
        <a:buChar char="v"/>
        <a:defRPr kumimoji="0" sz="20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Arial" pitchFamily="34" charset="0"/>
          <a:ea typeface="宋体" pitchFamily="2" charset="-122"/>
        </a:defRPr>
      </a:lvl5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/>
          <p:nvPr>
            <p:custDataLst>
              <p:tags r:id="rId3"/>
            </p:custDataLst>
          </p:nvPr>
        </p:nvGrpSpPr>
        <p:grpSpPr>
          <a:xfrm>
            <a:off x="0" y="2438400"/>
            <a:ext cx="9009062" cy="1052512"/>
            <a:chOff x="0" y="1536"/>
            <a:chExt cx="5675" cy="663"/>
          </a:xfrm>
        </p:grpSpPr>
        <p:grpSp>
          <p:nvGrpSpPr>
            <p:cNvPr id="20483" name="Group 3"/>
            <p:cNvGrpSpPr/>
            <p:nvPr>
              <p:custDataLst>
                <p:tags r:id="rId9"/>
              </p:custDataLst>
            </p:nvPr>
          </p:nvGrpSpPr>
          <p:grpSpPr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20484" name="Rectangle 4"/>
              <p:cNvSpPr/>
              <p:nvPr>
                <p:custDataLst>
                  <p:tags r:id="rId16"/>
                </p:custDataLst>
              </p:nvPr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485" name="Rectangle 5"/>
              <p:cNvSpPr>
                <a:spLocks noChangeArrowhead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lvl="0" indent="0" eaLnBrk="1" hangingPunct="1"/>
                <a:endParaRPr lang="zh-CN" altLang="en-US"/>
              </a:p>
            </p:txBody>
          </p:sp>
        </p:grpSp>
        <p:grpSp>
          <p:nvGrpSpPr>
            <p:cNvPr id="20486" name="Group 6"/>
            <p:cNvGrpSpPr/>
            <p:nvPr>
              <p:custDataLst>
                <p:tags r:id="rId10"/>
              </p:custDataLst>
            </p:nvPr>
          </p:nvGrpSpPr>
          <p:grpSpPr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20487" name="Rectangle 7"/>
              <p:cNvSpPr/>
              <p:nvPr>
                <p:custDataLst>
                  <p:tags r:id="rId14"/>
                </p:custDataLst>
              </p:nvPr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  <a:miter lim="800000"/>
              </a:ln>
            </p:spPr>
            <p:txBody>
              <a:bodyPr wrap="none" anchor="ctr" anchorCtr="0"/>
              <a:lstStyle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</a:lstStyle>
              <a:p>
                <a:pPr marL="0" lvl="0" indent="0" eaLnBrk="1" hangingPunct="1"/>
                <a:endParaRPr lang="zh-CN" altLang="en-US"/>
              </a:p>
            </p:txBody>
          </p:sp>
          <p:sp>
            <p:nvSpPr>
              <p:cNvPr id="20488" name="Rectangle 8"/>
              <p:cNvSpPr>
                <a:spLocks noChangeArrowheads="1"/>
              </p:cNvSpPr>
              <p:nvPr>
                <p:custDataLst>
                  <p:tags r:id="rId15"/>
                </p:custDataLst>
              </p:nvPr>
            </p:nvSpPr>
            <p:spPr bwMode="auto">
              <a:xfrm>
                <a:off x="1249" y="2640"/>
                <a:ext cx="335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lang="zh-CN" altLang="en-US"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marL="0" lvl="0" indent="0" eaLnBrk="1" hangingPunct="1"/>
                <a:endParaRPr lang="zh-CN" altLang="en-US"/>
              </a:p>
            </p:txBody>
          </p:sp>
        </p:grpSp>
        <p:sp>
          <p:nvSpPr>
            <p:cNvPr id="20489" name="Rectangle 9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490" name="Rectangle 10"/>
            <p:cNvSpPr/>
            <p:nvPr>
              <p:custDataLst>
                <p:tags r:id="rId12"/>
              </p:custDataLst>
            </p:nvPr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20491" name="Rectangle 11"/>
            <p:cNvSpPr/>
            <p:nvPr>
              <p:custDataLst>
                <p:tags r:id="rId13"/>
              </p:custDataLst>
            </p:nvPr>
          </p:nvSpPr>
          <p:spPr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  <a:miter lim="800000"/>
            </a:ln>
          </p:spPr>
          <p:txBody>
            <a:bodyPr wrap="none"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  <p:sp>
        <p:nvSpPr>
          <p:cNvPr id="20492" name="Rectangle 16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 bwMode="auto">
          <a:xfrm>
            <a:off x="6858000" y="6248400"/>
            <a:ext cx="19050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</a:lstStyle>
          <a:p>
            <a:pPr marL="0" lvl="0" indent="0" algn="r" eaLnBrk="1" hangingPunct="1"/>
            <a:fld id="{9009FA20-4AAC-476B-9CD2-75160F99EFF4}" type="slidenum">
              <a:rPr lang="zh-CN" altLang="en-US" sz="1400">
                <a:solidFill>
                  <a:schemeClr val="bg2"/>
                </a:solidFill>
                <a:latin typeface="Tahoma" pitchFamily="34" charset="0"/>
              </a:rPr>
              <a:t>‹#›</a:t>
            </a:fld>
            <a:endParaRPr lang="en-US" altLang="zh-CN" sz="14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20493" name="Rectangle 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1150938" y="214312"/>
            <a:ext cx="7793038" cy="1462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Tahoma" pitchFamily="34" charset="0"/>
                <a:ea typeface="宋体" pitchFamily="2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494" name="Rectangle 10"/>
          <p:cNvSpPr>
            <a:spLocks noGrp="1"/>
          </p:cNvSpPr>
          <p:nvPr>
            <p:ph type="body" idx="1"/>
            <p:custDataLst>
              <p:tags r:id="rId6"/>
            </p:custDataLst>
          </p:nvPr>
        </p:nvSpPr>
        <p:spPr>
          <a:xfrm>
            <a:off x="1182688" y="2017712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/>
              <a:buChar char="n"/>
              <a:defRPr kumimoji="0" lang="zh-CN" altLang="en-US" sz="32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/>
              <a:buChar char="n"/>
              <a:defRPr kumimoji="0" lang="zh-CN" altLang="en-US" sz="2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/>
              <a:buChar char="n"/>
              <a:defRPr kumimoji="0" lang="zh-CN" altLang="en-US" sz="24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/>
              <a:buChar char="n"/>
              <a:defRPr kumimoji="0" lang="zh-CN" altLang="en-US" sz="20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/>
              <a:buChar char="n"/>
              <a:defRPr kumimoji="0" lang="zh-CN" altLang="en-US" sz="20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495" name="Rectangle 14"/>
          <p:cNvSpPr>
            <a:spLocks noGrp="1"/>
          </p:cNvSpPr>
          <p:nvPr>
            <p:ph type="dt" sz="half" idx="2"/>
            <p:custDataLst>
              <p:tags r:id="rId7"/>
            </p:custDataLst>
          </p:nvPr>
        </p:nvSpPr>
        <p:spPr bwMode="auto">
          <a:xfrm>
            <a:off x="990600" y="6248400"/>
            <a:ext cx="19050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fld id="{50063C26-9F06-4A91-9710-1F61ED45E56B}" type="datetime1">
              <a:rPr lang="zh-CN" altLang="en-US" sz="1400">
                <a:solidFill>
                  <a:schemeClr val="bg2"/>
                </a:solidFill>
                <a:latin typeface="Tahoma" pitchFamily="34" charset="0"/>
              </a:rPr>
              <a:t>2020-12-3</a:t>
            </a:fld>
            <a:endParaRPr lang="en-US" altLang="zh-CN" sz="1400">
              <a:solidFill>
                <a:schemeClr val="bg2"/>
              </a:solidFill>
              <a:latin typeface="Tahoma" pitchFamily="34" charset="0"/>
            </a:endParaRPr>
          </a:p>
        </p:txBody>
      </p:sp>
      <p:sp>
        <p:nvSpPr>
          <p:cNvPr id="20496" name="Rectangle 15"/>
          <p:cNvSpPr>
            <a:spLocks noGrp="1"/>
          </p:cNvSpPr>
          <p:nvPr>
            <p:ph type="ftr" sz="quarter" idx="3"/>
            <p:custDataLst>
              <p:tags r:id="rId8"/>
            </p:custDataLst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en-US" altLang="zh-CN" sz="1400">
              <a:solidFill>
                <a:schemeClr val="bg2"/>
              </a:solidFill>
              <a:latin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2" r:id="rId1"/>
  </p:sldLayoutIdLst>
  <p:transition>
    <p:random/>
    <p:sndAc>
      <p:stSnd>
        <p:snd r:embed="rId18" name="camera.wav"/>
      </p:stSnd>
    </p:sndAc>
  </p:transition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Tahoma" pitchFamily="34" charset="0"/>
          <a:ea typeface="宋体" pitchFamily="2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/>
        <a:buChar char="n"/>
        <a:defRPr kumimoji="0" sz="32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/>
        <a:buChar char="n"/>
        <a:defRPr kumimoji="0" sz="28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/>
        <a:buChar char="n"/>
        <a:defRPr kumimoji="0" sz="24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/>
        <a:buChar char="n"/>
        <a:defRPr kumimoji="0" sz="20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/>
        <a:buChar char="n"/>
        <a:defRPr kumimoji="0" sz="20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Tahoma" pitchFamily="34" charset="0"/>
          <a:ea typeface="宋体" pitchFamily="2" charset="-122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2051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kern="1200" baseline="0">
                <a:solidFill>
                  <a:schemeClr val="tx2"/>
                </a:solidFill>
                <a:effectLst/>
                <a:latin typeface="Franklin Gothic Medium" pitchFamily="34" charset="0"/>
                <a:ea typeface="微软雅黑" pitchFamily="34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2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Font typeface="Arial"/>
              <a:buChar char="•"/>
              <a:defRPr kumimoji="0" lang="zh-CN" altLang="en-US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053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E7DDCE10-1405-427B-81C6-708B0FF6CF27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2054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2055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rtl="0" eaLnBrk="1" latinLnBrk="0" hangingPunct="1">
              <a:defRPr kumimoji="0" lang="zh-CN" altLang="en-US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fld id="{58183491-6A41-44A3-8CCC-F933DA86A803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2056" name="矩形 7"/>
          <p:cNvSpPr/>
          <p:nvPr>
            <p:custDataLst>
              <p:tags r:id="rId9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7" r:id="rId1"/>
  </p:sldLayoutIdLst>
  <p:transition>
    <p:random/>
    <p:sndAc>
      <p:stSnd>
        <p:snd r:embed="rId10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2"/>
          </a:solidFill>
          <a:effectLst/>
          <a:latin typeface="Franklin Gothic Medium" pitchFamily="34" charset="0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98" name="Line 2"/>
          <p:cNvCxnSpPr/>
          <p:nvPr>
            <p:custDataLst>
              <p:tags r:id="rId12"/>
            </p:custDataLst>
          </p:nvPr>
        </p:nvCxnSpPr>
        <p:spPr>
          <a:xfrm flipH="1">
            <a:off x="7962900" y="152400"/>
            <a:ext cx="0" cy="1524000"/>
          </a:xfrm>
          <a:prstGeom prst="line">
            <a:avLst/>
          </a:prstGeom>
          <a:noFill/>
          <a:ln>
            <a:solidFill>
              <a:schemeClr val="tx1"/>
            </a:solidFill>
            <a:miter lim="800000"/>
          </a:ln>
        </p:spPr>
      </p:cxnSp>
      <p:sp>
        <p:nvSpPr>
          <p:cNvPr id="4099" name="Rectangle 3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457200" y="122238"/>
            <a:ext cx="7543800" cy="1295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900" b="1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100" name="Rectangle 4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457200" y="1719262"/>
            <a:ext cx="8229600" cy="44116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1" name="Rectangle 5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06A189F-968C-41CA-BBFD-36370C1CEB5C}" type="datetime1">
              <a:rPr lang="zh-CN" altLang="en-US" sz="1000"/>
              <a:t>2020-12-3</a:t>
            </a:fld>
            <a:endParaRPr lang="en-US" altLang="zh-CN" sz="1000"/>
          </a:p>
        </p:txBody>
      </p:sp>
      <p:sp>
        <p:nvSpPr>
          <p:cNvPr id="4102" name="Rectangle 6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000"/>
          </a:p>
        </p:txBody>
      </p:sp>
      <p:sp>
        <p:nvSpPr>
          <p:cNvPr id="4103" name="Rectangle 7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96D92D2B-91CA-437B-AB62-7DAF59416D66}" type="slidenum">
              <a:rPr lang="en-US" altLang="zh-CN" sz="1000"/>
              <a:t>‹#›</a:t>
            </a:fld>
            <a:endParaRPr lang="en-US" altLang="zh-CN" sz="1000"/>
          </a:p>
        </p:txBody>
      </p:sp>
      <p:grpSp>
        <p:nvGrpSpPr>
          <p:cNvPr id="4104" name="Group 8"/>
          <p:cNvGrpSpPr/>
          <p:nvPr>
            <p:custDataLst>
              <p:tags r:id="rId18"/>
            </p:custDataLst>
          </p:nvPr>
        </p:nvGrpSpPr>
        <p:grpSpPr>
          <a:xfrm>
            <a:off x="8153400" y="152400"/>
            <a:ext cx="792162" cy="1295400"/>
            <a:chOff x="5136" y="960"/>
            <a:chExt cx="528" cy="864"/>
          </a:xfrm>
        </p:grpSpPr>
        <p:sp>
          <p:nvSpPr>
            <p:cNvPr id="4105" name="Oval 9"/>
            <p:cNvSpPr/>
            <p:nvPr>
              <p:custDataLst>
                <p:tags r:id="rId19"/>
              </p:custDataLst>
            </p:nvPr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06" name="Oval 10"/>
            <p:cNvSpPr/>
            <p:nvPr>
              <p:custDataLst>
                <p:tags r:id="rId20"/>
              </p:custDataLst>
            </p:nvPr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07" name="Oval 11"/>
            <p:cNvSpPr/>
            <p:nvPr>
              <p:custDataLst>
                <p:tags r:id="rId21"/>
              </p:custDataLst>
            </p:nvPr>
          </p:nvSpPr>
          <p:spPr bwMode="auto">
            <a:xfrm>
              <a:off x="5360" y="960"/>
              <a:ext cx="76" cy="80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08" name="Oval 12"/>
            <p:cNvSpPr/>
            <p:nvPr>
              <p:custDataLst>
                <p:tags r:id="rId22"/>
              </p:custDataLst>
            </p:nvPr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09" name="Oval 13"/>
            <p:cNvSpPr/>
            <p:nvPr>
              <p:custDataLst>
                <p:tags r:id="rId23"/>
              </p:custDataLst>
            </p:nvPr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0" name="Oval 14"/>
            <p:cNvSpPr/>
            <p:nvPr>
              <p:custDataLst>
                <p:tags r:id="rId24"/>
              </p:custDataLst>
            </p:nvPr>
          </p:nvSpPr>
          <p:spPr bwMode="auto">
            <a:xfrm>
              <a:off x="5360" y="1072"/>
              <a:ext cx="76" cy="77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1" name="Oval 15"/>
            <p:cNvSpPr/>
            <p:nvPr>
              <p:custDataLst>
                <p:tags r:id="rId25"/>
              </p:custDataLst>
            </p:nvPr>
          </p:nvSpPr>
          <p:spPr bwMode="auto">
            <a:xfrm>
              <a:off x="5472" y="1072"/>
              <a:ext cx="73" cy="77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2" name="Oval 16"/>
            <p:cNvSpPr/>
            <p:nvPr>
              <p:custDataLst>
                <p:tags r:id="rId26"/>
              </p:custDataLst>
            </p:nvPr>
          </p:nvSpPr>
          <p:spPr bwMode="auto">
            <a:xfrm>
              <a:off x="5136" y="1184"/>
              <a:ext cx="80" cy="73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3" name="Oval 17"/>
            <p:cNvSpPr/>
            <p:nvPr>
              <p:custDataLst>
                <p:tags r:id="rId27"/>
              </p:custDataLst>
            </p:nvPr>
          </p:nvSpPr>
          <p:spPr bwMode="auto">
            <a:xfrm>
              <a:off x="5248" y="1184"/>
              <a:ext cx="79" cy="73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4" name="Oval 18"/>
            <p:cNvSpPr/>
            <p:nvPr>
              <p:custDataLst>
                <p:tags r:id="rId28"/>
              </p:custDataLst>
            </p:nvPr>
          </p:nvSpPr>
          <p:spPr bwMode="auto">
            <a:xfrm>
              <a:off x="5360" y="1184"/>
              <a:ext cx="76" cy="73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5" name="Oval 19"/>
            <p:cNvSpPr/>
            <p:nvPr>
              <p:custDataLst>
                <p:tags r:id="rId29"/>
              </p:custDataLst>
            </p:nvPr>
          </p:nvSpPr>
          <p:spPr bwMode="auto">
            <a:xfrm>
              <a:off x="5472" y="1184"/>
              <a:ext cx="73" cy="73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6" name="Oval 20"/>
            <p:cNvSpPr/>
            <p:nvPr>
              <p:custDataLst>
                <p:tags r:id="rId30"/>
              </p:custDataLst>
            </p:nvPr>
          </p:nvSpPr>
          <p:spPr bwMode="auto">
            <a:xfrm>
              <a:off x="5584" y="1184"/>
              <a:ext cx="80" cy="73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7" name="Oval 21"/>
            <p:cNvSpPr/>
            <p:nvPr>
              <p:custDataLst>
                <p:tags r:id="rId31"/>
              </p:custDataLst>
            </p:nvPr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8" name="Oval 22"/>
            <p:cNvSpPr/>
            <p:nvPr>
              <p:custDataLst>
                <p:tags r:id="rId32"/>
              </p:custDataLst>
            </p:nvPr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19" name="Oval 23"/>
            <p:cNvSpPr/>
            <p:nvPr>
              <p:custDataLst>
                <p:tags r:id="rId33"/>
              </p:custDataLst>
            </p:nvPr>
          </p:nvSpPr>
          <p:spPr bwMode="auto">
            <a:xfrm>
              <a:off x="5360" y="1296"/>
              <a:ext cx="76" cy="8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0" name="Oval 24"/>
            <p:cNvSpPr/>
            <p:nvPr>
              <p:custDataLst>
                <p:tags r:id="rId34"/>
              </p:custDataLst>
            </p:nvPr>
          </p:nvSpPr>
          <p:spPr bwMode="auto">
            <a:xfrm>
              <a:off x="5472" y="1296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1" name="Oval 25"/>
            <p:cNvSpPr/>
            <p:nvPr>
              <p:custDataLst>
                <p:tags r:id="rId35"/>
              </p:custDataLst>
            </p:nvPr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2" name="Oval 26"/>
            <p:cNvSpPr/>
            <p:nvPr>
              <p:custDataLst>
                <p:tags r:id="rId36"/>
              </p:custDataLst>
            </p:nvPr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3" name="Oval 27"/>
            <p:cNvSpPr/>
            <p:nvPr>
              <p:custDataLst>
                <p:tags r:id="rId37"/>
              </p:custDataLst>
            </p:nvPr>
          </p:nvSpPr>
          <p:spPr bwMode="auto">
            <a:xfrm>
              <a:off x="5360" y="1408"/>
              <a:ext cx="76" cy="80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4" name="Oval 28"/>
            <p:cNvSpPr/>
            <p:nvPr>
              <p:custDataLst>
                <p:tags r:id="rId38"/>
              </p:custDataLst>
            </p:nvPr>
          </p:nvSpPr>
          <p:spPr bwMode="auto">
            <a:xfrm>
              <a:off x="5472" y="1408"/>
              <a:ext cx="73" cy="80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5" name="Oval 29"/>
            <p:cNvSpPr/>
            <p:nvPr>
              <p:custDataLst>
                <p:tags r:id="rId39"/>
              </p:custDataLst>
            </p:nvPr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6" name="Oval 30"/>
            <p:cNvSpPr/>
            <p:nvPr>
              <p:custDataLst>
                <p:tags r:id="rId40"/>
              </p:custDataLst>
            </p:nvPr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7" name="Oval 31"/>
            <p:cNvSpPr/>
            <p:nvPr>
              <p:custDataLst>
                <p:tags r:id="rId41"/>
              </p:custDataLst>
            </p:nvPr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8" name="Oval 32"/>
            <p:cNvSpPr/>
            <p:nvPr>
              <p:custDataLst>
                <p:tags r:id="rId42"/>
              </p:custDataLst>
            </p:nvPr>
          </p:nvSpPr>
          <p:spPr bwMode="auto">
            <a:xfrm>
              <a:off x="5360" y="1520"/>
              <a:ext cx="76" cy="79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29" name="Oval 33"/>
            <p:cNvSpPr/>
            <p:nvPr>
              <p:custDataLst>
                <p:tags r:id="rId43"/>
              </p:custDataLst>
            </p:nvPr>
          </p:nvSpPr>
          <p:spPr bwMode="auto">
            <a:xfrm>
              <a:off x="5472" y="1520"/>
              <a:ext cx="73" cy="79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30" name="Oval 34"/>
            <p:cNvSpPr/>
            <p:nvPr>
              <p:custDataLst>
                <p:tags r:id="rId44"/>
              </p:custDataLst>
            </p:nvPr>
          </p:nvSpPr>
          <p:spPr bwMode="auto">
            <a:xfrm>
              <a:off x="5136" y="1632"/>
              <a:ext cx="80" cy="75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31" name="Oval 35"/>
            <p:cNvSpPr/>
            <p:nvPr>
              <p:custDataLst>
                <p:tags r:id="rId45"/>
              </p:custDataLst>
            </p:nvPr>
          </p:nvSpPr>
          <p:spPr bwMode="auto">
            <a:xfrm>
              <a:off x="5248" y="1632"/>
              <a:ext cx="79" cy="75"/>
            </a:xfrm>
            <a:prstGeom prst="ellipse">
              <a:avLst/>
            </a:prstGeom>
            <a:solidFill>
              <a:schemeClr val="accent1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32" name="Oval 36"/>
            <p:cNvSpPr/>
            <p:nvPr>
              <p:custDataLst>
                <p:tags r:id="rId46"/>
              </p:custDataLst>
            </p:nvPr>
          </p:nvSpPr>
          <p:spPr bwMode="auto">
            <a:xfrm>
              <a:off x="5360" y="1632"/>
              <a:ext cx="76" cy="75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33" name="Oval 37"/>
            <p:cNvSpPr/>
            <p:nvPr>
              <p:custDataLst>
                <p:tags r:id="rId47"/>
              </p:custDataLst>
            </p:nvPr>
          </p:nvSpPr>
          <p:spPr bwMode="auto">
            <a:xfrm>
              <a:off x="5472" y="1632"/>
              <a:ext cx="73" cy="75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34" name="Oval 38"/>
            <p:cNvSpPr/>
            <p:nvPr>
              <p:custDataLst>
                <p:tags r:id="rId48"/>
              </p:custDataLst>
            </p:nvPr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  <p:sp>
          <p:nvSpPr>
            <p:cNvPr id="4135" name="Oval 39"/>
            <p:cNvSpPr/>
            <p:nvPr>
              <p:custDataLst>
                <p:tags r:id="rId49"/>
              </p:custDataLst>
            </p:nvPr>
          </p:nvSpPr>
          <p:spPr bwMode="auto">
            <a:xfrm>
              <a:off x="5472" y="1744"/>
              <a:ext cx="73" cy="80"/>
            </a:xfrm>
            <a:prstGeom prst="ellipse">
              <a:avLst/>
            </a:prstGeom>
            <a:solidFill>
              <a:schemeClr val="folHlink"/>
            </a:solidFill>
            <a:ln>
              <a:noFill/>
              <a:miter lim="800000"/>
            </a:ln>
          </p:spPr>
          <p:txBody>
            <a:bodyPr wrap="none" anchor="ctr" anchorCtr="0"/>
            <a:lstStyle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</a:lstStyle>
            <a:p>
              <a:pPr marL="0" lvl="0" indent="0" eaLnBrk="1" hangingPunct="1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40" r:id="rId1"/>
    <p:sldLayoutId id="2147484741" r:id="rId2"/>
    <p:sldLayoutId id="2147484742" r:id="rId3"/>
    <p:sldLayoutId id="2147484743" r:id="rId4"/>
    <p:sldLayoutId id="2147484744" r:id="rId5"/>
    <p:sldLayoutId id="2147484745" r:id="rId6"/>
    <p:sldLayoutId id="2147484746" r:id="rId7"/>
    <p:sldLayoutId id="2147484747" r:id="rId8"/>
    <p:sldLayoutId id="2147484748" r:id="rId9"/>
    <p:sldLayoutId id="2147484749" r:id="rId10"/>
  </p:sldLayoutIdLst>
  <p:transition>
    <p:random/>
    <p:sndAc>
      <p:stSnd>
        <p:snd r:embed="rId50" name="camera.wav"/>
      </p:stSnd>
    </p:sndAc>
  </p:transition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3900" b="1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kumimoji="0" sz="30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92150" indent="-34766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kumimoji="0" sz="26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987425" indent="-293688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kumimoji="0" sz="23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281113" indent="-2921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1598613" indent="-315913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2"/>
          <p:cNvSpPr/>
          <p:nvPr>
            <p:custDataLst>
              <p:tags r:id="rId12"/>
            </p:custDataLst>
          </p:nvPr>
        </p:nvSpPr>
        <p:spPr bwMode="auto">
          <a:xfrm rot="18420000">
            <a:off x="7777956" y="-15081"/>
            <a:ext cx="1162050" cy="2084388"/>
          </a:xfrm>
          <a:custGeom>
            <a:avLst/>
            <a:gdLst/>
            <a:ahLst/>
            <a:cxnLst/>
            <a:rect l="0" t="0" r="0" b="0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  <a:miter lim="800000"/>
          </a:ln>
        </p:spPr>
      </p:sp>
      <p:sp>
        <p:nvSpPr>
          <p:cNvPr id="5123" name="Rectangle 3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85800" y="152400"/>
            <a:ext cx="6870700" cy="1600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1"/>
                </a:solidFill>
                <a:effectLst/>
                <a:latin typeface="Comic Sans MS" pitchFamily="66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5124" name="Rectangle 4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85800" y="1828800"/>
            <a:ext cx="7696200" cy="3657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5125" name="Rectangle 5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344BEDC3-F439-49F3-BD24-81AA41C18A40}" type="datetime1">
              <a:rPr lang="zh-CN" altLang="en-US" sz="1400">
                <a:latin typeface="Comic Sans MS" pitchFamily="66" charset="0"/>
              </a:rPr>
              <a:t>2020-12-3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126" name="Rectangle 6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127" name="Rectangle 7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8D4594D3-3C63-4CA8-92B4-29B77E771962}" type="slidenum">
              <a:rPr lang="zh-CN" altLang="en-US" sz="1400">
                <a:latin typeface="Comic Sans MS" pitchFamily="66" charset="0"/>
              </a:rPr>
              <a:t>‹#›</a:t>
            </a:fld>
            <a:endParaRPr lang="en-US" altLang="zh-CN" sz="1400">
              <a:latin typeface="Comic Sans MS" pitchFamily="66" charset="0"/>
            </a:endParaRPr>
          </a:p>
        </p:txBody>
      </p:sp>
      <p:sp>
        <p:nvSpPr>
          <p:cNvPr id="5128" name="Freeform 8"/>
          <p:cNvSpPr/>
          <p:nvPr>
            <p:custDataLst>
              <p:tags r:id="rId18"/>
            </p:custDataLst>
          </p:nvPr>
        </p:nvSpPr>
        <p:spPr bwMode="auto">
          <a:xfrm rot="18420000">
            <a:off x="7865269" y="24606"/>
            <a:ext cx="1165225" cy="2097088"/>
          </a:xfrm>
          <a:custGeom>
            <a:avLst/>
            <a:gdLst/>
            <a:ahLst/>
            <a:cxnLst/>
            <a:rect l="0" t="0" r="0" b="0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  <a:miter lim="800000"/>
          </a:ln>
        </p:spPr>
      </p:sp>
      <p:sp>
        <p:nvSpPr>
          <p:cNvPr id="5129" name="Freeform 9"/>
          <p:cNvSpPr/>
          <p:nvPr>
            <p:custDataLst>
              <p:tags r:id="rId19"/>
            </p:custDataLst>
          </p:nvPr>
        </p:nvSpPr>
        <p:spPr bwMode="auto">
          <a:xfrm rot="18420000">
            <a:off x="7831138" y="192088"/>
            <a:ext cx="1025525" cy="1571625"/>
          </a:xfrm>
          <a:custGeom>
            <a:avLst/>
            <a:gdLst/>
            <a:ahLst/>
            <a:cxnLst/>
            <a:rect l="0" t="0" r="0" b="0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  <a:miter lim="800000"/>
          </a:ln>
        </p:spPr>
      </p:sp>
      <p:grpSp>
        <p:nvGrpSpPr>
          <p:cNvPr id="5130" name="Group 10"/>
          <p:cNvGrpSpPr/>
          <p:nvPr>
            <p:custDataLst>
              <p:tags r:id="rId20"/>
            </p:custDataLst>
          </p:nvPr>
        </p:nvGrpSpPr>
        <p:grpSpPr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5131" name="Freeform 11"/>
            <p:cNvSpPr/>
            <p:nvPr>
              <p:custDataLst>
                <p:tags r:id="rId37"/>
              </p:custDataLst>
            </p:nvPr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/>
              <a:rect l="0" t="0" r="0" b="0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  <a:miter lim="800000"/>
            </a:ln>
          </p:spPr>
        </p:sp>
        <p:sp>
          <p:nvSpPr>
            <p:cNvPr id="5132" name="Freeform 12"/>
            <p:cNvSpPr/>
            <p:nvPr>
              <p:custDataLst>
                <p:tags r:id="rId38"/>
              </p:custDataLst>
            </p:nvPr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/>
              <a:rect l="0" t="0" r="0" b="0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miter lim="800000"/>
            </a:ln>
          </p:spPr>
        </p:sp>
        <p:sp>
          <p:nvSpPr>
            <p:cNvPr id="5133" name="Freeform 13"/>
            <p:cNvSpPr/>
            <p:nvPr>
              <p:custDataLst>
                <p:tags r:id="rId39"/>
              </p:custDataLst>
            </p:nvPr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/>
              <a:rect l="0" t="0" r="0" b="0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  <a:miter lim="800000"/>
            </a:ln>
          </p:spPr>
        </p:sp>
        <p:sp>
          <p:nvSpPr>
            <p:cNvPr id="5134" name="Freeform 14"/>
            <p:cNvSpPr/>
            <p:nvPr>
              <p:custDataLst>
                <p:tags r:id="rId40"/>
              </p:custDataLst>
            </p:nvPr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/>
              <a:rect l="0" t="0" r="0" b="0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5135" name="Freeform 15"/>
            <p:cNvSpPr/>
            <p:nvPr>
              <p:custDataLst>
                <p:tags r:id="rId41"/>
              </p:custDataLst>
            </p:nvPr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/>
              <a:rect l="0" t="0" r="0" b="0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  <a:miter lim="800000"/>
            </a:ln>
          </p:spPr>
        </p:sp>
        <p:sp>
          <p:nvSpPr>
            <p:cNvPr id="5136" name="Freeform 16"/>
            <p:cNvSpPr/>
            <p:nvPr>
              <p:custDataLst>
                <p:tags r:id="rId42"/>
              </p:custDataLst>
            </p:nvPr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/>
              <a:rect l="0" t="0" r="0" b="0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  <a:miter lim="800000"/>
            </a:ln>
          </p:spPr>
        </p:sp>
        <p:sp>
          <p:nvSpPr>
            <p:cNvPr id="5137" name="Freeform 17"/>
            <p:cNvSpPr/>
            <p:nvPr>
              <p:custDataLst>
                <p:tags r:id="rId43"/>
              </p:custDataLst>
            </p:nvPr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/>
              <a:rect l="0" t="0" r="0" b="0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5138" name="Freeform 18"/>
            <p:cNvSpPr/>
            <p:nvPr>
              <p:custDataLst>
                <p:tags r:id="rId44"/>
              </p:custDataLst>
            </p:nvPr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/>
              <a:rect l="0" t="0" r="0" b="0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  <a:miter lim="800000"/>
            </a:ln>
          </p:spPr>
        </p:sp>
        <p:sp>
          <p:nvSpPr>
            <p:cNvPr id="5139" name="Freeform 19"/>
            <p:cNvSpPr/>
            <p:nvPr>
              <p:custDataLst>
                <p:tags r:id="rId45"/>
              </p:custDataLst>
            </p:nvPr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/>
              <a:rect l="0" t="0" r="0" b="0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  <a:miter lim="800000"/>
            </a:ln>
          </p:spPr>
        </p:sp>
        <p:grpSp>
          <p:nvGrpSpPr>
            <p:cNvPr id="5140" name="Group 20"/>
            <p:cNvGrpSpPr/>
            <p:nvPr>
              <p:custDataLst>
                <p:tags r:id="rId46"/>
              </p:custDataLst>
            </p:nvPr>
          </p:nvGrpSpPr>
          <p:grpSpPr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5141" name="Group 21"/>
              <p:cNvGrpSpPr/>
              <p:nvPr>
                <p:custDataLst>
                  <p:tags r:id="rId47"/>
                </p:custDataLst>
              </p:nvPr>
            </p:nvGrpSpPr>
            <p:grpSpPr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5142" name="Freeform 22"/>
                <p:cNvSpPr/>
                <p:nvPr>
                  <p:custDataLst>
                    <p:tags r:id="rId60"/>
                  </p:custDataLst>
                </p:nvPr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43" name="Freeform 23"/>
                <p:cNvSpPr/>
                <p:nvPr>
                  <p:custDataLst>
                    <p:tags r:id="rId61"/>
                  </p:custDataLst>
                </p:nvPr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44" name="Freeform 24"/>
                <p:cNvSpPr/>
                <p:nvPr>
                  <p:custDataLst>
                    <p:tags r:id="rId62"/>
                  </p:custDataLst>
                </p:nvPr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</p:grpSp>
          <p:sp>
            <p:nvSpPr>
              <p:cNvPr id="5145" name="Freeform 25"/>
              <p:cNvSpPr/>
              <p:nvPr>
                <p:custDataLst>
                  <p:tags r:id="rId48"/>
                </p:custDataLst>
              </p:nvPr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/>
                <a:rect l="0" t="0" r="0" b="0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5146" name="Freeform 26"/>
              <p:cNvSpPr/>
              <p:nvPr>
                <p:custDataLst>
                  <p:tags r:id="rId49"/>
                </p:custDataLst>
              </p:nvPr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/>
                <a:rect l="0" t="0" r="0" b="0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sp>
            <p:nvSpPr>
              <p:cNvPr id="5147" name="Freeform 27"/>
              <p:cNvSpPr/>
              <p:nvPr>
                <p:custDataLst>
                  <p:tags r:id="rId50"/>
                </p:custDataLst>
              </p:nvPr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/>
                <a:rect l="0" t="0" r="0" b="0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grpSp>
            <p:nvGrpSpPr>
              <p:cNvPr id="5148" name="Group 28"/>
              <p:cNvGrpSpPr/>
              <p:nvPr>
                <p:custDataLst>
                  <p:tags r:id="rId51"/>
                </p:custDataLst>
              </p:nvPr>
            </p:nvGrpSpPr>
            <p:grpSpPr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5149" name="Freeform 29"/>
                <p:cNvSpPr/>
                <p:nvPr>
                  <p:custDataLst>
                    <p:tags r:id="rId52"/>
                  </p:custDataLst>
                </p:nvPr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0" name="Freeform 30"/>
                <p:cNvSpPr/>
                <p:nvPr>
                  <p:custDataLst>
                    <p:tags r:id="rId53"/>
                  </p:custDataLst>
                </p:nvPr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1" name="Freeform 31"/>
                <p:cNvSpPr/>
                <p:nvPr>
                  <p:custDataLst>
                    <p:tags r:id="rId54"/>
                  </p:custDataLst>
                </p:nvPr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2" name="Freeform 32"/>
                <p:cNvSpPr/>
                <p:nvPr>
                  <p:custDataLst>
                    <p:tags r:id="rId55"/>
                  </p:custDataLst>
                </p:nvPr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3" name="Freeform 33"/>
                <p:cNvSpPr/>
                <p:nvPr>
                  <p:custDataLst>
                    <p:tags r:id="rId56"/>
                  </p:custDataLst>
                </p:nvPr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4" name="Freeform 34"/>
                <p:cNvSpPr/>
                <p:nvPr>
                  <p:custDataLst>
                    <p:tags r:id="rId57"/>
                  </p:custDataLst>
                </p:nvPr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5" name="Freeform 35"/>
                <p:cNvSpPr/>
                <p:nvPr>
                  <p:custDataLst>
                    <p:tags r:id="rId58"/>
                  </p:custDataLst>
                </p:nvPr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56" name="Freeform 36"/>
                <p:cNvSpPr/>
                <p:nvPr>
                  <p:custDataLst>
                    <p:tags r:id="rId59"/>
                  </p:custDataLst>
                </p:nvPr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</p:grpSp>
        </p:grpSp>
      </p:grpSp>
      <p:grpSp>
        <p:nvGrpSpPr>
          <p:cNvPr id="5157" name="Group 37"/>
          <p:cNvGrpSpPr/>
          <p:nvPr>
            <p:custDataLst>
              <p:tags r:id="rId21"/>
            </p:custDataLst>
          </p:nvPr>
        </p:nvGrpSpPr>
        <p:grpSpPr>
          <a:xfrm>
            <a:off x="8680450" y="2116138"/>
            <a:ext cx="385762" cy="4308475"/>
            <a:chOff x="5468" y="1333"/>
            <a:chExt cx="243" cy="2714"/>
          </a:xfrm>
        </p:grpSpPr>
        <p:sp>
          <p:nvSpPr>
            <p:cNvPr id="5158" name="Freeform 38"/>
            <p:cNvSpPr/>
            <p:nvPr>
              <p:custDataLst>
                <p:tags r:id="rId35"/>
              </p:custDataLst>
            </p:nvPr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/>
              <a:rect l="0" t="0" r="0" b="0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  <a:miter lim="800000"/>
            </a:ln>
          </p:spPr>
        </p:sp>
        <p:sp>
          <p:nvSpPr>
            <p:cNvPr id="5159" name="Freeform 39"/>
            <p:cNvSpPr/>
            <p:nvPr>
              <p:custDataLst>
                <p:tags r:id="rId36"/>
              </p:custDataLst>
            </p:nvPr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/>
              <a:rect l="0" t="0" r="0" b="0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  <a:miter lim="800000"/>
            </a:ln>
          </p:spPr>
        </p:sp>
      </p:grpSp>
      <p:grpSp>
        <p:nvGrpSpPr>
          <p:cNvPr id="5160" name="Group 40"/>
          <p:cNvGrpSpPr/>
          <p:nvPr>
            <p:custDataLst>
              <p:tags r:id="rId22"/>
            </p:custDataLst>
          </p:nvPr>
        </p:nvGrpSpPr>
        <p:grpSpPr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5161" name="Group 41"/>
            <p:cNvGrpSpPr/>
            <p:nvPr>
              <p:custDataLst>
                <p:tags r:id="rId23"/>
              </p:custDataLst>
            </p:nvPr>
          </p:nvGrpSpPr>
          <p:grpSpPr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5162" name="Freeform 42"/>
              <p:cNvSpPr/>
              <p:nvPr>
                <p:custDataLst>
                  <p:tags r:id="rId25"/>
                </p:custDataLst>
              </p:nvPr>
            </p:nvSpPr>
            <p:spPr bwMode="auto">
              <a:xfrm rot="18420000">
                <a:off x="5430" y="1086"/>
                <a:ext cx="62" cy="288"/>
              </a:xfrm>
              <a:custGeom>
                <a:avLst/>
                <a:gdLst/>
                <a:ahLst/>
                <a:cxnLst/>
                <a:rect l="0" t="0" r="0" b="0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  <a:miter lim="800000"/>
              </a:ln>
            </p:spPr>
          </p:sp>
          <p:grpSp>
            <p:nvGrpSpPr>
              <p:cNvPr id="5163" name="Group 43"/>
              <p:cNvGrpSpPr/>
              <p:nvPr>
                <p:custDataLst>
                  <p:tags r:id="rId26"/>
                </p:custDataLst>
              </p:nvPr>
            </p:nvGrpSpPr>
            <p:grpSpPr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5164" name="Freeform 44"/>
                <p:cNvSpPr/>
                <p:nvPr>
                  <p:custDataLst>
                    <p:tags r:id="rId27"/>
                  </p:custDataLst>
                </p:nvPr>
              </p:nvSpPr>
              <p:spPr bwMode="auto">
                <a:xfrm rot="18420000">
                  <a:off x="4966" y="71"/>
                  <a:ext cx="153" cy="125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65" name="Freeform 45"/>
                <p:cNvSpPr/>
                <p:nvPr>
                  <p:custDataLst>
                    <p:tags r:id="rId28"/>
                  </p:custDataLst>
                </p:nvPr>
              </p:nvSpPr>
              <p:spPr bwMode="auto">
                <a:xfrm rot="18420000">
                  <a:off x="5057" y="324"/>
                  <a:ext cx="269" cy="4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66" name="Freeform 46"/>
                <p:cNvSpPr/>
                <p:nvPr>
                  <p:custDataLst>
                    <p:tags r:id="rId29"/>
                  </p:custDataLst>
                </p:nvPr>
              </p:nvSpPr>
              <p:spPr bwMode="auto">
                <a:xfrm rot="18420000">
                  <a:off x="4866" y="173"/>
                  <a:ext cx="505" cy="89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67" name="Freeform 47"/>
                <p:cNvSpPr/>
                <p:nvPr>
                  <p:custDataLst>
                    <p:tags r:id="rId30"/>
                  </p:custDataLst>
                </p:nvPr>
              </p:nvSpPr>
              <p:spPr bwMode="auto">
                <a:xfrm rot="18420000">
                  <a:off x="4903" y="-19"/>
                  <a:ext cx="758" cy="13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68" name="Freeform 48"/>
                <p:cNvSpPr/>
                <p:nvPr>
                  <p:custDataLst>
                    <p:tags r:id="rId31"/>
                  </p:custDataLst>
                </p:nvPr>
              </p:nvSpPr>
              <p:spPr bwMode="auto">
                <a:xfrm rot="18420000">
                  <a:off x="5304" y="889"/>
                  <a:ext cx="169" cy="122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69" name="Freeform 49"/>
                <p:cNvSpPr/>
                <p:nvPr>
                  <p:custDataLst>
                    <p:tags r:id="rId32"/>
                  </p:custDataLst>
                </p:nvPr>
              </p:nvSpPr>
              <p:spPr bwMode="auto">
                <a:xfrm rot="18420000">
                  <a:off x="5254" y="799"/>
                  <a:ext cx="181" cy="144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70" name="Freeform 50"/>
                <p:cNvSpPr/>
                <p:nvPr>
                  <p:custDataLst>
                    <p:tags r:id="rId33"/>
                  </p:custDataLst>
                </p:nvPr>
              </p:nvSpPr>
              <p:spPr bwMode="auto">
                <a:xfrm rot="18420000">
                  <a:off x="4985" y="210"/>
                  <a:ext cx="181" cy="147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  <p:sp>
              <p:nvSpPr>
                <p:cNvPr id="5171" name="Freeform 51"/>
                <p:cNvSpPr/>
                <p:nvPr>
                  <p:custDataLst>
                    <p:tags r:id="rId34"/>
                  </p:custDataLst>
                </p:nvPr>
              </p:nvSpPr>
              <p:spPr bwMode="auto">
                <a:xfrm rot="18420000">
                  <a:off x="4956" y="135"/>
                  <a:ext cx="179" cy="138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  <a:miter lim="800000"/>
                </a:ln>
              </p:spPr>
            </p:sp>
          </p:grpSp>
        </p:grpSp>
        <p:cxnSp>
          <p:nvCxnSpPr>
            <p:cNvPr id="5172" name="Line 52"/>
            <p:cNvCxnSpPr/>
            <p:nvPr>
              <p:custDataLst>
                <p:tags r:id="rId24"/>
              </p:custDataLst>
            </p:nvPr>
          </p:nvCxnSpPr>
          <p:spPr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miter lim="800000"/>
            </a:ln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1" r:id="rId1"/>
    <p:sldLayoutId id="2147484752" r:id="rId2"/>
    <p:sldLayoutId id="2147484753" r:id="rId3"/>
    <p:sldLayoutId id="2147484754" r:id="rId4"/>
    <p:sldLayoutId id="2147484755" r:id="rId5"/>
    <p:sldLayoutId id="2147484756" r:id="rId6"/>
    <p:sldLayoutId id="2147484757" r:id="rId7"/>
    <p:sldLayoutId id="2147484758" r:id="rId8"/>
    <p:sldLayoutId id="2147484759" r:id="rId9"/>
    <p:sldLayoutId id="2147484760" r:id="rId10"/>
  </p:sldLayoutIdLst>
  <p:transition>
    <p:random/>
    <p:sndAc>
      <p:stSnd>
        <p:snd r:embed="rId63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1"/>
          </a:solidFill>
          <a:effectLst/>
          <a:latin typeface="Comic Sans MS" pitchFamily="66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Arial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6148" name="Rectangle 4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B531E5F0-D8BB-48BF-B25E-32E5F34EFE69}" type="datetime1">
              <a:rPr lang="zh-CN" altLang="en-US" sz="1400"/>
              <a:t>2020-12-3</a:t>
            </a:fld>
            <a:endParaRPr lang="en-US" altLang="zh-CN" sz="1400"/>
          </a:p>
        </p:txBody>
      </p:sp>
      <p:sp>
        <p:nvSpPr>
          <p:cNvPr id="6149" name="Rectangle 5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/>
          </a:p>
        </p:txBody>
      </p:sp>
      <p:sp>
        <p:nvSpPr>
          <p:cNvPr id="6150" name="Rectangle 6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0AD8EB7B-9009-4E1B-8165-0CFE56D09401}" type="slidenum">
              <a:rPr lang="zh-CN" altLang="en-US" sz="1400"/>
              <a:t>‹#›</a:t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62" r:id="rId1"/>
    <p:sldLayoutId id="2147484763" r:id="rId2"/>
    <p:sldLayoutId id="2147484764" r:id="rId3"/>
    <p:sldLayoutId id="2147484765" r:id="rId4"/>
    <p:sldLayoutId id="2147484766" r:id="rId5"/>
    <p:sldLayoutId id="2147484767" r:id="rId6"/>
    <p:sldLayoutId id="2147484768" r:id="rId7"/>
    <p:sldLayoutId id="2147484769" r:id="rId8"/>
    <p:sldLayoutId id="2147484770" r:id="rId9"/>
    <p:sldLayoutId id="2147484771" r:id="rId10"/>
  </p:sldLayoutIdLst>
  <p:transition>
    <p:random/>
    <p:sndAc>
      <p:stSnd>
        <p:snd r:embed="rId17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Arial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/>
          <p:nvPr>
            <p:custDataLst>
              <p:tags r:id="rId12"/>
            </p:custDataLst>
          </p:nvPr>
        </p:nvSpPr>
        <p:spPr bwMode="ltGray">
          <a:xfrm>
            <a:off x="417512" y="1098550"/>
            <a:ext cx="438150" cy="474662"/>
          </a:xfrm>
          <a:prstGeom prst="rect">
            <a:avLst/>
          </a:prstGeom>
          <a:solidFill>
            <a:schemeClr val="accent2"/>
          </a:solidFill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1" name="Rectangle 3"/>
          <p:cNvSpPr/>
          <p:nvPr>
            <p:custDataLst>
              <p:tags r:id="rId13"/>
            </p:custDataLst>
          </p:nvPr>
        </p:nvSpPr>
        <p:spPr bwMode="ltGray">
          <a:xfrm>
            <a:off x="800100" y="1098550"/>
            <a:ext cx="328612" cy="474662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2" name="Rectangle 4"/>
          <p:cNvSpPr/>
          <p:nvPr>
            <p:custDataLst>
              <p:tags r:id="rId14"/>
            </p:custDataLst>
          </p:nvPr>
        </p:nvSpPr>
        <p:spPr bwMode="ltGray">
          <a:xfrm>
            <a:off x="541338" y="1520825"/>
            <a:ext cx="422275" cy="474662"/>
          </a:xfrm>
          <a:prstGeom prst="rect">
            <a:avLst/>
          </a:prstGeom>
          <a:solidFill>
            <a:schemeClr val="folHlink"/>
          </a:solidFill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3" name="Rectangle 5"/>
          <p:cNvSpPr/>
          <p:nvPr>
            <p:custDataLst>
              <p:tags r:id="rId15"/>
            </p:custDataLst>
          </p:nvPr>
        </p:nvSpPr>
        <p:spPr bwMode="ltGray">
          <a:xfrm>
            <a:off x="911225" y="1520825"/>
            <a:ext cx="368300" cy="474662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4" name="Rectangle 6"/>
          <p:cNvSpPr/>
          <p:nvPr>
            <p:custDataLst>
              <p:tags r:id="rId16"/>
            </p:custDataLst>
          </p:nvPr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5" name="Rectangle 7"/>
          <p:cNvSpPr/>
          <p:nvPr>
            <p:custDataLst>
              <p:tags r:id="rId17"/>
            </p:custDataLst>
          </p:nvPr>
        </p:nvSpPr>
        <p:spPr bwMode="gray">
          <a:xfrm>
            <a:off x="762000" y="990600"/>
            <a:ext cx="31750" cy="1052512"/>
          </a:xfrm>
          <a:prstGeom prst="rect">
            <a:avLst/>
          </a:prstGeom>
          <a:solidFill>
            <a:schemeClr val="bg2"/>
          </a:solidFill>
          <a:ln>
            <a:noFill/>
            <a:miter lim="800000"/>
          </a:ln>
        </p:spPr>
        <p:txBody>
          <a:bodyPr wrap="none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6" name="Rectangle 8"/>
          <p:cNvSpPr/>
          <p:nvPr>
            <p:custDataLst>
              <p:tags r:id="rId18"/>
            </p:custDataLst>
          </p:nvPr>
        </p:nvSpPr>
        <p:spPr bwMode="gray">
          <a:xfrm>
            <a:off x="442912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  <a:miter lim="800000"/>
          </a:ln>
        </p:spPr>
        <p:txBody>
          <a:bodyPr wrap="none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kumimoji="1" lang="zh-CN" altLang="en-US" sz="2400">
              <a:latin typeface="Tahoma" pitchFamily="34" charset="0"/>
            </a:endParaRPr>
          </a:p>
        </p:txBody>
      </p:sp>
      <p:sp>
        <p:nvSpPr>
          <p:cNvPr id="7177" name="Rectangle 9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1150938" y="214312"/>
            <a:ext cx="7793038" cy="1462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Tahoma" pitchFamily="34" charset="0"/>
                <a:ea typeface="宋体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7178" name="Rectangle 10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1182688" y="2017712"/>
            <a:ext cx="7772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9" name="Rectangle 11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fld id="{92E3A654-3D31-477B-B273-9BB8BB07E100}" type="datetime1">
              <a:rPr lang="zh-CN" altLang="en-US" sz="1400">
                <a:latin typeface="Tahoma" pitchFamily="34" charset="0"/>
              </a:rPr>
              <a:t>2020-12-3</a:t>
            </a:fld>
            <a:endParaRPr lang="en-US" altLang="zh-CN" sz="1400">
              <a:latin typeface="Tahoma" pitchFamily="34" charset="0"/>
            </a:endParaRPr>
          </a:p>
        </p:txBody>
      </p:sp>
      <p:sp>
        <p:nvSpPr>
          <p:cNvPr id="7180" name="Rectangle 12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/>
            <a:endParaRPr lang="en-US" altLang="zh-CN" sz="1400">
              <a:latin typeface="Tahoma" pitchFamily="34" charset="0"/>
            </a:endParaRPr>
          </a:p>
        </p:txBody>
      </p:sp>
      <p:sp>
        <p:nvSpPr>
          <p:cNvPr id="7181" name="Rectangle 13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>
            <a:noFill/>
            <a:miter lim="800000"/>
          </a:ln>
          <a:effectLst/>
        </p:spPr>
        <p:txBody>
          <a:bodyPr anchor="b" anchorCtr="0"/>
          <a:lstStyle>
            <a:defPPr>
              <a:defRPr lang="zh-CN"/>
            </a:defPPr>
            <a:lvl1pPr marL="0" indent="0" algn="l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r" eaLnBrk="1" hangingPunct="1"/>
            <a:fld id="{330735D6-D1F0-41FE-B8D0-76289737A67F}" type="slidenum">
              <a:rPr lang="zh-CN" altLang="en-US" sz="1400">
                <a:latin typeface="Tahoma" pitchFamily="34" charset="0"/>
              </a:rPr>
              <a:t>‹#›</a:t>
            </a:fld>
            <a:endParaRPr lang="en-US" altLang="zh-CN" sz="1400">
              <a:latin typeface="Tahoma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73" r:id="rId1"/>
    <p:sldLayoutId id="2147484774" r:id="rId2"/>
    <p:sldLayoutId id="2147484775" r:id="rId3"/>
    <p:sldLayoutId id="2147484776" r:id="rId4"/>
    <p:sldLayoutId id="2147484777" r:id="rId5"/>
    <p:sldLayoutId id="2147484778" r:id="rId6"/>
    <p:sldLayoutId id="2147484779" r:id="rId7"/>
    <p:sldLayoutId id="2147484780" r:id="rId8"/>
    <p:sldLayoutId id="2147484781" r:id="rId9"/>
    <p:sldLayoutId id="2147484782" r:id="rId10"/>
  </p:sldLayoutIdLst>
  <p:transition>
    <p:random/>
    <p:sndAc>
      <p:stSnd>
        <p:snd r:embed="rId24" name="camera.wav"/>
      </p:stSnd>
    </p:sndAc>
  </p:transition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effectLst/>
          <a:latin typeface="Tahoma" pitchFamily="34" charset="0"/>
          <a:ea typeface="宋体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kumimoji="0" sz="3200" b="0" i="0" u="none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kumimoji="0" sz="2800" b="0" i="0" u="none" baseline="0">
          <a:solidFill>
            <a:schemeClr val="tx1"/>
          </a:solidFill>
          <a:effectLst/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kumimoji="0" sz="2400" b="0" i="0" u="none" baseline="0">
          <a:solidFill>
            <a:schemeClr val="tx1"/>
          </a:solidFill>
          <a:effectLst/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kumimoji="0" sz="2000" b="0" i="0" u="none" baseline="0">
          <a:solidFill>
            <a:schemeClr val="tx1"/>
          </a:solidFill>
          <a:effectLst/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8195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8196" name="矩形 8"/>
          <p:cNvSpPr/>
          <p:nvPr>
            <p:custDataLst>
              <p:tags r:id="rId5"/>
            </p:custDataLst>
          </p:nvPr>
        </p:nvSpPr>
        <p:spPr>
          <a:xfrm>
            <a:off x="457200" y="1411288"/>
            <a:ext cx="8229600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8197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D4D35424-B49C-4C17-B621-342A1261FC77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198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8199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8200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3025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3A7574B4-0C29-42DF-98D1-E245FF440B4F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8201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0825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8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9219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9220" name="矩形 8"/>
          <p:cNvSpPr/>
          <p:nvPr>
            <p:custDataLst>
              <p:tags r:id="rId5"/>
            </p:custDataLst>
          </p:nvPr>
        </p:nvSpPr>
        <p:spPr>
          <a:xfrm>
            <a:off x="685800" y="3143250"/>
            <a:ext cx="7772400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9221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C1FCBA94-531D-4747-AA86-D1091EDA6D75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222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9223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9224" name="日期占位符 3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282C44E2-C775-4F0E-8213-EA3B10CB7F7F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9225" name="页脚占位符 4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19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6"/>
          <p:cNvSpPr/>
          <p:nvPr>
            <p:custDataLst>
              <p:tags r:id="rId3"/>
            </p:custDataLst>
          </p:nvPr>
        </p:nvSpPr>
        <p:spPr>
          <a:xfrm>
            <a:off x="0" y="6678612"/>
            <a:ext cx="9144000" cy="179388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0243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9144000" cy="107950"/>
          </a:xfrm>
          <a:prstGeom prst="rect">
            <a:avLst/>
          </a:prstGeom>
          <a:gradFill flip="none" rotWithShape="1">
            <a:gsLst>
              <a:gs pos="0">
                <a:srgbClr val="918415">
                  <a:alpha val="50196"/>
                </a:srgbClr>
              </a:gs>
              <a:gs pos="50000">
                <a:srgbClr val="EEEDE7"/>
              </a:gs>
              <a:gs pos="100000">
                <a:srgbClr val="918415">
                  <a:alpha val="40000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0244" name="矩形 8"/>
          <p:cNvSpPr/>
          <p:nvPr>
            <p:custDataLst>
              <p:tags r:id="rId5"/>
            </p:custDataLst>
          </p:nvPr>
        </p:nvSpPr>
        <p:spPr>
          <a:xfrm>
            <a:off x="457200" y="1411288"/>
            <a:ext cx="8229600" cy="17462"/>
          </a:xfrm>
          <a:prstGeom prst="rect">
            <a:avLst/>
          </a:prstGeom>
          <a:gradFill flip="none" rotWithShape="1">
            <a:gsLst>
              <a:gs pos="0">
                <a:srgbClr val="DCD9CC">
                  <a:alpha val="20000"/>
                </a:srgbClr>
              </a:gs>
              <a:gs pos="50000">
                <a:srgbClr val="918415">
                  <a:alpha val="40000"/>
                </a:srgbClr>
              </a:gs>
              <a:gs pos="100000">
                <a:srgbClr val="DCD9CC">
                  <a:alpha val="50196"/>
                </a:srgbClr>
              </a:gs>
            </a:gsLst>
            <a:lin ang="0" scaled="1"/>
            <a:tileRect l="-100000" t="-100000"/>
          </a:gradFill>
          <a:ln w="25400" cap="rnd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algn="ctr" eaLnBrk="1" hangingPunct="1"/>
            <a:endParaRPr lang="zh-CN" altLang="en-US">
              <a:solidFill>
                <a:srgbClr val="FFFFFF"/>
              </a:solidFill>
              <a:latin typeface="Franklin Gothic Book"/>
              <a:ea typeface="黑体" pitchFamily="49" charset="-122"/>
            </a:endParaRPr>
          </a:p>
        </p:txBody>
      </p:sp>
      <p:sp>
        <p:nvSpPr>
          <p:cNvPr id="10245" name="灯片编号占位符 6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4114800" y="6400800"/>
            <a:ext cx="914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lIns="45720" rIns="45720"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/>
            <a:fld id="{67AD5740-5152-4810-9502-6AE152C4EB05}" type="slidenum">
              <a:rPr lang="en-US" altLang="zh-CN" sz="1100">
                <a:solidFill>
                  <a:srgbClr val="636363"/>
                </a:solidFill>
              </a:rPr>
              <a:t>‹#›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246" name="标题占位符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latin typeface="Franklin Gothic Medium" pitchFamily="34" charset="0"/>
                <a:ea typeface="微软雅黑" pitchFamily="34" charset="-122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47" name="文本占位符 2"/>
          <p:cNvSpPr>
            <a:spLocks noGrp="1"/>
          </p:cNvSpPr>
          <p:nvPr>
            <p:ph type="body" idx="1"/>
            <p:custDataLst>
              <p:tags r:id="rId8"/>
            </p:custDataLst>
          </p:nvPr>
        </p:nvSpPr>
        <p:spPr>
          <a:xfrm>
            <a:off x="457200" y="1600200"/>
            <a:ext cx="8229600" cy="4686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10248" name="日期占位符 4"/>
          <p:cNvSpPr>
            <a:spLocks noGrp="1"/>
          </p:cNvSpPr>
          <p:nvPr>
            <p:ph type="dt" sz="half" idx="2"/>
            <p:custDataLst>
              <p:tags r:id="rId9"/>
            </p:custDataLst>
          </p:nvPr>
        </p:nvSpPr>
        <p:spPr>
          <a:xfrm>
            <a:off x="76200" y="6400800"/>
            <a:ext cx="32004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b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eaLnBrk="1" hangingPunct="1"/>
            <a:fld id="{2660B17C-9214-4ADE-B160-4BEA336C4012}" type="datetime1">
              <a:rPr lang="zh-CN" altLang="en-US" sz="1100">
                <a:solidFill>
                  <a:srgbClr val="636363"/>
                </a:solidFill>
              </a:rPr>
              <a:t>2020-12-3</a:t>
            </a:fld>
            <a:endParaRPr lang="en-US" altLang="zh-CN" sz="1100">
              <a:solidFill>
                <a:srgbClr val="636363"/>
              </a:solidFill>
            </a:endParaRPr>
          </a:p>
        </p:txBody>
      </p:sp>
      <p:sp>
        <p:nvSpPr>
          <p:cNvPr id="10249" name="页脚占位符 5"/>
          <p:cNvSpPr>
            <a:spLocks noGrp="1"/>
          </p:cNvSpPr>
          <p:nvPr>
            <p:ph type="ftr" sz="quarter" idx="3"/>
            <p:custDataLst>
              <p:tags r:id="rId10"/>
            </p:custDataLst>
          </p:nvPr>
        </p:nvSpPr>
        <p:spPr>
          <a:xfrm>
            <a:off x="5334000" y="6400800"/>
            <a:ext cx="3733800" cy="284162"/>
          </a:xfrm>
          <a:prstGeom prst="rect">
            <a:avLst/>
          </a:prstGeom>
          <a:noFill/>
          <a:ln cap="flat">
            <a:noFill/>
            <a:prstDash val="solid"/>
            <a:bevel/>
            <a:headEnd type="none" w="med" len="med"/>
            <a:tailEnd type="none" w="med" len="med"/>
          </a:ln>
        </p:spPr>
        <p:txBody>
          <a:bodyPr anchor="ctr" anchorCtr="0"/>
          <a:lstStyle>
            <a:lvl1pPr marL="0" indent="0" algn="l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r" eaLnBrk="1" hangingPunct="1"/>
            <a:endParaRPr lang="en-US" altLang="zh-CN" sz="1100">
              <a:solidFill>
                <a:srgbClr val="636363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0" r:id="rId1"/>
  </p:sldLayoutIdLst>
  <p:transition>
    <p:random/>
    <p:sndAc>
      <p:stSnd>
        <p:snd r:embed="rId11" name="camera.wav"/>
      </p:stSnd>
    </p:sndAc>
  </p:transition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baseline="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ß"/>
        <a:defRPr kumimoji="0" sz="32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Þ"/>
        <a:defRPr kumimoji="0" sz="2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"/>
        <a:defRPr kumimoji="0" sz="24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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 pitchFamily="18" charset="2"/>
        <a:buChar char=""/>
        <a:defRPr kumimoji="0" sz="20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bodyStyle>
    <p:otherStyle>
      <a:lvl1pPr marL="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1pPr>
      <a:lvl2pPr marL="4572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2pPr>
      <a:lvl3pPr marL="9144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3pPr>
      <a:lvl4pPr marL="13716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4pPr>
      <a:lvl5pPr marL="1828800" indent="0" algn="l" defTabSz="914400" rtl="0" eaLnBrk="1" fontAlgn="base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baseline="0">
          <a:solidFill>
            <a:schemeClr val="tx1"/>
          </a:solidFill>
          <a:latin typeface="Franklin Gothic Book"/>
          <a:ea typeface="Arial" pitchFamily="34" charset="0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0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01.xml"/><Relationship Id="rId13" Type="http://schemas.openxmlformats.org/officeDocument/2006/relationships/audio" Target="../media/audio1.wav"/><Relationship Id="rId3" Type="http://schemas.openxmlformats.org/officeDocument/2006/relationships/tags" Target="../tags/tag696.xml"/><Relationship Id="rId7" Type="http://schemas.openxmlformats.org/officeDocument/2006/relationships/tags" Target="../tags/tag700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695.xml"/><Relationship Id="rId1" Type="http://schemas.openxmlformats.org/officeDocument/2006/relationships/tags" Target="../tags/tag694.xml"/><Relationship Id="rId6" Type="http://schemas.openxmlformats.org/officeDocument/2006/relationships/tags" Target="../tags/tag699.xml"/><Relationship Id="rId11" Type="http://schemas.openxmlformats.org/officeDocument/2006/relationships/tags" Target="../tags/tag704.xml"/><Relationship Id="rId5" Type="http://schemas.openxmlformats.org/officeDocument/2006/relationships/tags" Target="../tags/tag698.xml"/><Relationship Id="rId10" Type="http://schemas.openxmlformats.org/officeDocument/2006/relationships/tags" Target="../tags/tag703.xml"/><Relationship Id="rId4" Type="http://schemas.openxmlformats.org/officeDocument/2006/relationships/tags" Target="../tags/tag697.xml"/><Relationship Id="rId9" Type="http://schemas.openxmlformats.org/officeDocument/2006/relationships/tags" Target="../tags/tag702.xml"/><Relationship Id="rId1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12.xml"/><Relationship Id="rId13" Type="http://schemas.openxmlformats.org/officeDocument/2006/relationships/audio" Target="../media/audio1.wav"/><Relationship Id="rId3" Type="http://schemas.openxmlformats.org/officeDocument/2006/relationships/tags" Target="../tags/tag707.xml"/><Relationship Id="rId7" Type="http://schemas.openxmlformats.org/officeDocument/2006/relationships/tags" Target="../tags/tag711.xml"/><Relationship Id="rId12" Type="http://schemas.openxmlformats.org/officeDocument/2006/relationships/slideLayout" Target="../slideLayouts/slideLayout18.xml"/><Relationship Id="rId2" Type="http://schemas.openxmlformats.org/officeDocument/2006/relationships/tags" Target="../tags/tag706.xml"/><Relationship Id="rId1" Type="http://schemas.openxmlformats.org/officeDocument/2006/relationships/tags" Target="../tags/tag705.xml"/><Relationship Id="rId6" Type="http://schemas.openxmlformats.org/officeDocument/2006/relationships/tags" Target="../tags/tag710.xml"/><Relationship Id="rId11" Type="http://schemas.openxmlformats.org/officeDocument/2006/relationships/tags" Target="../tags/tag715.xml"/><Relationship Id="rId5" Type="http://schemas.openxmlformats.org/officeDocument/2006/relationships/tags" Target="../tags/tag709.xml"/><Relationship Id="rId15" Type="http://schemas.openxmlformats.org/officeDocument/2006/relationships/image" Target="../media/image19.gif"/><Relationship Id="rId10" Type="http://schemas.openxmlformats.org/officeDocument/2006/relationships/tags" Target="../tags/tag714.xml"/><Relationship Id="rId4" Type="http://schemas.openxmlformats.org/officeDocument/2006/relationships/tags" Target="../tags/tag708.xml"/><Relationship Id="rId9" Type="http://schemas.openxmlformats.org/officeDocument/2006/relationships/tags" Target="../tags/tag713.xml"/><Relationship Id="rId1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718.xml"/><Relationship Id="rId2" Type="http://schemas.openxmlformats.org/officeDocument/2006/relationships/tags" Target="../tags/tag717.xml"/><Relationship Id="rId1" Type="http://schemas.openxmlformats.org/officeDocument/2006/relationships/tags" Target="../tags/tag716.xml"/><Relationship Id="rId6" Type="http://schemas.openxmlformats.org/officeDocument/2006/relationships/image" Target="../media/image20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26.xml"/><Relationship Id="rId13" Type="http://schemas.openxmlformats.org/officeDocument/2006/relationships/image" Target="../media/image9.gif"/><Relationship Id="rId3" Type="http://schemas.openxmlformats.org/officeDocument/2006/relationships/tags" Target="../tags/tag721.xml"/><Relationship Id="rId7" Type="http://schemas.openxmlformats.org/officeDocument/2006/relationships/tags" Target="../tags/tag725.xml"/><Relationship Id="rId12" Type="http://schemas.openxmlformats.org/officeDocument/2006/relationships/audio" Target="../media/audio1.wav"/><Relationship Id="rId2" Type="http://schemas.openxmlformats.org/officeDocument/2006/relationships/tags" Target="../tags/tag720.xml"/><Relationship Id="rId1" Type="http://schemas.openxmlformats.org/officeDocument/2006/relationships/tags" Target="../tags/tag719.xml"/><Relationship Id="rId6" Type="http://schemas.openxmlformats.org/officeDocument/2006/relationships/tags" Target="../tags/tag724.xml"/><Relationship Id="rId11" Type="http://schemas.openxmlformats.org/officeDocument/2006/relationships/slideLayout" Target="../slideLayouts/slideLayout28.xml"/><Relationship Id="rId5" Type="http://schemas.openxmlformats.org/officeDocument/2006/relationships/tags" Target="../tags/tag723.xml"/><Relationship Id="rId10" Type="http://schemas.openxmlformats.org/officeDocument/2006/relationships/tags" Target="../tags/tag728.xml"/><Relationship Id="rId4" Type="http://schemas.openxmlformats.org/officeDocument/2006/relationships/tags" Target="../tags/tag722.xml"/><Relationship Id="rId9" Type="http://schemas.openxmlformats.org/officeDocument/2006/relationships/tags" Target="../tags/tag72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tags" Target="../tags/tag731.xml"/><Relationship Id="rId7" Type="http://schemas.openxmlformats.org/officeDocument/2006/relationships/tags" Target="../tags/tag735.xml"/><Relationship Id="rId2" Type="http://schemas.openxmlformats.org/officeDocument/2006/relationships/tags" Target="../tags/tag730.xml"/><Relationship Id="rId1" Type="http://schemas.openxmlformats.org/officeDocument/2006/relationships/tags" Target="../tags/tag729.xml"/><Relationship Id="rId6" Type="http://schemas.openxmlformats.org/officeDocument/2006/relationships/tags" Target="../tags/tag734.xml"/><Relationship Id="rId5" Type="http://schemas.openxmlformats.org/officeDocument/2006/relationships/tags" Target="../tags/tag733.xml"/><Relationship Id="rId10" Type="http://schemas.openxmlformats.org/officeDocument/2006/relationships/image" Target="../media/image9.gif"/><Relationship Id="rId4" Type="http://schemas.openxmlformats.org/officeDocument/2006/relationships/tags" Target="../tags/tag732.xml"/><Relationship Id="rId9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38.xml"/><Relationship Id="rId2" Type="http://schemas.openxmlformats.org/officeDocument/2006/relationships/tags" Target="../tags/tag737.xml"/><Relationship Id="rId1" Type="http://schemas.openxmlformats.org/officeDocument/2006/relationships/tags" Target="../tags/tag736.xml"/><Relationship Id="rId6" Type="http://schemas.openxmlformats.org/officeDocument/2006/relationships/image" Target="../media/image21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40.xml"/><Relationship Id="rId1" Type="http://schemas.openxmlformats.org/officeDocument/2006/relationships/tags" Target="../tags/tag739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43.xml"/><Relationship Id="rId7" Type="http://schemas.openxmlformats.org/officeDocument/2006/relationships/tags" Target="../tags/tag747.xml"/><Relationship Id="rId2" Type="http://schemas.openxmlformats.org/officeDocument/2006/relationships/tags" Target="../tags/tag742.xml"/><Relationship Id="rId1" Type="http://schemas.openxmlformats.org/officeDocument/2006/relationships/tags" Target="../tags/tag741.xml"/><Relationship Id="rId6" Type="http://schemas.openxmlformats.org/officeDocument/2006/relationships/tags" Target="../tags/tag746.xml"/><Relationship Id="rId11" Type="http://schemas.openxmlformats.org/officeDocument/2006/relationships/image" Target="../media/image22.gif"/><Relationship Id="rId5" Type="http://schemas.openxmlformats.org/officeDocument/2006/relationships/tags" Target="../tags/tag745.xml"/><Relationship Id="rId10" Type="http://schemas.openxmlformats.org/officeDocument/2006/relationships/slide" Target="slide5.xml"/><Relationship Id="rId4" Type="http://schemas.openxmlformats.org/officeDocument/2006/relationships/tags" Target="../tags/tag744.xml"/><Relationship Id="rId9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750.xml"/><Relationship Id="rId2" Type="http://schemas.openxmlformats.org/officeDocument/2006/relationships/tags" Target="../tags/tag749.xml"/><Relationship Id="rId1" Type="http://schemas.openxmlformats.org/officeDocument/2006/relationships/tags" Target="../tags/tag748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5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759.xml"/><Relationship Id="rId13" Type="http://schemas.openxmlformats.org/officeDocument/2006/relationships/tags" Target="../tags/tag764.xml"/><Relationship Id="rId18" Type="http://schemas.openxmlformats.org/officeDocument/2006/relationships/tags" Target="../tags/tag769.xml"/><Relationship Id="rId3" Type="http://schemas.openxmlformats.org/officeDocument/2006/relationships/tags" Target="../tags/tag754.xml"/><Relationship Id="rId21" Type="http://schemas.openxmlformats.org/officeDocument/2006/relationships/tags" Target="../tags/tag772.xml"/><Relationship Id="rId7" Type="http://schemas.openxmlformats.org/officeDocument/2006/relationships/tags" Target="../tags/tag758.xml"/><Relationship Id="rId12" Type="http://schemas.openxmlformats.org/officeDocument/2006/relationships/tags" Target="../tags/tag763.xml"/><Relationship Id="rId17" Type="http://schemas.openxmlformats.org/officeDocument/2006/relationships/tags" Target="../tags/tag768.xml"/><Relationship Id="rId25" Type="http://schemas.openxmlformats.org/officeDocument/2006/relationships/slideLayout" Target="../slideLayouts/slideLayout48.xml"/><Relationship Id="rId2" Type="http://schemas.openxmlformats.org/officeDocument/2006/relationships/tags" Target="../tags/tag753.xml"/><Relationship Id="rId16" Type="http://schemas.openxmlformats.org/officeDocument/2006/relationships/tags" Target="../tags/tag767.xml"/><Relationship Id="rId20" Type="http://schemas.openxmlformats.org/officeDocument/2006/relationships/tags" Target="../tags/tag771.xml"/><Relationship Id="rId1" Type="http://schemas.openxmlformats.org/officeDocument/2006/relationships/tags" Target="../tags/tag752.xml"/><Relationship Id="rId6" Type="http://schemas.openxmlformats.org/officeDocument/2006/relationships/tags" Target="../tags/tag757.xml"/><Relationship Id="rId11" Type="http://schemas.openxmlformats.org/officeDocument/2006/relationships/tags" Target="../tags/tag762.xml"/><Relationship Id="rId24" Type="http://schemas.openxmlformats.org/officeDocument/2006/relationships/tags" Target="../tags/tag775.xml"/><Relationship Id="rId5" Type="http://schemas.openxmlformats.org/officeDocument/2006/relationships/tags" Target="../tags/tag756.xml"/><Relationship Id="rId15" Type="http://schemas.openxmlformats.org/officeDocument/2006/relationships/tags" Target="../tags/tag766.xml"/><Relationship Id="rId23" Type="http://schemas.openxmlformats.org/officeDocument/2006/relationships/tags" Target="../tags/tag774.xml"/><Relationship Id="rId10" Type="http://schemas.openxmlformats.org/officeDocument/2006/relationships/tags" Target="../tags/tag761.xml"/><Relationship Id="rId19" Type="http://schemas.openxmlformats.org/officeDocument/2006/relationships/tags" Target="../tags/tag770.xml"/><Relationship Id="rId4" Type="http://schemas.openxmlformats.org/officeDocument/2006/relationships/tags" Target="../tags/tag755.xml"/><Relationship Id="rId9" Type="http://schemas.openxmlformats.org/officeDocument/2006/relationships/tags" Target="../tags/tag760.xml"/><Relationship Id="rId14" Type="http://schemas.openxmlformats.org/officeDocument/2006/relationships/tags" Target="../tags/tag765.xml"/><Relationship Id="rId22" Type="http://schemas.openxmlformats.org/officeDocument/2006/relationships/tags" Target="../tags/tag77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35.xml"/><Relationship Id="rId7" Type="http://schemas.openxmlformats.org/officeDocument/2006/relationships/image" Target="../media/image7.jpeg"/><Relationship Id="rId2" Type="http://schemas.openxmlformats.org/officeDocument/2006/relationships/tags" Target="../tags/tag634.xml"/><Relationship Id="rId1" Type="http://schemas.openxmlformats.org/officeDocument/2006/relationships/tags" Target="../tags/tag633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36.xml"/></Relationships>
</file>

<file path=ppt/slides/_rels/slide20.xml.rels><?xml version="1.0" encoding="UTF-8" standalone="yes"?>
<Relationships xmlns="http://schemas.openxmlformats.org/package/2006/relationships"><Relationship Id="rId13" Type="http://schemas.openxmlformats.org/officeDocument/2006/relationships/tags" Target="../tags/tag788.xml"/><Relationship Id="rId18" Type="http://schemas.openxmlformats.org/officeDocument/2006/relationships/tags" Target="../tags/tag793.xml"/><Relationship Id="rId26" Type="http://schemas.openxmlformats.org/officeDocument/2006/relationships/tags" Target="../tags/tag801.xml"/><Relationship Id="rId39" Type="http://schemas.openxmlformats.org/officeDocument/2006/relationships/tags" Target="../tags/tag814.xml"/><Relationship Id="rId21" Type="http://schemas.openxmlformats.org/officeDocument/2006/relationships/tags" Target="../tags/tag796.xml"/><Relationship Id="rId34" Type="http://schemas.openxmlformats.org/officeDocument/2006/relationships/tags" Target="../tags/tag809.xml"/><Relationship Id="rId42" Type="http://schemas.openxmlformats.org/officeDocument/2006/relationships/tags" Target="../tags/tag817.xml"/><Relationship Id="rId47" Type="http://schemas.openxmlformats.org/officeDocument/2006/relationships/tags" Target="../tags/tag822.xml"/><Relationship Id="rId50" Type="http://schemas.openxmlformats.org/officeDocument/2006/relationships/tags" Target="../tags/tag825.xml"/><Relationship Id="rId55" Type="http://schemas.openxmlformats.org/officeDocument/2006/relationships/tags" Target="../tags/tag830.xml"/><Relationship Id="rId63" Type="http://schemas.openxmlformats.org/officeDocument/2006/relationships/tags" Target="../tags/tag838.xml"/><Relationship Id="rId68" Type="http://schemas.openxmlformats.org/officeDocument/2006/relationships/tags" Target="../tags/tag843.xml"/><Relationship Id="rId7" Type="http://schemas.openxmlformats.org/officeDocument/2006/relationships/tags" Target="../tags/tag782.xml"/><Relationship Id="rId2" Type="http://schemas.openxmlformats.org/officeDocument/2006/relationships/tags" Target="../tags/tag777.xml"/><Relationship Id="rId16" Type="http://schemas.openxmlformats.org/officeDocument/2006/relationships/tags" Target="../tags/tag791.xml"/><Relationship Id="rId29" Type="http://schemas.openxmlformats.org/officeDocument/2006/relationships/tags" Target="../tags/tag804.xml"/><Relationship Id="rId1" Type="http://schemas.openxmlformats.org/officeDocument/2006/relationships/tags" Target="../tags/tag776.xml"/><Relationship Id="rId6" Type="http://schemas.openxmlformats.org/officeDocument/2006/relationships/tags" Target="../tags/tag781.xml"/><Relationship Id="rId11" Type="http://schemas.openxmlformats.org/officeDocument/2006/relationships/tags" Target="../tags/tag786.xml"/><Relationship Id="rId24" Type="http://schemas.openxmlformats.org/officeDocument/2006/relationships/tags" Target="../tags/tag799.xml"/><Relationship Id="rId32" Type="http://schemas.openxmlformats.org/officeDocument/2006/relationships/tags" Target="../tags/tag807.xml"/><Relationship Id="rId37" Type="http://schemas.openxmlformats.org/officeDocument/2006/relationships/tags" Target="../tags/tag812.xml"/><Relationship Id="rId40" Type="http://schemas.openxmlformats.org/officeDocument/2006/relationships/tags" Target="../tags/tag815.xml"/><Relationship Id="rId45" Type="http://schemas.openxmlformats.org/officeDocument/2006/relationships/tags" Target="../tags/tag820.xml"/><Relationship Id="rId53" Type="http://schemas.openxmlformats.org/officeDocument/2006/relationships/tags" Target="../tags/tag828.xml"/><Relationship Id="rId58" Type="http://schemas.openxmlformats.org/officeDocument/2006/relationships/tags" Target="../tags/tag833.xml"/><Relationship Id="rId66" Type="http://schemas.openxmlformats.org/officeDocument/2006/relationships/tags" Target="../tags/tag841.xml"/><Relationship Id="rId5" Type="http://schemas.openxmlformats.org/officeDocument/2006/relationships/tags" Target="../tags/tag780.xml"/><Relationship Id="rId15" Type="http://schemas.openxmlformats.org/officeDocument/2006/relationships/tags" Target="../tags/tag790.xml"/><Relationship Id="rId23" Type="http://schemas.openxmlformats.org/officeDocument/2006/relationships/tags" Target="../tags/tag798.xml"/><Relationship Id="rId28" Type="http://schemas.openxmlformats.org/officeDocument/2006/relationships/tags" Target="../tags/tag803.xml"/><Relationship Id="rId36" Type="http://schemas.openxmlformats.org/officeDocument/2006/relationships/tags" Target="../tags/tag811.xml"/><Relationship Id="rId49" Type="http://schemas.openxmlformats.org/officeDocument/2006/relationships/tags" Target="../tags/tag824.xml"/><Relationship Id="rId57" Type="http://schemas.openxmlformats.org/officeDocument/2006/relationships/tags" Target="../tags/tag832.xml"/><Relationship Id="rId61" Type="http://schemas.openxmlformats.org/officeDocument/2006/relationships/tags" Target="../tags/tag836.xml"/><Relationship Id="rId10" Type="http://schemas.openxmlformats.org/officeDocument/2006/relationships/tags" Target="../tags/tag785.xml"/><Relationship Id="rId19" Type="http://schemas.openxmlformats.org/officeDocument/2006/relationships/tags" Target="../tags/tag794.xml"/><Relationship Id="rId31" Type="http://schemas.openxmlformats.org/officeDocument/2006/relationships/tags" Target="../tags/tag806.xml"/><Relationship Id="rId44" Type="http://schemas.openxmlformats.org/officeDocument/2006/relationships/tags" Target="../tags/tag819.xml"/><Relationship Id="rId52" Type="http://schemas.openxmlformats.org/officeDocument/2006/relationships/tags" Target="../tags/tag827.xml"/><Relationship Id="rId60" Type="http://schemas.openxmlformats.org/officeDocument/2006/relationships/tags" Target="../tags/tag835.xml"/><Relationship Id="rId65" Type="http://schemas.openxmlformats.org/officeDocument/2006/relationships/tags" Target="../tags/tag840.xml"/><Relationship Id="rId4" Type="http://schemas.openxmlformats.org/officeDocument/2006/relationships/tags" Target="../tags/tag779.xml"/><Relationship Id="rId9" Type="http://schemas.openxmlformats.org/officeDocument/2006/relationships/tags" Target="../tags/tag784.xml"/><Relationship Id="rId14" Type="http://schemas.openxmlformats.org/officeDocument/2006/relationships/tags" Target="../tags/tag789.xml"/><Relationship Id="rId22" Type="http://schemas.openxmlformats.org/officeDocument/2006/relationships/tags" Target="../tags/tag797.xml"/><Relationship Id="rId27" Type="http://schemas.openxmlformats.org/officeDocument/2006/relationships/tags" Target="../tags/tag802.xml"/><Relationship Id="rId30" Type="http://schemas.openxmlformats.org/officeDocument/2006/relationships/tags" Target="../tags/tag805.xml"/><Relationship Id="rId35" Type="http://schemas.openxmlformats.org/officeDocument/2006/relationships/tags" Target="../tags/tag810.xml"/><Relationship Id="rId43" Type="http://schemas.openxmlformats.org/officeDocument/2006/relationships/tags" Target="../tags/tag818.xml"/><Relationship Id="rId48" Type="http://schemas.openxmlformats.org/officeDocument/2006/relationships/tags" Target="../tags/tag823.xml"/><Relationship Id="rId56" Type="http://schemas.openxmlformats.org/officeDocument/2006/relationships/tags" Target="../tags/tag831.xml"/><Relationship Id="rId64" Type="http://schemas.openxmlformats.org/officeDocument/2006/relationships/tags" Target="../tags/tag839.xml"/><Relationship Id="rId69" Type="http://schemas.openxmlformats.org/officeDocument/2006/relationships/slideLayout" Target="../slideLayouts/slideLayout38.xml"/><Relationship Id="rId8" Type="http://schemas.openxmlformats.org/officeDocument/2006/relationships/tags" Target="../tags/tag783.xml"/><Relationship Id="rId51" Type="http://schemas.openxmlformats.org/officeDocument/2006/relationships/tags" Target="../tags/tag826.xml"/><Relationship Id="rId3" Type="http://schemas.openxmlformats.org/officeDocument/2006/relationships/tags" Target="../tags/tag778.xml"/><Relationship Id="rId12" Type="http://schemas.openxmlformats.org/officeDocument/2006/relationships/tags" Target="../tags/tag787.xml"/><Relationship Id="rId17" Type="http://schemas.openxmlformats.org/officeDocument/2006/relationships/tags" Target="../tags/tag792.xml"/><Relationship Id="rId25" Type="http://schemas.openxmlformats.org/officeDocument/2006/relationships/tags" Target="../tags/tag800.xml"/><Relationship Id="rId33" Type="http://schemas.openxmlformats.org/officeDocument/2006/relationships/tags" Target="../tags/tag808.xml"/><Relationship Id="rId38" Type="http://schemas.openxmlformats.org/officeDocument/2006/relationships/tags" Target="../tags/tag813.xml"/><Relationship Id="rId46" Type="http://schemas.openxmlformats.org/officeDocument/2006/relationships/tags" Target="../tags/tag821.xml"/><Relationship Id="rId59" Type="http://schemas.openxmlformats.org/officeDocument/2006/relationships/tags" Target="../tags/tag834.xml"/><Relationship Id="rId67" Type="http://schemas.openxmlformats.org/officeDocument/2006/relationships/tags" Target="../tags/tag842.xml"/><Relationship Id="rId20" Type="http://schemas.openxmlformats.org/officeDocument/2006/relationships/tags" Target="../tags/tag795.xml"/><Relationship Id="rId41" Type="http://schemas.openxmlformats.org/officeDocument/2006/relationships/tags" Target="../tags/tag816.xml"/><Relationship Id="rId54" Type="http://schemas.openxmlformats.org/officeDocument/2006/relationships/tags" Target="../tags/tag829.xml"/><Relationship Id="rId62" Type="http://schemas.openxmlformats.org/officeDocument/2006/relationships/tags" Target="../tags/tag837.xml"/><Relationship Id="rId70" Type="http://schemas.openxmlformats.org/officeDocument/2006/relationships/image" Target="../media/image2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846.xml"/><Relationship Id="rId7" Type="http://schemas.openxmlformats.org/officeDocument/2006/relationships/image" Target="../media/image24.jpeg"/><Relationship Id="rId2" Type="http://schemas.openxmlformats.org/officeDocument/2006/relationships/tags" Target="../tags/tag845.xml"/><Relationship Id="rId1" Type="http://schemas.openxmlformats.org/officeDocument/2006/relationships/tags" Target="../tags/tag844.xml"/><Relationship Id="rId6" Type="http://schemas.openxmlformats.org/officeDocument/2006/relationships/hyperlink" Target="http://b29.photo.store.qq.com/http_imgload.cgi?/rurl4_b=f52733238bc189dd92eac1a168c98ddf13fb39b0c49ce8ae3ccf2d6ead9d9a75aabce280e1b0edcffe5879465c4802a39e6a8a9707bd195268008459542f7484c77226aabde1b11918b78cb550abed0b603bb052&amp;a=10&amp;b=29" TargetMode="External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3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tags" Target="../tags/tag849.xml"/><Relationship Id="rId7" Type="http://schemas.openxmlformats.org/officeDocument/2006/relationships/tags" Target="../tags/tag853.xml"/><Relationship Id="rId2" Type="http://schemas.openxmlformats.org/officeDocument/2006/relationships/tags" Target="../tags/tag848.xml"/><Relationship Id="rId1" Type="http://schemas.openxmlformats.org/officeDocument/2006/relationships/tags" Target="../tags/tag847.xml"/><Relationship Id="rId6" Type="http://schemas.openxmlformats.org/officeDocument/2006/relationships/tags" Target="../tags/tag852.xml"/><Relationship Id="rId5" Type="http://schemas.openxmlformats.org/officeDocument/2006/relationships/tags" Target="../tags/tag851.xml"/><Relationship Id="rId4" Type="http://schemas.openxmlformats.org/officeDocument/2006/relationships/tags" Target="../tags/tag850.xml"/><Relationship Id="rId9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61.xml"/><Relationship Id="rId13" Type="http://schemas.openxmlformats.org/officeDocument/2006/relationships/tags" Target="../tags/tag866.xml"/><Relationship Id="rId18" Type="http://schemas.openxmlformats.org/officeDocument/2006/relationships/image" Target="../media/image25.gif"/><Relationship Id="rId3" Type="http://schemas.openxmlformats.org/officeDocument/2006/relationships/tags" Target="../tags/tag856.xml"/><Relationship Id="rId7" Type="http://schemas.openxmlformats.org/officeDocument/2006/relationships/tags" Target="../tags/tag860.xml"/><Relationship Id="rId12" Type="http://schemas.openxmlformats.org/officeDocument/2006/relationships/tags" Target="../tags/tag865.xml"/><Relationship Id="rId17" Type="http://schemas.openxmlformats.org/officeDocument/2006/relationships/audio" Target="../media/audio1.wav"/><Relationship Id="rId2" Type="http://schemas.openxmlformats.org/officeDocument/2006/relationships/tags" Target="../tags/tag855.xml"/><Relationship Id="rId16" Type="http://schemas.openxmlformats.org/officeDocument/2006/relationships/slideLayout" Target="../slideLayouts/slideLayout38.xml"/><Relationship Id="rId1" Type="http://schemas.openxmlformats.org/officeDocument/2006/relationships/tags" Target="../tags/tag854.xml"/><Relationship Id="rId6" Type="http://schemas.openxmlformats.org/officeDocument/2006/relationships/tags" Target="../tags/tag859.xml"/><Relationship Id="rId11" Type="http://schemas.openxmlformats.org/officeDocument/2006/relationships/tags" Target="../tags/tag864.xml"/><Relationship Id="rId5" Type="http://schemas.openxmlformats.org/officeDocument/2006/relationships/tags" Target="../tags/tag858.xml"/><Relationship Id="rId15" Type="http://schemas.openxmlformats.org/officeDocument/2006/relationships/tags" Target="../tags/tag868.xml"/><Relationship Id="rId10" Type="http://schemas.openxmlformats.org/officeDocument/2006/relationships/tags" Target="../tags/tag863.xml"/><Relationship Id="rId4" Type="http://schemas.openxmlformats.org/officeDocument/2006/relationships/tags" Target="../tags/tag857.xml"/><Relationship Id="rId9" Type="http://schemas.openxmlformats.org/officeDocument/2006/relationships/tags" Target="../tags/tag862.xml"/><Relationship Id="rId14" Type="http://schemas.openxmlformats.org/officeDocument/2006/relationships/tags" Target="../tags/tag86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876.xml"/><Relationship Id="rId3" Type="http://schemas.openxmlformats.org/officeDocument/2006/relationships/tags" Target="../tags/tag871.xml"/><Relationship Id="rId7" Type="http://schemas.openxmlformats.org/officeDocument/2006/relationships/tags" Target="../tags/tag875.xml"/><Relationship Id="rId2" Type="http://schemas.openxmlformats.org/officeDocument/2006/relationships/tags" Target="../tags/tag870.xml"/><Relationship Id="rId1" Type="http://schemas.openxmlformats.org/officeDocument/2006/relationships/tags" Target="../tags/tag869.xml"/><Relationship Id="rId6" Type="http://schemas.openxmlformats.org/officeDocument/2006/relationships/tags" Target="../tags/tag874.xml"/><Relationship Id="rId11" Type="http://schemas.openxmlformats.org/officeDocument/2006/relationships/image" Target="../media/image26.gif"/><Relationship Id="rId5" Type="http://schemas.openxmlformats.org/officeDocument/2006/relationships/tags" Target="../tags/tag873.xml"/><Relationship Id="rId10" Type="http://schemas.openxmlformats.org/officeDocument/2006/relationships/audio" Target="../media/audio1.wav"/><Relationship Id="rId4" Type="http://schemas.openxmlformats.org/officeDocument/2006/relationships/tags" Target="../tags/tag872.xml"/><Relationship Id="rId9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tags" Target="../tags/tag884.xml"/><Relationship Id="rId13" Type="http://schemas.openxmlformats.org/officeDocument/2006/relationships/tags" Target="../tags/tag889.xml"/><Relationship Id="rId18" Type="http://schemas.openxmlformats.org/officeDocument/2006/relationships/audio" Target="../media/audio1.wav"/><Relationship Id="rId3" Type="http://schemas.openxmlformats.org/officeDocument/2006/relationships/tags" Target="../tags/tag879.xml"/><Relationship Id="rId7" Type="http://schemas.openxmlformats.org/officeDocument/2006/relationships/tags" Target="../tags/tag883.xml"/><Relationship Id="rId12" Type="http://schemas.openxmlformats.org/officeDocument/2006/relationships/tags" Target="../tags/tag888.xml"/><Relationship Id="rId17" Type="http://schemas.openxmlformats.org/officeDocument/2006/relationships/slideLayout" Target="../slideLayouts/slideLayout38.xml"/><Relationship Id="rId2" Type="http://schemas.openxmlformats.org/officeDocument/2006/relationships/tags" Target="../tags/tag878.xml"/><Relationship Id="rId16" Type="http://schemas.openxmlformats.org/officeDocument/2006/relationships/tags" Target="../tags/tag892.xml"/><Relationship Id="rId1" Type="http://schemas.openxmlformats.org/officeDocument/2006/relationships/tags" Target="../tags/tag877.xml"/><Relationship Id="rId6" Type="http://schemas.openxmlformats.org/officeDocument/2006/relationships/tags" Target="../tags/tag882.xml"/><Relationship Id="rId11" Type="http://schemas.openxmlformats.org/officeDocument/2006/relationships/tags" Target="../tags/tag887.xml"/><Relationship Id="rId5" Type="http://schemas.openxmlformats.org/officeDocument/2006/relationships/tags" Target="../tags/tag881.xml"/><Relationship Id="rId15" Type="http://schemas.openxmlformats.org/officeDocument/2006/relationships/tags" Target="../tags/tag891.xml"/><Relationship Id="rId10" Type="http://schemas.openxmlformats.org/officeDocument/2006/relationships/tags" Target="../tags/tag886.xml"/><Relationship Id="rId4" Type="http://schemas.openxmlformats.org/officeDocument/2006/relationships/tags" Target="../tags/tag880.xml"/><Relationship Id="rId9" Type="http://schemas.openxmlformats.org/officeDocument/2006/relationships/tags" Target="../tags/tag885.xml"/><Relationship Id="rId14" Type="http://schemas.openxmlformats.org/officeDocument/2006/relationships/tags" Target="../tags/tag89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900.xml"/><Relationship Id="rId13" Type="http://schemas.openxmlformats.org/officeDocument/2006/relationships/slideLayout" Target="../slideLayouts/slideLayout38.xml"/><Relationship Id="rId3" Type="http://schemas.openxmlformats.org/officeDocument/2006/relationships/tags" Target="../tags/tag895.xml"/><Relationship Id="rId7" Type="http://schemas.openxmlformats.org/officeDocument/2006/relationships/tags" Target="../tags/tag899.xml"/><Relationship Id="rId12" Type="http://schemas.openxmlformats.org/officeDocument/2006/relationships/tags" Target="../tags/tag904.xml"/><Relationship Id="rId2" Type="http://schemas.openxmlformats.org/officeDocument/2006/relationships/tags" Target="../tags/tag894.xml"/><Relationship Id="rId1" Type="http://schemas.openxmlformats.org/officeDocument/2006/relationships/tags" Target="../tags/tag893.xml"/><Relationship Id="rId6" Type="http://schemas.openxmlformats.org/officeDocument/2006/relationships/tags" Target="../tags/tag898.xml"/><Relationship Id="rId11" Type="http://schemas.openxmlformats.org/officeDocument/2006/relationships/tags" Target="../tags/tag903.xml"/><Relationship Id="rId5" Type="http://schemas.openxmlformats.org/officeDocument/2006/relationships/tags" Target="../tags/tag897.xml"/><Relationship Id="rId15" Type="http://schemas.openxmlformats.org/officeDocument/2006/relationships/image" Target="../media/image27.gif"/><Relationship Id="rId10" Type="http://schemas.openxmlformats.org/officeDocument/2006/relationships/tags" Target="../tags/tag902.xml"/><Relationship Id="rId4" Type="http://schemas.openxmlformats.org/officeDocument/2006/relationships/tags" Target="../tags/tag896.xml"/><Relationship Id="rId9" Type="http://schemas.openxmlformats.org/officeDocument/2006/relationships/tags" Target="../tags/tag901.xml"/><Relationship Id="rId1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912.xml"/><Relationship Id="rId13" Type="http://schemas.openxmlformats.org/officeDocument/2006/relationships/tags" Target="../tags/tag917.xml"/><Relationship Id="rId3" Type="http://schemas.openxmlformats.org/officeDocument/2006/relationships/tags" Target="../tags/tag907.xml"/><Relationship Id="rId7" Type="http://schemas.openxmlformats.org/officeDocument/2006/relationships/tags" Target="../tags/tag911.xml"/><Relationship Id="rId12" Type="http://schemas.openxmlformats.org/officeDocument/2006/relationships/tags" Target="../tags/tag916.xml"/><Relationship Id="rId2" Type="http://schemas.openxmlformats.org/officeDocument/2006/relationships/tags" Target="../tags/tag906.xml"/><Relationship Id="rId16" Type="http://schemas.openxmlformats.org/officeDocument/2006/relationships/image" Target="../media/image28.gif"/><Relationship Id="rId1" Type="http://schemas.openxmlformats.org/officeDocument/2006/relationships/tags" Target="../tags/tag905.xml"/><Relationship Id="rId6" Type="http://schemas.openxmlformats.org/officeDocument/2006/relationships/tags" Target="../tags/tag910.xml"/><Relationship Id="rId11" Type="http://schemas.openxmlformats.org/officeDocument/2006/relationships/tags" Target="../tags/tag915.xml"/><Relationship Id="rId5" Type="http://schemas.openxmlformats.org/officeDocument/2006/relationships/tags" Target="../tags/tag909.xml"/><Relationship Id="rId15" Type="http://schemas.openxmlformats.org/officeDocument/2006/relationships/audio" Target="../media/audio1.wav"/><Relationship Id="rId10" Type="http://schemas.openxmlformats.org/officeDocument/2006/relationships/tags" Target="../tags/tag914.xml"/><Relationship Id="rId4" Type="http://schemas.openxmlformats.org/officeDocument/2006/relationships/tags" Target="../tags/tag908.xml"/><Relationship Id="rId9" Type="http://schemas.openxmlformats.org/officeDocument/2006/relationships/tags" Target="../tags/tag913.xml"/><Relationship Id="rId14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925.xml"/><Relationship Id="rId13" Type="http://schemas.openxmlformats.org/officeDocument/2006/relationships/tags" Target="../tags/tag930.xml"/><Relationship Id="rId18" Type="http://schemas.openxmlformats.org/officeDocument/2006/relationships/image" Target="../media/image29.gif"/><Relationship Id="rId3" Type="http://schemas.openxmlformats.org/officeDocument/2006/relationships/tags" Target="../tags/tag920.xml"/><Relationship Id="rId7" Type="http://schemas.openxmlformats.org/officeDocument/2006/relationships/tags" Target="../tags/tag924.xml"/><Relationship Id="rId12" Type="http://schemas.openxmlformats.org/officeDocument/2006/relationships/tags" Target="../tags/tag929.xml"/><Relationship Id="rId17" Type="http://schemas.openxmlformats.org/officeDocument/2006/relationships/audio" Target="../media/audio1.wav"/><Relationship Id="rId2" Type="http://schemas.openxmlformats.org/officeDocument/2006/relationships/tags" Target="../tags/tag919.xml"/><Relationship Id="rId16" Type="http://schemas.openxmlformats.org/officeDocument/2006/relationships/slideLayout" Target="../slideLayouts/slideLayout38.xml"/><Relationship Id="rId1" Type="http://schemas.openxmlformats.org/officeDocument/2006/relationships/tags" Target="../tags/tag918.xml"/><Relationship Id="rId6" Type="http://schemas.openxmlformats.org/officeDocument/2006/relationships/tags" Target="../tags/tag923.xml"/><Relationship Id="rId11" Type="http://schemas.openxmlformats.org/officeDocument/2006/relationships/tags" Target="../tags/tag928.xml"/><Relationship Id="rId5" Type="http://schemas.openxmlformats.org/officeDocument/2006/relationships/tags" Target="../tags/tag922.xml"/><Relationship Id="rId15" Type="http://schemas.openxmlformats.org/officeDocument/2006/relationships/tags" Target="../tags/tag932.xml"/><Relationship Id="rId10" Type="http://schemas.openxmlformats.org/officeDocument/2006/relationships/tags" Target="../tags/tag927.xml"/><Relationship Id="rId4" Type="http://schemas.openxmlformats.org/officeDocument/2006/relationships/tags" Target="../tags/tag921.xml"/><Relationship Id="rId9" Type="http://schemas.openxmlformats.org/officeDocument/2006/relationships/tags" Target="../tags/tag926.xml"/><Relationship Id="rId14" Type="http://schemas.openxmlformats.org/officeDocument/2006/relationships/tags" Target="../tags/tag9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935.xml"/><Relationship Id="rId7" Type="http://schemas.openxmlformats.org/officeDocument/2006/relationships/audio" Target="../media/audio1.wav"/><Relationship Id="rId2" Type="http://schemas.openxmlformats.org/officeDocument/2006/relationships/tags" Target="../tags/tag934.xml"/><Relationship Id="rId1" Type="http://schemas.openxmlformats.org/officeDocument/2006/relationships/tags" Target="../tags/tag933.xml"/><Relationship Id="rId6" Type="http://schemas.openxmlformats.org/officeDocument/2006/relationships/slideLayout" Target="../slideLayouts/slideLayout38.xml"/><Relationship Id="rId5" Type="http://schemas.openxmlformats.org/officeDocument/2006/relationships/tags" Target="../tags/tag937.xml"/><Relationship Id="rId4" Type="http://schemas.openxmlformats.org/officeDocument/2006/relationships/tags" Target="../tags/tag93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39.xml"/><Relationship Id="rId7" Type="http://schemas.openxmlformats.org/officeDocument/2006/relationships/image" Target="../media/image9.gif"/><Relationship Id="rId2" Type="http://schemas.openxmlformats.org/officeDocument/2006/relationships/tags" Target="../tags/tag638.xml"/><Relationship Id="rId1" Type="http://schemas.openxmlformats.org/officeDocument/2006/relationships/tags" Target="../tags/tag637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4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945.xml"/><Relationship Id="rId13" Type="http://schemas.openxmlformats.org/officeDocument/2006/relationships/slideLayout" Target="../slideLayouts/slideLayout38.xml"/><Relationship Id="rId3" Type="http://schemas.openxmlformats.org/officeDocument/2006/relationships/tags" Target="../tags/tag940.xml"/><Relationship Id="rId7" Type="http://schemas.openxmlformats.org/officeDocument/2006/relationships/tags" Target="../tags/tag944.xml"/><Relationship Id="rId12" Type="http://schemas.openxmlformats.org/officeDocument/2006/relationships/tags" Target="../tags/tag949.xml"/><Relationship Id="rId2" Type="http://schemas.openxmlformats.org/officeDocument/2006/relationships/tags" Target="../tags/tag939.xml"/><Relationship Id="rId1" Type="http://schemas.openxmlformats.org/officeDocument/2006/relationships/tags" Target="../tags/tag938.xml"/><Relationship Id="rId6" Type="http://schemas.openxmlformats.org/officeDocument/2006/relationships/tags" Target="../tags/tag943.xml"/><Relationship Id="rId11" Type="http://schemas.openxmlformats.org/officeDocument/2006/relationships/tags" Target="../tags/tag948.xml"/><Relationship Id="rId5" Type="http://schemas.openxmlformats.org/officeDocument/2006/relationships/tags" Target="../tags/tag942.xml"/><Relationship Id="rId15" Type="http://schemas.openxmlformats.org/officeDocument/2006/relationships/image" Target="../media/image30.gif"/><Relationship Id="rId10" Type="http://schemas.openxmlformats.org/officeDocument/2006/relationships/tags" Target="../tags/tag947.xml"/><Relationship Id="rId4" Type="http://schemas.openxmlformats.org/officeDocument/2006/relationships/tags" Target="../tags/tag941.xml"/><Relationship Id="rId9" Type="http://schemas.openxmlformats.org/officeDocument/2006/relationships/tags" Target="../tags/tag946.xml"/><Relationship Id="rId1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957.xml"/><Relationship Id="rId13" Type="http://schemas.openxmlformats.org/officeDocument/2006/relationships/tags" Target="../tags/tag962.xml"/><Relationship Id="rId3" Type="http://schemas.openxmlformats.org/officeDocument/2006/relationships/tags" Target="../tags/tag952.xml"/><Relationship Id="rId7" Type="http://schemas.openxmlformats.org/officeDocument/2006/relationships/tags" Target="../tags/tag956.xml"/><Relationship Id="rId12" Type="http://schemas.openxmlformats.org/officeDocument/2006/relationships/tags" Target="../tags/tag961.xml"/><Relationship Id="rId17" Type="http://schemas.openxmlformats.org/officeDocument/2006/relationships/image" Target="../media/image31.gif"/><Relationship Id="rId2" Type="http://schemas.openxmlformats.org/officeDocument/2006/relationships/tags" Target="../tags/tag951.xml"/><Relationship Id="rId16" Type="http://schemas.openxmlformats.org/officeDocument/2006/relationships/audio" Target="../media/audio1.wav"/><Relationship Id="rId1" Type="http://schemas.openxmlformats.org/officeDocument/2006/relationships/tags" Target="../tags/tag950.xml"/><Relationship Id="rId6" Type="http://schemas.openxmlformats.org/officeDocument/2006/relationships/tags" Target="../tags/tag955.xml"/><Relationship Id="rId11" Type="http://schemas.openxmlformats.org/officeDocument/2006/relationships/tags" Target="../tags/tag960.xml"/><Relationship Id="rId5" Type="http://schemas.openxmlformats.org/officeDocument/2006/relationships/tags" Target="../tags/tag954.xml"/><Relationship Id="rId15" Type="http://schemas.openxmlformats.org/officeDocument/2006/relationships/slideLayout" Target="../slideLayouts/slideLayout38.xml"/><Relationship Id="rId10" Type="http://schemas.openxmlformats.org/officeDocument/2006/relationships/tags" Target="../tags/tag959.xml"/><Relationship Id="rId4" Type="http://schemas.openxmlformats.org/officeDocument/2006/relationships/tags" Target="../tags/tag953.xml"/><Relationship Id="rId9" Type="http://schemas.openxmlformats.org/officeDocument/2006/relationships/tags" Target="../tags/tag958.xml"/><Relationship Id="rId14" Type="http://schemas.openxmlformats.org/officeDocument/2006/relationships/tags" Target="../tags/tag96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tags" Target="../tags/tag971.xml"/><Relationship Id="rId3" Type="http://schemas.openxmlformats.org/officeDocument/2006/relationships/tags" Target="../tags/tag966.xml"/><Relationship Id="rId7" Type="http://schemas.openxmlformats.org/officeDocument/2006/relationships/tags" Target="../tags/tag970.xml"/><Relationship Id="rId12" Type="http://schemas.openxmlformats.org/officeDocument/2006/relationships/audio" Target="../media/audio1.wav"/><Relationship Id="rId2" Type="http://schemas.openxmlformats.org/officeDocument/2006/relationships/tags" Target="../tags/tag965.xml"/><Relationship Id="rId1" Type="http://schemas.openxmlformats.org/officeDocument/2006/relationships/tags" Target="../tags/tag964.xml"/><Relationship Id="rId6" Type="http://schemas.openxmlformats.org/officeDocument/2006/relationships/tags" Target="../tags/tag969.xml"/><Relationship Id="rId11" Type="http://schemas.openxmlformats.org/officeDocument/2006/relationships/slideLayout" Target="../slideLayouts/slideLayout38.xml"/><Relationship Id="rId5" Type="http://schemas.openxmlformats.org/officeDocument/2006/relationships/tags" Target="../tags/tag968.xml"/><Relationship Id="rId10" Type="http://schemas.openxmlformats.org/officeDocument/2006/relationships/tags" Target="../tags/tag973.xml"/><Relationship Id="rId4" Type="http://schemas.openxmlformats.org/officeDocument/2006/relationships/tags" Target="../tags/tag967.xml"/><Relationship Id="rId9" Type="http://schemas.openxmlformats.org/officeDocument/2006/relationships/tags" Target="../tags/tag97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tags" Target="../tags/tag976.xml"/><Relationship Id="rId2" Type="http://schemas.openxmlformats.org/officeDocument/2006/relationships/tags" Target="../tags/tag975.xml"/><Relationship Id="rId1" Type="http://schemas.openxmlformats.org/officeDocument/2006/relationships/tags" Target="../tags/tag974.xml"/><Relationship Id="rId6" Type="http://schemas.openxmlformats.org/officeDocument/2006/relationships/image" Target="../media/image32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979.xml"/><Relationship Id="rId2" Type="http://schemas.openxmlformats.org/officeDocument/2006/relationships/tags" Target="../tags/tag978.xml"/><Relationship Id="rId1" Type="http://schemas.openxmlformats.org/officeDocument/2006/relationships/tags" Target="../tags/tag977.xml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987.xml"/><Relationship Id="rId3" Type="http://schemas.openxmlformats.org/officeDocument/2006/relationships/tags" Target="../tags/tag982.xml"/><Relationship Id="rId7" Type="http://schemas.openxmlformats.org/officeDocument/2006/relationships/tags" Target="../tags/tag986.xml"/><Relationship Id="rId12" Type="http://schemas.openxmlformats.org/officeDocument/2006/relationships/audio" Target="../media/audio1.wav"/><Relationship Id="rId2" Type="http://schemas.openxmlformats.org/officeDocument/2006/relationships/tags" Target="../tags/tag981.xml"/><Relationship Id="rId1" Type="http://schemas.openxmlformats.org/officeDocument/2006/relationships/tags" Target="../tags/tag980.xml"/><Relationship Id="rId6" Type="http://schemas.openxmlformats.org/officeDocument/2006/relationships/tags" Target="../tags/tag985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984.xml"/><Relationship Id="rId10" Type="http://schemas.openxmlformats.org/officeDocument/2006/relationships/tags" Target="../tags/tag989.xml"/><Relationship Id="rId4" Type="http://schemas.openxmlformats.org/officeDocument/2006/relationships/tags" Target="../tags/tag983.xml"/><Relationship Id="rId9" Type="http://schemas.openxmlformats.org/officeDocument/2006/relationships/tags" Target="../tags/tag988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tags" Target="../tags/tag997.xml"/><Relationship Id="rId3" Type="http://schemas.openxmlformats.org/officeDocument/2006/relationships/tags" Target="../tags/tag992.xml"/><Relationship Id="rId7" Type="http://schemas.openxmlformats.org/officeDocument/2006/relationships/tags" Target="../tags/tag996.xml"/><Relationship Id="rId2" Type="http://schemas.openxmlformats.org/officeDocument/2006/relationships/tags" Target="../tags/tag991.xml"/><Relationship Id="rId1" Type="http://schemas.openxmlformats.org/officeDocument/2006/relationships/tags" Target="../tags/tag990.xml"/><Relationship Id="rId6" Type="http://schemas.openxmlformats.org/officeDocument/2006/relationships/tags" Target="../tags/tag995.xml"/><Relationship Id="rId5" Type="http://schemas.openxmlformats.org/officeDocument/2006/relationships/tags" Target="../tags/tag994.xml"/><Relationship Id="rId10" Type="http://schemas.openxmlformats.org/officeDocument/2006/relationships/audio" Target="../media/audio1.wav"/><Relationship Id="rId4" Type="http://schemas.openxmlformats.org/officeDocument/2006/relationships/tags" Target="../tags/tag993.xml"/><Relationship Id="rId9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1005.xml"/><Relationship Id="rId13" Type="http://schemas.openxmlformats.org/officeDocument/2006/relationships/tags" Target="../tags/tag1010.xml"/><Relationship Id="rId3" Type="http://schemas.openxmlformats.org/officeDocument/2006/relationships/tags" Target="../tags/tag1000.xml"/><Relationship Id="rId7" Type="http://schemas.openxmlformats.org/officeDocument/2006/relationships/tags" Target="../tags/tag1004.xml"/><Relationship Id="rId12" Type="http://schemas.openxmlformats.org/officeDocument/2006/relationships/tags" Target="../tags/tag1009.xml"/><Relationship Id="rId2" Type="http://schemas.openxmlformats.org/officeDocument/2006/relationships/tags" Target="../tags/tag999.xml"/><Relationship Id="rId16" Type="http://schemas.openxmlformats.org/officeDocument/2006/relationships/audio" Target="../media/audio1.wav"/><Relationship Id="rId1" Type="http://schemas.openxmlformats.org/officeDocument/2006/relationships/tags" Target="../tags/tag998.xml"/><Relationship Id="rId6" Type="http://schemas.openxmlformats.org/officeDocument/2006/relationships/tags" Target="../tags/tag1003.xml"/><Relationship Id="rId11" Type="http://schemas.openxmlformats.org/officeDocument/2006/relationships/tags" Target="../tags/tag1008.xml"/><Relationship Id="rId5" Type="http://schemas.openxmlformats.org/officeDocument/2006/relationships/tags" Target="../tags/tag1002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007.xml"/><Relationship Id="rId4" Type="http://schemas.openxmlformats.org/officeDocument/2006/relationships/tags" Target="../tags/tag1001.xml"/><Relationship Id="rId9" Type="http://schemas.openxmlformats.org/officeDocument/2006/relationships/tags" Target="../tags/tag1006.xml"/><Relationship Id="rId14" Type="http://schemas.openxmlformats.org/officeDocument/2006/relationships/tags" Target="../tags/tag1011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1019.xml"/><Relationship Id="rId3" Type="http://schemas.openxmlformats.org/officeDocument/2006/relationships/tags" Target="../tags/tag1014.xml"/><Relationship Id="rId7" Type="http://schemas.openxmlformats.org/officeDocument/2006/relationships/tags" Target="../tags/tag1018.xml"/><Relationship Id="rId12" Type="http://schemas.openxmlformats.org/officeDocument/2006/relationships/audio" Target="../media/audio1.wav"/><Relationship Id="rId2" Type="http://schemas.openxmlformats.org/officeDocument/2006/relationships/tags" Target="../tags/tag1013.xml"/><Relationship Id="rId1" Type="http://schemas.openxmlformats.org/officeDocument/2006/relationships/tags" Target="../tags/tag1012.xml"/><Relationship Id="rId6" Type="http://schemas.openxmlformats.org/officeDocument/2006/relationships/tags" Target="../tags/tag1017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16.xml"/><Relationship Id="rId10" Type="http://schemas.openxmlformats.org/officeDocument/2006/relationships/tags" Target="../tags/tag1021.xml"/><Relationship Id="rId4" Type="http://schemas.openxmlformats.org/officeDocument/2006/relationships/tags" Target="../tags/tag1015.xml"/><Relationship Id="rId9" Type="http://schemas.openxmlformats.org/officeDocument/2006/relationships/tags" Target="../tags/tag102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1029.xml"/><Relationship Id="rId13" Type="http://schemas.openxmlformats.org/officeDocument/2006/relationships/tags" Target="../tags/tag1034.xml"/><Relationship Id="rId18" Type="http://schemas.openxmlformats.org/officeDocument/2006/relationships/tags" Target="../tags/tag1039.xml"/><Relationship Id="rId26" Type="http://schemas.openxmlformats.org/officeDocument/2006/relationships/image" Target="../media/image33.png"/><Relationship Id="rId3" Type="http://schemas.openxmlformats.org/officeDocument/2006/relationships/tags" Target="../tags/tag1024.xml"/><Relationship Id="rId21" Type="http://schemas.openxmlformats.org/officeDocument/2006/relationships/tags" Target="../tags/tag1042.xml"/><Relationship Id="rId7" Type="http://schemas.openxmlformats.org/officeDocument/2006/relationships/tags" Target="../tags/tag1028.xml"/><Relationship Id="rId12" Type="http://schemas.openxmlformats.org/officeDocument/2006/relationships/tags" Target="../tags/tag1033.xml"/><Relationship Id="rId17" Type="http://schemas.openxmlformats.org/officeDocument/2006/relationships/tags" Target="../tags/tag1038.xml"/><Relationship Id="rId25" Type="http://schemas.openxmlformats.org/officeDocument/2006/relationships/audio" Target="../media/audio1.wav"/><Relationship Id="rId2" Type="http://schemas.openxmlformats.org/officeDocument/2006/relationships/tags" Target="../tags/tag1023.xml"/><Relationship Id="rId16" Type="http://schemas.openxmlformats.org/officeDocument/2006/relationships/tags" Target="../tags/tag1037.xml"/><Relationship Id="rId20" Type="http://schemas.openxmlformats.org/officeDocument/2006/relationships/tags" Target="../tags/tag1041.xml"/><Relationship Id="rId1" Type="http://schemas.openxmlformats.org/officeDocument/2006/relationships/tags" Target="../tags/tag1022.xml"/><Relationship Id="rId6" Type="http://schemas.openxmlformats.org/officeDocument/2006/relationships/tags" Target="../tags/tag1027.xml"/><Relationship Id="rId11" Type="http://schemas.openxmlformats.org/officeDocument/2006/relationships/tags" Target="../tags/tag1032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1026.xml"/><Relationship Id="rId15" Type="http://schemas.openxmlformats.org/officeDocument/2006/relationships/tags" Target="../tags/tag1036.xml"/><Relationship Id="rId23" Type="http://schemas.openxmlformats.org/officeDocument/2006/relationships/tags" Target="../tags/tag1044.xml"/><Relationship Id="rId10" Type="http://schemas.openxmlformats.org/officeDocument/2006/relationships/tags" Target="../tags/tag1031.xml"/><Relationship Id="rId19" Type="http://schemas.openxmlformats.org/officeDocument/2006/relationships/tags" Target="../tags/tag1040.xml"/><Relationship Id="rId4" Type="http://schemas.openxmlformats.org/officeDocument/2006/relationships/tags" Target="../tags/tag1025.xml"/><Relationship Id="rId9" Type="http://schemas.openxmlformats.org/officeDocument/2006/relationships/tags" Target="../tags/tag1030.xml"/><Relationship Id="rId14" Type="http://schemas.openxmlformats.org/officeDocument/2006/relationships/tags" Target="../tags/tag1035.xml"/><Relationship Id="rId22" Type="http://schemas.openxmlformats.org/officeDocument/2006/relationships/tags" Target="../tags/tag104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647.xml"/><Relationship Id="rId13" Type="http://schemas.openxmlformats.org/officeDocument/2006/relationships/tags" Target="../tags/tag652.xml"/><Relationship Id="rId18" Type="http://schemas.openxmlformats.org/officeDocument/2006/relationships/image" Target="../media/image11.png"/><Relationship Id="rId3" Type="http://schemas.openxmlformats.org/officeDocument/2006/relationships/tags" Target="../tags/tag642.xml"/><Relationship Id="rId21" Type="http://schemas.openxmlformats.org/officeDocument/2006/relationships/image" Target="../media/image14.wmf"/><Relationship Id="rId7" Type="http://schemas.openxmlformats.org/officeDocument/2006/relationships/tags" Target="../tags/tag646.xml"/><Relationship Id="rId12" Type="http://schemas.openxmlformats.org/officeDocument/2006/relationships/tags" Target="../tags/tag651.xml"/><Relationship Id="rId17" Type="http://schemas.openxmlformats.org/officeDocument/2006/relationships/audio" Target="../media/audio1.wav"/><Relationship Id="rId2" Type="http://schemas.openxmlformats.org/officeDocument/2006/relationships/tags" Target="../tags/tag641.xml"/><Relationship Id="rId16" Type="http://schemas.openxmlformats.org/officeDocument/2006/relationships/notesSlide" Target="../notesSlides/notesSlide2.xml"/><Relationship Id="rId20" Type="http://schemas.openxmlformats.org/officeDocument/2006/relationships/image" Target="../media/image13.png"/><Relationship Id="rId1" Type="http://schemas.openxmlformats.org/officeDocument/2006/relationships/vmlDrawing" Target="../drawings/vmlDrawing1.vml"/><Relationship Id="rId6" Type="http://schemas.openxmlformats.org/officeDocument/2006/relationships/tags" Target="../tags/tag645.xml"/><Relationship Id="rId11" Type="http://schemas.openxmlformats.org/officeDocument/2006/relationships/tags" Target="../tags/tag650.xml"/><Relationship Id="rId5" Type="http://schemas.openxmlformats.org/officeDocument/2006/relationships/tags" Target="../tags/tag644.xml"/><Relationship Id="rId15" Type="http://schemas.openxmlformats.org/officeDocument/2006/relationships/slideLayout" Target="../slideLayouts/slideLayout7.xml"/><Relationship Id="rId23" Type="http://schemas.openxmlformats.org/officeDocument/2006/relationships/image" Target="../media/image10.wmf"/><Relationship Id="rId10" Type="http://schemas.openxmlformats.org/officeDocument/2006/relationships/tags" Target="../tags/tag649.xml"/><Relationship Id="rId19" Type="http://schemas.openxmlformats.org/officeDocument/2006/relationships/image" Target="../media/image12.png"/><Relationship Id="rId4" Type="http://schemas.openxmlformats.org/officeDocument/2006/relationships/tags" Target="../tags/tag643.xml"/><Relationship Id="rId9" Type="http://schemas.openxmlformats.org/officeDocument/2006/relationships/tags" Target="../tags/tag648.xml"/><Relationship Id="rId14" Type="http://schemas.openxmlformats.org/officeDocument/2006/relationships/tags" Target="../tags/tag653.xml"/><Relationship Id="rId22" Type="http://schemas.openxmlformats.org/officeDocument/2006/relationships/oleObject" Target="../embeddings/oleObject1.bin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1052.xml"/><Relationship Id="rId13" Type="http://schemas.openxmlformats.org/officeDocument/2006/relationships/tags" Target="../tags/tag1057.xml"/><Relationship Id="rId18" Type="http://schemas.openxmlformats.org/officeDocument/2006/relationships/tags" Target="../tags/tag1062.xml"/><Relationship Id="rId3" Type="http://schemas.openxmlformats.org/officeDocument/2006/relationships/tags" Target="../tags/tag1047.xml"/><Relationship Id="rId21" Type="http://schemas.openxmlformats.org/officeDocument/2006/relationships/tags" Target="../tags/tag1065.xml"/><Relationship Id="rId7" Type="http://schemas.openxmlformats.org/officeDocument/2006/relationships/tags" Target="../tags/tag1051.xml"/><Relationship Id="rId12" Type="http://schemas.openxmlformats.org/officeDocument/2006/relationships/tags" Target="../tags/tag1056.xml"/><Relationship Id="rId17" Type="http://schemas.openxmlformats.org/officeDocument/2006/relationships/tags" Target="../tags/tag1061.xml"/><Relationship Id="rId2" Type="http://schemas.openxmlformats.org/officeDocument/2006/relationships/tags" Target="../tags/tag1046.xml"/><Relationship Id="rId16" Type="http://schemas.openxmlformats.org/officeDocument/2006/relationships/tags" Target="../tags/tag1060.xml"/><Relationship Id="rId20" Type="http://schemas.openxmlformats.org/officeDocument/2006/relationships/tags" Target="../tags/tag1064.xml"/><Relationship Id="rId1" Type="http://schemas.openxmlformats.org/officeDocument/2006/relationships/tags" Target="../tags/tag1045.xml"/><Relationship Id="rId6" Type="http://schemas.openxmlformats.org/officeDocument/2006/relationships/tags" Target="../tags/tag1050.xml"/><Relationship Id="rId11" Type="http://schemas.openxmlformats.org/officeDocument/2006/relationships/tags" Target="../tags/tag1055.xml"/><Relationship Id="rId24" Type="http://schemas.openxmlformats.org/officeDocument/2006/relationships/image" Target="../media/image34.jpeg"/><Relationship Id="rId5" Type="http://schemas.openxmlformats.org/officeDocument/2006/relationships/tags" Target="../tags/tag1049.xml"/><Relationship Id="rId15" Type="http://schemas.openxmlformats.org/officeDocument/2006/relationships/tags" Target="../tags/tag1059.xml"/><Relationship Id="rId23" Type="http://schemas.openxmlformats.org/officeDocument/2006/relationships/audio" Target="../media/audio1.wav"/><Relationship Id="rId10" Type="http://schemas.openxmlformats.org/officeDocument/2006/relationships/tags" Target="../tags/tag1054.xml"/><Relationship Id="rId19" Type="http://schemas.openxmlformats.org/officeDocument/2006/relationships/tags" Target="../tags/tag1063.xml"/><Relationship Id="rId4" Type="http://schemas.openxmlformats.org/officeDocument/2006/relationships/tags" Target="../tags/tag1048.xml"/><Relationship Id="rId9" Type="http://schemas.openxmlformats.org/officeDocument/2006/relationships/tags" Target="../tags/tag1053.xml"/><Relationship Id="rId14" Type="http://schemas.openxmlformats.org/officeDocument/2006/relationships/tags" Target="../tags/tag1058.xml"/><Relationship Id="rId22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67.xml"/><Relationship Id="rId1" Type="http://schemas.openxmlformats.org/officeDocument/2006/relationships/tags" Target="../tags/tag1066.xml"/><Relationship Id="rId5" Type="http://schemas.openxmlformats.org/officeDocument/2006/relationships/image" Target="../media/image35.jpeg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1075.xml"/><Relationship Id="rId3" Type="http://schemas.openxmlformats.org/officeDocument/2006/relationships/tags" Target="../tags/tag1070.xml"/><Relationship Id="rId7" Type="http://schemas.openxmlformats.org/officeDocument/2006/relationships/tags" Target="../tags/tag1074.xml"/><Relationship Id="rId2" Type="http://schemas.openxmlformats.org/officeDocument/2006/relationships/tags" Target="../tags/tag1069.xml"/><Relationship Id="rId1" Type="http://schemas.openxmlformats.org/officeDocument/2006/relationships/tags" Target="../tags/tag1068.xml"/><Relationship Id="rId6" Type="http://schemas.openxmlformats.org/officeDocument/2006/relationships/tags" Target="../tags/tag1073.xml"/><Relationship Id="rId5" Type="http://schemas.openxmlformats.org/officeDocument/2006/relationships/tags" Target="../tags/tag1072.xml"/><Relationship Id="rId10" Type="http://schemas.openxmlformats.org/officeDocument/2006/relationships/image" Target="../media/image36.jpeg"/><Relationship Id="rId4" Type="http://schemas.openxmlformats.org/officeDocument/2006/relationships/tags" Target="../tags/tag1071.xml"/><Relationship Id="rId9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1083.xml"/><Relationship Id="rId13" Type="http://schemas.openxmlformats.org/officeDocument/2006/relationships/image" Target="../media/image37.jpeg"/><Relationship Id="rId3" Type="http://schemas.openxmlformats.org/officeDocument/2006/relationships/tags" Target="../tags/tag1078.xml"/><Relationship Id="rId7" Type="http://schemas.openxmlformats.org/officeDocument/2006/relationships/tags" Target="../tags/tag1082.xml"/><Relationship Id="rId12" Type="http://schemas.openxmlformats.org/officeDocument/2006/relationships/audio" Target="../media/audio1.wav"/><Relationship Id="rId2" Type="http://schemas.openxmlformats.org/officeDocument/2006/relationships/tags" Target="../tags/tag1077.xml"/><Relationship Id="rId1" Type="http://schemas.openxmlformats.org/officeDocument/2006/relationships/tags" Target="../tags/tag1076.xml"/><Relationship Id="rId6" Type="http://schemas.openxmlformats.org/officeDocument/2006/relationships/tags" Target="../tags/tag108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080.xml"/><Relationship Id="rId10" Type="http://schemas.openxmlformats.org/officeDocument/2006/relationships/tags" Target="../tags/tag1085.xml"/><Relationship Id="rId4" Type="http://schemas.openxmlformats.org/officeDocument/2006/relationships/tags" Target="../tags/tag1079.xml"/><Relationship Id="rId9" Type="http://schemas.openxmlformats.org/officeDocument/2006/relationships/tags" Target="../tags/tag1084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1093.xml"/><Relationship Id="rId13" Type="http://schemas.openxmlformats.org/officeDocument/2006/relationships/tags" Target="../tags/tag1098.xml"/><Relationship Id="rId18" Type="http://schemas.openxmlformats.org/officeDocument/2006/relationships/tags" Target="../tags/tag1103.xml"/><Relationship Id="rId3" Type="http://schemas.openxmlformats.org/officeDocument/2006/relationships/tags" Target="../tags/tag1088.xml"/><Relationship Id="rId21" Type="http://schemas.openxmlformats.org/officeDocument/2006/relationships/audio" Target="../media/audio1.wav"/><Relationship Id="rId7" Type="http://schemas.openxmlformats.org/officeDocument/2006/relationships/tags" Target="../tags/tag1092.xml"/><Relationship Id="rId12" Type="http://schemas.openxmlformats.org/officeDocument/2006/relationships/tags" Target="../tags/tag1097.xml"/><Relationship Id="rId17" Type="http://schemas.openxmlformats.org/officeDocument/2006/relationships/tags" Target="../tags/tag1102.xml"/><Relationship Id="rId2" Type="http://schemas.openxmlformats.org/officeDocument/2006/relationships/tags" Target="../tags/tag1087.xml"/><Relationship Id="rId16" Type="http://schemas.openxmlformats.org/officeDocument/2006/relationships/tags" Target="../tags/tag1101.xml"/><Relationship Id="rId20" Type="http://schemas.openxmlformats.org/officeDocument/2006/relationships/slideLayout" Target="../slideLayouts/slideLayout7.xml"/><Relationship Id="rId1" Type="http://schemas.openxmlformats.org/officeDocument/2006/relationships/tags" Target="../tags/tag1086.xml"/><Relationship Id="rId6" Type="http://schemas.openxmlformats.org/officeDocument/2006/relationships/tags" Target="../tags/tag1091.xml"/><Relationship Id="rId11" Type="http://schemas.openxmlformats.org/officeDocument/2006/relationships/tags" Target="../tags/tag1096.xml"/><Relationship Id="rId5" Type="http://schemas.openxmlformats.org/officeDocument/2006/relationships/tags" Target="../tags/tag1090.xml"/><Relationship Id="rId15" Type="http://schemas.openxmlformats.org/officeDocument/2006/relationships/tags" Target="../tags/tag1100.xml"/><Relationship Id="rId10" Type="http://schemas.openxmlformats.org/officeDocument/2006/relationships/tags" Target="../tags/tag1095.xml"/><Relationship Id="rId19" Type="http://schemas.openxmlformats.org/officeDocument/2006/relationships/tags" Target="../tags/tag1104.xml"/><Relationship Id="rId4" Type="http://schemas.openxmlformats.org/officeDocument/2006/relationships/tags" Target="../tags/tag1089.xml"/><Relationship Id="rId9" Type="http://schemas.openxmlformats.org/officeDocument/2006/relationships/tags" Target="../tags/tag1094.xml"/><Relationship Id="rId14" Type="http://schemas.openxmlformats.org/officeDocument/2006/relationships/tags" Target="../tags/tag109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tags" Target="../tags/tag1107.xml"/><Relationship Id="rId7" Type="http://schemas.openxmlformats.org/officeDocument/2006/relationships/audio" Target="../media/audio1.wav"/><Relationship Id="rId2" Type="http://schemas.openxmlformats.org/officeDocument/2006/relationships/tags" Target="../tags/tag1106.xml"/><Relationship Id="rId1" Type="http://schemas.openxmlformats.org/officeDocument/2006/relationships/tags" Target="../tags/tag110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09.xml"/><Relationship Id="rId4" Type="http://schemas.openxmlformats.org/officeDocument/2006/relationships/tags" Target="../tags/tag110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112.xml"/><Relationship Id="rId7" Type="http://schemas.openxmlformats.org/officeDocument/2006/relationships/tags" Target="../tags/tag1116.xml"/><Relationship Id="rId2" Type="http://schemas.openxmlformats.org/officeDocument/2006/relationships/tags" Target="../tags/tag1111.xml"/><Relationship Id="rId1" Type="http://schemas.openxmlformats.org/officeDocument/2006/relationships/tags" Target="../tags/tag1110.xml"/><Relationship Id="rId6" Type="http://schemas.openxmlformats.org/officeDocument/2006/relationships/tags" Target="../tags/tag1115.xml"/><Relationship Id="rId11" Type="http://schemas.openxmlformats.org/officeDocument/2006/relationships/image" Target="../media/image39.jpeg"/><Relationship Id="rId5" Type="http://schemas.openxmlformats.org/officeDocument/2006/relationships/tags" Target="../tags/tag1114.xml"/><Relationship Id="rId10" Type="http://schemas.openxmlformats.org/officeDocument/2006/relationships/image" Target="../media/image38.jpeg"/><Relationship Id="rId4" Type="http://schemas.openxmlformats.org/officeDocument/2006/relationships/tags" Target="../tags/tag1113.xml"/><Relationship Id="rId9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tags" Target="../tags/tag1124.xml"/><Relationship Id="rId13" Type="http://schemas.openxmlformats.org/officeDocument/2006/relationships/tags" Target="../tags/tag1129.xml"/><Relationship Id="rId18" Type="http://schemas.openxmlformats.org/officeDocument/2006/relationships/image" Target="../media/image40.jpeg"/><Relationship Id="rId3" Type="http://schemas.openxmlformats.org/officeDocument/2006/relationships/tags" Target="../tags/tag1119.xml"/><Relationship Id="rId7" Type="http://schemas.openxmlformats.org/officeDocument/2006/relationships/tags" Target="../tags/tag1123.xml"/><Relationship Id="rId12" Type="http://schemas.openxmlformats.org/officeDocument/2006/relationships/tags" Target="../tags/tag1128.xml"/><Relationship Id="rId17" Type="http://schemas.openxmlformats.org/officeDocument/2006/relationships/audio" Target="../media/audio1.wav"/><Relationship Id="rId2" Type="http://schemas.openxmlformats.org/officeDocument/2006/relationships/tags" Target="../tags/tag1118.xml"/><Relationship Id="rId16" Type="http://schemas.openxmlformats.org/officeDocument/2006/relationships/slideLayout" Target="../slideLayouts/slideLayout7.xml"/><Relationship Id="rId1" Type="http://schemas.openxmlformats.org/officeDocument/2006/relationships/tags" Target="../tags/tag1117.xml"/><Relationship Id="rId6" Type="http://schemas.openxmlformats.org/officeDocument/2006/relationships/tags" Target="../tags/tag1122.xml"/><Relationship Id="rId11" Type="http://schemas.openxmlformats.org/officeDocument/2006/relationships/tags" Target="../tags/tag1127.xml"/><Relationship Id="rId5" Type="http://schemas.openxmlformats.org/officeDocument/2006/relationships/tags" Target="../tags/tag1121.xml"/><Relationship Id="rId15" Type="http://schemas.openxmlformats.org/officeDocument/2006/relationships/tags" Target="../tags/tag1131.xml"/><Relationship Id="rId10" Type="http://schemas.openxmlformats.org/officeDocument/2006/relationships/tags" Target="../tags/tag1126.xml"/><Relationship Id="rId4" Type="http://schemas.openxmlformats.org/officeDocument/2006/relationships/tags" Target="../tags/tag1120.xml"/><Relationship Id="rId9" Type="http://schemas.openxmlformats.org/officeDocument/2006/relationships/tags" Target="../tags/tag1125.xml"/><Relationship Id="rId14" Type="http://schemas.openxmlformats.org/officeDocument/2006/relationships/tags" Target="../tags/tag1130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tags" Target="../tags/tag1139.xml"/><Relationship Id="rId13" Type="http://schemas.openxmlformats.org/officeDocument/2006/relationships/tags" Target="../tags/tag1144.xml"/><Relationship Id="rId18" Type="http://schemas.openxmlformats.org/officeDocument/2006/relationships/tags" Target="../tags/tag1149.xml"/><Relationship Id="rId3" Type="http://schemas.openxmlformats.org/officeDocument/2006/relationships/tags" Target="../tags/tag1134.xml"/><Relationship Id="rId21" Type="http://schemas.openxmlformats.org/officeDocument/2006/relationships/tags" Target="../tags/tag1152.xml"/><Relationship Id="rId7" Type="http://schemas.openxmlformats.org/officeDocument/2006/relationships/tags" Target="../tags/tag1138.xml"/><Relationship Id="rId12" Type="http://schemas.openxmlformats.org/officeDocument/2006/relationships/tags" Target="../tags/tag1143.xml"/><Relationship Id="rId17" Type="http://schemas.openxmlformats.org/officeDocument/2006/relationships/tags" Target="../tags/tag1148.xml"/><Relationship Id="rId2" Type="http://schemas.openxmlformats.org/officeDocument/2006/relationships/tags" Target="../tags/tag1133.xml"/><Relationship Id="rId16" Type="http://schemas.openxmlformats.org/officeDocument/2006/relationships/tags" Target="../tags/tag1147.xml"/><Relationship Id="rId20" Type="http://schemas.openxmlformats.org/officeDocument/2006/relationships/tags" Target="../tags/tag1151.xml"/><Relationship Id="rId1" Type="http://schemas.openxmlformats.org/officeDocument/2006/relationships/tags" Target="../tags/tag1132.xml"/><Relationship Id="rId6" Type="http://schemas.openxmlformats.org/officeDocument/2006/relationships/tags" Target="../tags/tag1137.xml"/><Relationship Id="rId11" Type="http://schemas.openxmlformats.org/officeDocument/2006/relationships/tags" Target="../tags/tag1142.xml"/><Relationship Id="rId24" Type="http://schemas.openxmlformats.org/officeDocument/2006/relationships/audio" Target="../media/audio1.wav"/><Relationship Id="rId5" Type="http://schemas.openxmlformats.org/officeDocument/2006/relationships/tags" Target="../tags/tag1136.xml"/><Relationship Id="rId15" Type="http://schemas.openxmlformats.org/officeDocument/2006/relationships/tags" Target="../tags/tag1146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1141.xml"/><Relationship Id="rId19" Type="http://schemas.openxmlformats.org/officeDocument/2006/relationships/tags" Target="../tags/tag1150.xml"/><Relationship Id="rId4" Type="http://schemas.openxmlformats.org/officeDocument/2006/relationships/tags" Target="../tags/tag1135.xml"/><Relationship Id="rId9" Type="http://schemas.openxmlformats.org/officeDocument/2006/relationships/tags" Target="../tags/tag1140.xml"/><Relationship Id="rId14" Type="http://schemas.openxmlformats.org/officeDocument/2006/relationships/tags" Target="../tags/tag1145.xml"/><Relationship Id="rId22" Type="http://schemas.openxmlformats.org/officeDocument/2006/relationships/tags" Target="../tags/tag115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tags" Target="../tags/tag1156.xml"/><Relationship Id="rId2" Type="http://schemas.openxmlformats.org/officeDocument/2006/relationships/tags" Target="../tags/tag1155.xml"/><Relationship Id="rId1" Type="http://schemas.openxmlformats.org/officeDocument/2006/relationships/tags" Target="../tags/tag1154.xml"/><Relationship Id="rId6" Type="http://schemas.openxmlformats.org/officeDocument/2006/relationships/image" Target="../media/image37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59.xml"/><Relationship Id="rId2" Type="http://schemas.openxmlformats.org/officeDocument/2006/relationships/tags" Target="../tags/tag658.xml"/><Relationship Id="rId1" Type="http://schemas.openxmlformats.org/officeDocument/2006/relationships/tags" Target="../tags/tag657.xml"/><Relationship Id="rId6" Type="http://schemas.openxmlformats.org/officeDocument/2006/relationships/image" Target="../media/image15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tags" Target="../tags/tag1164.xml"/><Relationship Id="rId3" Type="http://schemas.openxmlformats.org/officeDocument/2006/relationships/tags" Target="../tags/tag1159.xml"/><Relationship Id="rId7" Type="http://schemas.openxmlformats.org/officeDocument/2006/relationships/tags" Target="../tags/tag1163.xml"/><Relationship Id="rId2" Type="http://schemas.openxmlformats.org/officeDocument/2006/relationships/tags" Target="../tags/tag1158.xml"/><Relationship Id="rId1" Type="http://schemas.openxmlformats.org/officeDocument/2006/relationships/tags" Target="../tags/tag1157.xml"/><Relationship Id="rId6" Type="http://schemas.openxmlformats.org/officeDocument/2006/relationships/tags" Target="../tags/tag1162.xml"/><Relationship Id="rId5" Type="http://schemas.openxmlformats.org/officeDocument/2006/relationships/tags" Target="../tags/tag1161.xml"/><Relationship Id="rId10" Type="http://schemas.openxmlformats.org/officeDocument/2006/relationships/audio" Target="../media/audio1.wav"/><Relationship Id="rId4" Type="http://schemas.openxmlformats.org/officeDocument/2006/relationships/tags" Target="../tags/tag1160.xml"/><Relationship Id="rId9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tags" Target="../tags/tag1172.xml"/><Relationship Id="rId3" Type="http://schemas.openxmlformats.org/officeDocument/2006/relationships/tags" Target="../tags/tag1167.xml"/><Relationship Id="rId7" Type="http://schemas.openxmlformats.org/officeDocument/2006/relationships/tags" Target="../tags/tag1171.xml"/><Relationship Id="rId2" Type="http://schemas.openxmlformats.org/officeDocument/2006/relationships/tags" Target="../tags/tag1166.xml"/><Relationship Id="rId1" Type="http://schemas.openxmlformats.org/officeDocument/2006/relationships/tags" Target="../tags/tag1165.xml"/><Relationship Id="rId6" Type="http://schemas.openxmlformats.org/officeDocument/2006/relationships/tags" Target="../tags/tag1170.xml"/><Relationship Id="rId5" Type="http://schemas.openxmlformats.org/officeDocument/2006/relationships/tags" Target="../tags/tag1169.xml"/><Relationship Id="rId10" Type="http://schemas.openxmlformats.org/officeDocument/2006/relationships/audio" Target="../media/audio1.wav"/><Relationship Id="rId4" Type="http://schemas.openxmlformats.org/officeDocument/2006/relationships/tags" Target="../tags/tag1168.xml"/><Relationship Id="rId9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tags" Target="../tags/tag1175.xml"/><Relationship Id="rId7" Type="http://schemas.openxmlformats.org/officeDocument/2006/relationships/audio" Target="../media/audio1.wav"/><Relationship Id="rId2" Type="http://schemas.openxmlformats.org/officeDocument/2006/relationships/tags" Target="../tags/tag1174.xml"/><Relationship Id="rId1" Type="http://schemas.openxmlformats.org/officeDocument/2006/relationships/tags" Target="../tags/tag117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77.xml"/><Relationship Id="rId4" Type="http://schemas.openxmlformats.org/officeDocument/2006/relationships/tags" Target="../tags/tag1176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180.xml"/><Relationship Id="rId7" Type="http://schemas.openxmlformats.org/officeDocument/2006/relationships/tags" Target="../tags/tag1184.xml"/><Relationship Id="rId2" Type="http://schemas.openxmlformats.org/officeDocument/2006/relationships/tags" Target="../tags/tag1179.xml"/><Relationship Id="rId1" Type="http://schemas.openxmlformats.org/officeDocument/2006/relationships/tags" Target="../tags/tag1178.xml"/><Relationship Id="rId6" Type="http://schemas.openxmlformats.org/officeDocument/2006/relationships/tags" Target="../tags/tag1183.xml"/><Relationship Id="rId5" Type="http://schemas.openxmlformats.org/officeDocument/2006/relationships/tags" Target="../tags/tag1182.xml"/><Relationship Id="rId4" Type="http://schemas.openxmlformats.org/officeDocument/2006/relationships/tags" Target="../tags/tag1181.xml"/><Relationship Id="rId9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tags" Target="../tags/tag1187.xml"/><Relationship Id="rId7" Type="http://schemas.openxmlformats.org/officeDocument/2006/relationships/image" Target="../media/image36.jpeg"/><Relationship Id="rId2" Type="http://schemas.openxmlformats.org/officeDocument/2006/relationships/tags" Target="../tags/tag1186.xml"/><Relationship Id="rId1" Type="http://schemas.openxmlformats.org/officeDocument/2006/relationships/tags" Target="../tags/tag1185.xml"/><Relationship Id="rId6" Type="http://schemas.openxmlformats.org/officeDocument/2006/relationships/audio" Target="../media/audio1.wav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8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191.xml"/><Relationship Id="rId2" Type="http://schemas.openxmlformats.org/officeDocument/2006/relationships/tags" Target="../tags/tag1190.xml"/><Relationship Id="rId1" Type="http://schemas.openxmlformats.org/officeDocument/2006/relationships/tags" Target="../tags/tag1189.xml"/><Relationship Id="rId6" Type="http://schemas.openxmlformats.org/officeDocument/2006/relationships/image" Target="../media/image41.gif"/><Relationship Id="rId5" Type="http://schemas.openxmlformats.org/officeDocument/2006/relationships/image" Target="../media/image35.jpeg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193.xml"/><Relationship Id="rId1" Type="http://schemas.openxmlformats.org/officeDocument/2006/relationships/tags" Target="../tags/tag1192.xml"/><Relationship Id="rId4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tags" Target="../tags/tag1196.xml"/><Relationship Id="rId7" Type="http://schemas.openxmlformats.org/officeDocument/2006/relationships/image" Target="../media/image42.jpeg"/><Relationship Id="rId2" Type="http://schemas.openxmlformats.org/officeDocument/2006/relationships/tags" Target="../tags/tag1195.xml"/><Relationship Id="rId1" Type="http://schemas.openxmlformats.org/officeDocument/2006/relationships/tags" Target="../tags/tag1194.xml"/><Relationship Id="rId6" Type="http://schemas.openxmlformats.org/officeDocument/2006/relationships/hyperlink" Target="http://b24.photo.store.qq.com/http_imgload.cgi?/rurl4_b=f52733238bc189dd92eac1a168c98ddf1edbe621ebc673c0483c31b67b74698d4f4b7bd7c584676136349fd258a97695462c50ffe7f7f02409e80f8a0464720a3904da6f7b3ebe95ed13f64f887f1d8f96b9f830&amp;a=29&amp;b=24" TargetMode="External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tags" Target="../tags/tag1199.xml"/><Relationship Id="rId7" Type="http://schemas.openxmlformats.org/officeDocument/2006/relationships/audio" Target="../media/audio1.wav"/><Relationship Id="rId2" Type="http://schemas.openxmlformats.org/officeDocument/2006/relationships/tags" Target="../tags/tag1198.xml"/><Relationship Id="rId1" Type="http://schemas.openxmlformats.org/officeDocument/2006/relationships/tags" Target="../tags/tag1197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201.xml"/><Relationship Id="rId4" Type="http://schemas.openxmlformats.org/officeDocument/2006/relationships/tags" Target="../tags/tag1200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tags" Target="../tags/tag1209.xml"/><Relationship Id="rId3" Type="http://schemas.openxmlformats.org/officeDocument/2006/relationships/tags" Target="../tags/tag1204.xml"/><Relationship Id="rId7" Type="http://schemas.openxmlformats.org/officeDocument/2006/relationships/tags" Target="../tags/tag1208.xml"/><Relationship Id="rId12" Type="http://schemas.openxmlformats.org/officeDocument/2006/relationships/slide" Target="slide14.xml"/><Relationship Id="rId2" Type="http://schemas.openxmlformats.org/officeDocument/2006/relationships/tags" Target="../tags/tag1203.xml"/><Relationship Id="rId1" Type="http://schemas.openxmlformats.org/officeDocument/2006/relationships/tags" Target="../tags/tag1202.xml"/><Relationship Id="rId6" Type="http://schemas.openxmlformats.org/officeDocument/2006/relationships/tags" Target="../tags/tag1207.xml"/><Relationship Id="rId11" Type="http://schemas.openxmlformats.org/officeDocument/2006/relationships/audio" Target="../media/audio1.wav"/><Relationship Id="rId5" Type="http://schemas.openxmlformats.org/officeDocument/2006/relationships/tags" Target="../tags/tag120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205.xml"/><Relationship Id="rId9" Type="http://schemas.openxmlformats.org/officeDocument/2006/relationships/tags" Target="../tags/tag12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667.xml"/><Relationship Id="rId3" Type="http://schemas.openxmlformats.org/officeDocument/2006/relationships/tags" Target="../tags/tag662.xml"/><Relationship Id="rId7" Type="http://schemas.openxmlformats.org/officeDocument/2006/relationships/tags" Target="../tags/tag666.xml"/><Relationship Id="rId12" Type="http://schemas.openxmlformats.org/officeDocument/2006/relationships/image" Target="../media/image9.gif"/><Relationship Id="rId2" Type="http://schemas.openxmlformats.org/officeDocument/2006/relationships/tags" Target="../tags/tag661.xml"/><Relationship Id="rId1" Type="http://schemas.openxmlformats.org/officeDocument/2006/relationships/tags" Target="../tags/tag660.xml"/><Relationship Id="rId6" Type="http://schemas.openxmlformats.org/officeDocument/2006/relationships/tags" Target="../tags/tag665.xml"/><Relationship Id="rId11" Type="http://schemas.openxmlformats.org/officeDocument/2006/relationships/audio" Target="../media/audio1.wav"/><Relationship Id="rId5" Type="http://schemas.openxmlformats.org/officeDocument/2006/relationships/tags" Target="../tags/tag664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663.xml"/><Relationship Id="rId9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121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12.xml"/><Relationship Id="rId1" Type="http://schemas.openxmlformats.org/officeDocument/2006/relationships/tags" Target="../tags/tag1211.xml"/><Relationship Id="rId6" Type="http://schemas.openxmlformats.org/officeDocument/2006/relationships/tags" Target="../tags/tag1216.xml"/><Relationship Id="rId5" Type="http://schemas.openxmlformats.org/officeDocument/2006/relationships/tags" Target="../tags/tag1215.xml"/><Relationship Id="rId4" Type="http://schemas.openxmlformats.org/officeDocument/2006/relationships/tags" Target="../tags/tag1214.xml"/><Relationship Id="rId9" Type="http://schemas.openxmlformats.org/officeDocument/2006/relationships/slide" Target="slide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18.xml"/><Relationship Id="rId1" Type="http://schemas.openxmlformats.org/officeDocument/2006/relationships/tags" Target="../tags/tag1217.xml"/><Relationship Id="rId4" Type="http://schemas.openxmlformats.org/officeDocument/2006/relationships/audio" Target="../media/audio1.wav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122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221.xml"/><Relationship Id="rId7" Type="http://schemas.openxmlformats.org/officeDocument/2006/relationships/tags" Target="../tags/tag1225.xml"/><Relationship Id="rId12" Type="http://schemas.openxmlformats.org/officeDocument/2006/relationships/tags" Target="../tags/tag1230.xml"/><Relationship Id="rId2" Type="http://schemas.openxmlformats.org/officeDocument/2006/relationships/tags" Target="../tags/tag1220.xml"/><Relationship Id="rId1" Type="http://schemas.openxmlformats.org/officeDocument/2006/relationships/tags" Target="../tags/tag1219.xml"/><Relationship Id="rId6" Type="http://schemas.openxmlformats.org/officeDocument/2006/relationships/tags" Target="../tags/tag1224.xml"/><Relationship Id="rId11" Type="http://schemas.openxmlformats.org/officeDocument/2006/relationships/tags" Target="../tags/tag1229.xml"/><Relationship Id="rId5" Type="http://schemas.openxmlformats.org/officeDocument/2006/relationships/tags" Target="../tags/tag1223.xml"/><Relationship Id="rId10" Type="http://schemas.openxmlformats.org/officeDocument/2006/relationships/tags" Target="../tags/tag1228.xml"/><Relationship Id="rId4" Type="http://schemas.openxmlformats.org/officeDocument/2006/relationships/tags" Target="../tags/tag1222.xml"/><Relationship Id="rId9" Type="http://schemas.openxmlformats.org/officeDocument/2006/relationships/tags" Target="../tags/tag1227.xml"/><Relationship Id="rId14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123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232.xml"/><Relationship Id="rId1" Type="http://schemas.openxmlformats.org/officeDocument/2006/relationships/tags" Target="../tags/tag1231.xml"/><Relationship Id="rId6" Type="http://schemas.openxmlformats.org/officeDocument/2006/relationships/tags" Target="../tags/tag1236.xml"/><Relationship Id="rId5" Type="http://schemas.openxmlformats.org/officeDocument/2006/relationships/tags" Target="../tags/tag1235.xml"/><Relationship Id="rId4" Type="http://schemas.openxmlformats.org/officeDocument/2006/relationships/tags" Target="../tags/tag123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38.xml"/><Relationship Id="rId1" Type="http://schemas.openxmlformats.org/officeDocument/2006/relationships/tags" Target="../tags/tag1237.xml"/><Relationship Id="rId4" Type="http://schemas.openxmlformats.org/officeDocument/2006/relationships/audio" Target="../media/audio1.wav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tags" Target="../tags/tag1246.xml"/><Relationship Id="rId3" Type="http://schemas.openxmlformats.org/officeDocument/2006/relationships/tags" Target="../tags/tag1241.xml"/><Relationship Id="rId7" Type="http://schemas.openxmlformats.org/officeDocument/2006/relationships/tags" Target="../tags/tag1245.xml"/><Relationship Id="rId2" Type="http://schemas.openxmlformats.org/officeDocument/2006/relationships/tags" Target="../tags/tag1240.xml"/><Relationship Id="rId1" Type="http://schemas.openxmlformats.org/officeDocument/2006/relationships/tags" Target="../tags/tag1239.xml"/><Relationship Id="rId6" Type="http://schemas.openxmlformats.org/officeDocument/2006/relationships/tags" Target="../tags/tag1244.xml"/><Relationship Id="rId5" Type="http://schemas.openxmlformats.org/officeDocument/2006/relationships/tags" Target="../tags/tag1243.xml"/><Relationship Id="rId10" Type="http://schemas.openxmlformats.org/officeDocument/2006/relationships/audio" Target="../media/audio1.wav"/><Relationship Id="rId4" Type="http://schemas.openxmlformats.org/officeDocument/2006/relationships/tags" Target="../tags/tag1242.xml"/><Relationship Id="rId9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124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48.xml"/><Relationship Id="rId1" Type="http://schemas.openxmlformats.org/officeDocument/2006/relationships/tags" Target="../tags/tag1247.xml"/><Relationship Id="rId6" Type="http://schemas.openxmlformats.org/officeDocument/2006/relationships/tags" Target="../tags/tag1252.xml"/><Relationship Id="rId5" Type="http://schemas.openxmlformats.org/officeDocument/2006/relationships/tags" Target="../tags/tag1251.xml"/><Relationship Id="rId4" Type="http://schemas.openxmlformats.org/officeDocument/2006/relationships/tags" Target="../tags/tag1250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125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54.xml"/><Relationship Id="rId1" Type="http://schemas.openxmlformats.org/officeDocument/2006/relationships/tags" Target="../tags/tag1253.xml"/><Relationship Id="rId6" Type="http://schemas.openxmlformats.org/officeDocument/2006/relationships/tags" Target="../tags/tag1258.xml"/><Relationship Id="rId5" Type="http://schemas.openxmlformats.org/officeDocument/2006/relationships/tags" Target="../tags/tag1257.xml"/><Relationship Id="rId4" Type="http://schemas.openxmlformats.org/officeDocument/2006/relationships/tags" Target="../tags/tag1256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60.xml"/><Relationship Id="rId1" Type="http://schemas.openxmlformats.org/officeDocument/2006/relationships/tags" Target="../tags/tag1259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678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673.xml"/><Relationship Id="rId7" Type="http://schemas.openxmlformats.org/officeDocument/2006/relationships/tags" Target="../tags/tag677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672.xml"/><Relationship Id="rId1" Type="http://schemas.openxmlformats.org/officeDocument/2006/relationships/tags" Target="../tags/tag671.xml"/><Relationship Id="rId6" Type="http://schemas.openxmlformats.org/officeDocument/2006/relationships/tags" Target="../tags/tag676.xml"/><Relationship Id="rId11" Type="http://schemas.openxmlformats.org/officeDocument/2006/relationships/tags" Target="../tags/tag681.xml"/><Relationship Id="rId5" Type="http://schemas.openxmlformats.org/officeDocument/2006/relationships/tags" Target="../tags/tag675.xml"/><Relationship Id="rId15" Type="http://schemas.openxmlformats.org/officeDocument/2006/relationships/image" Target="../media/image9.gif"/><Relationship Id="rId10" Type="http://schemas.openxmlformats.org/officeDocument/2006/relationships/tags" Target="../tags/tag680.xml"/><Relationship Id="rId4" Type="http://schemas.openxmlformats.org/officeDocument/2006/relationships/tags" Target="../tags/tag674.xml"/><Relationship Id="rId9" Type="http://schemas.openxmlformats.org/officeDocument/2006/relationships/tags" Target="../tags/tag679.xml"/><Relationship Id="rId1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87.xml"/><Relationship Id="rId2" Type="http://schemas.openxmlformats.org/officeDocument/2006/relationships/tags" Target="../tags/tag686.xml"/><Relationship Id="rId1" Type="http://schemas.openxmlformats.org/officeDocument/2006/relationships/tags" Target="../tags/tag685.xml"/><Relationship Id="rId6" Type="http://schemas.openxmlformats.org/officeDocument/2006/relationships/image" Target="../media/image16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audio1.wav"/><Relationship Id="rId3" Type="http://schemas.openxmlformats.org/officeDocument/2006/relationships/tags" Target="../tags/tag690.xml"/><Relationship Id="rId7" Type="http://schemas.openxmlformats.org/officeDocument/2006/relationships/slideLayout" Target="../slideLayouts/slideLayout53.xml"/><Relationship Id="rId2" Type="http://schemas.openxmlformats.org/officeDocument/2006/relationships/tags" Target="../tags/tag689.xml"/><Relationship Id="rId1" Type="http://schemas.openxmlformats.org/officeDocument/2006/relationships/tags" Target="../tags/tag688.xml"/><Relationship Id="rId6" Type="http://schemas.openxmlformats.org/officeDocument/2006/relationships/tags" Target="../tags/tag693.xml"/><Relationship Id="rId5" Type="http://schemas.openxmlformats.org/officeDocument/2006/relationships/tags" Target="../tags/tag692.xml"/><Relationship Id="rId4" Type="http://schemas.openxmlformats.org/officeDocument/2006/relationships/tags" Target="../tags/tag691.xml"/><Relationship Id="rId9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矩形 21505"/>
          <p:cNvSpPr/>
          <p:nvPr>
            <p:custDataLst>
              <p:tags r:id="rId1"/>
            </p:custDataLst>
          </p:nvPr>
        </p:nvSpPr>
        <p:spPr>
          <a:xfrm>
            <a:off x="684213" y="188913"/>
            <a:ext cx="8153400" cy="503555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just" eaLnBrk="1" hangingPunct="1"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文言文翻译的采</a:t>
            </a:r>
            <a:r>
              <a:rPr kumimoji="1" lang="zh-CN" altLang="en-US" sz="36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分点主要涉及八个方面：</a:t>
            </a:r>
          </a:p>
          <a:p>
            <a:pPr marL="0" marR="0" lvl="0" indent="0" algn="just" eaLnBrk="1" hangingPunct="1"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、一词多义。</a:t>
            </a: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、词类活用。</a:t>
            </a:r>
          </a:p>
          <a:p>
            <a:pPr marL="0" marR="0" lvl="0" indent="0" algn="just" eaLnBrk="1" hangingPunct="1"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、古今异义。</a:t>
            </a: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、通假字。</a:t>
            </a:r>
          </a:p>
          <a:p>
            <a:pPr marL="0" marR="0" lvl="0" indent="0" algn="just" eaLnBrk="1" hangingPunct="1"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、重要虚词。</a:t>
            </a: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、特殊句式</a:t>
            </a:r>
          </a:p>
          <a:p>
            <a:pPr marL="0" marR="0" lvl="0" indent="0" algn="just" eaLnBrk="1" hangingPunct="1">
              <a:spcBef>
                <a:spcPct val="50000"/>
              </a:spcBef>
            </a:pP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7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、固定结构　　</a:t>
            </a:r>
            <a:r>
              <a:rPr kumimoji="1" lang="en-US" altLang="zh-CN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8</a:t>
            </a:r>
            <a:r>
              <a:rPr kumimoji="1" lang="zh-CN" altLang="en-US" sz="4800" b="1" dirty="0">
                <a:solidFill>
                  <a:srgbClr val="333399"/>
                </a:solidFill>
                <a:latin typeface="黑体" pitchFamily="49" charset="-122"/>
                <a:ea typeface="黑体" pitchFamily="49" charset="-122"/>
              </a:rPr>
              <a:t>、单音节词</a:t>
            </a:r>
            <a:endParaRPr kumimoji="1" lang="zh-CN" altLang="en-US" sz="48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3" descr="天涯海角"/>
          <p:cNvSpPr/>
          <p:nvPr>
            <p:custDataLst>
              <p:tags r:id="rId1"/>
            </p:custDataLst>
          </p:nvPr>
        </p:nvSpPr>
        <p:spPr>
          <a:xfrm>
            <a:off x="914400" y="-41275"/>
            <a:ext cx="2286000" cy="1752600"/>
          </a:xfrm>
          <a:prstGeom prst="horizontalScroll">
            <a:avLst>
              <a:gd name="adj" fmla="val 16458"/>
            </a:avLst>
          </a:prstGeom>
          <a:blipFill rotWithShape="0">
            <a:blip r:embed="rId14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文言翻译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的原则</a:t>
            </a:r>
          </a:p>
        </p:txBody>
      </p:sp>
      <p:sp>
        <p:nvSpPr>
          <p:cNvPr id="31747" name="Text Box 4"/>
          <p:cNvSpPr/>
          <p:nvPr>
            <p:custDataLst>
              <p:tags r:id="rId2"/>
            </p:custDataLst>
          </p:nvPr>
        </p:nvSpPr>
        <p:spPr>
          <a:xfrm>
            <a:off x="3836988" y="457200"/>
            <a:ext cx="4673600" cy="70802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4000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直译为主  意译为辅 </a:t>
            </a:r>
          </a:p>
        </p:txBody>
      </p:sp>
      <p:sp>
        <p:nvSpPr>
          <p:cNvPr id="31748" name="Text Box 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4800" y="5486400"/>
            <a:ext cx="8534400" cy="1077913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eaLnBrk="1" hangingPunct="1"/>
            <a:r>
              <a:rPr kumimoji="1" lang="zh-CN" altLang="en-US" sz="3200" b="1">
                <a:solidFill>
                  <a:srgbClr val="FF0000"/>
                </a:solidFill>
                <a:latin typeface="Times New Roman" pitchFamily="18" charset="0"/>
              </a:rPr>
              <a:t>从高考的特点与考查要达到的目的看，文言文翻译：</a:t>
            </a:r>
            <a:r>
              <a:rPr kumimoji="1" lang="zh-CN" altLang="en-US" sz="3200" b="1">
                <a:solidFill>
                  <a:srgbClr val="0E1E20"/>
                </a:solidFill>
                <a:latin typeface="Times New Roman" pitchFamily="18" charset="0"/>
              </a:rPr>
              <a:t>直译为主，意译为辅，</a:t>
            </a:r>
            <a:r>
              <a:rPr kumimoji="1" lang="zh-CN" altLang="en-US" sz="3200" b="1">
                <a:solidFill>
                  <a:srgbClr val="003300"/>
                </a:solidFill>
                <a:latin typeface="Times New Roman" pitchFamily="18" charset="0"/>
              </a:rPr>
              <a:t>直译不便用意译。</a:t>
            </a:r>
          </a:p>
        </p:txBody>
      </p:sp>
      <p:sp>
        <p:nvSpPr>
          <p:cNvPr id="31749" name="Text Box 6"/>
          <p:cNvSpPr/>
          <p:nvPr>
            <p:custDataLst>
              <p:tags r:id="rId4"/>
            </p:custDataLst>
          </p:nvPr>
        </p:nvSpPr>
        <p:spPr>
          <a:xfrm>
            <a:off x="381000" y="1644650"/>
            <a:ext cx="84582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原文：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项王、项伯东向坐；亚父南向坐，</a:t>
            </a:r>
            <a:r>
              <a:rPr kumimoji="1" lang="en-US" altLang="zh-CN" sz="2800" b="1">
                <a:latin typeface="Times New Roman" pitchFamily="18" charset="0"/>
                <a:ea typeface="宋体" pitchFamily="2" charset="-122"/>
              </a:rPr>
              <a:t>——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亚父者，范增也；沛公北向坐；张良西向侍。 </a:t>
            </a:r>
          </a:p>
        </p:txBody>
      </p:sp>
      <p:sp>
        <p:nvSpPr>
          <p:cNvPr id="31750" name="Text Box 7"/>
          <p:cNvSpPr/>
          <p:nvPr>
            <p:custDataLst>
              <p:tags r:id="rId5"/>
            </p:custDataLst>
          </p:nvPr>
        </p:nvSpPr>
        <p:spPr>
          <a:xfrm>
            <a:off x="381000" y="2498725"/>
            <a:ext cx="830580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直译</a:t>
            </a: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kumimoji="1" lang="zh-CN" altLang="en-US" sz="3600" b="1">
                <a:solidFill>
                  <a:srgbClr val="660066"/>
                </a:solidFill>
                <a:latin typeface="Times New Roman" pitchFamily="18" charset="0"/>
                <a:ea typeface="宋体" pitchFamily="2" charset="-122"/>
              </a:rPr>
              <a:t>  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项王、项伯</a:t>
            </a:r>
            <a:r>
              <a:rPr kumimoji="1" lang="zh-CN" altLang="en-US" sz="2400" b="1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面向东坐着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；亚父</a:t>
            </a:r>
            <a:r>
              <a:rPr kumimoji="1" lang="zh-CN" altLang="en-US" sz="2400" b="1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面向南坐着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亚父是范增；沛公</a:t>
            </a:r>
            <a:r>
              <a:rPr kumimoji="1" lang="zh-CN" altLang="en-US" sz="2400" b="1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面向北坐着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；张良</a:t>
            </a:r>
            <a:r>
              <a:rPr kumimoji="1" lang="zh-CN" altLang="en-US" sz="2400" b="1">
                <a:solidFill>
                  <a:srgbClr val="A50021"/>
                </a:solidFill>
                <a:latin typeface="Times New Roman" pitchFamily="18" charset="0"/>
                <a:ea typeface="宋体" pitchFamily="2" charset="-122"/>
              </a:rPr>
              <a:t>面向西侍坐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。 </a:t>
            </a:r>
          </a:p>
        </p:txBody>
      </p:sp>
      <p:sp>
        <p:nvSpPr>
          <p:cNvPr id="31751" name="Text Box 8"/>
          <p:cNvSpPr/>
          <p:nvPr>
            <p:custDataLst>
              <p:tags r:id="rId6"/>
            </p:custDataLst>
          </p:nvPr>
        </p:nvSpPr>
        <p:spPr>
          <a:xfrm>
            <a:off x="381000" y="3413125"/>
            <a:ext cx="8305800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意译  </a:t>
            </a:r>
            <a:r>
              <a:rPr kumimoji="1" lang="zh-CN" altLang="en-US" sz="3600" b="1">
                <a:solidFill>
                  <a:srgbClr val="660066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项王、项伯</a:t>
            </a: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坐在西面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；亚父</a:t>
            </a: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坐在北面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，</a:t>
            </a:r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——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亚父就是范增；沛公</a:t>
            </a: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坐在南面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；张良</a:t>
            </a: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陪同坐在东面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。 </a:t>
            </a:r>
          </a:p>
        </p:txBody>
      </p:sp>
      <p:sp>
        <p:nvSpPr>
          <p:cNvPr id="31752" name="Text Box 4"/>
          <p:cNvSpPr/>
          <p:nvPr>
            <p:custDataLst>
              <p:tags r:id="rId7"/>
            </p:custDataLst>
          </p:nvPr>
        </p:nvSpPr>
        <p:spPr>
          <a:xfrm>
            <a:off x="3810000" y="457200"/>
            <a:ext cx="4673600" cy="70802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直译为主  意译为辅 </a:t>
            </a:r>
          </a:p>
        </p:txBody>
      </p:sp>
      <p:sp>
        <p:nvSpPr>
          <p:cNvPr id="31753" name="Text Box 2"/>
          <p:cNvSpPr/>
          <p:nvPr>
            <p:custDataLst>
              <p:tags r:id="rId8"/>
            </p:custDataLst>
          </p:nvPr>
        </p:nvSpPr>
        <p:spPr>
          <a:xfrm>
            <a:off x="287338" y="4419600"/>
            <a:ext cx="7027862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例：衡</a:t>
            </a:r>
            <a:r>
              <a:rPr kumimoji="1"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下车</a:t>
            </a: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，治威严。 </a:t>
            </a:r>
          </a:p>
        </p:txBody>
      </p:sp>
      <p:sp>
        <p:nvSpPr>
          <p:cNvPr id="31754" name="Text Box 3"/>
          <p:cNvSpPr/>
          <p:nvPr>
            <p:custDataLst>
              <p:tags r:id="rId9"/>
            </p:custDataLst>
          </p:nvPr>
        </p:nvSpPr>
        <p:spPr>
          <a:xfrm>
            <a:off x="3581400" y="4419600"/>
            <a:ext cx="5181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直译：张衡</a:t>
            </a:r>
            <a:r>
              <a:rPr kumimoji="1"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走下车子</a:t>
            </a: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， 就树立威信。  </a:t>
            </a:r>
          </a:p>
        </p:txBody>
      </p:sp>
      <p:sp>
        <p:nvSpPr>
          <p:cNvPr id="31755" name="Text Box 4"/>
          <p:cNvSpPr/>
          <p:nvPr>
            <p:custDataLst>
              <p:tags r:id="rId10"/>
            </p:custDataLst>
          </p:nvPr>
        </p:nvSpPr>
        <p:spPr>
          <a:xfrm>
            <a:off x="914400" y="4953000"/>
            <a:ext cx="31496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kumimoji="1"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下车</a:t>
            </a: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：到任</a:t>
            </a:r>
            <a:r>
              <a:rPr kumimoji="1" lang="en-US" altLang="zh-CN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) </a:t>
            </a:r>
          </a:p>
        </p:txBody>
      </p:sp>
      <p:sp>
        <p:nvSpPr>
          <p:cNvPr id="31756" name="Rectangle 5"/>
          <p:cNvSpPr/>
          <p:nvPr>
            <p:custDataLst>
              <p:tags r:id="rId11"/>
            </p:custDataLst>
          </p:nvPr>
        </p:nvSpPr>
        <p:spPr>
          <a:xfrm>
            <a:off x="3581400" y="4953000"/>
            <a:ext cx="5105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意译：张衡</a:t>
            </a:r>
            <a:r>
              <a:rPr kumimoji="1" lang="zh-CN" altLang="en-US" sz="2400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一到任</a:t>
            </a:r>
            <a:r>
              <a:rPr kumimoji="1" lang="zh-CN" altLang="en-US" sz="2400" b="1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，就树立威信。</a:t>
            </a:r>
          </a:p>
        </p:txBody>
      </p:sp>
    </p:spTree>
  </p:cSld>
  <p:clrMapOvr>
    <a:masterClrMapping/>
  </p:clrMapOvr>
  <p:transition>
    <p:random/>
    <p:sndAc>
      <p:stSnd>
        <p:snd r:embed="rId1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9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53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1"/>
      <p:bldP spid="31750" grpId="2"/>
      <p:bldP spid="31751" grpId="3"/>
      <p:bldP spid="31753" grpId="4"/>
      <p:bldP spid="31754" grpId="5"/>
      <p:bldP spid="31755" grpId="6"/>
      <p:bldP spid="31756" grpId="7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花边18"/>
          <p:cNvPicPr/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342900" y="6354762"/>
            <a:ext cx="8458200" cy="3429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2771" name="Picture 3" descr="紫荆"/>
          <p:cNvPicPr/>
          <p:nvPr>
            <p:custDataLst>
              <p:tags r:id="rId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132638" y="4572000"/>
            <a:ext cx="2011362" cy="25146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2772" name="Rectangle 4"/>
          <p:cNvSpPr/>
          <p:nvPr>
            <p:custDataLst>
              <p:tags r:id="rId3"/>
            </p:custDataLst>
          </p:nvPr>
        </p:nvSpPr>
        <p:spPr>
          <a:xfrm>
            <a:off x="304800" y="1447800"/>
            <a:ext cx="77724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意译为辅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：在尊重原文的基础上，灵活地增减      内容，改变句式，使文意连贯。         </a:t>
            </a:r>
          </a:p>
        </p:txBody>
      </p:sp>
      <p:sp>
        <p:nvSpPr>
          <p:cNvPr id="32773" name="Rectangle 5"/>
          <p:cNvSpPr/>
          <p:nvPr>
            <p:custDataLst>
              <p:tags r:id="rId4"/>
            </p:custDataLst>
          </p:nvPr>
        </p:nvSpPr>
        <p:spPr>
          <a:xfrm>
            <a:off x="381000" y="2438400"/>
            <a:ext cx="5005388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例1：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视事</a:t>
            </a:r>
            <a:r>
              <a:rPr lang="zh-CN" altLang="en-US" sz="2800" b="1">
                <a:ea typeface="华文新魏" pitchFamily="2" charset="-122"/>
              </a:rPr>
              <a:t>三年，上书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乞骸骨。</a:t>
            </a:r>
          </a:p>
        </p:txBody>
      </p:sp>
      <p:sp>
        <p:nvSpPr>
          <p:cNvPr id="32774" name="Rectangle 6"/>
          <p:cNvSpPr/>
          <p:nvPr>
            <p:custDataLst>
              <p:tags r:id="rId5"/>
            </p:custDataLst>
          </p:nvPr>
        </p:nvSpPr>
        <p:spPr>
          <a:xfrm>
            <a:off x="304800" y="2909888"/>
            <a:ext cx="8839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张衡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到职工作</a:t>
            </a:r>
            <a:r>
              <a:rPr lang="zh-CN" altLang="en-US" sz="2800" b="1">
                <a:solidFill>
                  <a:schemeClr val="tx2"/>
                </a:solidFill>
                <a:ea typeface="华文新魏" pitchFamily="2" charset="-122"/>
              </a:rPr>
              <a:t>了三年，向朝廷上表章请求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告老还乡</a:t>
            </a:r>
            <a:r>
              <a:rPr lang="zh-CN" altLang="en-US" sz="2800" b="1">
                <a:ea typeface="华文新魏" pitchFamily="2" charset="-122"/>
              </a:rPr>
              <a:t>。</a:t>
            </a:r>
          </a:p>
        </p:txBody>
      </p:sp>
      <p:sp>
        <p:nvSpPr>
          <p:cNvPr id="32775" name="Rectangle 7"/>
          <p:cNvSpPr/>
          <p:nvPr>
            <p:custDataLst>
              <p:tags r:id="rId6"/>
            </p:custDataLst>
          </p:nvPr>
        </p:nvSpPr>
        <p:spPr>
          <a:xfrm>
            <a:off x="390525" y="3443288"/>
            <a:ext cx="87534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例2：乃使蒙恬北筑长城而守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樊篱</a:t>
            </a:r>
            <a:r>
              <a:rPr lang="zh-CN" altLang="en-US" sz="2800" b="1">
                <a:ea typeface="华文新魏" pitchFamily="2" charset="-122"/>
              </a:rPr>
              <a:t>，却匈奴七百余里。</a:t>
            </a:r>
          </a:p>
        </p:txBody>
      </p:sp>
      <p:sp>
        <p:nvSpPr>
          <p:cNvPr id="32776" name="Text Box 8"/>
          <p:cNvSpPr/>
          <p:nvPr>
            <p:custDataLst>
              <p:tags r:id="rId7"/>
            </p:custDataLst>
          </p:nvPr>
        </p:nvSpPr>
        <p:spPr>
          <a:xfrm>
            <a:off x="568325" y="3962400"/>
            <a:ext cx="800735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于是（又）派蒙恬到北方去修筑长城，守卫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边境</a:t>
            </a:r>
            <a:r>
              <a:rPr lang="zh-CN" altLang="en-US" sz="2800" b="1">
                <a:ea typeface="华文新魏" pitchFamily="2" charset="-122"/>
              </a:rPr>
              <a:t>，</a:t>
            </a:r>
          </a:p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击退匈奴七百多里。</a:t>
            </a:r>
          </a:p>
        </p:txBody>
      </p:sp>
      <p:sp>
        <p:nvSpPr>
          <p:cNvPr id="32777" name="Rectangle 9"/>
          <p:cNvSpPr/>
          <p:nvPr>
            <p:custDataLst>
              <p:tags r:id="rId8"/>
            </p:custDataLst>
          </p:nvPr>
        </p:nvSpPr>
        <p:spPr>
          <a:xfrm>
            <a:off x="457200" y="4800600"/>
            <a:ext cx="8229600" cy="1160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例3：有</a:t>
            </a: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席卷天下，包举宇内，囊括四海</a:t>
            </a:r>
            <a:r>
              <a:rPr lang="zh-CN" altLang="en-US" sz="2800" b="1">
                <a:ea typeface="华文新魏" pitchFamily="2" charset="-122"/>
              </a:rPr>
              <a:t>之意，</a:t>
            </a:r>
          </a:p>
          <a:p>
            <a:pPr marL="0" marR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ea typeface="华文新魏" pitchFamily="2" charset="-122"/>
              </a:rPr>
              <a:t>并吞八荒</a:t>
            </a:r>
            <a:r>
              <a:rPr lang="zh-CN" altLang="en-US" sz="2800" b="1">
                <a:ea typeface="华文新魏" pitchFamily="2" charset="-122"/>
              </a:rPr>
              <a:t>之心。</a:t>
            </a:r>
          </a:p>
        </p:txBody>
      </p:sp>
      <p:sp>
        <p:nvSpPr>
          <p:cNvPr id="32778" name="Text Box 10"/>
          <p:cNvSpPr/>
          <p:nvPr>
            <p:custDataLst>
              <p:tags r:id="rId9"/>
            </p:custDataLst>
          </p:nvPr>
        </p:nvSpPr>
        <p:spPr>
          <a:xfrm>
            <a:off x="914400" y="5867400"/>
            <a:ext cx="51625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华文新魏" pitchFamily="2" charset="-122"/>
              </a:rPr>
              <a:t>（秦孝公）有吞并天下的野心。</a:t>
            </a:r>
          </a:p>
        </p:txBody>
      </p:sp>
      <p:sp>
        <p:nvSpPr>
          <p:cNvPr id="32779" name="Text Box 3"/>
          <p:cNvSpPr/>
          <p:nvPr>
            <p:custDataLst>
              <p:tags r:id="rId10"/>
            </p:custDataLst>
          </p:nvPr>
        </p:nvSpPr>
        <p:spPr>
          <a:xfrm>
            <a:off x="304800" y="152400"/>
            <a:ext cx="697071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ea typeface="黑体" pitchFamily="49" charset="-122"/>
              </a:rPr>
              <a:t>文言文翻译的原则：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直译为主，意译为辅。</a:t>
            </a:r>
          </a:p>
        </p:txBody>
      </p:sp>
      <p:sp>
        <p:nvSpPr>
          <p:cNvPr id="32780" name="Text Box 4"/>
          <p:cNvSpPr/>
          <p:nvPr>
            <p:custDataLst>
              <p:tags r:id="rId11"/>
            </p:custDataLst>
          </p:nvPr>
        </p:nvSpPr>
        <p:spPr>
          <a:xfrm>
            <a:off x="228600" y="838200"/>
            <a:ext cx="80422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0000"/>
              <a:buFont typeface="Wingdings" pitchFamily="2" charset="2"/>
              <a:buChar char="l"/>
              <a:defRPr kumimoji="0" lang="zh-CN" altLang="en-US" sz="30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92150" indent="-34766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Char char="l"/>
              <a:defRPr kumimoji="0" lang="zh-CN" altLang="en-US" sz="26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987425" indent="-293688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itchFamily="2" charset="2"/>
              <a:buChar char="l"/>
              <a:defRPr kumimoji="0" lang="zh-CN" altLang="en-US" sz="23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281113" indent="-2921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1598613" indent="-315913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0558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5130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29702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427413" indent="-315913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直译为主</a:t>
            </a:r>
            <a:r>
              <a:rPr lang="zh-CN" altLang="en-US" sz="2800" b="1">
                <a:ea typeface="黑体" pitchFamily="49" charset="-122"/>
              </a:rPr>
              <a:t>：对原文逐字逐句对应翻译，字字落实。</a:t>
            </a:r>
          </a:p>
        </p:txBody>
      </p:sp>
    </p:spTree>
  </p:cSld>
  <p:clrMapOvr>
    <a:masterClrMapping/>
  </p:clrMapOvr>
  <p:transition>
    <p:random/>
    <p:sndAc>
      <p:stSnd>
        <p:snd r:embed="rId1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1"/>
      <p:bldP spid="32775" grpId="2"/>
      <p:bldP spid="32776" grpId="3"/>
      <p:bldP spid="32777" grpId="4"/>
      <p:bldP spid="32778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010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3795" name="Text Box 4"/>
          <p:cNvSpPr/>
          <p:nvPr>
            <p:custDataLst>
              <p:tags r:id="rId2"/>
            </p:custDataLst>
          </p:nvPr>
        </p:nvSpPr>
        <p:spPr>
          <a:xfrm>
            <a:off x="1219200" y="3387725"/>
            <a:ext cx="6781800" cy="110807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660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信     达     雅</a:t>
            </a:r>
          </a:p>
        </p:txBody>
      </p:sp>
      <p:sp>
        <p:nvSpPr>
          <p:cNvPr id="33796" name="矩形 2"/>
          <p:cNvSpPr/>
          <p:nvPr>
            <p:custDataLst>
              <p:tags r:id="rId3"/>
            </p:custDataLst>
          </p:nvPr>
        </p:nvSpPr>
        <p:spPr>
          <a:xfrm>
            <a:off x="2667000" y="1711325"/>
            <a:ext cx="3570288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u="sng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三条标准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3" descr="诚"/>
          <p:cNvSpPr/>
          <p:nvPr>
            <p:custDataLst>
              <p:tags r:id="rId1"/>
            </p:custDataLst>
          </p:nvPr>
        </p:nvSpPr>
        <p:spPr>
          <a:xfrm rot="21540000">
            <a:off x="2514600" y="1588"/>
            <a:ext cx="4495800" cy="1752600"/>
          </a:xfrm>
          <a:prstGeom prst="horizontalScroll">
            <a:avLst>
              <a:gd name="adj" fmla="val 16458"/>
            </a:avLst>
          </a:prstGeom>
          <a:blipFill rotWithShape="0">
            <a:blip r:embed="rId13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文言翻译的标准</a:t>
            </a:r>
          </a:p>
        </p:txBody>
      </p:sp>
      <p:sp>
        <p:nvSpPr>
          <p:cNvPr id="34819" name="Rectangle 5"/>
          <p:cNvSpPr/>
          <p:nvPr>
            <p:custDataLst>
              <p:tags r:id="rId2"/>
            </p:custDataLst>
          </p:nvPr>
        </p:nvSpPr>
        <p:spPr>
          <a:xfrm>
            <a:off x="0" y="1600200"/>
            <a:ext cx="220980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信：</a:t>
            </a:r>
          </a:p>
        </p:txBody>
      </p:sp>
      <p:sp>
        <p:nvSpPr>
          <p:cNvPr id="34820" name="Rectangle 6"/>
          <p:cNvSpPr/>
          <p:nvPr>
            <p:custDataLst>
              <p:tags r:id="rId3"/>
            </p:custDataLst>
          </p:nvPr>
        </p:nvSpPr>
        <p:spPr>
          <a:xfrm>
            <a:off x="0" y="4038600"/>
            <a:ext cx="175260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达：</a:t>
            </a:r>
          </a:p>
        </p:txBody>
      </p:sp>
      <p:sp>
        <p:nvSpPr>
          <p:cNvPr id="34821" name="Text Box 8"/>
          <p:cNvSpPr/>
          <p:nvPr>
            <p:custDataLst>
              <p:tags r:id="rId4"/>
            </p:custDataLst>
          </p:nvPr>
        </p:nvSpPr>
        <p:spPr>
          <a:xfrm>
            <a:off x="1143000" y="1676400"/>
            <a:ext cx="77724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</a:rPr>
              <a:t>忠实于原文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的内容和每个句子的含义，用现代汉语字字落实、句句落实直译出来。不可随意地增减内容。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准确</a:t>
            </a:r>
          </a:p>
        </p:txBody>
      </p:sp>
      <p:sp>
        <p:nvSpPr>
          <p:cNvPr id="34822" name="Text Box 9"/>
          <p:cNvSpPr/>
          <p:nvPr>
            <p:custDataLst>
              <p:tags r:id="rId5"/>
            </p:custDataLst>
          </p:nvPr>
        </p:nvSpPr>
        <p:spPr>
          <a:xfrm>
            <a:off x="1219200" y="4130675"/>
            <a:ext cx="75438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翻译出的现代文要表意明确 ，语言流畅，语气不走样，不能有语病。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通顺</a:t>
            </a:r>
          </a:p>
        </p:txBody>
      </p:sp>
      <p:sp>
        <p:nvSpPr>
          <p:cNvPr id="34823" name="Text Box 12"/>
          <p:cNvSpPr/>
          <p:nvPr>
            <p:custDataLst>
              <p:tags r:id="rId6"/>
            </p:custDataLst>
          </p:nvPr>
        </p:nvSpPr>
        <p:spPr>
          <a:xfrm>
            <a:off x="349250" y="2468563"/>
            <a:ext cx="87185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例：六国破灭，非兵不利，战不善，弊在赂秦。</a:t>
            </a:r>
          </a:p>
        </p:txBody>
      </p:sp>
      <p:sp>
        <p:nvSpPr>
          <p:cNvPr id="34824" name="Text Box 13"/>
          <p:cNvSpPr/>
          <p:nvPr>
            <p:custDataLst>
              <p:tags r:id="rId7"/>
            </p:custDataLst>
          </p:nvPr>
        </p:nvSpPr>
        <p:spPr>
          <a:xfrm>
            <a:off x="400050" y="3048000"/>
            <a:ext cx="851535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latin typeface="Times New Roman" pitchFamily="18" charset="0"/>
                <a:ea typeface="华文行楷" pitchFamily="2" charset="-122"/>
              </a:rPr>
              <a:t>译：六国灭亡，不是武器不锋利，战术不好，弊病在于贿赂秦国。</a:t>
            </a:r>
          </a:p>
        </p:txBody>
      </p:sp>
      <p:sp>
        <p:nvSpPr>
          <p:cNvPr id="34825" name="Rectangle 14"/>
          <p:cNvSpPr/>
          <p:nvPr>
            <p:custDataLst>
              <p:tags r:id="rId8"/>
            </p:custDataLst>
          </p:nvPr>
        </p:nvSpPr>
        <p:spPr>
          <a:xfrm>
            <a:off x="2209800" y="6172200"/>
            <a:ext cx="6400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Clr>
                <a:schemeClr val="folHlink"/>
              </a:buClr>
              <a:buSzPct val="60000"/>
              <a:buFont typeface="Wingdings"/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ahoma" pitchFamily="34" charset="0"/>
                <a:ea typeface="华文行楷" pitchFamily="2" charset="-122"/>
              </a:rPr>
              <a:t>凭着勇气</a:t>
            </a:r>
            <a:r>
              <a:rPr kumimoji="1" lang="zh-CN" altLang="en-US" b="1">
                <a:solidFill>
                  <a:srgbClr val="FF0000"/>
                </a:solidFill>
                <a:latin typeface="Tahoma" pitchFamily="34" charset="0"/>
                <a:ea typeface="华文行楷" pitchFamily="2" charset="-122"/>
              </a:rPr>
              <a:t>在诸侯国中间闻名</a:t>
            </a:r>
            <a:endParaRPr kumimoji="1" lang="zh-CN" altLang="en-US" sz="4400" b="1">
              <a:latin typeface="Tahoma" pitchFamily="34" charset="0"/>
            </a:endParaRPr>
          </a:p>
        </p:txBody>
      </p:sp>
      <p:sp>
        <p:nvSpPr>
          <p:cNvPr id="34826" name="Rectangle 15"/>
          <p:cNvSpPr/>
          <p:nvPr>
            <p:custDataLst>
              <p:tags r:id="rId9"/>
            </p:custDataLst>
          </p:nvPr>
        </p:nvSpPr>
        <p:spPr>
          <a:xfrm>
            <a:off x="2209800" y="5562600"/>
            <a:ext cx="38417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凭勇气闻名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在诸侯国</a:t>
            </a:r>
          </a:p>
        </p:txBody>
      </p:sp>
      <p:sp>
        <p:nvSpPr>
          <p:cNvPr id="34827" name="Rectangle 16"/>
          <p:cNvSpPr/>
          <p:nvPr>
            <p:custDataLst>
              <p:tags r:id="rId10"/>
            </p:custDataLst>
          </p:nvPr>
        </p:nvSpPr>
        <p:spPr>
          <a:xfrm>
            <a:off x="1295400" y="5029200"/>
            <a:ext cx="42481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例：以勇气闻于诸侯。</a:t>
            </a:r>
          </a:p>
        </p:txBody>
      </p:sp>
    </p:spTree>
  </p:cSld>
  <p:clrMapOvr>
    <a:masterClrMapping/>
  </p:clrMapOvr>
  <p:transition>
    <p:random/>
    <p:sndAc>
      <p:stSnd>
        <p:snd r:embed="rId1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2" nodeType="after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1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1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grpId="3" nodeType="afterEffect"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35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  <p:bldP spid="34820" grpId="1"/>
      <p:bldP spid="34821" grpId="2"/>
      <p:bldP spid="34822" grpId="3"/>
      <p:bldP spid="34823" grpId="4"/>
      <p:bldP spid="34824" grpId="5"/>
      <p:bldP spid="34825" grpId="6"/>
      <p:bldP spid="34826" grpId="7"/>
      <p:bldP spid="34827" grpId="8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AutoShape 3" descr="诚"/>
          <p:cNvSpPr/>
          <p:nvPr>
            <p:custDataLst>
              <p:tags r:id="rId1"/>
            </p:custDataLst>
          </p:nvPr>
        </p:nvSpPr>
        <p:spPr>
          <a:xfrm rot="21540000">
            <a:off x="2514600" y="1588"/>
            <a:ext cx="4495800" cy="1752600"/>
          </a:xfrm>
          <a:prstGeom prst="horizontalScroll">
            <a:avLst>
              <a:gd name="adj" fmla="val 16458"/>
            </a:avLst>
          </a:prstGeom>
          <a:blipFill rotWithShape="0">
            <a:blip r:embed="rId10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文言翻译的标准</a:t>
            </a:r>
          </a:p>
        </p:txBody>
      </p:sp>
      <p:sp>
        <p:nvSpPr>
          <p:cNvPr id="35843" name="Rectangle 7"/>
          <p:cNvSpPr/>
          <p:nvPr>
            <p:custDataLst>
              <p:tags r:id="rId2"/>
            </p:custDataLst>
          </p:nvPr>
        </p:nvSpPr>
        <p:spPr>
          <a:xfrm>
            <a:off x="0" y="1768475"/>
            <a:ext cx="1752600" cy="823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8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雅：</a:t>
            </a:r>
            <a:endParaRPr kumimoji="1" lang="zh-CN" altLang="en-US" sz="4800" b="1">
              <a:solidFill>
                <a:srgbClr val="660066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35844" name="Text Box 10"/>
          <p:cNvSpPr/>
          <p:nvPr>
            <p:custDataLst>
              <p:tags r:id="rId3"/>
            </p:custDataLst>
          </p:nvPr>
        </p:nvSpPr>
        <p:spPr>
          <a:xfrm>
            <a:off x="1219200" y="1844675"/>
            <a:ext cx="7696200" cy="822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FF00FF"/>
                </a:solidFill>
                <a:latin typeface="Times New Roman" pitchFamily="18" charset="0"/>
              </a:rPr>
              <a:t>规范，典雅，得体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。用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简明、优美、富有文采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</a:rPr>
              <a:t>的现代汉语把原文的内容、形式以及风格准确地表达出来。</a:t>
            </a:r>
          </a:p>
        </p:txBody>
      </p:sp>
      <p:sp>
        <p:nvSpPr>
          <p:cNvPr id="35845" name="Text Box 11"/>
          <p:cNvSpPr/>
          <p:nvPr>
            <p:custDataLst>
              <p:tags r:id="rId4"/>
            </p:custDataLst>
          </p:nvPr>
        </p:nvSpPr>
        <p:spPr>
          <a:xfrm>
            <a:off x="1905000" y="4876800"/>
            <a:ext cx="6629400" cy="12001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    要做到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信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、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“</a:t>
            </a: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达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黑体" pitchFamily="49" charset="-122"/>
              </a:rPr>
              <a:t>”</a:t>
            </a: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，就必须按照古代</a:t>
            </a:r>
            <a:endParaRPr kumimoji="1" lang="en-US" altLang="zh-CN" sz="2400" b="1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汉语中实词、虚词及特殊句式的使用特点一一</a:t>
            </a:r>
            <a:endParaRPr kumimoji="1" lang="en-US" altLang="zh-CN" sz="2400" b="1">
              <a:solidFill>
                <a:srgbClr val="008000"/>
              </a:solidFill>
              <a:latin typeface="黑体" pitchFamily="49" charset="-122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8000"/>
                </a:solidFill>
                <a:latin typeface="黑体" pitchFamily="49" charset="-122"/>
                <a:ea typeface="黑体" pitchFamily="49" charset="-122"/>
              </a:rPr>
              <a:t>对应地直译，必须增减的内容方可增减。</a:t>
            </a:r>
          </a:p>
        </p:txBody>
      </p:sp>
      <p:sp>
        <p:nvSpPr>
          <p:cNvPr id="35846" name="Text Box 10"/>
          <p:cNvSpPr/>
          <p:nvPr>
            <p:custDataLst>
              <p:tags r:id="rId5"/>
            </p:custDataLst>
          </p:nvPr>
        </p:nvSpPr>
        <p:spPr>
          <a:xfrm>
            <a:off x="1295400" y="2925763"/>
            <a:ext cx="38417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例：曹公，豺虎也。</a:t>
            </a:r>
          </a:p>
        </p:txBody>
      </p:sp>
      <p:sp>
        <p:nvSpPr>
          <p:cNvPr id="35847" name="Text Box 11"/>
          <p:cNvSpPr/>
          <p:nvPr>
            <p:custDataLst>
              <p:tags r:id="rId6"/>
            </p:custDataLst>
          </p:nvPr>
        </p:nvSpPr>
        <p:spPr>
          <a:xfrm>
            <a:off x="2057400" y="3535363"/>
            <a:ext cx="343535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曹操是豺狼猛虎。</a:t>
            </a:r>
          </a:p>
        </p:txBody>
      </p:sp>
      <p:sp>
        <p:nvSpPr>
          <p:cNvPr id="35848" name="Text Box 12"/>
          <p:cNvSpPr/>
          <p:nvPr>
            <p:custDataLst>
              <p:tags r:id="rId7"/>
            </p:custDataLst>
          </p:nvPr>
        </p:nvSpPr>
        <p:spPr>
          <a:xfrm>
            <a:off x="990600" y="4144963"/>
            <a:ext cx="7905750" cy="579437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808080"/>
            </a:outerShdw>
          </a:effectLst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曹操</a:t>
            </a:r>
            <a:r>
              <a:rPr kumimoji="1" lang="zh-CN" altLang="en-US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是像</a:t>
            </a:r>
            <a:r>
              <a:rPr kumimoji="1" lang="zh-CN" altLang="en-US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豺狼猛虎</a:t>
            </a:r>
            <a:r>
              <a:rPr kumimoji="1" lang="zh-CN" altLang="en-US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一样（凶狠残暴）</a:t>
            </a:r>
            <a:r>
              <a:rPr kumimoji="1" lang="zh-CN" altLang="en-US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的人。</a:t>
            </a: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6" fill="hold" grpId="1" nodeType="after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1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38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  <p:bldP spid="35844" grpId="1"/>
      <p:bldP spid="35845" grpId="2" animBg="1"/>
      <p:bldP spid="35846" grpId="3"/>
      <p:bldP spid="35847" grpId="4"/>
      <p:bldP spid="35848" grpId="5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kuang078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36867" name="Text Box 4"/>
          <p:cNvSpPr/>
          <p:nvPr>
            <p:custDataLst>
              <p:tags r:id="rId2"/>
            </p:custDataLst>
          </p:nvPr>
        </p:nvSpPr>
        <p:spPr>
          <a:xfrm>
            <a:off x="990600" y="3616325"/>
            <a:ext cx="6781800" cy="110807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660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读 审 切 连</a:t>
            </a:r>
          </a:p>
        </p:txBody>
      </p:sp>
      <p:sp>
        <p:nvSpPr>
          <p:cNvPr id="36868" name="矩形 2"/>
          <p:cNvSpPr/>
          <p:nvPr>
            <p:custDataLst>
              <p:tags r:id="rId3"/>
            </p:custDataLst>
          </p:nvPr>
        </p:nvSpPr>
        <p:spPr>
          <a:xfrm>
            <a:off x="2362200" y="1644650"/>
            <a:ext cx="3748088" cy="1098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u="sng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四个步骤 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1524000" y="381000"/>
            <a:ext cx="5867400" cy="762000"/>
          </a:xfrm>
          <a:prstGeom prst="rect">
            <a:avLst/>
          </a:prstGeom>
          <a:solidFill>
            <a:srgbClr val="99FF99"/>
          </a:solidFill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/>
            <a:r>
              <a:rPr lang="zh-CN" altLang="en-US" b="1"/>
              <a:t>句子翻译</a:t>
            </a:r>
            <a:r>
              <a:rPr lang="zh-CN" altLang="en-US" b="1">
                <a:solidFill>
                  <a:srgbClr val="333333"/>
                </a:solidFill>
                <a:latin typeface="Verdana" pitchFamily="34" charset="0"/>
              </a:rPr>
              <a:t>四个步骤：</a:t>
            </a:r>
          </a:p>
        </p:txBody>
      </p:sp>
      <p:sp>
        <p:nvSpPr>
          <p:cNvPr id="37891" name="Rectangle 3"/>
          <p:cNvSpPr>
            <a:spLocks noGrp="1"/>
          </p:cNvSpPr>
          <p:nvPr>
            <p:ph type="body" idx="4294967295"/>
            <p:custDataLst>
              <p:tags r:id="rId2"/>
            </p:custDataLst>
          </p:nvPr>
        </p:nvSpPr>
        <p:spPr>
          <a:xfrm>
            <a:off x="381000" y="1524000"/>
            <a:ext cx="8458200" cy="4876800"/>
          </a:xfrm>
          <a:prstGeom prst="rect">
            <a:avLst/>
          </a:prstGeom>
          <a:solidFill>
            <a:schemeClr val="bg1"/>
          </a:solidFill>
          <a:ln w="76200" cmpd="tri">
            <a:solidFill>
              <a:srgbClr val="FF3300"/>
            </a:solidFill>
            <a:miter lim="800000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lnSpc>
                <a:spcPct val="90000"/>
              </a:lnSpc>
            </a:pPr>
            <a:endParaRPr lang="en-US" altLang="zh-CN" sz="9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 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读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：通读全文，领会大意。重点疏通要求翻译语段的上下文。</a:t>
            </a:r>
          </a:p>
          <a:p>
            <a:pPr lvl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．审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：审清文言文句中的语法要点（如省略、倒装、活用等），用笔将这些语法要</a:t>
            </a:r>
            <a:endParaRPr lang="en-US" altLang="zh-CN" b="1">
              <a:latin typeface="宋体" pitchFamily="2" charset="-122"/>
              <a:ea typeface="宋体" pitchFamily="2" charset="-122"/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b="1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点一一圈注出来，以引起自己的注意。</a:t>
            </a:r>
          </a:p>
          <a:p>
            <a:pPr lvl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．切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：将文言文句以词为单位逐一切分开来，然后再逐一地加以解释。</a:t>
            </a:r>
          </a:p>
          <a:p>
            <a:pPr lvl="0">
              <a:lnSpc>
                <a:spcPct val="90000"/>
              </a:lnSpc>
            </a:pPr>
            <a:r>
              <a:rPr lang="en-US" alt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．连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：按照现代汉语的语法习惯将逐一解释出来的词义连缀成句。</a:t>
            </a: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457200" y="228600"/>
            <a:ext cx="8229600" cy="11430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/>
            <a:r>
              <a:rPr lang="zh-CN" altLang="en-US" b="1"/>
              <a:t>（二）审</a:t>
            </a:r>
            <a:r>
              <a:rPr lang="zh-CN" altLang="en-US"/>
              <a:t>：</a:t>
            </a:r>
            <a:r>
              <a:rPr lang="zh-CN" altLang="en-US" b="1">
                <a:solidFill>
                  <a:srgbClr val="000000"/>
                </a:solidFill>
              </a:rPr>
              <a:t>两类考点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600200"/>
            <a:ext cx="8229600" cy="4525962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/>
            <a:r>
              <a:rPr lang="zh-CN" altLang="en-US" b="1">
                <a:ea typeface="宋体" pitchFamily="2" charset="-122"/>
              </a:rPr>
              <a:t>审清文言文中重要的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词语</a:t>
            </a:r>
            <a:r>
              <a:rPr lang="zh-CN" altLang="en-US" b="1">
                <a:ea typeface="宋体" pitchFamily="2" charset="-122"/>
              </a:rPr>
              <a:t>或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语法现象</a:t>
            </a:r>
            <a:r>
              <a:rPr lang="zh-CN" altLang="en-US" b="1">
                <a:ea typeface="宋体" pitchFamily="2" charset="-122"/>
              </a:rPr>
              <a:t>，用笔将这些现象一一</a:t>
            </a:r>
            <a:r>
              <a:rPr lang="zh-CN" altLang="en-US" b="1">
                <a:solidFill>
                  <a:srgbClr val="FF0000"/>
                </a:solidFill>
                <a:ea typeface="宋体" pitchFamily="2" charset="-122"/>
              </a:rPr>
              <a:t>圈出来</a:t>
            </a:r>
            <a:r>
              <a:rPr lang="zh-CN" altLang="en-US" b="1">
                <a:ea typeface="宋体" pitchFamily="2" charset="-122"/>
              </a:rPr>
              <a:t>，以引起注意。</a:t>
            </a:r>
          </a:p>
        </p:txBody>
      </p:sp>
      <p:sp>
        <p:nvSpPr>
          <p:cNvPr id="38916" name="Text Box 4"/>
          <p:cNvSpPr/>
          <p:nvPr>
            <p:custDataLst>
              <p:tags r:id="rId3"/>
            </p:custDataLst>
          </p:nvPr>
        </p:nvSpPr>
        <p:spPr>
          <a:xfrm>
            <a:off x="1376363" y="3505200"/>
            <a:ext cx="7200900" cy="579438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例如：夫晋，何厌之有？</a:t>
            </a:r>
          </a:p>
        </p:txBody>
      </p:sp>
      <p:sp>
        <p:nvSpPr>
          <p:cNvPr id="38917" name="Text Box 5"/>
          <p:cNvSpPr/>
          <p:nvPr>
            <p:custDataLst>
              <p:tags r:id="rId4"/>
            </p:custDataLst>
          </p:nvPr>
        </p:nvSpPr>
        <p:spPr>
          <a:xfrm>
            <a:off x="3897313" y="3736975"/>
            <a:ext cx="2160587" cy="45720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。。。。。</a:t>
            </a:r>
          </a:p>
        </p:txBody>
      </p:sp>
      <p:sp>
        <p:nvSpPr>
          <p:cNvPr id="38918" name="AutoShape 6"/>
          <p:cNvSpPr/>
          <p:nvPr>
            <p:custDataLst>
              <p:tags r:id="rId5"/>
            </p:custDataLst>
          </p:nvPr>
        </p:nvSpPr>
        <p:spPr>
          <a:xfrm rot="5760000">
            <a:off x="5434012" y="4352925"/>
            <a:ext cx="2057400" cy="2251075"/>
          </a:xfrm>
          <a:prstGeom prst="cloudCallout">
            <a:avLst>
              <a:gd name="adj1" fmla="val -45532"/>
              <a:gd name="adj2" fmla="val 68458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8919" name="Text Box 7"/>
          <p:cNvSpPr/>
          <p:nvPr>
            <p:custDataLst>
              <p:tags r:id="rId6"/>
            </p:custDataLst>
          </p:nvPr>
        </p:nvSpPr>
        <p:spPr>
          <a:xfrm>
            <a:off x="5562600" y="5226050"/>
            <a:ext cx="2352675" cy="641350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华文行楷" pitchFamily="2" charset="-122"/>
              </a:rPr>
              <a:t>有何厌</a:t>
            </a:r>
          </a:p>
        </p:txBody>
      </p:sp>
      <p:pic>
        <p:nvPicPr>
          <p:cNvPr id="38920" name="Picture 8" descr="图片嗯1">
            <a:hlinkClick r:id="rId10" action="ppaction://hlinksldjump"/>
          </p:cNvPr>
          <p:cNvPicPr/>
          <p:nvPr>
            <p:custDataLst>
              <p:tags r:id="rId7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451725" y="115888"/>
            <a:ext cx="742950" cy="1524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  <p:sndAc>
      <p:stSnd>
        <p:snd r:embed="rId9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1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  <p:bldP spid="38916" grpId="1"/>
      <p:bldP spid="38917" grpId="2"/>
      <p:bldP spid="38918" grpId="3" animBg="1"/>
      <p:bldP spid="38919" grpId="4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381000" y="381000"/>
            <a:ext cx="7543800" cy="12954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/>
            <a:r>
              <a:rPr lang="zh-CN" altLang="en-US" sz="4800" b="1">
                <a:solidFill>
                  <a:srgbClr val="000000"/>
                </a:solidFill>
              </a:rPr>
              <a:t>（三）切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600200"/>
            <a:ext cx="8229600" cy="1293812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sz="3700" b="1">
                <a:ea typeface="宋体" pitchFamily="2" charset="-122"/>
              </a:rPr>
              <a:t>  切</a:t>
            </a:r>
            <a:r>
              <a:rPr lang="zh-CN" altLang="en-US" sz="3700">
                <a:ea typeface="宋体" pitchFamily="2" charset="-122"/>
              </a:rPr>
              <a:t>：</a:t>
            </a:r>
            <a:r>
              <a:rPr lang="zh-CN" altLang="en-US" sz="3400" b="1">
                <a:solidFill>
                  <a:srgbClr val="FF0000"/>
                </a:solidFill>
                <a:ea typeface="宋体" pitchFamily="2" charset="-122"/>
              </a:rPr>
              <a:t>以词为单位</a:t>
            </a:r>
            <a:r>
              <a:rPr lang="zh-CN" altLang="en-US" sz="3400" b="1">
                <a:solidFill>
                  <a:srgbClr val="000000"/>
                </a:solidFill>
                <a:ea typeface="宋体" pitchFamily="2" charset="-122"/>
              </a:rPr>
              <a:t>切开，然后用</a:t>
            </a:r>
            <a:r>
              <a:rPr lang="zh-CN" altLang="en-US" sz="3400" b="1">
                <a:solidFill>
                  <a:srgbClr val="FF0000"/>
                </a:solidFill>
                <a:ea typeface="宋体" pitchFamily="2" charset="-122"/>
              </a:rPr>
              <a:t>六种翻译方法</a:t>
            </a:r>
            <a:r>
              <a:rPr lang="zh-CN" altLang="en-US" sz="3400" b="1" u="sng">
                <a:solidFill>
                  <a:srgbClr val="FF0000"/>
                </a:solidFill>
                <a:ea typeface="宋体" pitchFamily="2" charset="-122"/>
              </a:rPr>
              <a:t>逐一</a:t>
            </a:r>
            <a:r>
              <a:rPr lang="zh-CN" altLang="en-US" sz="3400" b="1">
                <a:solidFill>
                  <a:srgbClr val="000000"/>
                </a:solidFill>
                <a:ea typeface="宋体" pitchFamily="2" charset="-122"/>
              </a:rPr>
              <a:t>地加以翻译。</a:t>
            </a:r>
          </a:p>
        </p:txBody>
      </p:sp>
      <p:sp>
        <p:nvSpPr>
          <p:cNvPr id="39940" name="Text Box 4"/>
          <p:cNvSpPr/>
          <p:nvPr>
            <p:custDataLst>
              <p:tags r:id="rId3"/>
            </p:custDataLst>
          </p:nvPr>
        </p:nvSpPr>
        <p:spPr>
          <a:xfrm>
            <a:off x="746125" y="2933700"/>
            <a:ext cx="7786688" cy="1554163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提醒：在古代汉语中，是以单音节词为主，也是就是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一个字即一个词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，现代汉语往往是以双音节词为主，</a:t>
            </a:r>
            <a:r>
              <a:rPr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两个字即一个词。</a:t>
            </a:r>
          </a:p>
        </p:txBody>
      </p:sp>
      <p:sp>
        <p:nvSpPr>
          <p:cNvPr id="39941" name="Text Box 5"/>
          <p:cNvSpPr/>
          <p:nvPr>
            <p:custDataLst>
              <p:tags r:id="rId4"/>
            </p:custDataLst>
          </p:nvPr>
        </p:nvSpPr>
        <p:spPr>
          <a:xfrm>
            <a:off x="900113" y="5003800"/>
            <a:ext cx="6911975" cy="1311275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例如：目：眼睛           木：树木                                                                              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Arial" pitchFamily="34" charset="0"/>
                <a:ea typeface="宋体" pitchFamily="2" charset="-122"/>
              </a:rPr>
              <a:t>           明：明亮           日：太阳</a:t>
            </a: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39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  <p:bldP spid="39940" grpId="1"/>
      <p:bldP spid="39941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85762" y="3449638"/>
            <a:ext cx="7831138" cy="1530350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90000"/>
              </a:lnSpc>
              <a:buNone/>
            </a:pPr>
            <a:r>
              <a:rPr lang="zh-CN" altLang="en-US" sz="4400" b="1"/>
              <a:t>例</a:t>
            </a:r>
            <a:r>
              <a:rPr lang="en-US" altLang="zh-CN" sz="4400" b="1"/>
              <a:t>2</a:t>
            </a:r>
            <a:r>
              <a:rPr lang="zh-CN" altLang="en-US" sz="4400" b="1"/>
              <a:t>：</a:t>
            </a:r>
            <a:r>
              <a:rPr lang="zh-CN" altLang="en-US" sz="4400" b="1">
                <a:solidFill>
                  <a:srgbClr val="FF0000"/>
                </a:solidFill>
                <a:ea typeface="隶书" pitchFamily="49" charset="-122"/>
              </a:rPr>
              <a:t>忧劳可以兴国，逸豫可以亡身。</a:t>
            </a:r>
          </a:p>
        </p:txBody>
      </p:sp>
      <p:sp>
        <p:nvSpPr>
          <p:cNvPr id="40963" name="Rectangle 26"/>
          <p:cNvSpPr/>
          <p:nvPr>
            <p:custDataLst>
              <p:tags r:id="rId2"/>
            </p:custDataLst>
          </p:nvPr>
        </p:nvSpPr>
        <p:spPr>
          <a:xfrm>
            <a:off x="631825" y="457200"/>
            <a:ext cx="8893175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hlink"/>
                </a:solidFill>
                <a:latin typeface="Arial" pitchFamily="34" charset="0"/>
              </a:rPr>
              <a:t>例</a:t>
            </a: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1</a:t>
            </a:r>
            <a:r>
              <a:rPr lang="zh-CN" altLang="en-US" sz="4400" b="1">
                <a:solidFill>
                  <a:schemeClr val="hlink"/>
                </a:solidFill>
                <a:latin typeface="Arial" pitchFamily="34" charset="0"/>
              </a:rPr>
              <a:t>：</a:t>
            </a:r>
            <a:r>
              <a:rPr lang="zh-CN" altLang="en-US" sz="4400" b="1">
                <a:latin typeface="Arial" pitchFamily="34" charset="0"/>
              </a:rPr>
              <a:t>师者，所以传道授业解惑也。</a:t>
            </a:r>
            <a:r>
              <a:rPr lang="zh-CN" altLang="en-US">
                <a:latin typeface="Arial" pitchFamily="34" charset="0"/>
              </a:rPr>
              <a:t> </a:t>
            </a:r>
          </a:p>
        </p:txBody>
      </p:sp>
      <p:sp>
        <p:nvSpPr>
          <p:cNvPr id="40964" name="Rectangle 2"/>
          <p:cNvSpPr/>
          <p:nvPr>
            <p:custDataLst>
              <p:tags r:id="rId3"/>
            </p:custDataLst>
          </p:nvPr>
        </p:nvSpPr>
        <p:spPr>
          <a:xfrm>
            <a:off x="550862" y="4870450"/>
            <a:ext cx="7831138" cy="1530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90000"/>
              </a:lnSpc>
              <a:buClrTx/>
              <a:buSzTx/>
              <a:buFontTx/>
              <a:buNone/>
            </a:pPr>
            <a:r>
              <a:rPr lang="zh-CN" altLang="en-US" sz="4400" b="1">
                <a:latin typeface="Goudy Old Style"/>
              </a:rPr>
              <a:t>例</a:t>
            </a:r>
            <a:r>
              <a:rPr lang="en-US" altLang="zh-CN" sz="4400" b="1">
                <a:latin typeface="Goudy Old Style"/>
              </a:rPr>
              <a:t>2</a:t>
            </a:r>
            <a:r>
              <a:rPr lang="zh-CN" altLang="en-US" sz="4400" b="1">
                <a:latin typeface="Goudy Old Style"/>
              </a:rPr>
              <a:t>：</a:t>
            </a:r>
            <a:r>
              <a:rPr lang="zh-CN" altLang="en-US" sz="4400" b="1">
                <a:solidFill>
                  <a:srgbClr val="FF0000"/>
                </a:solidFill>
                <a:latin typeface="Goudy Old Style"/>
                <a:ea typeface="隶书" pitchFamily="49" charset="-122"/>
              </a:rPr>
              <a:t>忧劳可以兴国，逸豫可以亡身。</a:t>
            </a:r>
          </a:p>
        </p:txBody>
      </p:sp>
      <p:sp>
        <p:nvSpPr>
          <p:cNvPr id="40965" name="Rectangle 26"/>
          <p:cNvSpPr/>
          <p:nvPr>
            <p:custDataLst>
              <p:tags r:id="rId4"/>
            </p:custDataLst>
          </p:nvPr>
        </p:nvSpPr>
        <p:spPr>
          <a:xfrm>
            <a:off x="403225" y="2362200"/>
            <a:ext cx="8893175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400" b="1">
                <a:solidFill>
                  <a:schemeClr val="hlink"/>
                </a:solidFill>
                <a:latin typeface="Arial" pitchFamily="34" charset="0"/>
              </a:rPr>
              <a:t>例</a:t>
            </a: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1</a:t>
            </a:r>
            <a:r>
              <a:rPr lang="zh-CN" altLang="en-US" sz="4400" b="1">
                <a:solidFill>
                  <a:schemeClr val="hlink"/>
                </a:solidFill>
                <a:latin typeface="Arial" pitchFamily="34" charset="0"/>
              </a:rPr>
              <a:t>：</a:t>
            </a:r>
            <a:r>
              <a:rPr lang="zh-CN" altLang="en-US" sz="4400" b="1">
                <a:latin typeface="Arial" pitchFamily="34" charset="0"/>
              </a:rPr>
              <a:t>师者，所以传道授业解惑也。</a:t>
            </a:r>
            <a:r>
              <a:rPr lang="zh-CN" altLang="en-US">
                <a:latin typeface="Arial" pitchFamily="34" charset="0"/>
              </a:rPr>
              <a:t> </a:t>
            </a:r>
          </a:p>
        </p:txBody>
      </p:sp>
      <p:sp>
        <p:nvSpPr>
          <p:cNvPr id="40966" name="Rectangle 28"/>
          <p:cNvSpPr/>
          <p:nvPr>
            <p:custDataLst>
              <p:tags r:id="rId5"/>
            </p:custDataLst>
          </p:nvPr>
        </p:nvSpPr>
        <p:spPr>
          <a:xfrm>
            <a:off x="2362200" y="2363788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67" name="Rectangle 29"/>
          <p:cNvSpPr/>
          <p:nvPr>
            <p:custDataLst>
              <p:tags r:id="rId6"/>
            </p:custDataLst>
          </p:nvPr>
        </p:nvSpPr>
        <p:spPr>
          <a:xfrm>
            <a:off x="5153025" y="2417762"/>
            <a:ext cx="541338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68" name="Rectangle 30"/>
          <p:cNvSpPr/>
          <p:nvPr>
            <p:custDataLst>
              <p:tags r:id="rId7"/>
            </p:custDataLst>
          </p:nvPr>
        </p:nvSpPr>
        <p:spPr>
          <a:xfrm>
            <a:off x="4610100" y="2363788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69" name="Rectangle 31"/>
          <p:cNvSpPr/>
          <p:nvPr>
            <p:custDataLst>
              <p:tags r:id="rId8"/>
            </p:custDataLst>
          </p:nvPr>
        </p:nvSpPr>
        <p:spPr>
          <a:xfrm>
            <a:off x="6234112" y="2417762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0" name="Rectangle 32"/>
          <p:cNvSpPr/>
          <p:nvPr>
            <p:custDataLst>
              <p:tags r:id="rId9"/>
            </p:custDataLst>
          </p:nvPr>
        </p:nvSpPr>
        <p:spPr>
          <a:xfrm>
            <a:off x="5729288" y="2346325"/>
            <a:ext cx="53975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1" name="Rectangle 33"/>
          <p:cNvSpPr/>
          <p:nvPr>
            <p:custDataLst>
              <p:tags r:id="rId10"/>
            </p:custDataLst>
          </p:nvPr>
        </p:nvSpPr>
        <p:spPr>
          <a:xfrm>
            <a:off x="7313612" y="23463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2" name="Rectangle 34"/>
          <p:cNvSpPr/>
          <p:nvPr>
            <p:custDataLst>
              <p:tags r:id="rId11"/>
            </p:custDataLst>
          </p:nvPr>
        </p:nvSpPr>
        <p:spPr>
          <a:xfrm>
            <a:off x="6737350" y="23463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3" name="Rectangle 35"/>
          <p:cNvSpPr/>
          <p:nvPr>
            <p:custDataLst>
              <p:tags r:id="rId12"/>
            </p:custDataLst>
          </p:nvPr>
        </p:nvSpPr>
        <p:spPr>
          <a:xfrm>
            <a:off x="7961312" y="23463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solidFill>
                  <a:schemeClr val="hlink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40974" name="Rectangle 36"/>
          <p:cNvSpPr/>
          <p:nvPr>
            <p:custDataLst>
              <p:tags r:id="rId13"/>
            </p:custDataLst>
          </p:nvPr>
        </p:nvSpPr>
        <p:spPr>
          <a:xfrm>
            <a:off x="3200400" y="2363788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5" name="Rectangle 37"/>
          <p:cNvSpPr/>
          <p:nvPr>
            <p:custDataLst>
              <p:tags r:id="rId14"/>
            </p:custDataLst>
          </p:nvPr>
        </p:nvSpPr>
        <p:spPr>
          <a:xfrm>
            <a:off x="8456612" y="2363788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6" name="Rectangle 3"/>
          <p:cNvSpPr/>
          <p:nvPr>
            <p:custDataLst>
              <p:tags r:id="rId15"/>
            </p:custDataLst>
          </p:nvPr>
        </p:nvSpPr>
        <p:spPr>
          <a:xfrm>
            <a:off x="2887662" y="4881562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7" name="Rectangle 4"/>
          <p:cNvSpPr/>
          <p:nvPr>
            <p:custDataLst>
              <p:tags r:id="rId16"/>
            </p:custDataLst>
          </p:nvPr>
        </p:nvSpPr>
        <p:spPr>
          <a:xfrm>
            <a:off x="2436812" y="4881562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8" name="Rectangle 5"/>
          <p:cNvSpPr/>
          <p:nvPr>
            <p:custDataLst>
              <p:tags r:id="rId17"/>
            </p:custDataLst>
          </p:nvPr>
        </p:nvSpPr>
        <p:spPr>
          <a:xfrm>
            <a:off x="4597400" y="48355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79" name="Rectangle 6"/>
          <p:cNvSpPr/>
          <p:nvPr>
            <p:custDataLst>
              <p:tags r:id="rId18"/>
            </p:custDataLst>
          </p:nvPr>
        </p:nvSpPr>
        <p:spPr>
          <a:xfrm>
            <a:off x="4057650" y="48355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80" name="Rectangle 7"/>
          <p:cNvSpPr/>
          <p:nvPr>
            <p:custDataLst>
              <p:tags r:id="rId19"/>
            </p:custDataLst>
          </p:nvPr>
        </p:nvSpPr>
        <p:spPr>
          <a:xfrm>
            <a:off x="6400800" y="48006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81" name="Rectangle 8"/>
          <p:cNvSpPr/>
          <p:nvPr>
            <p:custDataLst>
              <p:tags r:id="rId20"/>
            </p:custDataLst>
          </p:nvPr>
        </p:nvSpPr>
        <p:spPr>
          <a:xfrm>
            <a:off x="5272088" y="48355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82" name="Rectangle 10"/>
          <p:cNvSpPr/>
          <p:nvPr>
            <p:custDataLst>
              <p:tags r:id="rId21"/>
            </p:custDataLst>
          </p:nvPr>
        </p:nvSpPr>
        <p:spPr>
          <a:xfrm>
            <a:off x="6964362" y="48355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83" name="Rectangle 10"/>
          <p:cNvSpPr/>
          <p:nvPr>
            <p:custDataLst>
              <p:tags r:id="rId22"/>
            </p:custDataLst>
          </p:nvPr>
        </p:nvSpPr>
        <p:spPr>
          <a:xfrm>
            <a:off x="8039100" y="48768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84" name="Rectangle 10"/>
          <p:cNvSpPr/>
          <p:nvPr>
            <p:custDataLst>
              <p:tags r:id="rId23"/>
            </p:custDataLst>
          </p:nvPr>
        </p:nvSpPr>
        <p:spPr>
          <a:xfrm>
            <a:off x="1447800" y="55626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  <p:sp>
        <p:nvSpPr>
          <p:cNvPr id="40985" name="Rectangle 10"/>
          <p:cNvSpPr/>
          <p:nvPr>
            <p:custDataLst>
              <p:tags r:id="rId24"/>
            </p:custDataLst>
          </p:nvPr>
        </p:nvSpPr>
        <p:spPr>
          <a:xfrm>
            <a:off x="1981200" y="55626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55000"/>
              <a:buFont typeface="Wingdings" pitchFamily="2" charset="2"/>
              <a:buChar char="n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55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latin typeface="Arial" pitchFamily="34" charset="0"/>
              </a:rPr>
              <a:t>/</a:t>
            </a:r>
            <a:r>
              <a:rPr lang="en-US" altLang="zh-CN"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 xmlns:p15="http://schemas.microsoft.com/office/powerpoint/2012/main">
      <p:transition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13" dur="300"/>
                                        <p:tgtEl>
                                          <p:spTgt spid="409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9" dur="500"/>
                                        <p:tgtEl>
                                          <p:spTgt spid="409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25" dur="300"/>
                                        <p:tgtEl>
                                          <p:spTgt spid="409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1" dur="500"/>
                                        <p:tgtEl>
                                          <p:spTgt spid="409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7" dur="500"/>
                                        <p:tgtEl>
                                          <p:spTgt spid="40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43" dur="500"/>
                                        <p:tgtEl>
                                          <p:spTgt spid="409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49" dur="500"/>
                                        <p:tgtEl>
                                          <p:spTgt spid="409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55" dur="500"/>
                                        <p:tgtEl>
                                          <p:spTgt spid="409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61" dur="500"/>
                                        <p:tgtEl>
                                          <p:spTgt spid="409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67" dur="500"/>
                                        <p:tgtEl>
                                          <p:spTgt spid="409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3" dur="500"/>
                                        <p:tgtEl>
                                          <p:spTgt spid="40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ntr" presetSubtype="1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9" dur="500"/>
                                        <p:tgtEl>
                                          <p:spTgt spid="40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85" dur="500"/>
                                        <p:tgtEl>
                                          <p:spTgt spid="409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4" presetClass="entr" presetSubtype="16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91" dur="500"/>
                                        <p:tgtEl>
                                          <p:spTgt spid="409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16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97" dur="500"/>
                                        <p:tgtEl>
                                          <p:spTgt spid="409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4" presetClass="entr" presetSubtype="16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03" dur="500"/>
                                        <p:tgtEl>
                                          <p:spTgt spid="40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4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09" dur="500"/>
                                        <p:tgtEl>
                                          <p:spTgt spid="409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4" presetClass="entr" presetSubtype="16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15" dur="500"/>
                                        <p:tgtEl>
                                          <p:spTgt spid="409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4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21" dur="500"/>
                                        <p:tgtEl>
                                          <p:spTgt spid="409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4" presetClass="entr" presetSubtype="16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27" dur="500"/>
                                        <p:tgtEl>
                                          <p:spTgt spid="409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1" presetID="4" presetClass="entr" presetSubtype="16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33" dur="500"/>
                                        <p:tgtEl>
                                          <p:spTgt spid="409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4" presetClass="entr" presetSubtype="16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39" dur="500"/>
                                        <p:tgtEl>
                                          <p:spTgt spid="409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4" presetClass="entr" presetSubtype="16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45" dur="500"/>
                                        <p:tgtEl>
                                          <p:spTgt spid="409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 build="p"/>
      <p:bldP spid="40963" grpId="1" build="p"/>
      <p:bldP spid="40964" grpId="2" build="p"/>
      <p:bldP spid="40965" grpId="3" build="p"/>
      <p:bldP spid="40966" grpId="4" build="p"/>
      <p:bldP spid="40967" grpId="5" build="p"/>
      <p:bldP spid="40968" grpId="6" build="p"/>
      <p:bldP spid="40969" grpId="7" build="p"/>
      <p:bldP spid="40970" grpId="8" build="p"/>
      <p:bldP spid="40971" grpId="9" build="p"/>
      <p:bldP spid="40972" grpId="10" build="p"/>
      <p:bldP spid="40973" grpId="11" build="p"/>
      <p:bldP spid="40974" grpId="12" build="p"/>
      <p:bldP spid="40975" grpId="13" build="p"/>
      <p:bldP spid="40976" grpId="14" build="p"/>
      <p:bldP spid="40977" grpId="15" build="p"/>
      <p:bldP spid="40978" grpId="16" build="p"/>
      <p:bldP spid="40979" grpId="17" build="p"/>
      <p:bldP spid="40980" grpId="18" build="p"/>
      <p:bldP spid="40981" grpId="19" build="p"/>
      <p:bldP spid="40982" grpId="20" build="p"/>
      <p:bldP spid="40983" grpId="21" build="p"/>
      <p:bldP spid="40984" grpId="22" build="p"/>
      <p:bldP spid="40985" grpId="23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tp200604042315422038950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3555" name="Rectangle 2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98450" y="0"/>
            <a:ext cx="8540750" cy="11430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 eaLnBrk="1" hangingPunct="1"/>
            <a:r>
              <a:rPr lang="zh-CN" altLang="en-US" sz="4000" b="1"/>
              <a:t>高考语文考试大纲要求</a:t>
            </a:r>
          </a:p>
        </p:txBody>
      </p:sp>
      <p:sp>
        <p:nvSpPr>
          <p:cNvPr id="23556" name="Rectangle 4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323850" y="1066800"/>
            <a:ext cx="8540750" cy="5145088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阅读浅易的古代诗文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理解 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B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⑴理解常见文言实词在文中的含义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⑵理解常见文言虚词在文中的意义和用法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常见文言虚词：而、何、乎、乃、其、且、若、所、为、焉、也、以、因、于、与、则、者、之。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⑶理解与现代汉语不同的句式和用法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不同的句式和用法：判断句、被动句、宾语前置、成分省略和词类活用。</a:t>
            </a:r>
          </a:p>
          <a:p>
            <a:pPr marL="342900" marR="0" lvl="0" indent="-342900" eaLnBrk="1" hangingPunct="1">
              <a:lnSpc>
                <a:spcPct val="80000"/>
              </a:lnSpc>
            </a:pP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⑷理解并翻译文中的句子。</a:t>
            </a:r>
          </a:p>
        </p:txBody>
      </p:sp>
      <p:pic>
        <p:nvPicPr>
          <p:cNvPr id="23557" name="New picture"/>
          <p:cNvPicPr/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299700" y="117221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>
    <p:random/>
    <p:sndAc>
      <p:stSnd>
        <p:snd r:embed="rId6" name="camera.wav"/>
      </p:stSnd>
    </p:sndAc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385762" y="3201988"/>
            <a:ext cx="7831138" cy="153035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90000"/>
              </a:lnSpc>
              <a:buNone/>
            </a:pPr>
            <a:r>
              <a:rPr lang="zh-CN" altLang="en-US" sz="4400" b="1"/>
              <a:t>例</a:t>
            </a:r>
            <a:r>
              <a:rPr lang="en-US" altLang="zh-CN" sz="4400" b="1"/>
              <a:t>2</a:t>
            </a:r>
            <a:r>
              <a:rPr lang="zh-CN" altLang="en-US" sz="4400" b="1"/>
              <a:t>：</a:t>
            </a:r>
            <a:r>
              <a:rPr lang="zh-CN" altLang="en-US" sz="4400" b="1">
                <a:solidFill>
                  <a:srgbClr val="FF0000"/>
                </a:solidFill>
                <a:ea typeface="隶书" pitchFamily="49" charset="-122"/>
              </a:rPr>
              <a:t>忧劳可以兴国，逸豫可以亡身。</a:t>
            </a:r>
          </a:p>
        </p:txBody>
      </p:sp>
      <p:sp>
        <p:nvSpPr>
          <p:cNvPr id="41987" name="Rectangle 3"/>
          <p:cNvSpPr/>
          <p:nvPr>
            <p:custDataLst>
              <p:tags r:id="rId2"/>
            </p:custDataLst>
          </p:nvPr>
        </p:nvSpPr>
        <p:spPr>
          <a:xfrm>
            <a:off x="2857500" y="33051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88" name="Rectangle 4"/>
          <p:cNvSpPr/>
          <p:nvPr>
            <p:custDataLst>
              <p:tags r:id="rId3"/>
            </p:custDataLst>
          </p:nvPr>
        </p:nvSpPr>
        <p:spPr>
          <a:xfrm>
            <a:off x="2362200" y="33051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89" name="Rectangle 5"/>
          <p:cNvSpPr/>
          <p:nvPr>
            <p:custDataLst>
              <p:tags r:id="rId4"/>
            </p:custDataLst>
          </p:nvPr>
        </p:nvSpPr>
        <p:spPr>
          <a:xfrm>
            <a:off x="4533900" y="33051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0" name="Rectangle 6"/>
          <p:cNvSpPr/>
          <p:nvPr>
            <p:custDataLst>
              <p:tags r:id="rId5"/>
            </p:custDataLst>
          </p:nvPr>
        </p:nvSpPr>
        <p:spPr>
          <a:xfrm>
            <a:off x="4000500" y="33051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1" name="Rectangle 7"/>
          <p:cNvSpPr/>
          <p:nvPr>
            <p:custDataLst>
              <p:tags r:id="rId6"/>
            </p:custDataLst>
          </p:nvPr>
        </p:nvSpPr>
        <p:spPr>
          <a:xfrm>
            <a:off x="6362700" y="32766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2" name="Rectangle 8"/>
          <p:cNvSpPr/>
          <p:nvPr>
            <p:custDataLst>
              <p:tags r:id="rId7"/>
            </p:custDataLst>
          </p:nvPr>
        </p:nvSpPr>
        <p:spPr>
          <a:xfrm>
            <a:off x="5111750" y="33051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3" name="Rectangle 9"/>
          <p:cNvSpPr/>
          <p:nvPr>
            <p:custDataLst>
              <p:tags r:id="rId8"/>
            </p:custDataLst>
          </p:nvPr>
        </p:nvSpPr>
        <p:spPr>
          <a:xfrm>
            <a:off x="7962900" y="32766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4" name="Rectangle 10"/>
          <p:cNvSpPr/>
          <p:nvPr>
            <p:custDataLst>
              <p:tags r:id="rId9"/>
            </p:custDataLst>
          </p:nvPr>
        </p:nvSpPr>
        <p:spPr>
          <a:xfrm>
            <a:off x="6896100" y="3276600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5" name="Rectangle 11"/>
          <p:cNvSpPr/>
          <p:nvPr>
            <p:custDataLst>
              <p:tags r:id="rId10"/>
            </p:custDataLst>
          </p:nvPr>
        </p:nvSpPr>
        <p:spPr>
          <a:xfrm>
            <a:off x="1781175" y="39147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6" name="Rectangle 12"/>
          <p:cNvSpPr/>
          <p:nvPr>
            <p:custDataLst>
              <p:tags r:id="rId11"/>
            </p:custDataLst>
          </p:nvPr>
        </p:nvSpPr>
        <p:spPr>
          <a:xfrm>
            <a:off x="1241425" y="39147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/>
              <a:t>/</a:t>
            </a:r>
            <a:r>
              <a:rPr lang="en-US" altLang="zh-CN"/>
              <a:t> </a:t>
            </a:r>
          </a:p>
        </p:txBody>
      </p:sp>
      <p:sp>
        <p:nvSpPr>
          <p:cNvPr id="41997" name="Rectangle 13"/>
          <p:cNvSpPr/>
          <p:nvPr>
            <p:custDataLst>
              <p:tags r:id="rId12"/>
            </p:custDataLst>
          </p:nvPr>
        </p:nvSpPr>
        <p:spPr>
          <a:xfrm>
            <a:off x="341312" y="4597400"/>
            <a:ext cx="2025650" cy="719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400" b="1"/>
              <a:t>译文：</a:t>
            </a:r>
            <a:endParaRPr lang="zh-CN" altLang="en-US"/>
          </a:p>
        </p:txBody>
      </p:sp>
      <p:sp>
        <p:nvSpPr>
          <p:cNvPr id="41998" name="Rectangle 14"/>
          <p:cNvSpPr/>
          <p:nvPr>
            <p:custDataLst>
              <p:tags r:id="rId13"/>
            </p:custDataLst>
          </p:nvPr>
        </p:nvSpPr>
        <p:spPr>
          <a:xfrm>
            <a:off x="1692275" y="4552950"/>
            <a:ext cx="121443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忧虑</a:t>
            </a:r>
          </a:p>
        </p:txBody>
      </p:sp>
      <p:sp>
        <p:nvSpPr>
          <p:cNvPr id="41999" name="Rectangle 15"/>
          <p:cNvSpPr/>
          <p:nvPr>
            <p:custDataLst>
              <p:tags r:id="rId14"/>
            </p:custDataLst>
          </p:nvPr>
        </p:nvSpPr>
        <p:spPr>
          <a:xfrm>
            <a:off x="2727325" y="4552950"/>
            <a:ext cx="1395413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辛劳</a:t>
            </a:r>
          </a:p>
        </p:txBody>
      </p:sp>
      <p:sp>
        <p:nvSpPr>
          <p:cNvPr id="42000" name="Rectangle 16"/>
          <p:cNvSpPr/>
          <p:nvPr>
            <p:custDataLst>
              <p:tags r:id="rId15"/>
            </p:custDataLst>
          </p:nvPr>
        </p:nvSpPr>
        <p:spPr>
          <a:xfrm>
            <a:off x="3716338" y="4552950"/>
            <a:ext cx="14843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可以</a:t>
            </a:r>
          </a:p>
        </p:txBody>
      </p:sp>
      <p:sp>
        <p:nvSpPr>
          <p:cNvPr id="42001" name="Rectangle 17"/>
          <p:cNvSpPr/>
          <p:nvPr>
            <p:custDataLst>
              <p:tags r:id="rId16"/>
            </p:custDataLst>
          </p:nvPr>
        </p:nvSpPr>
        <p:spPr>
          <a:xfrm>
            <a:off x="5246688" y="4552950"/>
            <a:ext cx="143986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国家</a:t>
            </a:r>
          </a:p>
        </p:txBody>
      </p:sp>
      <p:sp>
        <p:nvSpPr>
          <p:cNvPr id="42002" name="Rectangle 18"/>
          <p:cNvSpPr/>
          <p:nvPr>
            <p:custDataLst>
              <p:tags r:id="rId17"/>
            </p:custDataLst>
          </p:nvPr>
        </p:nvSpPr>
        <p:spPr>
          <a:xfrm>
            <a:off x="4706938" y="4552950"/>
            <a:ext cx="367506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使        兴盛</a:t>
            </a:r>
          </a:p>
        </p:txBody>
      </p:sp>
      <p:sp>
        <p:nvSpPr>
          <p:cNvPr id="42003" name="Rectangle 19"/>
          <p:cNvSpPr/>
          <p:nvPr>
            <p:custDataLst>
              <p:tags r:id="rId18"/>
            </p:custDataLst>
          </p:nvPr>
        </p:nvSpPr>
        <p:spPr>
          <a:xfrm>
            <a:off x="7451725" y="4552950"/>
            <a:ext cx="6921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，</a:t>
            </a:r>
          </a:p>
        </p:txBody>
      </p:sp>
      <p:sp>
        <p:nvSpPr>
          <p:cNvPr id="42004" name="Rectangle 20"/>
          <p:cNvSpPr/>
          <p:nvPr>
            <p:custDataLst>
              <p:tags r:id="rId19"/>
            </p:custDataLst>
          </p:nvPr>
        </p:nvSpPr>
        <p:spPr>
          <a:xfrm>
            <a:off x="1646238" y="5272088"/>
            <a:ext cx="135096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安逸</a:t>
            </a:r>
          </a:p>
        </p:txBody>
      </p:sp>
      <p:sp>
        <p:nvSpPr>
          <p:cNvPr id="42005" name="Rectangle 21"/>
          <p:cNvSpPr/>
          <p:nvPr>
            <p:custDataLst>
              <p:tags r:id="rId20"/>
            </p:custDataLst>
          </p:nvPr>
        </p:nvSpPr>
        <p:spPr>
          <a:xfrm>
            <a:off x="2681288" y="5272088"/>
            <a:ext cx="130492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享乐</a:t>
            </a:r>
          </a:p>
        </p:txBody>
      </p:sp>
      <p:sp>
        <p:nvSpPr>
          <p:cNvPr id="42006" name="Rectangle 22"/>
          <p:cNvSpPr/>
          <p:nvPr>
            <p:custDataLst>
              <p:tags r:id="rId21"/>
            </p:custDataLst>
          </p:nvPr>
        </p:nvSpPr>
        <p:spPr>
          <a:xfrm>
            <a:off x="3671888" y="5272088"/>
            <a:ext cx="13493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可以</a:t>
            </a:r>
          </a:p>
        </p:txBody>
      </p:sp>
      <p:sp>
        <p:nvSpPr>
          <p:cNvPr id="42007" name="Rectangle 23"/>
          <p:cNvSpPr/>
          <p:nvPr>
            <p:custDataLst>
              <p:tags r:id="rId22"/>
            </p:custDataLst>
          </p:nvPr>
        </p:nvSpPr>
        <p:spPr>
          <a:xfrm>
            <a:off x="5157788" y="5272088"/>
            <a:ext cx="13493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自身</a:t>
            </a:r>
          </a:p>
        </p:txBody>
      </p:sp>
      <p:sp>
        <p:nvSpPr>
          <p:cNvPr id="42008" name="Rectangle 24"/>
          <p:cNvSpPr/>
          <p:nvPr>
            <p:custDataLst>
              <p:tags r:id="rId23"/>
            </p:custDataLst>
          </p:nvPr>
        </p:nvSpPr>
        <p:spPr>
          <a:xfrm>
            <a:off x="4662488" y="5318125"/>
            <a:ext cx="34909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使        灭亡</a:t>
            </a:r>
          </a:p>
        </p:txBody>
      </p:sp>
      <p:sp>
        <p:nvSpPr>
          <p:cNvPr id="42009" name="Rectangle 25"/>
          <p:cNvSpPr/>
          <p:nvPr>
            <p:custDataLst>
              <p:tags r:id="rId24"/>
            </p:custDataLst>
          </p:nvPr>
        </p:nvSpPr>
        <p:spPr>
          <a:xfrm>
            <a:off x="7316788" y="5272088"/>
            <a:ext cx="6921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。</a:t>
            </a:r>
          </a:p>
        </p:txBody>
      </p:sp>
      <p:sp>
        <p:nvSpPr>
          <p:cNvPr id="42010" name="Rectangle 26"/>
          <p:cNvSpPr/>
          <p:nvPr>
            <p:custDataLst>
              <p:tags r:id="rId25"/>
            </p:custDataLst>
          </p:nvPr>
        </p:nvSpPr>
        <p:spPr>
          <a:xfrm>
            <a:off x="250825" y="771525"/>
            <a:ext cx="9807575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400" b="1"/>
              <a:t>例</a:t>
            </a:r>
            <a:r>
              <a:rPr lang="zh-CN" altLang="en-US" sz="4400" b="1">
                <a:solidFill>
                  <a:schemeClr val="hlink"/>
                </a:solidFill>
              </a:rPr>
              <a:t>：</a:t>
            </a:r>
            <a:r>
              <a:rPr lang="zh-CN" altLang="en-US" sz="4400" b="1"/>
              <a:t>师者，所以传道授业解惑也。</a:t>
            </a:r>
            <a:r>
              <a:rPr lang="zh-CN" altLang="en-US"/>
              <a:t> </a:t>
            </a:r>
          </a:p>
        </p:txBody>
      </p:sp>
      <p:sp>
        <p:nvSpPr>
          <p:cNvPr id="42011" name="Rectangle 27"/>
          <p:cNvSpPr/>
          <p:nvPr>
            <p:custDataLst>
              <p:tags r:id="rId26"/>
            </p:custDataLst>
          </p:nvPr>
        </p:nvSpPr>
        <p:spPr>
          <a:xfrm>
            <a:off x="341312" y="1492250"/>
            <a:ext cx="2070100" cy="765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400" b="1"/>
              <a:t>译文：</a:t>
            </a:r>
            <a:endParaRPr lang="zh-CN" altLang="en-US"/>
          </a:p>
        </p:txBody>
      </p:sp>
      <p:sp>
        <p:nvSpPr>
          <p:cNvPr id="42012" name="Rectangle 28"/>
          <p:cNvSpPr/>
          <p:nvPr>
            <p:custDataLst>
              <p:tags r:id="rId27"/>
            </p:custDataLst>
          </p:nvPr>
        </p:nvSpPr>
        <p:spPr>
          <a:xfrm>
            <a:off x="19431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3" name="Rectangle 29"/>
          <p:cNvSpPr/>
          <p:nvPr>
            <p:custDataLst>
              <p:tags r:id="rId28"/>
            </p:custDataLst>
          </p:nvPr>
        </p:nvSpPr>
        <p:spPr>
          <a:xfrm>
            <a:off x="4716462" y="825500"/>
            <a:ext cx="541338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4" name="Rectangle 30"/>
          <p:cNvSpPr/>
          <p:nvPr>
            <p:custDataLst>
              <p:tags r:id="rId29"/>
            </p:custDataLst>
          </p:nvPr>
        </p:nvSpPr>
        <p:spPr>
          <a:xfrm>
            <a:off x="41529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5" name="Rectangle 31"/>
          <p:cNvSpPr/>
          <p:nvPr>
            <p:custDataLst>
              <p:tags r:id="rId30"/>
            </p:custDataLst>
          </p:nvPr>
        </p:nvSpPr>
        <p:spPr>
          <a:xfrm>
            <a:off x="58293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6" name="Rectangle 32"/>
          <p:cNvSpPr/>
          <p:nvPr>
            <p:custDataLst>
              <p:tags r:id="rId31"/>
            </p:custDataLst>
          </p:nvPr>
        </p:nvSpPr>
        <p:spPr>
          <a:xfrm>
            <a:off x="5251450" y="790575"/>
            <a:ext cx="53975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7" name="Rectangle 33"/>
          <p:cNvSpPr/>
          <p:nvPr>
            <p:custDataLst>
              <p:tags r:id="rId32"/>
            </p:custDataLst>
          </p:nvPr>
        </p:nvSpPr>
        <p:spPr>
          <a:xfrm>
            <a:off x="69342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8" name="Rectangle 34"/>
          <p:cNvSpPr/>
          <p:nvPr>
            <p:custDataLst>
              <p:tags r:id="rId33"/>
            </p:custDataLst>
          </p:nvPr>
        </p:nvSpPr>
        <p:spPr>
          <a:xfrm>
            <a:off x="63246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algn="ctr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19" name="Rectangle 35"/>
          <p:cNvSpPr/>
          <p:nvPr>
            <p:custDataLst>
              <p:tags r:id="rId34"/>
            </p:custDataLst>
          </p:nvPr>
        </p:nvSpPr>
        <p:spPr>
          <a:xfrm>
            <a:off x="76581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>
                <a:solidFill>
                  <a:schemeClr val="hlink"/>
                </a:solidFill>
              </a:rPr>
              <a:t> </a:t>
            </a:r>
          </a:p>
        </p:txBody>
      </p:sp>
      <p:sp>
        <p:nvSpPr>
          <p:cNvPr id="42020" name="Rectangle 36"/>
          <p:cNvSpPr/>
          <p:nvPr>
            <p:custDataLst>
              <p:tags r:id="rId35"/>
            </p:custDataLst>
          </p:nvPr>
        </p:nvSpPr>
        <p:spPr>
          <a:xfrm>
            <a:off x="2727325" y="77152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21" name="Rectangle 37"/>
          <p:cNvSpPr/>
          <p:nvPr>
            <p:custDataLst>
              <p:tags r:id="rId36"/>
            </p:custDataLst>
          </p:nvPr>
        </p:nvSpPr>
        <p:spPr>
          <a:xfrm>
            <a:off x="8191500" y="790575"/>
            <a:ext cx="495300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400" b="1">
                <a:solidFill>
                  <a:schemeClr val="hlink"/>
                </a:solidFill>
              </a:rPr>
              <a:t>/</a:t>
            </a:r>
            <a:r>
              <a:rPr lang="en-US" altLang="zh-CN"/>
              <a:t> </a:t>
            </a:r>
          </a:p>
        </p:txBody>
      </p:sp>
      <p:sp>
        <p:nvSpPr>
          <p:cNvPr id="42022" name="Rectangle 38"/>
          <p:cNvSpPr/>
          <p:nvPr>
            <p:custDataLst>
              <p:tags r:id="rId37"/>
            </p:custDataLst>
          </p:nvPr>
        </p:nvSpPr>
        <p:spPr>
          <a:xfrm>
            <a:off x="3716338" y="2257425"/>
            <a:ext cx="28098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000" b="1"/>
              <a:t>疑难问题</a:t>
            </a:r>
          </a:p>
        </p:txBody>
      </p:sp>
      <p:sp>
        <p:nvSpPr>
          <p:cNvPr id="42023" name="Rectangle 39"/>
          <p:cNvSpPr/>
          <p:nvPr>
            <p:custDataLst>
              <p:tags r:id="rId38"/>
            </p:custDataLst>
          </p:nvPr>
        </p:nvSpPr>
        <p:spPr>
          <a:xfrm>
            <a:off x="1781175" y="1447800"/>
            <a:ext cx="19812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老师，</a:t>
            </a:r>
          </a:p>
        </p:txBody>
      </p:sp>
      <p:sp>
        <p:nvSpPr>
          <p:cNvPr id="42024" name="Rectangle 40"/>
          <p:cNvSpPr/>
          <p:nvPr>
            <p:custDataLst>
              <p:tags r:id="rId39"/>
            </p:custDataLst>
          </p:nvPr>
        </p:nvSpPr>
        <p:spPr>
          <a:xfrm>
            <a:off x="2771775" y="1492250"/>
            <a:ext cx="2160588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（是）</a:t>
            </a:r>
          </a:p>
        </p:txBody>
      </p:sp>
      <p:sp>
        <p:nvSpPr>
          <p:cNvPr id="42025" name="Rectangle 41"/>
          <p:cNvSpPr/>
          <p:nvPr>
            <p:custDataLst>
              <p:tags r:id="rId40"/>
            </p:custDataLst>
          </p:nvPr>
        </p:nvSpPr>
        <p:spPr>
          <a:xfrm>
            <a:off x="4032250" y="1492250"/>
            <a:ext cx="16192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用来</a:t>
            </a:r>
            <a:r>
              <a:rPr lang="zh-CN" altLang="en-US" sz="2800" b="1">
                <a:latin typeface="Times New Roman" pitchFamily="18" charset="0"/>
              </a:rPr>
              <a:t>  </a:t>
            </a:r>
          </a:p>
        </p:txBody>
      </p:sp>
      <p:sp>
        <p:nvSpPr>
          <p:cNvPr id="42026" name="Rectangle 43"/>
          <p:cNvSpPr/>
          <p:nvPr>
            <p:custDataLst>
              <p:tags r:id="rId41"/>
            </p:custDataLst>
          </p:nvPr>
        </p:nvSpPr>
        <p:spPr>
          <a:xfrm>
            <a:off x="5067300" y="1492250"/>
            <a:ext cx="18446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传授</a:t>
            </a:r>
          </a:p>
        </p:txBody>
      </p:sp>
      <p:sp>
        <p:nvSpPr>
          <p:cNvPr id="42027" name="Rectangle 45"/>
          <p:cNvSpPr/>
          <p:nvPr>
            <p:custDataLst>
              <p:tags r:id="rId42"/>
            </p:custDataLst>
          </p:nvPr>
        </p:nvSpPr>
        <p:spPr>
          <a:xfrm>
            <a:off x="7134225" y="1492250"/>
            <a:ext cx="16287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教授</a:t>
            </a:r>
            <a:endParaRPr lang="en-US" altLang="zh-CN" sz="4000" b="1">
              <a:latin typeface="Times New Roman" pitchFamily="18" charset="0"/>
            </a:endParaRPr>
          </a:p>
        </p:txBody>
      </p:sp>
      <p:sp>
        <p:nvSpPr>
          <p:cNvPr id="42028" name="Rectangle 46"/>
          <p:cNvSpPr/>
          <p:nvPr>
            <p:custDataLst>
              <p:tags r:id="rId43"/>
            </p:custDataLst>
          </p:nvPr>
        </p:nvSpPr>
        <p:spPr>
          <a:xfrm>
            <a:off x="1646238" y="2166938"/>
            <a:ext cx="1576387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学业</a:t>
            </a:r>
          </a:p>
        </p:txBody>
      </p:sp>
      <p:sp>
        <p:nvSpPr>
          <p:cNvPr id="42029" name="Rectangle 47"/>
          <p:cNvSpPr/>
          <p:nvPr>
            <p:custDataLst>
              <p:tags r:id="rId44"/>
            </p:custDataLst>
          </p:nvPr>
        </p:nvSpPr>
        <p:spPr>
          <a:xfrm>
            <a:off x="2681288" y="2166938"/>
            <a:ext cx="1620837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解答</a:t>
            </a:r>
          </a:p>
        </p:txBody>
      </p:sp>
      <p:cxnSp>
        <p:nvCxnSpPr>
          <p:cNvPr id="42030" name="Line 48"/>
          <p:cNvCxnSpPr/>
          <p:nvPr>
            <p:custDataLst>
              <p:tags r:id="rId45"/>
            </p:custDataLst>
          </p:nvPr>
        </p:nvCxnSpPr>
        <p:spPr>
          <a:xfrm>
            <a:off x="1547812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1" name="Line 49"/>
          <p:cNvCxnSpPr/>
          <p:nvPr>
            <p:custDataLst>
              <p:tags r:id="rId46"/>
            </p:custDataLst>
          </p:nvPr>
        </p:nvCxnSpPr>
        <p:spPr>
          <a:xfrm>
            <a:off x="2195512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2" name="Line 50"/>
          <p:cNvCxnSpPr/>
          <p:nvPr>
            <p:custDataLst>
              <p:tags r:id="rId47"/>
            </p:custDataLst>
          </p:nvPr>
        </p:nvCxnSpPr>
        <p:spPr>
          <a:xfrm>
            <a:off x="7740650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3" name="Line 51"/>
          <p:cNvCxnSpPr/>
          <p:nvPr>
            <p:custDataLst>
              <p:tags r:id="rId48"/>
            </p:custDataLst>
          </p:nvPr>
        </p:nvCxnSpPr>
        <p:spPr>
          <a:xfrm>
            <a:off x="3203575" y="1401762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4" name="Line 52"/>
          <p:cNvCxnSpPr/>
          <p:nvPr>
            <p:custDataLst>
              <p:tags r:id="rId49"/>
            </p:custDataLst>
          </p:nvPr>
        </p:nvCxnSpPr>
        <p:spPr>
          <a:xfrm>
            <a:off x="4356100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5" name="Line 53"/>
          <p:cNvCxnSpPr/>
          <p:nvPr>
            <p:custDataLst>
              <p:tags r:id="rId50"/>
            </p:custDataLst>
          </p:nvPr>
        </p:nvCxnSpPr>
        <p:spPr>
          <a:xfrm>
            <a:off x="4932362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6" name="Line 54"/>
          <p:cNvCxnSpPr/>
          <p:nvPr>
            <p:custDataLst>
              <p:tags r:id="rId51"/>
            </p:custDataLst>
          </p:nvPr>
        </p:nvCxnSpPr>
        <p:spPr>
          <a:xfrm>
            <a:off x="5508625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7" name="Line 55"/>
          <p:cNvCxnSpPr/>
          <p:nvPr>
            <p:custDataLst>
              <p:tags r:id="rId52"/>
            </p:custDataLst>
          </p:nvPr>
        </p:nvCxnSpPr>
        <p:spPr>
          <a:xfrm>
            <a:off x="6011862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8" name="Line 56"/>
          <p:cNvCxnSpPr/>
          <p:nvPr>
            <p:custDataLst>
              <p:tags r:id="rId53"/>
            </p:custDataLst>
          </p:nvPr>
        </p:nvCxnSpPr>
        <p:spPr>
          <a:xfrm>
            <a:off x="6588125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39" name="Line 57"/>
          <p:cNvCxnSpPr/>
          <p:nvPr>
            <p:custDataLst>
              <p:tags r:id="rId54"/>
            </p:custDataLst>
          </p:nvPr>
        </p:nvCxnSpPr>
        <p:spPr>
          <a:xfrm>
            <a:off x="7164388" y="14017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0" name="Line 58"/>
          <p:cNvCxnSpPr/>
          <p:nvPr>
            <p:custDataLst>
              <p:tags r:id="rId55"/>
            </p:custDataLst>
          </p:nvPr>
        </p:nvCxnSpPr>
        <p:spPr>
          <a:xfrm>
            <a:off x="1871662" y="383222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1" name="Line 59"/>
          <p:cNvCxnSpPr/>
          <p:nvPr>
            <p:custDataLst>
              <p:tags r:id="rId56"/>
            </p:custDataLst>
          </p:nvPr>
        </p:nvCxnSpPr>
        <p:spPr>
          <a:xfrm>
            <a:off x="2457450" y="383222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2" name="Line 60"/>
          <p:cNvCxnSpPr/>
          <p:nvPr>
            <p:custDataLst>
              <p:tags r:id="rId57"/>
            </p:custDataLst>
          </p:nvPr>
        </p:nvCxnSpPr>
        <p:spPr>
          <a:xfrm>
            <a:off x="3041650" y="3832225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3" name="Line 61"/>
          <p:cNvCxnSpPr/>
          <p:nvPr>
            <p:custDataLst>
              <p:tags r:id="rId58"/>
            </p:custDataLst>
          </p:nvPr>
        </p:nvCxnSpPr>
        <p:spPr>
          <a:xfrm>
            <a:off x="4122738" y="383222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4" name="Line 62"/>
          <p:cNvCxnSpPr/>
          <p:nvPr>
            <p:custDataLst>
              <p:tags r:id="rId59"/>
            </p:custDataLst>
          </p:nvPr>
        </p:nvCxnSpPr>
        <p:spPr>
          <a:xfrm>
            <a:off x="4706938" y="383222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5" name="Line 63"/>
          <p:cNvCxnSpPr/>
          <p:nvPr>
            <p:custDataLst>
              <p:tags r:id="rId60"/>
            </p:custDataLst>
          </p:nvPr>
        </p:nvCxnSpPr>
        <p:spPr>
          <a:xfrm>
            <a:off x="5832475" y="383222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6" name="Line 64"/>
          <p:cNvCxnSpPr/>
          <p:nvPr>
            <p:custDataLst>
              <p:tags r:id="rId61"/>
            </p:custDataLst>
          </p:nvPr>
        </p:nvCxnSpPr>
        <p:spPr>
          <a:xfrm>
            <a:off x="6416675" y="3832225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7" name="Line 65"/>
          <p:cNvCxnSpPr/>
          <p:nvPr>
            <p:custDataLst>
              <p:tags r:id="rId62"/>
            </p:custDataLst>
          </p:nvPr>
        </p:nvCxnSpPr>
        <p:spPr>
          <a:xfrm>
            <a:off x="7002462" y="3832225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8" name="Line 66"/>
          <p:cNvCxnSpPr/>
          <p:nvPr>
            <p:custDataLst>
              <p:tags r:id="rId63"/>
            </p:custDataLst>
          </p:nvPr>
        </p:nvCxnSpPr>
        <p:spPr>
          <a:xfrm>
            <a:off x="881062" y="44624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2049" name="Line 67"/>
          <p:cNvCxnSpPr/>
          <p:nvPr>
            <p:custDataLst>
              <p:tags r:id="rId64"/>
            </p:custDataLst>
          </p:nvPr>
        </p:nvCxnSpPr>
        <p:spPr>
          <a:xfrm>
            <a:off x="1422400" y="4462462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pic>
        <p:nvPicPr>
          <p:cNvPr id="42050" name="Picture 68" descr="图片v1"/>
          <p:cNvPicPr/>
          <p:nvPr>
            <p:custDataLst>
              <p:tags r:id="rId65"/>
            </p:custDataLst>
          </p:nvPr>
        </p:nvPicPr>
        <p:blipFill>
          <a:blip r:embed="rId70"/>
          <a:stretch>
            <a:fillRect/>
          </a:stretch>
        </p:blipFill>
        <p:spPr>
          <a:xfrm>
            <a:off x="7677150" y="5562600"/>
            <a:ext cx="1619250" cy="117157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2051" name="Rectangle 2"/>
          <p:cNvSpPr/>
          <p:nvPr>
            <p:custDataLst>
              <p:tags r:id="rId66"/>
            </p:custDataLst>
          </p:nvPr>
        </p:nvSpPr>
        <p:spPr>
          <a:xfrm>
            <a:off x="381000" y="-228600"/>
            <a:ext cx="7543800" cy="1295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400" b="1">
                <a:solidFill>
                  <a:srgbClr val="000000"/>
                </a:solidFill>
                <a:latin typeface="Footlight MT Light" pitchFamily="18" charset="0"/>
                <a:ea typeface="华文新魏" pitchFamily="2" charset="-122"/>
              </a:rPr>
              <a:t>（四）连</a:t>
            </a:r>
            <a:endParaRPr lang="en-US" altLang="zh-CN" sz="4400" b="1">
              <a:solidFill>
                <a:srgbClr val="000000"/>
              </a:solidFill>
              <a:latin typeface="Footlight MT Light" pitchFamily="18" charset="0"/>
              <a:ea typeface="华文新魏" pitchFamily="2" charset="-122"/>
            </a:endParaRPr>
          </a:p>
        </p:txBody>
      </p:sp>
      <p:sp>
        <p:nvSpPr>
          <p:cNvPr id="42052" name="Rectangle 38"/>
          <p:cNvSpPr/>
          <p:nvPr>
            <p:custDataLst>
              <p:tags r:id="rId67"/>
            </p:custDataLst>
          </p:nvPr>
        </p:nvSpPr>
        <p:spPr>
          <a:xfrm>
            <a:off x="6105525" y="2286000"/>
            <a:ext cx="2809875" cy="585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85000"/>
              </a:lnSpc>
              <a:buClrTx/>
              <a:buSzTx/>
              <a:buFontTx/>
              <a:buNone/>
            </a:pPr>
            <a:r>
              <a:rPr lang="zh-CN" altLang="en-US" sz="4000" b="1"/>
              <a:t>的人</a:t>
            </a:r>
          </a:p>
        </p:txBody>
      </p:sp>
      <p:sp>
        <p:nvSpPr>
          <p:cNvPr id="42053" name="Rectangle 45"/>
          <p:cNvSpPr/>
          <p:nvPr>
            <p:custDataLst>
              <p:tags r:id="rId68"/>
            </p:custDataLst>
          </p:nvPr>
        </p:nvSpPr>
        <p:spPr>
          <a:xfrm>
            <a:off x="6096000" y="1508125"/>
            <a:ext cx="1628775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道理</a:t>
            </a:r>
            <a:endParaRPr lang="en-US" altLang="zh-CN" sz="4000" b="1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 xmlns:p15="http://schemas.microsoft.com/office/powerpoint/2012/main">
      <p:transition>
        <p:zo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42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3" dur="500"/>
                                        <p:tgtEl>
                                          <p:spTgt spid="42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4" dur="500"/>
                                        <p:tgtEl>
                                          <p:spTgt spid="42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8" dur="500"/>
                                        <p:tgtEl>
                                          <p:spTgt spid="42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9" dur="500"/>
                                        <p:tgtEl>
                                          <p:spTgt spid="42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2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52" dur="500"/>
                                        <p:tgtEl>
                                          <p:spTgt spid="42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63" dur="500"/>
                                        <p:tgtEl>
                                          <p:spTgt spid="42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2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4" dur="500"/>
                                        <p:tgtEl>
                                          <p:spTgt spid="42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85" dur="500"/>
                                        <p:tgtEl>
                                          <p:spTgt spid="42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96" dur="500"/>
                                        <p:tgtEl>
                                          <p:spTgt spid="42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ntr" presetSubtype="0" fill="hold" grpId="2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07" dur="500"/>
                                        <p:tgtEl>
                                          <p:spTgt spid="42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6" presetID="1" presetClass="entr" presetSubtype="0" fill="hold" grpId="2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123" dur="500"/>
                                        <p:tgtEl>
                                          <p:spTgt spid="41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29" dur="500"/>
                                        <p:tgtEl>
                                          <p:spTgt spid="42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40" dur="500"/>
                                        <p:tgtEl>
                                          <p:spTgt spid="42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 nodeType="clickPar">
                      <p:stCondLst>
                        <p:cond delay="indefinite"/>
                      </p:stCondLst>
                      <p:childTnLst>
                        <p:par>
                          <p:cTn id="14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51" dur="500"/>
                                        <p:tgtEl>
                                          <p:spTgt spid="42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 nodeType="clickPar">
                      <p:stCondLst>
                        <p:cond delay="indefinite"/>
                      </p:stCondLst>
                      <p:childTnLst>
                        <p:par>
                          <p:cTn id="1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62" dur="500"/>
                                        <p:tgtEl>
                                          <p:spTgt spid="42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 nodeType="clickPar">
                      <p:stCondLst>
                        <p:cond delay="indefinite"/>
                      </p:stCondLst>
                      <p:childTnLst>
                        <p:par>
                          <p:cTn id="1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 nodeType="clickPar">
                      <p:stCondLst>
                        <p:cond delay="indefinite"/>
                      </p:stCondLst>
                      <p:childTnLst>
                        <p:par>
                          <p:cTn id="1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73" dur="500"/>
                                        <p:tgtEl>
                                          <p:spTgt spid="42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 nodeType="clickPar">
                      <p:stCondLst>
                        <p:cond delay="indefinite"/>
                      </p:stCondLst>
                      <p:childTnLst>
                        <p:par>
                          <p:cTn id="1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80" presetID="3" presetClass="entr" presetSubtype="10" fill="hold" grpId="6" nodeType="afterEffect">
                                  <p:childTnLst>
                                    <p:set>
                                      <p:cBhvr additive="base"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82" dur="500"/>
                                        <p:tgtEl>
                                          <p:spTgt spid="42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 nodeType="clickPar">
                      <p:stCondLst>
                        <p:cond delay="indefinite"/>
                      </p:stCondLst>
                      <p:childTnLst>
                        <p:par>
                          <p:cTn id="1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88" dur="500"/>
                                        <p:tgtEl>
                                          <p:spTgt spid="4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 nodeType="clickPar">
                      <p:stCondLst>
                        <p:cond delay="indefinite"/>
                      </p:stCondLst>
                      <p:childTnLst>
                        <p:par>
                          <p:cTn id="1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 nodeType="clickPar">
                      <p:stCondLst>
                        <p:cond delay="indefinite"/>
                      </p:stCondLst>
                      <p:childTnLst>
                        <p:par>
                          <p:cTn id="19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99" dur="500"/>
                                        <p:tgtEl>
                                          <p:spTgt spid="4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 nodeType="clickPar">
                      <p:stCondLst>
                        <p:cond delay="indefinite"/>
                      </p:stCondLst>
                      <p:childTnLst>
                        <p:par>
                          <p:cTn id="20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3" presetID="1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 nodeType="clickPar">
                      <p:stCondLst>
                        <p:cond delay="indefinite"/>
                      </p:stCondLst>
                      <p:childTnLst>
                        <p:par>
                          <p:cTn id="20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10" dur="500"/>
                                        <p:tgtEl>
                                          <p:spTgt spid="4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 nodeType="clickPar">
                      <p:stCondLst>
                        <p:cond delay="indefinite"/>
                      </p:stCondLst>
                      <p:childTnLst>
                        <p:par>
                          <p:cTn id="2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 nodeType="clickPar">
                      <p:stCondLst>
                        <p:cond delay="indefinite"/>
                      </p:stCondLst>
                      <p:childTnLst>
                        <p:par>
                          <p:cTn id="2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21" dur="500"/>
                                        <p:tgtEl>
                                          <p:spTgt spid="4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 nodeType="clickPar">
                      <p:stCondLst>
                        <p:cond delay="indefinite"/>
                      </p:stCondLst>
                      <p:childTnLst>
                        <p:par>
                          <p:cTn id="2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5" presetID="1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 nodeType="clickPar">
                      <p:stCondLst>
                        <p:cond delay="indefinite"/>
                      </p:stCondLst>
                      <p:childTnLst>
                        <p:par>
                          <p:cTn id="2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32" dur="500"/>
                                        <p:tgtEl>
                                          <p:spTgt spid="4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 nodeType="clickPar">
                      <p:stCondLst>
                        <p:cond delay="indefinite"/>
                      </p:stCondLst>
                      <p:childTnLst>
                        <p:par>
                          <p:cTn id="2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39" presetID="3" presetClass="entr" presetSubtype="10" fill="hold" grpId="12" nodeType="afterEffect">
                                  <p:childTnLst>
                                    <p:set>
                                      <p:cBhvr additive="base"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41" dur="500"/>
                                        <p:tgtEl>
                                          <p:spTgt spid="42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7" grpId="0" build="p"/>
      <p:bldP spid="41998" grpId="1"/>
      <p:bldP spid="41999" grpId="2"/>
      <p:bldP spid="42000" grpId="3"/>
      <p:bldP spid="42001" grpId="4"/>
      <p:bldP spid="42002" grpId="5"/>
      <p:bldP spid="42003" grpId="6"/>
      <p:bldP spid="42004" grpId="7"/>
      <p:bldP spid="42005" grpId="8"/>
      <p:bldP spid="42006" grpId="9"/>
      <p:bldP spid="42007" grpId="10"/>
      <p:bldP spid="42008" grpId="11"/>
      <p:bldP spid="42009" grpId="12"/>
      <p:bldP spid="42011" grpId="13" build="p"/>
      <p:bldP spid="42022" grpId="14" build="p"/>
      <p:bldP spid="42023" grpId="15"/>
      <p:bldP spid="42024" grpId="16"/>
      <p:bldP spid="42025" grpId="17"/>
      <p:bldP spid="42026" grpId="18"/>
      <p:bldP spid="42027" grpId="19"/>
      <p:bldP spid="42028" grpId="20"/>
      <p:bldP spid="42029" grpId="21"/>
      <p:bldP spid="42052" grpId="22" build="p"/>
      <p:bldP spid="42053" grpId="2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5" descr="图片">
            <a:hlinkClick r:id="rId6"/>
          </p:cNvPr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7705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43011" name="Text Box 4"/>
          <p:cNvSpPr/>
          <p:nvPr>
            <p:custDataLst>
              <p:tags r:id="rId2"/>
            </p:custDataLst>
          </p:nvPr>
        </p:nvSpPr>
        <p:spPr>
          <a:xfrm>
            <a:off x="762000" y="3276600"/>
            <a:ext cx="7772400" cy="1016000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600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注意五类难句的翻译</a:t>
            </a:r>
          </a:p>
        </p:txBody>
      </p:sp>
      <p:sp>
        <p:nvSpPr>
          <p:cNvPr id="43012" name="矩形 2"/>
          <p:cNvSpPr/>
          <p:nvPr>
            <p:custDataLst>
              <p:tags r:id="rId3"/>
            </p:custDataLst>
          </p:nvPr>
        </p:nvSpPr>
        <p:spPr>
          <a:xfrm>
            <a:off x="2667000" y="1143000"/>
            <a:ext cx="3783012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6600" b="1" u="sng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五个注意 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3"/>
          <p:cNvSpPr/>
          <p:nvPr>
            <p:custDataLst>
              <p:tags r:id="rId1"/>
            </p:custDataLst>
          </p:nvPr>
        </p:nvSpPr>
        <p:spPr>
          <a:xfrm>
            <a:off x="522288" y="1808162"/>
            <a:ext cx="8010525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Goudy Old Style"/>
              </a:rPr>
              <a:t>1</a:t>
            </a:r>
            <a:r>
              <a:rPr lang="zh-CN" altLang="en-US" sz="4000" b="1">
                <a:solidFill>
                  <a:srgbClr val="FF0000"/>
                </a:solidFill>
                <a:latin typeface="Goudy Old Style"/>
              </a:rPr>
              <a:t>、注意古今词义、色彩的变化</a:t>
            </a:r>
            <a:r>
              <a:rPr lang="zh-CN" altLang="en-US" sz="4000">
                <a:latin typeface="Goudy Old Style"/>
              </a:rPr>
              <a:t> </a:t>
            </a:r>
          </a:p>
        </p:txBody>
      </p:sp>
      <p:sp>
        <p:nvSpPr>
          <p:cNvPr id="44035" name="Rectangle 4"/>
          <p:cNvSpPr/>
          <p:nvPr>
            <p:custDataLst>
              <p:tags r:id="rId2"/>
            </p:custDataLst>
          </p:nvPr>
        </p:nvSpPr>
        <p:spPr>
          <a:xfrm>
            <a:off x="609600" y="2590800"/>
            <a:ext cx="72453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4000" b="1">
                <a:latin typeface="Times New Roman" pitchFamily="18" charset="0"/>
              </a:rPr>
              <a:t>①</a:t>
            </a:r>
            <a:r>
              <a:rPr lang="zh-CN" altLang="en-US" sz="4000" b="1">
                <a:latin typeface="Times New Roman" pitchFamily="18" charset="0"/>
              </a:rPr>
              <a:t>先帝不以臣卑鄙</a:t>
            </a:r>
            <a:r>
              <a:rPr lang="en-US" altLang="zh-CN" sz="4000" b="1">
                <a:latin typeface="Times New Roman" pitchFamily="18" charset="0"/>
              </a:rPr>
              <a:t>,</a:t>
            </a:r>
            <a:r>
              <a:rPr lang="zh-CN" altLang="en-US" sz="4000" b="1">
                <a:latin typeface="Times New Roman" pitchFamily="18" charset="0"/>
              </a:rPr>
              <a:t>猥自枉曲。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4036" name="Rectangle 5"/>
          <p:cNvSpPr/>
          <p:nvPr>
            <p:custDataLst>
              <p:tags r:id="rId3"/>
            </p:custDataLst>
          </p:nvPr>
        </p:nvSpPr>
        <p:spPr>
          <a:xfrm>
            <a:off x="152400" y="4194175"/>
            <a:ext cx="89725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译文：先帝不因为我地位低、见识浅，委屈自己，降低了身份。</a:t>
            </a:r>
          </a:p>
        </p:txBody>
      </p:sp>
      <p:sp>
        <p:nvSpPr>
          <p:cNvPr id="44037" name="AutoShape 6"/>
          <p:cNvSpPr/>
          <p:nvPr>
            <p:custDataLst>
              <p:tags r:id="rId4"/>
            </p:custDataLst>
          </p:nvPr>
        </p:nvSpPr>
        <p:spPr>
          <a:xfrm>
            <a:off x="5246688" y="3429000"/>
            <a:ext cx="3600450" cy="720725"/>
          </a:xfrm>
          <a:prstGeom prst="wedgeRoundRectCallout">
            <a:avLst>
              <a:gd name="adj1" fmla="val -74912"/>
              <a:gd name="adj2" fmla="val -63218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色彩变化</a:t>
            </a:r>
          </a:p>
        </p:txBody>
      </p:sp>
      <p:cxnSp>
        <p:nvCxnSpPr>
          <p:cNvPr id="44038" name="Line 7"/>
          <p:cNvCxnSpPr/>
          <p:nvPr>
            <p:custDataLst>
              <p:tags r:id="rId5"/>
            </p:custDataLst>
          </p:nvPr>
        </p:nvCxnSpPr>
        <p:spPr>
          <a:xfrm>
            <a:off x="3932238" y="3249612"/>
            <a:ext cx="94456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4039" name="Line 8"/>
          <p:cNvCxnSpPr/>
          <p:nvPr>
            <p:custDataLst>
              <p:tags r:id="rId6"/>
            </p:custDataLst>
          </p:nvPr>
        </p:nvCxnSpPr>
        <p:spPr>
          <a:xfrm>
            <a:off x="5006975" y="4868862"/>
            <a:ext cx="337502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4040" name="AutoShape 3" descr="20"/>
          <p:cNvSpPr/>
          <p:nvPr>
            <p:custDataLst>
              <p:tags r:id="rId7"/>
            </p:custDataLst>
          </p:nvPr>
        </p:nvSpPr>
        <p:spPr>
          <a:xfrm rot="21540000">
            <a:off x="914400" y="74612"/>
            <a:ext cx="2589212" cy="1752600"/>
          </a:xfrm>
          <a:prstGeom prst="horizontalScroll">
            <a:avLst>
              <a:gd name="adj" fmla="val 16458"/>
            </a:avLst>
          </a:prstGeom>
          <a:solidFill>
            <a:schemeClr val="bg1"/>
          </a:solid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文言难句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600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的翻译</a:t>
            </a: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3" nodeType="after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26" dur="500"/>
                                        <p:tgtEl>
                                          <p:spTgt spid="44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 build="p"/>
      <p:bldP spid="44035" grpId="1"/>
      <p:bldP spid="44036" grpId="2" build="p"/>
      <p:bldP spid="44037" grpId="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/>
          <p:nvPr>
            <p:custDataLst>
              <p:tags r:id="rId1"/>
            </p:custDataLst>
          </p:nvPr>
        </p:nvSpPr>
        <p:spPr>
          <a:xfrm>
            <a:off x="611188" y="863600"/>
            <a:ext cx="5761037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②璧有瑕，请指示王。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5059" name="Rectangle 3"/>
          <p:cNvSpPr/>
          <p:nvPr>
            <p:custDataLst>
              <p:tags r:id="rId2"/>
            </p:custDataLst>
          </p:nvPr>
        </p:nvSpPr>
        <p:spPr>
          <a:xfrm>
            <a:off x="566738" y="1719262"/>
            <a:ext cx="8577262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译文：和氏璧上有斑点，请让我指出给大王看。</a:t>
            </a:r>
          </a:p>
        </p:txBody>
      </p:sp>
      <p:sp>
        <p:nvSpPr>
          <p:cNvPr id="45060" name="Rectangle 4"/>
          <p:cNvSpPr/>
          <p:nvPr>
            <p:custDataLst>
              <p:tags r:id="rId3"/>
            </p:custDataLst>
          </p:nvPr>
        </p:nvSpPr>
        <p:spPr>
          <a:xfrm>
            <a:off x="533400" y="3581400"/>
            <a:ext cx="8101013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③秦王大喜，传以示美人及左右。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5061" name="Rectangle 5"/>
          <p:cNvSpPr/>
          <p:nvPr>
            <p:custDataLst>
              <p:tags r:id="rId4"/>
            </p:custDataLst>
          </p:nvPr>
        </p:nvSpPr>
        <p:spPr>
          <a:xfrm>
            <a:off x="960438" y="4724400"/>
            <a:ext cx="7650162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译文：秦王非常高兴，把和氏璧传给妃嫔及侍从看。</a:t>
            </a:r>
          </a:p>
        </p:txBody>
      </p:sp>
      <p:sp>
        <p:nvSpPr>
          <p:cNvPr id="45062" name="AutoShape 6"/>
          <p:cNvSpPr/>
          <p:nvPr>
            <p:custDataLst>
              <p:tags r:id="rId5"/>
            </p:custDataLst>
          </p:nvPr>
        </p:nvSpPr>
        <p:spPr>
          <a:xfrm>
            <a:off x="4032250" y="0"/>
            <a:ext cx="4905375" cy="773112"/>
          </a:xfrm>
          <a:prstGeom prst="wedgeRoundRectCallout">
            <a:avLst>
              <a:gd name="adj1" fmla="val -44046"/>
              <a:gd name="adj2" fmla="val 69301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单、双音节词的变化</a:t>
            </a:r>
          </a:p>
        </p:txBody>
      </p:sp>
      <p:cxnSp>
        <p:nvCxnSpPr>
          <p:cNvPr id="45063" name="Line 7"/>
          <p:cNvCxnSpPr/>
          <p:nvPr>
            <p:custDataLst>
              <p:tags r:id="rId6"/>
            </p:custDataLst>
          </p:nvPr>
        </p:nvCxnSpPr>
        <p:spPr>
          <a:xfrm>
            <a:off x="3817938" y="1538288"/>
            <a:ext cx="449262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45064" name="Line 8"/>
          <p:cNvCxnSpPr/>
          <p:nvPr>
            <p:custDataLst>
              <p:tags r:id="rId7"/>
            </p:custDataLst>
          </p:nvPr>
        </p:nvCxnSpPr>
        <p:spPr>
          <a:xfrm>
            <a:off x="7848600" y="2438400"/>
            <a:ext cx="91440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45065" name="Line 10"/>
          <p:cNvCxnSpPr/>
          <p:nvPr>
            <p:custDataLst>
              <p:tags r:id="rId8"/>
            </p:custDataLst>
          </p:nvPr>
        </p:nvCxnSpPr>
        <p:spPr>
          <a:xfrm>
            <a:off x="4351338" y="1538288"/>
            <a:ext cx="449262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45066" name="Line 11"/>
          <p:cNvCxnSpPr/>
          <p:nvPr>
            <p:custDataLst>
              <p:tags r:id="rId9"/>
            </p:custDataLst>
          </p:nvPr>
        </p:nvCxnSpPr>
        <p:spPr>
          <a:xfrm>
            <a:off x="5334000" y="4284662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5067" name="Line 12"/>
          <p:cNvCxnSpPr/>
          <p:nvPr>
            <p:custDataLst>
              <p:tags r:id="rId10"/>
            </p:custDataLst>
          </p:nvPr>
        </p:nvCxnSpPr>
        <p:spPr>
          <a:xfrm>
            <a:off x="2514600" y="5949950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5068" name="AutoShape 13"/>
          <p:cNvSpPr/>
          <p:nvPr>
            <p:custDataLst>
              <p:tags r:id="rId11"/>
            </p:custDataLst>
          </p:nvPr>
        </p:nvSpPr>
        <p:spPr>
          <a:xfrm>
            <a:off x="4032250" y="2708275"/>
            <a:ext cx="3330575" cy="720725"/>
          </a:xfrm>
          <a:prstGeom prst="wedgeRoundRectCallout">
            <a:avLst>
              <a:gd name="adj1" fmla="val 380"/>
              <a:gd name="adj2" fmla="val 94495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词义变化</a:t>
            </a:r>
          </a:p>
        </p:txBody>
      </p:sp>
      <p:pic>
        <p:nvPicPr>
          <p:cNvPr id="45069" name="Picture 14" descr="图嗯"/>
          <p:cNvPicPr/>
          <p:nvPr>
            <p:custDataLst>
              <p:tags r:id="rId1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3657600"/>
            <a:ext cx="1795462" cy="3141662"/>
          </a:xfrm>
          <a:prstGeom prst="rect">
            <a:avLst/>
          </a:prstGeom>
          <a:noFill/>
          <a:ln>
            <a:noFill/>
            <a:miter lim="800000"/>
          </a:ln>
        </p:spPr>
      </p:pic>
      <p:grpSp>
        <p:nvGrpSpPr>
          <p:cNvPr id="45070" name="Group 16"/>
          <p:cNvGrpSpPr/>
          <p:nvPr>
            <p:custDataLst>
              <p:tags r:id="rId13"/>
            </p:custDataLst>
          </p:nvPr>
        </p:nvGrpSpPr>
        <p:grpSpPr>
          <a:xfrm>
            <a:off x="990600" y="3024188"/>
            <a:ext cx="2133600" cy="23812"/>
            <a:chOff x="624" y="1905"/>
            <a:chExt cx="1344" cy="15"/>
          </a:xfrm>
        </p:grpSpPr>
        <p:cxnSp>
          <p:nvCxnSpPr>
            <p:cNvPr id="45071" name="Line 9"/>
            <p:cNvCxnSpPr/>
            <p:nvPr>
              <p:custDataLst>
                <p:tags r:id="rId14"/>
              </p:custDataLst>
            </p:nvPr>
          </p:nvCxnSpPr>
          <p:spPr>
            <a:xfrm>
              <a:off x="1628" y="1905"/>
              <a:ext cx="340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miter lim="800000"/>
            </a:ln>
          </p:spPr>
        </p:cxnSp>
        <p:cxnSp>
          <p:nvCxnSpPr>
            <p:cNvPr id="45072" name="Line 15"/>
            <p:cNvCxnSpPr/>
            <p:nvPr>
              <p:custDataLst>
                <p:tags r:id="rId15"/>
              </p:custDataLst>
            </p:nvPr>
          </p:nvCxnSpPr>
          <p:spPr>
            <a:xfrm>
              <a:off x="624" y="1920"/>
              <a:ext cx="340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miter lim="800000"/>
            </a:ln>
          </p:spPr>
        </p:cxnSp>
      </p:grpSp>
    </p:spTree>
  </p:cSld>
  <p:clrMapOvr>
    <a:masterClrMapping/>
  </p:clrMapOvr>
  <p:transition>
    <p:random/>
    <p:sndAc>
      <p:stSnd>
        <p:snd r:embed="rId1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0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6" dur="10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2" dur="770" decel="1000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3" dur="770" decel="100000" fill="hold"/>
                                        <p:tgtEl>
                                          <p:spTgt spid="4506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35" dur="77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37" dur="77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44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50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base">
                                        <p:cTn id="5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 additive="base">
                                        <p:cTn id="5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base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50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7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8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84" dur="770" decel="100000"/>
                                        <p:tgtEl>
                                          <p:spTgt spid="4506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5" dur="770" decel="100000" fill="hold"/>
                                        <p:tgtEl>
                                          <p:spTgt spid="4506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8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87" dur="77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8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9" dur="770" fill="hold"/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9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5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96" dur="500"/>
                                        <p:tgtEl>
                                          <p:spTgt spid="450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02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1" build="p"/>
      <p:bldP spid="45060" grpId="2"/>
      <p:bldP spid="45061" grpId="3" build="p"/>
      <p:bldP spid="45062" grpId="4" animBg="1"/>
      <p:bldP spid="45068" grpId="5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/>
          <p:nvPr>
            <p:custDataLst>
              <p:tags r:id="rId1"/>
            </p:custDataLst>
          </p:nvPr>
        </p:nvSpPr>
        <p:spPr>
          <a:xfrm>
            <a:off x="746125" y="998538"/>
            <a:ext cx="6029325" cy="630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Goudy Old Style"/>
              </a:rPr>
              <a:t>2</a:t>
            </a:r>
            <a:r>
              <a:rPr lang="zh-CN" altLang="en-US" sz="4000" b="1">
                <a:solidFill>
                  <a:srgbClr val="FF0000"/>
                </a:solidFill>
                <a:latin typeface="Goudy Old Style"/>
              </a:rPr>
              <a:t>、注意词类活用现象</a:t>
            </a:r>
            <a:r>
              <a:rPr lang="zh-CN" altLang="en-US" sz="4000">
                <a:latin typeface="Goudy Old Style"/>
              </a:rPr>
              <a:t> </a:t>
            </a:r>
          </a:p>
        </p:txBody>
      </p:sp>
      <p:sp>
        <p:nvSpPr>
          <p:cNvPr id="46083" name="Rectangle 3"/>
          <p:cNvSpPr/>
          <p:nvPr>
            <p:custDataLst>
              <p:tags r:id="rId2"/>
            </p:custDataLst>
          </p:nvPr>
        </p:nvSpPr>
        <p:spPr>
          <a:xfrm>
            <a:off x="701675" y="1943100"/>
            <a:ext cx="77851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①一狼径去，其一犬坐于前。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6084" name="Rectangle 4"/>
          <p:cNvSpPr/>
          <p:nvPr>
            <p:custDataLst>
              <p:tags r:id="rId3"/>
            </p:custDataLst>
          </p:nvPr>
        </p:nvSpPr>
        <p:spPr>
          <a:xfrm>
            <a:off x="522288" y="4194175"/>
            <a:ext cx="8621712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译文：一只狼径直离开了，其中的另一只像狗一样坐在屠者的面前。</a:t>
            </a:r>
          </a:p>
        </p:txBody>
      </p:sp>
      <p:cxnSp>
        <p:nvCxnSpPr>
          <p:cNvPr id="46085" name="Line 5"/>
          <p:cNvCxnSpPr/>
          <p:nvPr>
            <p:custDataLst>
              <p:tags r:id="rId4"/>
            </p:custDataLst>
          </p:nvPr>
        </p:nvCxnSpPr>
        <p:spPr>
          <a:xfrm flipH="1">
            <a:off x="4797425" y="2798762"/>
            <a:ext cx="0" cy="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sp>
        <p:nvSpPr>
          <p:cNvPr id="46086" name="AutoShape 6"/>
          <p:cNvSpPr/>
          <p:nvPr>
            <p:custDataLst>
              <p:tags r:id="rId5"/>
            </p:custDataLst>
          </p:nvPr>
        </p:nvSpPr>
        <p:spPr>
          <a:xfrm>
            <a:off x="5516562" y="3114675"/>
            <a:ext cx="3149600" cy="989012"/>
          </a:xfrm>
          <a:prstGeom prst="cloudCallout">
            <a:avLst>
              <a:gd name="adj1" fmla="val -61139"/>
              <a:gd name="adj2" fmla="val -9253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名作状</a:t>
            </a:r>
          </a:p>
        </p:txBody>
      </p:sp>
      <p:cxnSp>
        <p:nvCxnSpPr>
          <p:cNvPr id="46087" name="Line 7"/>
          <p:cNvCxnSpPr/>
          <p:nvPr>
            <p:custDataLst>
              <p:tags r:id="rId6"/>
            </p:custDataLst>
          </p:nvPr>
        </p:nvCxnSpPr>
        <p:spPr>
          <a:xfrm>
            <a:off x="4841875" y="2619375"/>
            <a:ext cx="53975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46088" name="Line 8"/>
          <p:cNvCxnSpPr/>
          <p:nvPr>
            <p:custDataLst>
              <p:tags r:id="rId7"/>
            </p:custDataLst>
          </p:nvPr>
        </p:nvCxnSpPr>
        <p:spPr>
          <a:xfrm>
            <a:off x="1981200" y="5454650"/>
            <a:ext cx="1935162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pic>
        <p:nvPicPr>
          <p:cNvPr id="46089" name="Picture 9" descr="图片nbb1"/>
          <p:cNvPicPr/>
          <p:nvPr>
            <p:custDataLst>
              <p:tags r:id="rId8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7924800" y="304800"/>
            <a:ext cx="952500" cy="10668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  <p:sndAc>
      <p:stSnd>
        <p:snd r:embed="rId10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770" decel="100000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770" decel="10000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" dur="77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" dur="770" fill="hold"/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2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8" dur="770" decel="100000"/>
                                        <p:tgtEl>
                                          <p:spTgt spid="46086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9" dur="770" decel="100000" fill="hold"/>
                                        <p:tgtEl>
                                          <p:spTgt spid="460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1" dur="77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43" dur="77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50" dur="500"/>
                                        <p:tgtEl>
                                          <p:spTgt spid="460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54" dur="2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3" dur="500"/>
                                        <p:tgtEl>
                                          <p:spTgt spid="46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uild="p"/>
      <p:bldP spid="46083" grpId="1"/>
      <p:bldP spid="46084" grpId="2" build="p"/>
      <p:bldP spid="46086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/>
          <p:nvPr>
            <p:custDataLst>
              <p:tags r:id="rId1"/>
            </p:custDataLst>
          </p:nvPr>
        </p:nvSpPr>
        <p:spPr>
          <a:xfrm>
            <a:off x="611188" y="954088"/>
            <a:ext cx="76057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②君子死知己，提剑出燕京。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7107" name="Rectangle 3"/>
          <p:cNvSpPr/>
          <p:nvPr>
            <p:custDataLst>
              <p:tags r:id="rId2"/>
            </p:custDataLst>
          </p:nvPr>
        </p:nvSpPr>
        <p:spPr>
          <a:xfrm>
            <a:off x="611188" y="1673225"/>
            <a:ext cx="7515225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译文：君子为知己而死，提着剑离开燕京。</a:t>
            </a:r>
          </a:p>
        </p:txBody>
      </p:sp>
      <p:sp>
        <p:nvSpPr>
          <p:cNvPr id="47108" name="Rectangle 4"/>
          <p:cNvSpPr/>
          <p:nvPr>
            <p:custDataLst>
              <p:tags r:id="rId3"/>
            </p:custDataLst>
          </p:nvPr>
        </p:nvSpPr>
        <p:spPr>
          <a:xfrm>
            <a:off x="566738" y="3608388"/>
            <a:ext cx="81010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③先生之恩，生死而肉骨也。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7109" name="Rectangle 5"/>
          <p:cNvSpPr/>
          <p:nvPr>
            <p:custDataLst>
              <p:tags r:id="rId4"/>
            </p:custDataLst>
          </p:nvPr>
        </p:nvSpPr>
        <p:spPr>
          <a:xfrm>
            <a:off x="522288" y="4598988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译文：先生的大恩，是使死了的人复生，使白骨长肉啊！</a:t>
            </a:r>
          </a:p>
        </p:txBody>
      </p:sp>
      <p:sp>
        <p:nvSpPr>
          <p:cNvPr id="47110" name="AutoShape 6"/>
          <p:cNvSpPr/>
          <p:nvPr>
            <p:custDataLst>
              <p:tags r:id="rId5"/>
            </p:custDataLst>
          </p:nvPr>
        </p:nvSpPr>
        <p:spPr>
          <a:xfrm>
            <a:off x="3716338" y="188912"/>
            <a:ext cx="3465512" cy="765175"/>
          </a:xfrm>
          <a:prstGeom prst="wedgeRoundRectCallout">
            <a:avLst>
              <a:gd name="adj1" fmla="val -78537"/>
              <a:gd name="adj2" fmla="val 63694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为动用法</a:t>
            </a:r>
          </a:p>
        </p:txBody>
      </p:sp>
      <p:sp>
        <p:nvSpPr>
          <p:cNvPr id="47111" name="AutoShape 7"/>
          <p:cNvSpPr/>
          <p:nvPr>
            <p:custDataLst>
              <p:tags r:id="rId6"/>
            </p:custDataLst>
          </p:nvPr>
        </p:nvSpPr>
        <p:spPr>
          <a:xfrm>
            <a:off x="5021262" y="2528888"/>
            <a:ext cx="3074988" cy="698500"/>
          </a:xfrm>
          <a:prstGeom prst="borderCallout1">
            <a:avLst>
              <a:gd name="adj1" fmla="val 16366"/>
              <a:gd name="adj2" fmla="val -2477"/>
              <a:gd name="adj3" fmla="val 162727"/>
              <a:gd name="adj4" fmla="val -32213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使动用法</a:t>
            </a:r>
          </a:p>
        </p:txBody>
      </p:sp>
      <p:cxnSp>
        <p:nvCxnSpPr>
          <p:cNvPr id="47112" name="Line 8"/>
          <p:cNvCxnSpPr/>
          <p:nvPr>
            <p:custDataLst>
              <p:tags r:id="rId7"/>
            </p:custDataLst>
          </p:nvPr>
        </p:nvCxnSpPr>
        <p:spPr>
          <a:xfrm flipV="1">
            <a:off x="5516562" y="3294062"/>
            <a:ext cx="269875" cy="40640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47113" name="Line 9"/>
          <p:cNvCxnSpPr/>
          <p:nvPr>
            <p:custDataLst>
              <p:tags r:id="rId8"/>
            </p:custDataLst>
          </p:nvPr>
        </p:nvCxnSpPr>
        <p:spPr>
          <a:xfrm>
            <a:off x="2157412" y="1628775"/>
            <a:ext cx="585788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7114" name="Line 10"/>
          <p:cNvCxnSpPr/>
          <p:nvPr>
            <p:custDataLst>
              <p:tags r:id="rId9"/>
            </p:custDataLst>
          </p:nvPr>
        </p:nvCxnSpPr>
        <p:spPr>
          <a:xfrm>
            <a:off x="3225800" y="2349500"/>
            <a:ext cx="5842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7115" name="Line 11"/>
          <p:cNvCxnSpPr/>
          <p:nvPr>
            <p:custDataLst>
              <p:tags r:id="rId10"/>
            </p:custDataLst>
          </p:nvPr>
        </p:nvCxnSpPr>
        <p:spPr>
          <a:xfrm>
            <a:off x="4786312" y="2349500"/>
            <a:ext cx="1081088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7116" name="Line 12"/>
          <p:cNvCxnSpPr/>
          <p:nvPr>
            <p:custDataLst>
              <p:tags r:id="rId11"/>
            </p:custDataLst>
          </p:nvPr>
        </p:nvCxnSpPr>
        <p:spPr>
          <a:xfrm>
            <a:off x="3759200" y="4284662"/>
            <a:ext cx="58420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47117" name="Line 13"/>
          <p:cNvCxnSpPr/>
          <p:nvPr>
            <p:custDataLst>
              <p:tags r:id="rId12"/>
            </p:custDataLst>
          </p:nvPr>
        </p:nvCxnSpPr>
        <p:spPr>
          <a:xfrm>
            <a:off x="5327650" y="4284662"/>
            <a:ext cx="53975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47118" name="Line 14"/>
          <p:cNvCxnSpPr/>
          <p:nvPr>
            <p:custDataLst>
              <p:tags r:id="rId13"/>
            </p:custDataLst>
          </p:nvPr>
        </p:nvCxnSpPr>
        <p:spPr>
          <a:xfrm>
            <a:off x="5753100" y="5273675"/>
            <a:ext cx="49530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47119" name="Line 15"/>
          <p:cNvCxnSpPr/>
          <p:nvPr>
            <p:custDataLst>
              <p:tags r:id="rId14"/>
            </p:custDataLst>
          </p:nvPr>
        </p:nvCxnSpPr>
        <p:spPr>
          <a:xfrm>
            <a:off x="908050" y="5867400"/>
            <a:ext cx="114935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47120" name="Line 16"/>
          <p:cNvCxnSpPr/>
          <p:nvPr>
            <p:custDataLst>
              <p:tags r:id="rId15"/>
            </p:custDataLst>
          </p:nvPr>
        </p:nvCxnSpPr>
        <p:spPr>
          <a:xfrm>
            <a:off x="2508250" y="5903912"/>
            <a:ext cx="53975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47121" name="Line 17"/>
          <p:cNvCxnSpPr/>
          <p:nvPr>
            <p:custDataLst>
              <p:tags r:id="rId16"/>
            </p:custDataLst>
          </p:nvPr>
        </p:nvCxnSpPr>
        <p:spPr>
          <a:xfrm>
            <a:off x="4116388" y="5903912"/>
            <a:ext cx="989012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</p:spTree>
  </p:cSld>
  <p:clrMapOvr>
    <a:masterClrMapping/>
  </p:clrMapOvr>
  <p:transition>
    <p:random/>
    <p:sndAc>
      <p:stSnd>
        <p:snd r:embed="rId18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0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6" dur="770" decel="100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7" dur="770" decel="100000" fill="hold"/>
                                        <p:tgtEl>
                                          <p:spTgt spid="471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9" dur="77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31" dur="77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8" dur="5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44" dur="2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48" dur="2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67" dur="2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3" dur="2000"/>
                                        <p:tgtEl>
                                          <p:spTgt spid="47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9" dur="770" decel="100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0" dur="770" decel="100000" fill="hold"/>
                                        <p:tgtEl>
                                          <p:spTgt spid="471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82" dur="77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4" dur="77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87" presetID="5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89" dur="770" decel="100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90" dur="770" decel="100000" fill="hold"/>
                                        <p:tgtEl>
                                          <p:spTgt spid="471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92" dur="77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94" dur="77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9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101" dur="500"/>
                                        <p:tgtEl>
                                          <p:spTgt spid="471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07" dur="20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09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11" dur="2000"/>
                                        <p:tgtEl>
                                          <p:spTgt spid="47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17" dur="2000"/>
                                        <p:tgtEl>
                                          <p:spTgt spid="47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21" dur="2000"/>
                                        <p:tgtEl>
                                          <p:spTgt spid="4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6" grpId="0"/>
      <p:bldP spid="47107" grpId="1" build="p"/>
      <p:bldP spid="47108" grpId="2"/>
      <p:bldP spid="47109" grpId="3" build="p"/>
      <p:bldP spid="47110" grpId="4" animBg="1"/>
      <p:bldP spid="47111" grpId="5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/>
          <p:nvPr>
            <p:custDataLst>
              <p:tags r:id="rId1"/>
            </p:custDataLst>
          </p:nvPr>
        </p:nvSpPr>
        <p:spPr>
          <a:xfrm>
            <a:off x="701675" y="503238"/>
            <a:ext cx="7516812" cy="630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Goudy Old Style"/>
              </a:rPr>
              <a:t>3</a:t>
            </a:r>
            <a:r>
              <a:rPr lang="zh-CN" altLang="en-US" sz="4000" b="1">
                <a:solidFill>
                  <a:srgbClr val="FF0000"/>
                </a:solidFill>
                <a:latin typeface="Goudy Old Style"/>
              </a:rPr>
              <a:t>、注意有修辞的语句的翻译</a:t>
            </a:r>
            <a:r>
              <a:rPr lang="zh-CN" altLang="en-US" sz="4000">
                <a:latin typeface="Goudy Old Style"/>
              </a:rPr>
              <a:t> </a:t>
            </a:r>
          </a:p>
        </p:txBody>
      </p:sp>
      <p:sp>
        <p:nvSpPr>
          <p:cNvPr id="48131" name="Rectangle 3"/>
          <p:cNvSpPr/>
          <p:nvPr>
            <p:custDataLst>
              <p:tags r:id="rId2"/>
            </p:custDataLst>
          </p:nvPr>
        </p:nvSpPr>
        <p:spPr>
          <a:xfrm>
            <a:off x="701675" y="1314450"/>
            <a:ext cx="77851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①乃使蒙恬北筑长城而守藩篱。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8132" name="Rectangle 4"/>
          <p:cNvSpPr/>
          <p:nvPr>
            <p:custDataLst>
              <p:tags r:id="rId3"/>
            </p:custDataLst>
          </p:nvPr>
        </p:nvSpPr>
        <p:spPr>
          <a:xfrm>
            <a:off x="533400" y="2133600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译文：于是派蒙恬在北边修筑长城并守住边疆。</a:t>
            </a:r>
          </a:p>
        </p:txBody>
      </p:sp>
      <p:sp>
        <p:nvSpPr>
          <p:cNvPr id="48133" name="Rectangle 5"/>
          <p:cNvSpPr/>
          <p:nvPr>
            <p:custDataLst>
              <p:tags r:id="rId4"/>
            </p:custDataLst>
          </p:nvPr>
        </p:nvSpPr>
        <p:spPr>
          <a:xfrm>
            <a:off x="476250" y="4733925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译文：我进入函谷关后，财物丝毫不敢据为己有。</a:t>
            </a:r>
          </a:p>
        </p:txBody>
      </p:sp>
      <p:sp>
        <p:nvSpPr>
          <p:cNvPr id="48134" name="Rectangle 6"/>
          <p:cNvSpPr/>
          <p:nvPr>
            <p:custDataLst>
              <p:tags r:id="rId5"/>
            </p:custDataLst>
          </p:nvPr>
        </p:nvSpPr>
        <p:spPr>
          <a:xfrm>
            <a:off x="611188" y="3968750"/>
            <a:ext cx="76057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②吾入关，秋毫不敢有所近。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8135" name="AutoShape 7"/>
          <p:cNvSpPr/>
          <p:nvPr>
            <p:custDataLst>
              <p:tags r:id="rId6"/>
            </p:custDataLst>
          </p:nvPr>
        </p:nvSpPr>
        <p:spPr>
          <a:xfrm>
            <a:off x="7046912" y="3114675"/>
            <a:ext cx="1441450" cy="654050"/>
          </a:xfrm>
          <a:prstGeom prst="borderCallout1">
            <a:avLst>
              <a:gd name="adj1" fmla="val 17477"/>
              <a:gd name="adj2" fmla="val -5287"/>
              <a:gd name="adj3" fmla="val -164079"/>
              <a:gd name="adj4" fmla="val -12005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比喻</a:t>
            </a:r>
          </a:p>
        </p:txBody>
      </p:sp>
      <p:cxnSp>
        <p:nvCxnSpPr>
          <p:cNvPr id="48136" name="Line 8"/>
          <p:cNvCxnSpPr/>
          <p:nvPr>
            <p:custDataLst>
              <p:tags r:id="rId7"/>
            </p:custDataLst>
          </p:nvPr>
        </p:nvCxnSpPr>
        <p:spPr>
          <a:xfrm flipV="1">
            <a:off x="3806825" y="3563938"/>
            <a:ext cx="3195638" cy="539750"/>
          </a:xfrm>
          <a:prstGeom prst="line">
            <a:avLst/>
          </a:prstGeom>
          <a:noFill/>
          <a:ln w="28575">
            <a:solidFill>
              <a:schemeClr val="tx1"/>
            </a:solidFill>
            <a:miter lim="800000"/>
          </a:ln>
        </p:spPr>
      </p:cxnSp>
      <p:cxnSp>
        <p:nvCxnSpPr>
          <p:cNvPr id="48137" name="Line 9"/>
          <p:cNvCxnSpPr/>
          <p:nvPr>
            <p:custDataLst>
              <p:tags r:id="rId8"/>
            </p:custDataLst>
          </p:nvPr>
        </p:nvCxnSpPr>
        <p:spPr>
          <a:xfrm>
            <a:off x="6477000" y="1989138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8138" name="Line 10"/>
          <p:cNvCxnSpPr/>
          <p:nvPr>
            <p:custDataLst>
              <p:tags r:id="rId9"/>
            </p:custDataLst>
          </p:nvPr>
        </p:nvCxnSpPr>
        <p:spPr>
          <a:xfrm>
            <a:off x="3276600" y="4648200"/>
            <a:ext cx="10350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8139" name="Line 11"/>
          <p:cNvCxnSpPr/>
          <p:nvPr>
            <p:custDataLst>
              <p:tags r:id="rId10"/>
            </p:custDataLst>
          </p:nvPr>
        </p:nvCxnSpPr>
        <p:spPr>
          <a:xfrm flipV="1">
            <a:off x="2592388" y="3429000"/>
            <a:ext cx="98901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8140" name="Line 12"/>
          <p:cNvCxnSpPr/>
          <p:nvPr>
            <p:custDataLst>
              <p:tags r:id="rId11"/>
            </p:custDataLst>
          </p:nvPr>
        </p:nvCxnSpPr>
        <p:spPr>
          <a:xfrm>
            <a:off x="7194550" y="5408612"/>
            <a:ext cx="10350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pic>
        <p:nvPicPr>
          <p:cNvPr id="48141" name="Picture 13" descr="图片bbv1"/>
          <p:cNvPicPr/>
          <p:nvPr>
            <p:custDataLst>
              <p:tags r:id="rId12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7543800" y="152400"/>
            <a:ext cx="857250" cy="1524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  <p:sndAc>
      <p:stSnd>
        <p:snd r:embed="rId1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770" decel="100000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770" decel="10000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" dur="77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" dur="770" fill="hold"/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2" dur="20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8" dur="770" decel="100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9" dur="770" decel="100000" fill="hold"/>
                                        <p:tgtEl>
                                          <p:spTgt spid="4813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1" dur="77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43" dur="77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50" dur="500"/>
                                        <p:tgtEl>
                                          <p:spTgt spid="481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56" dur="2000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5" dur="20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 additive="base">
                                        <p:cTn id="81" dur="2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87" dur="500"/>
                                        <p:tgtEl>
                                          <p:spTgt spid="481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93" dur="2000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uild="p"/>
      <p:bldP spid="48131" grpId="1"/>
      <p:bldP spid="48132" grpId="2" build="p"/>
      <p:bldP spid="48133" grpId="3" build="p"/>
      <p:bldP spid="48134" grpId="4"/>
      <p:bldP spid="48135" grpId="5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/>
          <p:nvPr>
            <p:custDataLst>
              <p:tags r:id="rId1"/>
            </p:custDataLst>
          </p:nvPr>
        </p:nvSpPr>
        <p:spPr>
          <a:xfrm>
            <a:off x="611188" y="423863"/>
            <a:ext cx="8101012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③臣以为布衣之交尚不相欺，况大国乎？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9155" name="Rectangle 3"/>
          <p:cNvSpPr/>
          <p:nvPr>
            <p:custDataLst>
              <p:tags r:id="rId2"/>
            </p:custDataLst>
          </p:nvPr>
        </p:nvSpPr>
        <p:spPr>
          <a:xfrm>
            <a:off x="566738" y="4103688"/>
            <a:ext cx="81010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④何故怀瑾握瑜而自令见放为？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49156" name="Rectangle 4"/>
          <p:cNvSpPr/>
          <p:nvPr>
            <p:custDataLst>
              <p:tags r:id="rId3"/>
            </p:custDataLst>
          </p:nvPr>
        </p:nvSpPr>
        <p:spPr>
          <a:xfrm>
            <a:off x="476250" y="1989138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译文：我认为老百姓之间的交往尚且不相互欺骗，更何况是大国呢？</a:t>
            </a:r>
          </a:p>
        </p:txBody>
      </p:sp>
      <p:sp>
        <p:nvSpPr>
          <p:cNvPr id="49157" name="Rectangle 5"/>
          <p:cNvSpPr/>
          <p:nvPr>
            <p:custDataLst>
              <p:tags r:id="rId4"/>
            </p:custDataLst>
          </p:nvPr>
        </p:nvSpPr>
        <p:spPr>
          <a:xfrm>
            <a:off x="566738" y="4824412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译文：为什么要保持美玉一样高洁的品德而使自己被流放呢？</a:t>
            </a:r>
          </a:p>
        </p:txBody>
      </p:sp>
      <p:cxnSp>
        <p:nvCxnSpPr>
          <p:cNvPr id="49158" name="Line 6"/>
          <p:cNvCxnSpPr/>
          <p:nvPr>
            <p:custDataLst>
              <p:tags r:id="rId5"/>
            </p:custDataLst>
          </p:nvPr>
        </p:nvCxnSpPr>
        <p:spPr>
          <a:xfrm>
            <a:off x="2865438" y="1089025"/>
            <a:ext cx="94456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9159" name="AutoShape 7"/>
          <p:cNvSpPr/>
          <p:nvPr>
            <p:custDataLst>
              <p:tags r:id="rId6"/>
            </p:custDataLst>
          </p:nvPr>
        </p:nvSpPr>
        <p:spPr>
          <a:xfrm>
            <a:off x="4076700" y="1089025"/>
            <a:ext cx="1800225" cy="900112"/>
          </a:xfrm>
          <a:prstGeom prst="cloudCallout">
            <a:avLst>
              <a:gd name="adj1" fmla="val -92065"/>
              <a:gd name="adj2" fmla="val -36773"/>
            </a:avLst>
          </a:prstGeom>
          <a:solidFill>
            <a:srgbClr val="FFFFFF"/>
          </a:solidFill>
          <a:ln w="28575">
            <a:solidFill>
              <a:srgbClr val="FF00FF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借代</a:t>
            </a:r>
          </a:p>
        </p:txBody>
      </p:sp>
      <p:cxnSp>
        <p:nvCxnSpPr>
          <p:cNvPr id="49160" name="Line 8"/>
          <p:cNvCxnSpPr/>
          <p:nvPr>
            <p:custDataLst>
              <p:tags r:id="rId7"/>
            </p:custDataLst>
          </p:nvPr>
        </p:nvCxnSpPr>
        <p:spPr>
          <a:xfrm>
            <a:off x="3832225" y="2663825"/>
            <a:ext cx="134937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9161" name="Line 9"/>
          <p:cNvCxnSpPr/>
          <p:nvPr>
            <p:custDataLst>
              <p:tags r:id="rId8"/>
            </p:custDataLst>
          </p:nvPr>
        </p:nvCxnSpPr>
        <p:spPr>
          <a:xfrm>
            <a:off x="2735262" y="4778375"/>
            <a:ext cx="541338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9162" name="Line 10"/>
          <p:cNvCxnSpPr/>
          <p:nvPr>
            <p:custDataLst>
              <p:tags r:id="rId9"/>
            </p:custDataLst>
          </p:nvPr>
        </p:nvCxnSpPr>
        <p:spPr>
          <a:xfrm>
            <a:off x="3803650" y="4778375"/>
            <a:ext cx="5397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sp>
        <p:nvSpPr>
          <p:cNvPr id="49163" name="AutoShape 11"/>
          <p:cNvSpPr/>
          <p:nvPr>
            <p:custDataLst>
              <p:tags r:id="rId10"/>
            </p:custDataLst>
          </p:nvPr>
        </p:nvSpPr>
        <p:spPr>
          <a:xfrm>
            <a:off x="5067300" y="3405188"/>
            <a:ext cx="1619250" cy="698500"/>
          </a:xfrm>
          <a:prstGeom prst="borderCallout1">
            <a:avLst>
              <a:gd name="adj1" fmla="val 16366"/>
              <a:gd name="adj2" fmla="val -4704"/>
              <a:gd name="adj3" fmla="val 109093"/>
              <a:gd name="adj4" fmla="val -119019"/>
            </a:avLst>
          </a:prstGeom>
          <a:solidFill>
            <a:srgbClr val="FFFFFF"/>
          </a:solidFill>
          <a:ln w="28575">
            <a:solidFill>
              <a:srgbClr val="FF0000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比喻</a:t>
            </a:r>
          </a:p>
        </p:txBody>
      </p:sp>
      <p:cxnSp>
        <p:nvCxnSpPr>
          <p:cNvPr id="49164" name="Line 12"/>
          <p:cNvCxnSpPr/>
          <p:nvPr>
            <p:custDataLst>
              <p:tags r:id="rId11"/>
            </p:custDataLst>
          </p:nvPr>
        </p:nvCxnSpPr>
        <p:spPr>
          <a:xfrm flipV="1">
            <a:off x="4122738" y="3519488"/>
            <a:ext cx="854075" cy="67468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49165" name="Line 13"/>
          <p:cNvCxnSpPr/>
          <p:nvPr>
            <p:custDataLst>
              <p:tags r:id="rId12"/>
            </p:custDataLst>
          </p:nvPr>
        </p:nvCxnSpPr>
        <p:spPr>
          <a:xfrm>
            <a:off x="5438775" y="5499100"/>
            <a:ext cx="80962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pic>
        <p:nvPicPr>
          <p:cNvPr id="49166" name="Picture 15" descr="图片1"/>
          <p:cNvPicPr/>
          <p:nvPr>
            <p:custDataLst>
              <p:tags r:id="rId13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8113712" y="5334000"/>
            <a:ext cx="1030288" cy="15240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  <p:sndAc>
      <p:stSnd>
        <p:snd r:embed="rId1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20" dur="20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6" dur="770" decel="1000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7" dur="770" decel="100000" fill="hold"/>
                                        <p:tgtEl>
                                          <p:spTgt spid="4915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9" dur="77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31" dur="77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8" dur="500"/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44" dur="20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63" dur="20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67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3" dur="770" decel="1000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74" dur="770" decel="100000" fill="hold"/>
                                        <p:tgtEl>
                                          <p:spTgt spid="4916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76" dur="77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7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78" dur="770" fill="hold"/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7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81" presetID="51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83" dur="770" decel="100000"/>
                                        <p:tgtEl>
                                          <p:spTgt spid="49164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4" dur="770" decel="100000" fill="hold"/>
                                        <p:tgtEl>
                                          <p:spTgt spid="4916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86" dur="77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8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8" dur="770" fill="hold"/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9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95" dur="5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01" dur="20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4" grpId="0"/>
      <p:bldP spid="49155" grpId="1"/>
      <p:bldP spid="49156" grpId="2" build="p"/>
      <p:bldP spid="49157" grpId="3" build="p"/>
      <p:bldP spid="49159" grpId="4" animBg="1"/>
      <p:bldP spid="49163" grpId="5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/>
          <p:nvPr>
            <p:custDataLst>
              <p:tags r:id="rId1"/>
            </p:custDataLst>
          </p:nvPr>
        </p:nvSpPr>
        <p:spPr>
          <a:xfrm>
            <a:off x="701675" y="503238"/>
            <a:ext cx="8191500" cy="6302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Goudy Old Style"/>
              </a:rPr>
              <a:t>4</a:t>
            </a:r>
            <a:r>
              <a:rPr lang="zh-CN" altLang="en-US" sz="4000" b="1">
                <a:solidFill>
                  <a:srgbClr val="FF0000"/>
                </a:solidFill>
                <a:latin typeface="Goudy Old Style"/>
              </a:rPr>
              <a:t>、注意有委婉说法的语句的翻译</a:t>
            </a:r>
            <a:r>
              <a:rPr lang="zh-CN" altLang="en-US" sz="4000">
                <a:latin typeface="Goudy Old Style"/>
              </a:rPr>
              <a:t> </a:t>
            </a:r>
          </a:p>
        </p:txBody>
      </p:sp>
      <p:sp>
        <p:nvSpPr>
          <p:cNvPr id="50179" name="Rectangle 3"/>
          <p:cNvSpPr/>
          <p:nvPr>
            <p:custDataLst>
              <p:tags r:id="rId2"/>
            </p:custDataLst>
          </p:nvPr>
        </p:nvSpPr>
        <p:spPr>
          <a:xfrm>
            <a:off x="762000" y="1066800"/>
            <a:ext cx="77851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①愿及未填沟壑而托之。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0180" name="Rectangle 4"/>
          <p:cNvSpPr/>
          <p:nvPr>
            <p:custDataLst>
              <p:tags r:id="rId3"/>
            </p:custDataLst>
          </p:nvPr>
        </p:nvSpPr>
        <p:spPr>
          <a:xfrm>
            <a:off x="476250" y="1673225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译文：希望趁着我还没有死的时候把他托付了。</a:t>
            </a:r>
          </a:p>
        </p:txBody>
      </p:sp>
      <p:sp>
        <p:nvSpPr>
          <p:cNvPr id="50181" name="Rectangle 5"/>
          <p:cNvSpPr/>
          <p:nvPr>
            <p:custDataLst>
              <p:tags r:id="rId4"/>
            </p:custDataLst>
          </p:nvPr>
        </p:nvSpPr>
        <p:spPr>
          <a:xfrm>
            <a:off x="657225" y="3068638"/>
            <a:ext cx="7605713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②生孩六月，慈父见背；行年四岁，舅夺母志。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0182" name="Rectangle 6"/>
          <p:cNvSpPr/>
          <p:nvPr>
            <p:custDataLst>
              <p:tags r:id="rId5"/>
            </p:custDataLst>
          </p:nvPr>
        </p:nvSpPr>
        <p:spPr>
          <a:xfrm>
            <a:off x="385762" y="4373562"/>
            <a:ext cx="8281988" cy="21605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译文：我生下来六个月，慈爱的父亲就离我而去；到了四岁，舅父强行改变了母亲原想守节的志向。</a:t>
            </a:r>
          </a:p>
        </p:txBody>
      </p:sp>
      <p:cxnSp>
        <p:nvCxnSpPr>
          <p:cNvPr id="50183" name="Line 7"/>
          <p:cNvCxnSpPr/>
          <p:nvPr>
            <p:custDataLst>
              <p:tags r:id="rId6"/>
            </p:custDataLst>
          </p:nvPr>
        </p:nvCxnSpPr>
        <p:spPr>
          <a:xfrm>
            <a:off x="2862262" y="1763712"/>
            <a:ext cx="15748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0184" name="Line 8"/>
          <p:cNvCxnSpPr/>
          <p:nvPr>
            <p:custDataLst>
              <p:tags r:id="rId7"/>
            </p:custDataLst>
          </p:nvPr>
        </p:nvCxnSpPr>
        <p:spPr>
          <a:xfrm>
            <a:off x="6242050" y="2349500"/>
            <a:ext cx="5397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0185" name="Line 9"/>
          <p:cNvCxnSpPr/>
          <p:nvPr>
            <p:custDataLst>
              <p:tags r:id="rId8"/>
            </p:custDataLst>
          </p:nvPr>
        </p:nvCxnSpPr>
        <p:spPr>
          <a:xfrm>
            <a:off x="4921250" y="3743325"/>
            <a:ext cx="94615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50186" name="Line 10"/>
          <p:cNvCxnSpPr/>
          <p:nvPr>
            <p:custDataLst>
              <p:tags r:id="rId9"/>
            </p:custDataLst>
          </p:nvPr>
        </p:nvCxnSpPr>
        <p:spPr>
          <a:xfrm>
            <a:off x="1736725" y="4373562"/>
            <a:ext cx="2114550" cy="0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sp>
        <p:nvSpPr>
          <p:cNvPr id="50187" name="AutoShape 11"/>
          <p:cNvSpPr/>
          <p:nvPr>
            <p:custDataLst>
              <p:tags r:id="rId10"/>
            </p:custDataLst>
          </p:nvPr>
        </p:nvSpPr>
        <p:spPr>
          <a:xfrm>
            <a:off x="3762375" y="2528888"/>
            <a:ext cx="3552825" cy="584200"/>
          </a:xfrm>
          <a:prstGeom prst="wedgeRoundRectCallout">
            <a:avLst>
              <a:gd name="adj1" fmla="val -4111"/>
              <a:gd name="adj2" fmla="val 65491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Times New Roman" pitchFamily="18" charset="0"/>
              </a:rPr>
              <a:t>委婉指长辈去世</a:t>
            </a:r>
          </a:p>
        </p:txBody>
      </p:sp>
      <p:sp>
        <p:nvSpPr>
          <p:cNvPr id="50188" name="AutoShape 12"/>
          <p:cNvSpPr/>
          <p:nvPr>
            <p:custDataLst>
              <p:tags r:id="rId11"/>
            </p:custDataLst>
          </p:nvPr>
        </p:nvSpPr>
        <p:spPr>
          <a:xfrm>
            <a:off x="4481512" y="3833812"/>
            <a:ext cx="4140200" cy="585788"/>
          </a:xfrm>
          <a:prstGeom prst="wedgeRectCallout">
            <a:avLst>
              <a:gd name="adj1" fmla="val -63995"/>
              <a:gd name="adj2" fmla="val -4199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rgbClr val="FF3300"/>
                </a:solidFill>
                <a:latin typeface="Times New Roman" pitchFamily="18" charset="0"/>
              </a:rPr>
              <a:t>母亲改嫁的委婉说法</a:t>
            </a:r>
          </a:p>
        </p:txBody>
      </p:sp>
      <p:cxnSp>
        <p:nvCxnSpPr>
          <p:cNvPr id="50189" name="Line 13"/>
          <p:cNvCxnSpPr/>
          <p:nvPr>
            <p:custDataLst>
              <p:tags r:id="rId12"/>
            </p:custDataLst>
          </p:nvPr>
        </p:nvCxnSpPr>
        <p:spPr>
          <a:xfrm>
            <a:off x="1860550" y="5589588"/>
            <a:ext cx="202565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50190" name="Line 14"/>
          <p:cNvCxnSpPr/>
          <p:nvPr>
            <p:custDataLst>
              <p:tags r:id="rId13"/>
            </p:custDataLst>
          </p:nvPr>
        </p:nvCxnSpPr>
        <p:spPr>
          <a:xfrm flipV="1">
            <a:off x="6988175" y="5638800"/>
            <a:ext cx="1622425" cy="39688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cxnSp>
        <p:nvCxnSpPr>
          <p:cNvPr id="50191" name="Line 15"/>
          <p:cNvCxnSpPr/>
          <p:nvPr>
            <p:custDataLst>
              <p:tags r:id="rId14"/>
            </p:custDataLst>
          </p:nvPr>
        </p:nvCxnSpPr>
        <p:spPr>
          <a:xfrm flipV="1">
            <a:off x="836612" y="6248400"/>
            <a:ext cx="6630988" cy="15875"/>
          </a:xfrm>
          <a:prstGeom prst="line">
            <a:avLst/>
          </a:prstGeom>
          <a:noFill/>
          <a:ln w="28575">
            <a:solidFill>
              <a:srgbClr val="FF00FF"/>
            </a:solidFill>
            <a:miter lim="800000"/>
          </a:ln>
        </p:spPr>
      </p:cxnSp>
      <p:pic>
        <p:nvPicPr>
          <p:cNvPr id="50192" name="Picture 16" descr="图片02"/>
          <p:cNvPicPr/>
          <p:nvPr>
            <p:custDataLst>
              <p:tags r:id="rId15"/>
            </p:custDataLst>
          </p:nvPr>
        </p:nvPicPr>
        <p:blipFill>
          <a:blip r:embed="rId18"/>
          <a:stretch>
            <a:fillRect/>
          </a:stretch>
        </p:blipFill>
        <p:spPr>
          <a:xfrm flipH="1">
            <a:off x="250825" y="-396875"/>
            <a:ext cx="493712" cy="1676400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  <p:sndAc>
      <p:stSnd>
        <p:snd r:embed="rId1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770" decel="100000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770" decel="10000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" dur="77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" dur="770" fill="hold"/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2" dur="1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8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44" dur="10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5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63" dur="1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9" dur="770" decel="100000"/>
                                        <p:tgtEl>
                                          <p:spTgt spid="50187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70" dur="770" decel="100000" fill="hold"/>
                                        <p:tgtEl>
                                          <p:spTgt spid="5018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72" dur="77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74" dur="77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7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81" dur="1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87" dur="770" decel="1000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8" dur="770" decel="100000" fill="hold"/>
                                        <p:tgtEl>
                                          <p:spTgt spid="5018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8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90" dur="77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9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92" dur="77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9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5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99" dur="500"/>
                                        <p:tgtEl>
                                          <p:spTgt spid="50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104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35" presetClass="emph" presetSubtype="0" fill="hold" nodeType="afterEffect">
                                  <p:childTnLst>
                                    <p:anim calcmode="discrete" valueType="str">
                                      <p:cBhvr additive="base">
                                        <p:cTn id="107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09" presetID="35" presetClass="emph" presetSubtype="0" fill="hold" nodeType="afterEffect">
                                  <p:childTnLst>
                                    <p:anim calcmode="discrete" valueType="str">
                                      <p:cBhvr additive="base">
                                        <p:cTn id="110" dur="5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12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14" dur="1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 additive="base">
                                        <p:cTn id="119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21" presetID="35" presetClass="emph" presetSubtype="0" fill="hold" nodeType="afterEffect">
                                  <p:childTnLst>
                                    <p:anim calcmode="discrete" valueType="str">
                                      <p:cBhvr additive="base">
                                        <p:cTn id="122" dur="5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4" presetID="35" presetClass="emph" presetSubtype="0" fill="hold" nodeType="afterEffect">
                                  <p:childTnLst>
                                    <p:anim calcmode="discrete" valueType="str">
                                      <p:cBhvr additive="base">
                                        <p:cTn id="125" dur="1000" fill="hold"/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27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29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31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133" dur="1000"/>
                                        <p:tgtEl>
                                          <p:spTgt spid="50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uild="p"/>
      <p:bldP spid="50179" grpId="1"/>
      <p:bldP spid="50180" grpId="2" build="p"/>
      <p:bldP spid="50181" grpId="3"/>
      <p:bldP spid="50182" grpId="4" build="p"/>
      <p:bldP spid="50187" grpId="5" animBg="1"/>
      <p:bldP spid="50188" grpId="6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/>
          <p:nvPr>
            <p:custDataLst>
              <p:tags r:id="rId1"/>
            </p:custDataLst>
          </p:nvPr>
        </p:nvSpPr>
        <p:spPr>
          <a:xfrm>
            <a:off x="746125" y="503238"/>
            <a:ext cx="7651750" cy="2295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Goudy Old Style"/>
              </a:rPr>
              <a:t>5</a:t>
            </a:r>
            <a:r>
              <a:rPr lang="zh-CN" altLang="en-US" sz="4000" b="1">
                <a:solidFill>
                  <a:srgbClr val="FF0000"/>
                </a:solidFill>
                <a:latin typeface="Goudy Old Style"/>
              </a:rPr>
              <a:t>、注意古汉语特殊的句式</a:t>
            </a:r>
          </a:p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latin typeface="Goudy Old Style"/>
              </a:rPr>
              <a:t>〔</a:t>
            </a:r>
            <a:r>
              <a:rPr lang="zh-CN" altLang="en-US" sz="4000" b="1">
                <a:latin typeface="Goudy Old Style"/>
              </a:rPr>
              <a:t>省略句、判断句、被动句、倒装句（主谓倒装、宾语前置、定语后置、状语后置）等 </a:t>
            </a:r>
            <a:r>
              <a:rPr lang="en-US" altLang="zh-CN" sz="4000" b="1">
                <a:latin typeface="Goudy Old Style"/>
              </a:rPr>
              <a:t>〕</a:t>
            </a:r>
          </a:p>
        </p:txBody>
      </p:sp>
      <p:sp>
        <p:nvSpPr>
          <p:cNvPr id="51203" name="Rectangle 3"/>
          <p:cNvSpPr/>
          <p:nvPr>
            <p:custDataLst>
              <p:tags r:id="rId2"/>
            </p:custDataLst>
          </p:nvPr>
        </p:nvSpPr>
        <p:spPr>
          <a:xfrm>
            <a:off x="657225" y="2979738"/>
            <a:ext cx="77851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①公之视廉将军孰与秦王？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1204" name="Rectangle 4"/>
          <p:cNvSpPr/>
          <p:nvPr>
            <p:custDataLst>
              <p:tags r:id="rId3"/>
            </p:custDataLst>
          </p:nvPr>
        </p:nvSpPr>
        <p:spPr>
          <a:xfrm>
            <a:off x="476250" y="4733925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译文：你们看廉将军与秦王比，谁更厉害？</a:t>
            </a:r>
          </a:p>
        </p:txBody>
      </p:sp>
      <p:sp>
        <p:nvSpPr>
          <p:cNvPr id="51205" name="AutoShape 5"/>
          <p:cNvSpPr/>
          <p:nvPr>
            <p:custDataLst>
              <p:tags r:id="rId4"/>
            </p:custDataLst>
          </p:nvPr>
        </p:nvSpPr>
        <p:spPr>
          <a:xfrm>
            <a:off x="6372225" y="2979738"/>
            <a:ext cx="1709738" cy="674688"/>
          </a:xfrm>
          <a:prstGeom prst="flowChartProcess">
            <a:avLst/>
          </a:prstGeom>
          <a:solidFill>
            <a:schemeClr val="bg1"/>
          </a:solidFill>
          <a:ln w="28575">
            <a:noFill/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</a:rPr>
              <a:t>（威）？</a:t>
            </a:r>
          </a:p>
        </p:txBody>
      </p:sp>
      <p:sp>
        <p:nvSpPr>
          <p:cNvPr id="51206" name="AutoShape 6"/>
          <p:cNvSpPr/>
          <p:nvPr>
            <p:custDataLst>
              <p:tags r:id="rId5"/>
            </p:custDataLst>
          </p:nvPr>
        </p:nvSpPr>
        <p:spPr>
          <a:xfrm>
            <a:off x="1916112" y="3924300"/>
            <a:ext cx="3779838" cy="676275"/>
          </a:xfrm>
          <a:prstGeom prst="wedgeRoundRectCallout">
            <a:avLst>
              <a:gd name="adj1" fmla="val 58273"/>
              <a:gd name="adj2" fmla="val -88028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省略句</a:t>
            </a: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770" decel="100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770" decel="100000" fill="hold"/>
                                        <p:tgtEl>
                                          <p:spTgt spid="5120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" dur="77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" dur="770" fill="hold"/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2" dur="770" decel="1000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33" dur="770" decel="100000" fill="hold"/>
                                        <p:tgtEl>
                                          <p:spTgt spid="5120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35" dur="77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37" dur="77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44" dur="500"/>
                                        <p:tgtEl>
                                          <p:spTgt spid="512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50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/>
      <p:bldP spid="51203" grpId="1"/>
      <p:bldP spid="51205" grpId="2" animBg="1"/>
      <p:bldP spid="51206" grpId="3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3"/>
          <p:cNvSpPr/>
          <p:nvPr>
            <p:custDataLst>
              <p:tags r:id="rId1"/>
            </p:custDataLst>
          </p:nvPr>
        </p:nvSpPr>
        <p:spPr>
          <a:xfrm>
            <a:off x="1116012" y="0"/>
            <a:ext cx="8027988" cy="685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579" name="Rectangle 6"/>
          <p:cNvSpPr/>
          <p:nvPr>
            <p:custDataLst>
              <p:tags r:id="rId2"/>
            </p:custDataLst>
          </p:nvPr>
        </p:nvSpPr>
        <p:spPr>
          <a:xfrm>
            <a:off x="1116012" y="0"/>
            <a:ext cx="8027988" cy="685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580" name="Text Box 7"/>
          <p:cNvSpPr/>
          <p:nvPr>
            <p:custDataLst>
              <p:tags r:id="rId3"/>
            </p:custDataLst>
          </p:nvPr>
        </p:nvSpPr>
        <p:spPr>
          <a:xfrm>
            <a:off x="609600" y="533400"/>
            <a:ext cx="8153400" cy="58785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、考点所属      理解并翻译文中的句子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、能力层级      理解  </a:t>
            </a: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B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3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、题型设置      主观题</a:t>
            </a:r>
            <a:endParaRPr lang="en-US" altLang="zh-CN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4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、常见题型      将文言文中划横线的句子</a:t>
            </a:r>
            <a:endParaRPr lang="en-US" altLang="zh-CN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                          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翻译成现代汉语。</a:t>
            </a:r>
            <a:endParaRPr lang="en-US" altLang="zh-CN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5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、设置题数       </a:t>
            </a: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2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小题</a:t>
            </a: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6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、题目赋分      </a:t>
            </a:r>
            <a:r>
              <a:rPr lang="en-US" altLang="zh-CN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10</a:t>
            </a:r>
            <a:r>
              <a:rPr lang="zh-CN" altLang="en-US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分</a:t>
            </a:r>
            <a:endParaRPr lang="en-US" altLang="zh-CN" b="1">
              <a:solidFill>
                <a:srgbClr val="0000FF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24581" name="AutoShape 3" descr="诚"/>
          <p:cNvSpPr/>
          <p:nvPr>
            <p:custDataLst>
              <p:tags r:id="rId4"/>
            </p:custDataLst>
          </p:nvPr>
        </p:nvSpPr>
        <p:spPr>
          <a:xfrm rot="21540000">
            <a:off x="1066800" y="1588"/>
            <a:ext cx="3048000" cy="1217612"/>
          </a:xfrm>
          <a:prstGeom prst="horizontalScroll">
            <a:avLst>
              <a:gd name="adj" fmla="val 16458"/>
            </a:avLst>
          </a:prstGeom>
          <a:blipFill rotWithShape="0">
            <a:blip r:embed="rId7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考纲解读</a:t>
            </a: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/>
          <p:nvPr>
            <p:custDataLst>
              <p:tags r:id="rId1"/>
            </p:custDataLst>
          </p:nvPr>
        </p:nvSpPr>
        <p:spPr>
          <a:xfrm>
            <a:off x="657225" y="1295400"/>
            <a:ext cx="7605713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②安在公子能急人之困也！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2227" name="Rectangle 3"/>
          <p:cNvSpPr/>
          <p:nvPr>
            <p:custDataLst>
              <p:tags r:id="rId2"/>
            </p:custDataLst>
          </p:nvPr>
        </p:nvSpPr>
        <p:spPr>
          <a:xfrm>
            <a:off x="476250" y="2259012"/>
            <a:ext cx="8147050" cy="1395412"/>
          </a:xfrm>
          <a:prstGeom prst="rect">
            <a:avLst/>
          </a:prstGeom>
          <a:noFill/>
          <a:ln>
            <a:noFill/>
            <a:prstDash val="lgDashDotDot"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译文：公子能急人之困的美德，表现在哪里呢！</a:t>
            </a:r>
          </a:p>
        </p:txBody>
      </p:sp>
      <p:sp>
        <p:nvSpPr>
          <p:cNvPr id="52228" name="Rectangle 4"/>
          <p:cNvSpPr/>
          <p:nvPr>
            <p:custDataLst>
              <p:tags r:id="rId3"/>
            </p:custDataLst>
          </p:nvPr>
        </p:nvSpPr>
        <p:spPr>
          <a:xfrm>
            <a:off x="566738" y="3968750"/>
            <a:ext cx="81010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③石之铿然有声者，所在皆是也。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2229" name="Rectangle 5"/>
          <p:cNvSpPr/>
          <p:nvPr>
            <p:custDataLst>
              <p:tags r:id="rId4"/>
            </p:custDataLst>
          </p:nvPr>
        </p:nvSpPr>
        <p:spPr>
          <a:xfrm>
            <a:off x="566738" y="4689475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译文：（被敲打时）发出铿锵声音的山石，到处都是这样。</a:t>
            </a:r>
          </a:p>
        </p:txBody>
      </p:sp>
      <p:sp>
        <p:nvSpPr>
          <p:cNvPr id="52230" name="AutoShape 6"/>
          <p:cNvSpPr/>
          <p:nvPr>
            <p:custDataLst>
              <p:tags r:id="rId5"/>
            </p:custDataLst>
          </p:nvPr>
        </p:nvSpPr>
        <p:spPr>
          <a:xfrm>
            <a:off x="4572000" y="3249612"/>
            <a:ext cx="3330575" cy="630238"/>
          </a:xfrm>
          <a:prstGeom prst="wedgeRoundRectCallout">
            <a:avLst>
              <a:gd name="adj1" fmla="val -58532"/>
              <a:gd name="adj2" fmla="val 85519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定语后置</a:t>
            </a:r>
          </a:p>
        </p:txBody>
      </p:sp>
      <p:sp>
        <p:nvSpPr>
          <p:cNvPr id="52231" name="AutoShape 7"/>
          <p:cNvSpPr/>
          <p:nvPr>
            <p:custDataLst>
              <p:tags r:id="rId6"/>
            </p:custDataLst>
          </p:nvPr>
        </p:nvSpPr>
        <p:spPr>
          <a:xfrm>
            <a:off x="2816225" y="503238"/>
            <a:ext cx="4860925" cy="628650"/>
          </a:xfrm>
          <a:prstGeom prst="wedgeRoundRectCallout">
            <a:avLst>
              <a:gd name="adj1" fmla="val -60810"/>
              <a:gd name="adj2" fmla="val 92931"/>
              <a:gd name="adj3" fmla="val 16667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主谓倒装、宾语前置</a:t>
            </a:r>
          </a:p>
        </p:txBody>
      </p:sp>
      <p:cxnSp>
        <p:nvCxnSpPr>
          <p:cNvPr id="52232" name="Line 8"/>
          <p:cNvCxnSpPr/>
          <p:nvPr>
            <p:custDataLst>
              <p:tags r:id="rId7"/>
            </p:custDataLst>
          </p:nvPr>
        </p:nvCxnSpPr>
        <p:spPr>
          <a:xfrm>
            <a:off x="1241425" y="1943100"/>
            <a:ext cx="10350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2233" name="Line 9"/>
          <p:cNvCxnSpPr/>
          <p:nvPr>
            <p:custDataLst>
              <p:tags r:id="rId8"/>
            </p:custDataLst>
          </p:nvPr>
        </p:nvCxnSpPr>
        <p:spPr>
          <a:xfrm>
            <a:off x="2185988" y="4643438"/>
            <a:ext cx="2462212" cy="4762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pic>
        <p:nvPicPr>
          <p:cNvPr id="52234" name="Picture 10" descr="图片h1"/>
          <p:cNvPicPr/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341312" y="0"/>
            <a:ext cx="628650" cy="185420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52235" name="Line 11"/>
          <p:cNvCxnSpPr/>
          <p:nvPr>
            <p:custDataLst>
              <p:tags r:id="rId10"/>
            </p:custDataLst>
          </p:nvPr>
        </p:nvCxnSpPr>
        <p:spPr>
          <a:xfrm>
            <a:off x="5381625" y="5364162"/>
            <a:ext cx="2655888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2236" name="Line 12"/>
          <p:cNvCxnSpPr/>
          <p:nvPr>
            <p:custDataLst>
              <p:tags r:id="rId11"/>
            </p:custDataLst>
          </p:nvPr>
        </p:nvCxnSpPr>
        <p:spPr>
          <a:xfrm flipV="1">
            <a:off x="1447800" y="3519488"/>
            <a:ext cx="450850" cy="0"/>
          </a:xfrm>
          <a:prstGeom prst="line">
            <a:avLst/>
          </a:prstGeom>
          <a:noFill/>
          <a:ln w="28575">
            <a:solidFill>
              <a:srgbClr val="FF6699"/>
            </a:solidFill>
            <a:miter lim="800000"/>
          </a:ln>
        </p:spPr>
      </p:cxnSp>
      <p:cxnSp>
        <p:nvCxnSpPr>
          <p:cNvPr id="52237" name="Line 13"/>
          <p:cNvCxnSpPr/>
          <p:nvPr>
            <p:custDataLst>
              <p:tags r:id="rId12"/>
            </p:custDataLst>
          </p:nvPr>
        </p:nvCxnSpPr>
        <p:spPr>
          <a:xfrm>
            <a:off x="2078038" y="3519488"/>
            <a:ext cx="765175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>
    <p:random/>
    <p:sndAc>
      <p:stSnd>
        <p:snd r:embed="rId1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770" decel="1000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1" dur="770" decel="100000" fill="hold"/>
                                        <p:tgtEl>
                                          <p:spTgt spid="5223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3" dur="77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5" dur="77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2" dur="10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8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base"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 additive="base"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base"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8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 additive="base">
                                        <p:cTn id="5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 additive="base">
                                        <p:cTn id="5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 additive="base">
                                        <p:cTn id="5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6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5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2" dur="770" decel="100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73" dur="770" decel="100000" fill="hold"/>
                                        <p:tgtEl>
                                          <p:spTgt spid="522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75" dur="77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77" dur="77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84" dur="1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90" dur="500"/>
                                        <p:tgtEl>
                                          <p:spTgt spid="52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96" dur="1000"/>
                                        <p:tgtEl>
                                          <p:spTgt spid="52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/>
      <p:bldP spid="52227" grpId="1" build="p"/>
      <p:bldP spid="52228" grpId="2"/>
      <p:bldP spid="52229" grpId="3" build="p"/>
      <p:bldP spid="52230" grpId="4" animBg="1"/>
      <p:bldP spid="52231" grpId="5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/>
          <p:nvPr>
            <p:custDataLst>
              <p:tags r:id="rId1"/>
            </p:custDataLst>
          </p:nvPr>
        </p:nvSpPr>
        <p:spPr>
          <a:xfrm>
            <a:off x="611188" y="1133475"/>
            <a:ext cx="8532812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④予羁縻不得还，国事遂不可收拾。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3251" name="Rectangle 3"/>
          <p:cNvSpPr/>
          <p:nvPr>
            <p:custDataLst>
              <p:tags r:id="rId2"/>
            </p:custDataLst>
          </p:nvPr>
        </p:nvSpPr>
        <p:spPr>
          <a:xfrm>
            <a:off x="701675" y="3878263"/>
            <a:ext cx="8101013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4000" b="1">
                <a:latin typeface="Times New Roman" pitchFamily="18" charset="0"/>
              </a:rPr>
              <a:t>⑤句读之不知，惑之不解。</a:t>
            </a:r>
            <a:r>
              <a:rPr lang="zh-CN" altLang="en-US" sz="2800" b="1">
                <a:latin typeface="Times New Roman" pitchFamily="18" charset="0"/>
              </a:rPr>
              <a:t> </a:t>
            </a:r>
          </a:p>
        </p:txBody>
      </p:sp>
      <p:sp>
        <p:nvSpPr>
          <p:cNvPr id="53252" name="Rectangle 4"/>
          <p:cNvSpPr/>
          <p:nvPr>
            <p:custDataLst>
              <p:tags r:id="rId3"/>
            </p:custDataLst>
          </p:nvPr>
        </p:nvSpPr>
        <p:spPr>
          <a:xfrm>
            <a:off x="566738" y="1898650"/>
            <a:ext cx="81470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译文：我被拘留不能回来，国家的事情于是无法收拾。</a:t>
            </a:r>
          </a:p>
        </p:txBody>
      </p:sp>
      <p:sp>
        <p:nvSpPr>
          <p:cNvPr id="53253" name="Rectangle 5"/>
          <p:cNvSpPr/>
          <p:nvPr>
            <p:custDataLst>
              <p:tags r:id="rId4"/>
            </p:custDataLst>
          </p:nvPr>
        </p:nvSpPr>
        <p:spPr>
          <a:xfrm>
            <a:off x="746125" y="4643438"/>
            <a:ext cx="7740650" cy="13954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ClrTx/>
              <a:buSzTx/>
              <a:buFontTx/>
              <a:buNone/>
            </a:pPr>
            <a:r>
              <a:rPr lang="zh-CN" altLang="en-US" sz="4000" b="1">
                <a:latin typeface="Goudy Old Style"/>
              </a:rPr>
              <a:t>译文：不能通晓句读，不能解答疑惑。</a:t>
            </a:r>
          </a:p>
        </p:txBody>
      </p:sp>
      <p:sp>
        <p:nvSpPr>
          <p:cNvPr id="53254" name="AutoShape 6"/>
          <p:cNvSpPr/>
          <p:nvPr>
            <p:custDataLst>
              <p:tags r:id="rId5"/>
            </p:custDataLst>
          </p:nvPr>
        </p:nvSpPr>
        <p:spPr>
          <a:xfrm>
            <a:off x="3041650" y="233362"/>
            <a:ext cx="5721350" cy="811212"/>
          </a:xfrm>
          <a:prstGeom prst="cloudCallout">
            <a:avLst>
              <a:gd name="adj1" fmla="val -50125"/>
              <a:gd name="adj2" fmla="val 66634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无标志的被动句</a:t>
            </a:r>
          </a:p>
        </p:txBody>
      </p:sp>
      <p:sp>
        <p:nvSpPr>
          <p:cNvPr id="53255" name="AutoShape 7"/>
          <p:cNvSpPr/>
          <p:nvPr>
            <p:custDataLst>
              <p:tags r:id="rId6"/>
            </p:custDataLst>
          </p:nvPr>
        </p:nvSpPr>
        <p:spPr>
          <a:xfrm>
            <a:off x="5111750" y="2933700"/>
            <a:ext cx="3554412" cy="944562"/>
          </a:xfrm>
          <a:prstGeom prst="wedgeEllipseCallout">
            <a:avLst>
              <a:gd name="adj1" fmla="val -77824"/>
              <a:gd name="adj2" fmla="val 59750"/>
            </a:avLst>
          </a:prstGeom>
          <a:solidFill>
            <a:srgbClr val="FFFFFF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宾语前置</a:t>
            </a:r>
          </a:p>
        </p:txBody>
      </p:sp>
      <p:cxnSp>
        <p:nvCxnSpPr>
          <p:cNvPr id="53256" name="Line 8"/>
          <p:cNvCxnSpPr/>
          <p:nvPr>
            <p:custDataLst>
              <p:tags r:id="rId7"/>
            </p:custDataLst>
          </p:nvPr>
        </p:nvCxnSpPr>
        <p:spPr>
          <a:xfrm>
            <a:off x="1752600" y="1808162"/>
            <a:ext cx="103505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3257" name="Line 9"/>
          <p:cNvCxnSpPr/>
          <p:nvPr>
            <p:custDataLst>
              <p:tags r:id="rId8"/>
            </p:custDataLst>
          </p:nvPr>
        </p:nvCxnSpPr>
        <p:spPr>
          <a:xfrm>
            <a:off x="1331912" y="4554538"/>
            <a:ext cx="944562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3258" name="Line 10"/>
          <p:cNvCxnSpPr/>
          <p:nvPr>
            <p:custDataLst>
              <p:tags r:id="rId9"/>
            </p:custDataLst>
          </p:nvPr>
        </p:nvCxnSpPr>
        <p:spPr>
          <a:xfrm>
            <a:off x="4367212" y="4554538"/>
            <a:ext cx="585788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pic>
        <p:nvPicPr>
          <p:cNvPr id="53259" name="Picture 11" descr="图片o13"/>
          <p:cNvPicPr/>
          <p:nvPr>
            <p:custDataLst>
              <p:tags r:id="rId10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533400" y="533400"/>
            <a:ext cx="476250" cy="438150"/>
          </a:xfrm>
          <a:prstGeom prst="rect">
            <a:avLst/>
          </a:prstGeom>
          <a:noFill/>
          <a:ln>
            <a:noFill/>
            <a:miter lim="800000"/>
          </a:ln>
        </p:spPr>
      </p:pic>
      <p:cxnSp>
        <p:nvCxnSpPr>
          <p:cNvPr id="53260" name="Line 12"/>
          <p:cNvCxnSpPr/>
          <p:nvPr>
            <p:custDataLst>
              <p:tags r:id="rId11"/>
            </p:custDataLst>
          </p:nvPr>
        </p:nvCxnSpPr>
        <p:spPr>
          <a:xfrm flipV="1">
            <a:off x="2771775" y="2514600"/>
            <a:ext cx="1419225" cy="14288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3261" name="Line 13"/>
          <p:cNvCxnSpPr/>
          <p:nvPr>
            <p:custDataLst>
              <p:tags r:id="rId12"/>
            </p:custDataLst>
          </p:nvPr>
        </p:nvCxnSpPr>
        <p:spPr>
          <a:xfrm>
            <a:off x="4495800" y="5334000"/>
            <a:ext cx="9906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3262" name="Line 14"/>
          <p:cNvCxnSpPr/>
          <p:nvPr>
            <p:custDataLst>
              <p:tags r:id="rId13"/>
            </p:custDataLst>
          </p:nvPr>
        </p:nvCxnSpPr>
        <p:spPr>
          <a:xfrm>
            <a:off x="1143000" y="59436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  <p:cxnSp>
        <p:nvCxnSpPr>
          <p:cNvPr id="53263" name="Line 15"/>
          <p:cNvCxnSpPr/>
          <p:nvPr>
            <p:custDataLst>
              <p:tags r:id="rId14"/>
            </p:custDataLst>
          </p:nvPr>
        </p:nvCxnSpPr>
        <p:spPr>
          <a:xfrm>
            <a:off x="1676400" y="5943600"/>
            <a:ext cx="4953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</p:spPr>
      </p:cxnSp>
    </p:spTree>
  </p:cSld>
  <p:clrMapOvr>
    <a:masterClrMapping/>
  </p:clrMapOvr>
  <p:transition>
    <p:random/>
    <p:sndAc>
      <p:stSnd>
        <p:snd r:embed="rId1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770" decel="100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21" dur="770" decel="100000" fill="hold"/>
                                        <p:tgtEl>
                                          <p:spTgt spid="532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23" dur="77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25" dur="77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32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8" dur="500"/>
                                        <p:tgtEl>
                                          <p:spTgt spid="53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5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5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5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5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5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5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5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5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5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 additive="base">
                                        <p:cTn id="7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51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6" dur="770" decel="100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77" dur="770" decel="100000" fill="hold"/>
                                        <p:tgtEl>
                                          <p:spTgt spid="5325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79" dur="77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81" dur="77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8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88" dur="10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2" presetClass="entr" presetSubtype="8" fill="hold" nodeType="afterEffect">
                                  <p:childTnLst>
                                    <p:set>
                                      <p:cBhvr additive="base"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92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98" dur="500"/>
                                        <p:tgtEl>
                                          <p:spTgt spid="532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0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05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1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1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1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1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1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1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1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11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24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2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30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3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3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3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3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3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13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1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140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45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46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47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48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49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50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51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152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0" grpId="0"/>
      <p:bldP spid="53251" grpId="1"/>
      <p:bldP spid="53252" grpId="2" build="p"/>
      <p:bldP spid="53253" grpId="3" build="p"/>
      <p:bldP spid="53254" grpId="4" animBg="1"/>
      <p:bldP spid="53255" grpId="5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"/>
          <p:cNvSpPr/>
          <p:nvPr>
            <p:custDataLst>
              <p:tags r:id="rId1"/>
            </p:custDataLst>
          </p:nvPr>
        </p:nvSpPr>
        <p:spPr>
          <a:xfrm>
            <a:off x="1050925" y="3438525"/>
            <a:ext cx="18415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endParaRPr kumimoji="1" lang="zh-CN" altLang="en-US" sz="2400">
              <a:latin typeface="Times New Roman" pitchFamily="18" charset="0"/>
            </a:endParaRPr>
          </a:p>
        </p:txBody>
      </p:sp>
      <p:sp>
        <p:nvSpPr>
          <p:cNvPr id="54275" name="Rectangle 3"/>
          <p:cNvSpPr/>
          <p:nvPr>
            <p:custDataLst>
              <p:tags r:id="rId2"/>
            </p:custDataLst>
          </p:nvPr>
        </p:nvSpPr>
        <p:spPr>
          <a:xfrm>
            <a:off x="723900" y="2563812"/>
            <a:ext cx="76962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kumimoji="1" lang="zh-CN" altLang="en-US" sz="36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4276" name="Rectangle 4"/>
          <p:cNvSpPr/>
          <p:nvPr>
            <p:custDataLst>
              <p:tags r:id="rId3"/>
            </p:custDataLst>
          </p:nvPr>
        </p:nvSpPr>
        <p:spPr>
          <a:xfrm>
            <a:off x="381000" y="4103688"/>
            <a:ext cx="184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ClrTx/>
              <a:buSzTx/>
              <a:buFontTx/>
              <a:buNone/>
            </a:pPr>
            <a:endParaRPr kumimoji="1" lang="zh-CN" altLang="en-US" sz="3600" b="1">
              <a:solidFill>
                <a:schemeClr val="accent2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54277" name="Text Box 7"/>
          <p:cNvSpPr/>
          <p:nvPr>
            <p:custDataLst>
              <p:tags r:id="rId4"/>
            </p:custDataLst>
          </p:nvPr>
        </p:nvSpPr>
        <p:spPr>
          <a:xfrm>
            <a:off x="381000" y="2316163"/>
            <a:ext cx="75152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②</a:t>
            </a:r>
            <a:r>
              <a:rPr lang="zh-CN" altLang="en-US" sz="1800"/>
              <a:t> </a:t>
            </a:r>
            <a:r>
              <a:rPr lang="zh-CN" altLang="en-US" sz="2800" b="1"/>
              <a:t>、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闻道百，以为莫己若者，我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之谓也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。</a:t>
            </a:r>
          </a:p>
        </p:txBody>
      </p:sp>
      <p:sp>
        <p:nvSpPr>
          <p:cNvPr id="54278" name="Text Box 8"/>
          <p:cNvSpPr/>
          <p:nvPr>
            <p:custDataLst>
              <p:tags r:id="rId5"/>
            </p:custDataLst>
          </p:nvPr>
        </p:nvSpPr>
        <p:spPr>
          <a:xfrm>
            <a:off x="457200" y="990600"/>
            <a:ext cx="38576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>
                <a:solidFill>
                  <a:schemeClr val="tx2"/>
                </a:solidFill>
              </a:rPr>
              <a:t>①</a:t>
            </a:r>
            <a:r>
              <a:rPr lang="zh-CN" altLang="en-US" sz="1800"/>
              <a:t> </a:t>
            </a:r>
            <a:r>
              <a:rPr lang="zh-CN" altLang="en-US" sz="2800" b="1"/>
              <a:t>、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吾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孰与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徐公美？</a:t>
            </a:r>
          </a:p>
        </p:txBody>
      </p:sp>
      <p:sp>
        <p:nvSpPr>
          <p:cNvPr id="54279" name="Text Box 9"/>
          <p:cNvSpPr/>
          <p:nvPr>
            <p:custDataLst>
              <p:tags r:id="rId6"/>
            </p:custDataLst>
          </p:nvPr>
        </p:nvSpPr>
        <p:spPr>
          <a:xfrm>
            <a:off x="373063" y="3875088"/>
            <a:ext cx="8313737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b="1"/>
              <a:t>③</a:t>
            </a:r>
            <a:r>
              <a:rPr lang="zh-CN" altLang="en-US" sz="1800"/>
              <a:t> </a:t>
            </a:r>
            <a:r>
              <a:rPr kumimoji="1" lang="zh-CN" altLang="en-US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今君王既栖于会稽之上，然后乃求谋臣，</a:t>
            </a:r>
          </a:p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          无乃</a:t>
            </a:r>
            <a:r>
              <a:rPr kumimoji="1" lang="zh-CN" altLang="en-US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后</a:t>
            </a:r>
            <a:r>
              <a:rPr kumimoji="1" lang="zh-CN" altLang="en-US" b="1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乎</a:t>
            </a:r>
            <a:r>
              <a:rPr kumimoji="1" lang="zh-CN" altLang="en-US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？</a:t>
            </a:r>
          </a:p>
        </p:txBody>
      </p:sp>
      <p:sp>
        <p:nvSpPr>
          <p:cNvPr id="54280" name="Text Box 10"/>
          <p:cNvSpPr/>
          <p:nvPr>
            <p:custDataLst>
              <p:tags r:id="rId7"/>
            </p:custDataLst>
          </p:nvPr>
        </p:nvSpPr>
        <p:spPr>
          <a:xfrm>
            <a:off x="1295400" y="1665288"/>
            <a:ext cx="5573713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译文：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我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与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徐公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相比，谁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更美？</a:t>
            </a:r>
          </a:p>
        </p:txBody>
      </p:sp>
      <p:sp>
        <p:nvSpPr>
          <p:cNvPr id="54281" name="Text Box 11"/>
          <p:cNvSpPr/>
          <p:nvPr>
            <p:custDataLst>
              <p:tags r:id="rId8"/>
            </p:custDataLst>
          </p:nvPr>
        </p:nvSpPr>
        <p:spPr>
          <a:xfrm>
            <a:off x="762000" y="2884488"/>
            <a:ext cx="8012113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译文：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听说的道理很多，就认为没有谁比得上</a:t>
            </a:r>
          </a:p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自己，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说的就是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我啊。</a:t>
            </a:r>
          </a:p>
        </p:txBody>
      </p:sp>
      <p:sp>
        <p:nvSpPr>
          <p:cNvPr id="54282" name="Text Box 12"/>
          <p:cNvSpPr/>
          <p:nvPr>
            <p:custDataLst>
              <p:tags r:id="rId9"/>
            </p:custDataLst>
          </p:nvPr>
        </p:nvSpPr>
        <p:spPr>
          <a:xfrm>
            <a:off x="304800" y="5105400"/>
            <a:ext cx="884555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zh-CN" altLang="en-US" sz="2400" b="1"/>
              <a:t>译文：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现在君王您已经退守到会稽山上了，然后</a:t>
            </a:r>
          </a:p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才寻求出谋划策的大臣，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恐怕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太晚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了吧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华文新魏" pitchFamily="2" charset="-122"/>
              </a:rPr>
              <a:t>？</a:t>
            </a:r>
          </a:p>
        </p:txBody>
      </p:sp>
      <p:sp>
        <p:nvSpPr>
          <p:cNvPr id="54283" name="Rectangle 2"/>
          <p:cNvSpPr/>
          <p:nvPr>
            <p:custDataLst>
              <p:tags r:id="rId10"/>
            </p:custDataLst>
          </p:nvPr>
        </p:nvSpPr>
        <p:spPr>
          <a:xfrm>
            <a:off x="685800" y="228600"/>
            <a:ext cx="7651750" cy="765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Char char="v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itchFamily="2" charset="2"/>
              <a:buChar char="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v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itchFamily="2" charset="2"/>
              <a:buChar char="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itchFamily="2" charset="2"/>
              <a:buChar char="v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85000"/>
              </a:lnSpc>
              <a:buClrTx/>
              <a:buSzTx/>
              <a:buFontTx/>
              <a:buNone/>
            </a:pPr>
            <a:r>
              <a:rPr lang="en-US" altLang="zh-CN" sz="4000" b="1">
                <a:solidFill>
                  <a:srgbClr val="FF0000"/>
                </a:solidFill>
                <a:latin typeface="Goudy Old Style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latin typeface="Goudy Old Style"/>
              </a:rPr>
              <a:t>注意固定句式</a:t>
            </a:r>
            <a:endParaRPr lang="zh-CN" altLang="en-US" sz="4000" b="1">
              <a:solidFill>
                <a:srgbClr val="FFFF00"/>
              </a:solidFill>
              <a:latin typeface="Goudy Old Style"/>
            </a:endParaRPr>
          </a:p>
        </p:txBody>
      </p:sp>
    </p:spTree>
  </p:cSld>
  <p:clrMapOvr>
    <a:masterClrMapping/>
  </p:clrMapOvr>
  <p:transition>
    <p:random/>
    <p:sndAc>
      <p:stSnd>
        <p:snd r:embed="rId1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770" decel="100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8" dur="770" decel="100000" fill="hold"/>
                                        <p:tgtEl>
                                          <p:spTgt spid="5428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10" dur="77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12" dur="77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8" grpId="1"/>
      <p:bldP spid="54279" grpId="2"/>
      <p:bldP spid="54280" grpId="3"/>
      <p:bldP spid="54281" grpId="4"/>
      <p:bldP spid="54282" grpId="5"/>
      <p:bldP spid="54283" grpId="6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 descr="图片0001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525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55299" name="Text Box 4"/>
          <p:cNvSpPr/>
          <p:nvPr>
            <p:custDataLst>
              <p:tags r:id="rId2"/>
            </p:custDataLst>
          </p:nvPr>
        </p:nvSpPr>
        <p:spPr>
          <a:xfrm>
            <a:off x="762000" y="3387725"/>
            <a:ext cx="8001000" cy="2114550"/>
          </a:xfrm>
          <a:prstGeom prst="rect">
            <a:avLst/>
          </a:prstGeom>
          <a:solidFill>
            <a:schemeClr val="bg1"/>
          </a:solidFill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50000"/>
              </a:spcBef>
              <a:buNone/>
            </a:pPr>
            <a:r>
              <a:rPr lang="zh-CN" altLang="en-US" sz="6600">
                <a:solidFill>
                  <a:srgbClr val="990000"/>
                </a:solidFill>
                <a:latin typeface="华文琥珀" pitchFamily="2" charset="-122"/>
                <a:ea typeface="华文琥珀" pitchFamily="2" charset="-122"/>
              </a:rPr>
              <a:t>留  删  换  调  补  贯</a:t>
            </a:r>
          </a:p>
        </p:txBody>
      </p:sp>
      <p:sp>
        <p:nvSpPr>
          <p:cNvPr id="55300" name="矩形 2"/>
          <p:cNvSpPr/>
          <p:nvPr>
            <p:custDataLst>
              <p:tags r:id="rId3"/>
            </p:custDataLst>
          </p:nvPr>
        </p:nvSpPr>
        <p:spPr>
          <a:xfrm>
            <a:off x="2667000" y="1143000"/>
            <a:ext cx="3783012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u="sng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六种方法 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3"/>
          <p:cNvSpPr/>
          <p:nvPr>
            <p:custDataLst>
              <p:tags r:id="rId1"/>
            </p:custDataLst>
          </p:nvPr>
        </p:nvSpPr>
        <p:spPr>
          <a:xfrm>
            <a:off x="0" y="914400"/>
            <a:ext cx="8893175" cy="5016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4000" b="1">
              <a:latin typeface="华文中宋" pitchFamily="2" charset="-122"/>
              <a:ea typeface="华文中宋" pitchFamily="2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4000" b="1">
                <a:latin typeface="Arial" pitchFamily="34" charset="0"/>
                <a:ea typeface="宋体" pitchFamily="2" charset="-122"/>
              </a:rPr>
              <a:t>、晋侯、秦伯围郑，以其无礼于晋。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译成：晋国侯王和秦国伯爵包围郑国，因为郑国对晋国无礼。”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、其李将军之谓也。  （02年全国卷）       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译成：大概说的就是姓李的将军吧。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、沛公安在？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译成：沛县公安局在哪里？</a:t>
            </a:r>
          </a:p>
        </p:txBody>
      </p:sp>
      <p:sp>
        <p:nvSpPr>
          <p:cNvPr id="56323" name="Rectangle 3"/>
          <p:cNvSpPr/>
          <p:nvPr>
            <p:custDataLst>
              <p:tags r:id="rId2"/>
            </p:custDataLst>
          </p:nvPr>
        </p:nvSpPr>
        <p:spPr>
          <a:xfrm>
            <a:off x="0" y="914400"/>
            <a:ext cx="9144000" cy="4968875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4000" b="1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晋侯、秦伯</a:t>
            </a:r>
            <a:r>
              <a:rPr lang="zh-CN" altLang="en-US" sz="40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围郑，以其无礼于晋。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译成：</a:t>
            </a:r>
            <a:r>
              <a:rPr lang="zh-CN" altLang="en-US" sz="4000" b="1">
                <a:solidFill>
                  <a:srgbClr val="0000FF"/>
                </a:solidFill>
                <a:latin typeface="Arial" pitchFamily="34" charset="0"/>
                <a:ea typeface="宋体" pitchFamily="2" charset="-122"/>
              </a:rPr>
              <a:t>晋国侯王和秦国伯爵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包围郑国，因为郑国对晋国无礼。”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、其</a:t>
            </a: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李将军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之谓也。  （02年全国卷）       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译成：大概说的就是</a:t>
            </a:r>
            <a:r>
              <a:rPr lang="zh-CN" altLang="en-US" sz="40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姓李的将军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吧。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sz="4000" b="1">
                <a:latin typeface="华文中宋" pitchFamily="2" charset="-122"/>
                <a:ea typeface="华文中宋" pitchFamily="2" charset="-122"/>
              </a:rPr>
              <a:t>、</a:t>
            </a:r>
            <a:r>
              <a:rPr lang="zh-CN" altLang="en-US" sz="4000" b="1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沛公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安在？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译成：</a:t>
            </a:r>
            <a:r>
              <a:rPr lang="zh-CN" altLang="en-US" sz="4000" b="1">
                <a:solidFill>
                  <a:srgbClr val="0000FF"/>
                </a:solidFill>
                <a:latin typeface="华文中宋" pitchFamily="2" charset="-122"/>
                <a:ea typeface="华文中宋" pitchFamily="2" charset="-122"/>
              </a:rPr>
              <a:t>沛县公安局</a:t>
            </a:r>
            <a:r>
              <a:rPr lang="zh-CN" altLang="en-US" sz="40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在哪里？</a:t>
            </a:r>
          </a:p>
        </p:txBody>
      </p:sp>
      <p:sp>
        <p:nvSpPr>
          <p:cNvPr id="56324" name="TextBox 3"/>
          <p:cNvSpPr/>
          <p:nvPr>
            <p:custDataLst>
              <p:tags r:id="rId3"/>
            </p:custDataLst>
          </p:nvPr>
        </p:nvSpPr>
        <p:spPr>
          <a:xfrm>
            <a:off x="304800" y="228600"/>
            <a:ext cx="80010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找出下列句子翻译不恰当的地方：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1" dur="2000"/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7" dur="2000"/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1" dur="2000"/>
                                        <p:tgtEl>
                                          <p:spTgt spid="563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7" dur="2000"/>
                                        <p:tgtEl>
                                          <p:spTgt spid="563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31" dur="2000"/>
                                        <p:tgtEl>
                                          <p:spTgt spid="563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Oval 3" descr="苏轼"/>
          <p:cNvSpPr/>
          <p:nvPr>
            <p:custDataLst>
              <p:tags r:id="rId1"/>
            </p:custDataLst>
          </p:nvPr>
        </p:nvSpPr>
        <p:spPr>
          <a:xfrm>
            <a:off x="3657600" y="0"/>
            <a:ext cx="18288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7200" b="1">
                <a:solidFill>
                  <a:srgbClr val="FF00FF"/>
                </a:solidFill>
                <a:latin typeface="Times New Roman" pitchFamily="18" charset="0"/>
                <a:ea typeface="方正舒体" pitchFamily="2" charset="-122"/>
              </a:rPr>
              <a:t>留</a:t>
            </a:r>
          </a:p>
        </p:txBody>
      </p:sp>
      <p:sp>
        <p:nvSpPr>
          <p:cNvPr id="57347" name="Text Box 5"/>
          <p:cNvSpPr/>
          <p:nvPr>
            <p:custDataLst>
              <p:tags r:id="rId2"/>
            </p:custDataLst>
          </p:nvPr>
        </p:nvSpPr>
        <p:spPr>
          <a:xfrm>
            <a:off x="228600" y="1066800"/>
            <a:ext cx="8763000" cy="1563688"/>
          </a:xfrm>
          <a:prstGeom prst="rect">
            <a:avLst/>
          </a:prstGeom>
          <a:solidFill>
            <a:schemeClr val="bg1"/>
          </a:solidFill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  文言文中的专有名词（如</a:t>
            </a:r>
            <a:r>
              <a:rPr kumimoji="1" lang="zh-CN" altLang="en-US" b="1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帝号、国号、年号、人名、物名、地名、官名、器具</a:t>
            </a: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等）以及古今意义相同的词都可以照录保留，不必翻译。</a:t>
            </a:r>
          </a:p>
        </p:txBody>
      </p:sp>
      <p:sp>
        <p:nvSpPr>
          <p:cNvPr id="57348" name="Text Box 14"/>
          <p:cNvSpPr/>
          <p:nvPr>
            <p:custDataLst>
              <p:tags r:id="rId3"/>
            </p:custDataLst>
          </p:nvPr>
        </p:nvSpPr>
        <p:spPr>
          <a:xfrm>
            <a:off x="0" y="3276600"/>
            <a:ext cx="9144000" cy="1128713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       赵惠文王十六年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，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廉颇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为赵将伐齐，大破之，取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阳晋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，拜为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上卿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，以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勇气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闻于诸侯。</a:t>
            </a:r>
            <a:r>
              <a:rPr lang="zh-CN" altLang="en-US" sz="36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57349" name="Text Box 15"/>
          <p:cNvSpPr/>
          <p:nvPr>
            <p:custDataLst>
              <p:tags r:id="rId4"/>
            </p:custDataLst>
          </p:nvPr>
        </p:nvSpPr>
        <p:spPr>
          <a:xfrm>
            <a:off x="76200" y="5151438"/>
            <a:ext cx="8964613" cy="1554162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lang="zh-CN" altLang="en-US" sz="1800" b="1">
                <a:latin typeface="Arial" pitchFamily="34" charset="0"/>
                <a:ea typeface="宋体" pitchFamily="2" charset="-122"/>
              </a:rPr>
              <a:t>              </a:t>
            </a:r>
            <a:r>
              <a:rPr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赵惠文王十六年，廉颇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作为赵国的将领征讨齐国，大败齐军，夺取了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阳晋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，被封为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上卿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，他以</a:t>
            </a:r>
            <a:r>
              <a:rPr lang="zh-CN" altLang="en-US" b="1">
                <a:solidFill>
                  <a:srgbClr val="3333FF"/>
                </a:solidFill>
                <a:latin typeface="Arial" pitchFamily="34" charset="0"/>
                <a:ea typeface="宋体" pitchFamily="2" charset="-122"/>
              </a:rPr>
              <a:t>勇气</a:t>
            </a:r>
            <a:r>
              <a:rPr lang="zh-CN" altLang="en-US" b="1">
                <a:latin typeface="Arial" pitchFamily="34" charset="0"/>
                <a:ea typeface="宋体" pitchFamily="2" charset="-122"/>
              </a:rPr>
              <a:t>闻名于诸侯各国。</a:t>
            </a:r>
            <a:r>
              <a:rPr lang="zh-CN" altLang="en-US" sz="1800"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57350" name="AutoShape 16"/>
          <p:cNvSpPr/>
          <p:nvPr>
            <p:custDataLst>
              <p:tags r:id="rId5"/>
            </p:custDataLst>
          </p:nvPr>
        </p:nvSpPr>
        <p:spPr>
          <a:xfrm>
            <a:off x="1295400" y="2509838"/>
            <a:ext cx="3240088" cy="690562"/>
          </a:xfrm>
          <a:prstGeom prst="wedgeEllipseCallout">
            <a:avLst>
              <a:gd name="adj1" fmla="val -22269"/>
              <a:gd name="adj2" fmla="val 67931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人名</a:t>
            </a:r>
            <a:r>
              <a:rPr lang="zh-CN" altLang="en-US" b="1">
                <a:solidFill>
                  <a:srgbClr val="FF33CC"/>
                </a:solidFill>
                <a:latin typeface="Arial" pitchFamily="34" charset="0"/>
                <a:ea typeface="宋体" pitchFamily="2" charset="-122"/>
              </a:rPr>
              <a:t>、年号</a:t>
            </a:r>
          </a:p>
        </p:txBody>
      </p:sp>
      <p:sp>
        <p:nvSpPr>
          <p:cNvPr id="57351" name="AutoShape 17"/>
          <p:cNvSpPr/>
          <p:nvPr>
            <p:custDataLst>
              <p:tags r:id="rId6"/>
            </p:custDataLst>
          </p:nvPr>
        </p:nvSpPr>
        <p:spPr>
          <a:xfrm>
            <a:off x="4908550" y="2590800"/>
            <a:ext cx="1873250" cy="546100"/>
          </a:xfrm>
          <a:prstGeom prst="wedgeEllipseCallout">
            <a:avLst>
              <a:gd name="adj1" fmla="val -53644"/>
              <a:gd name="adj2" fmla="val 9825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人名</a:t>
            </a:r>
            <a:endParaRPr lang="zh-CN" altLang="en-US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352" name="AutoShape 18"/>
          <p:cNvSpPr/>
          <p:nvPr>
            <p:custDataLst>
              <p:tags r:id="rId7"/>
            </p:custDataLst>
          </p:nvPr>
        </p:nvSpPr>
        <p:spPr>
          <a:xfrm>
            <a:off x="249238" y="4486275"/>
            <a:ext cx="1655762" cy="576262"/>
          </a:xfrm>
          <a:prstGeom prst="wedgeEllipseCallout">
            <a:avLst>
              <a:gd name="adj1" fmla="val -9731"/>
              <a:gd name="adj2" fmla="val -93329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地名</a:t>
            </a:r>
            <a:endParaRPr lang="zh-CN" altLang="en-US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353" name="AutoShape 19"/>
          <p:cNvSpPr/>
          <p:nvPr>
            <p:custDataLst>
              <p:tags r:id="rId8"/>
            </p:custDataLst>
          </p:nvPr>
        </p:nvSpPr>
        <p:spPr>
          <a:xfrm>
            <a:off x="2016125" y="4557712"/>
            <a:ext cx="1584325" cy="720725"/>
          </a:xfrm>
          <a:prstGeom prst="wedgeEllipseCallout">
            <a:avLst>
              <a:gd name="adj1" fmla="val 9204"/>
              <a:gd name="adj2" fmla="val -85995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官名</a:t>
            </a:r>
            <a:endParaRPr lang="zh-CN" altLang="en-US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354" name="AutoShape 20"/>
          <p:cNvSpPr/>
          <p:nvPr>
            <p:custDataLst>
              <p:tags r:id="rId9"/>
            </p:custDataLst>
          </p:nvPr>
        </p:nvSpPr>
        <p:spPr>
          <a:xfrm>
            <a:off x="3887788" y="4414838"/>
            <a:ext cx="4321175" cy="690562"/>
          </a:xfrm>
          <a:prstGeom prst="wedgeEllipseCallout">
            <a:avLst>
              <a:gd name="adj1" fmla="val -30671"/>
              <a:gd name="adj2" fmla="val -68292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FF33CC"/>
                </a:solidFill>
                <a:latin typeface="Times New Roman" pitchFamily="18" charset="0"/>
                <a:ea typeface="宋体" pitchFamily="2" charset="-122"/>
              </a:rPr>
              <a:t>与现代汉语义同</a:t>
            </a:r>
            <a:endParaRPr lang="zh-CN" altLang="en-US" b="1">
              <a:solidFill>
                <a:srgbClr val="FF33CC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57355" name="WordArt 21"/>
          <p:cNvSpPr/>
          <p:nvPr>
            <p:custDataLst>
              <p:tags r:id="rId10"/>
            </p:custDataLst>
          </p:nvPr>
        </p:nvSpPr>
        <p:spPr>
          <a:xfrm>
            <a:off x="7162800" y="244475"/>
            <a:ext cx="1198562" cy="441325"/>
          </a:xfrm>
          <a:solidFill>
            <a:srgbClr val="FF00FF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7200" b="1">
                <a:solidFill>
                  <a:srgbClr val="FF00FF"/>
                </a:solidFill>
                <a:latin typeface="华文隶书" pitchFamily="2" charset="-122"/>
              </a:rPr>
              <a:t>保留法</a:t>
            </a:r>
          </a:p>
        </p:txBody>
      </p:sp>
    </p:spTree>
  </p:cSld>
  <p:clrMapOvr>
    <a:masterClrMapping/>
  </p:clrMapOvr>
  <p:transition>
    <p:random/>
    <p:sndAc>
      <p:stSnd>
        <p:snd r:embed="rId1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base">
                                        <p:cTn id="13" dur="2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9" dur="500" fill="hold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5" dur="500" fill="hold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1" dur="500" fill="hold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37" dur="500" fill="hold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3" dur="500" fill="hold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49" dur="500" fill="hold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7" grpId="0" animBg="1"/>
      <p:bldP spid="57348" grpId="1" animBg="1"/>
      <p:bldP spid="57349" grpId="2" animBg="1"/>
      <p:bldP spid="57350" grpId="3" animBg="1"/>
      <p:bldP spid="57351" grpId="4" animBg="1"/>
      <p:bldP spid="57352" grpId="5" animBg="1"/>
      <p:bldP spid="57353" grpId="6" animBg="1"/>
      <p:bldP spid="57354" grpId="7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Oval 3" descr="苏轼"/>
          <p:cNvSpPr/>
          <p:nvPr>
            <p:custDataLst>
              <p:tags r:id="rId1"/>
            </p:custDataLst>
          </p:nvPr>
        </p:nvSpPr>
        <p:spPr>
          <a:xfrm>
            <a:off x="3657600" y="152400"/>
            <a:ext cx="18288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8000" b="1">
                <a:solidFill>
                  <a:srgbClr val="FF00FF"/>
                </a:solidFill>
                <a:latin typeface="Times New Roman" pitchFamily="18" charset="0"/>
                <a:ea typeface="方正舒体" pitchFamily="2" charset="-122"/>
              </a:rPr>
              <a:t>留</a:t>
            </a:r>
          </a:p>
        </p:txBody>
      </p:sp>
      <p:sp>
        <p:nvSpPr>
          <p:cNvPr id="58371" name="Text Box 4"/>
          <p:cNvSpPr/>
          <p:nvPr>
            <p:custDataLst>
              <p:tags r:id="rId2"/>
            </p:custDataLst>
          </p:nvPr>
        </p:nvSpPr>
        <p:spPr>
          <a:xfrm>
            <a:off x="0" y="3124200"/>
            <a:ext cx="1295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58372" name="Text Box 5"/>
          <p:cNvSpPr/>
          <p:nvPr>
            <p:custDataLst>
              <p:tags r:id="rId3"/>
            </p:custDataLst>
          </p:nvPr>
        </p:nvSpPr>
        <p:spPr>
          <a:xfrm>
            <a:off x="152400" y="1331912"/>
            <a:ext cx="8763000" cy="1563688"/>
          </a:xfrm>
          <a:prstGeom prst="rect">
            <a:avLst/>
          </a:prstGeom>
          <a:solidFill>
            <a:schemeClr val="bg1"/>
          </a:solidFill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文言文中的专有名词（如</a:t>
            </a:r>
            <a:r>
              <a:rPr kumimoji="1" lang="zh-CN" altLang="en-US" b="1">
                <a:solidFill>
                  <a:srgbClr val="FF00FF"/>
                </a:solidFill>
                <a:latin typeface="Times New Roman" pitchFamily="18" charset="0"/>
                <a:ea typeface="华文行楷" pitchFamily="2" charset="-122"/>
              </a:rPr>
              <a:t>帝号、国号、年号、人名、物名、地名、官名、器具</a:t>
            </a: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等）以及古今意义相同的词都可以照录保留，不必翻译。</a:t>
            </a:r>
          </a:p>
        </p:txBody>
      </p:sp>
      <p:sp>
        <p:nvSpPr>
          <p:cNvPr id="58373" name="WordArt 13"/>
          <p:cNvSpPr/>
          <p:nvPr>
            <p:custDataLst>
              <p:tags r:id="rId4"/>
            </p:custDataLst>
          </p:nvPr>
        </p:nvSpPr>
        <p:spPr>
          <a:xfrm>
            <a:off x="6629400" y="414338"/>
            <a:ext cx="1368425" cy="576262"/>
          </a:xfrm>
          <a:solidFill>
            <a:srgbClr val="0000FF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0000FF"/>
                </a:solidFill>
                <a:latin typeface="华文隶书" pitchFamily="2" charset="-122"/>
              </a:rPr>
              <a:t>保留法</a:t>
            </a:r>
          </a:p>
        </p:txBody>
      </p:sp>
      <p:sp>
        <p:nvSpPr>
          <p:cNvPr id="58374" name="Rectangle 9"/>
          <p:cNvSpPr/>
          <p:nvPr>
            <p:custDataLst>
              <p:tags r:id="rId5"/>
            </p:custDataLst>
          </p:nvPr>
        </p:nvSpPr>
        <p:spPr>
          <a:xfrm>
            <a:off x="685800" y="3124200"/>
            <a:ext cx="8229600" cy="1828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90000"/>
              </a:lnSpc>
              <a:buNone/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1.“《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水经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云：彭蠡之口有石钟山焉。郦元以为下临深潭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……”</a:t>
            </a:r>
          </a:p>
          <a:p>
            <a:pPr marL="342900" marR="0" lvl="0" indent="-342900" eaLnBrk="1" hangingPunct="1">
              <a:lnSpc>
                <a:spcPct val="90000"/>
              </a:lnSpc>
            </a:pPr>
            <a:endParaRPr kumimoji="1" lang="en-US" altLang="zh-CN" sz="12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元封七年六月丁丑，余自齐安舟行适临汝。”</a:t>
            </a:r>
          </a:p>
        </p:txBody>
      </p:sp>
      <p:sp>
        <p:nvSpPr>
          <p:cNvPr id="58375" name="Rectangle 5"/>
          <p:cNvSpPr/>
          <p:nvPr>
            <p:custDataLst>
              <p:tags r:id="rId6"/>
            </p:custDataLst>
          </p:nvPr>
        </p:nvSpPr>
        <p:spPr>
          <a:xfrm>
            <a:off x="685800" y="4876800"/>
            <a:ext cx="8077200" cy="1752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永元中，举孝廉不行，连辟公府不就。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buNone/>
            </a:pPr>
            <a:endParaRPr lang="zh-CN" altLang="en-US" sz="12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buNone/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4.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庆历四年春，藤子京谪守巴陵郡。” </a:t>
            </a:r>
            <a:endParaRPr kumimoji="1"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buNone/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                            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岳阳楼记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8376" name="Rectangle 9"/>
          <p:cNvSpPr/>
          <p:nvPr>
            <p:custDataLst>
              <p:tags r:id="rId7"/>
            </p:custDataLst>
          </p:nvPr>
        </p:nvSpPr>
        <p:spPr>
          <a:xfrm>
            <a:off x="685800" y="3124200"/>
            <a:ext cx="8229600" cy="18288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90000"/>
              </a:lnSpc>
              <a:buNone/>
            </a:pPr>
            <a:r>
              <a:rPr kumimoji="1"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1.“</a:t>
            </a:r>
            <a:r>
              <a:rPr kumimoji="1" lang="en-US" altLang="zh-CN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水经</a:t>
            </a:r>
            <a:r>
              <a:rPr kumimoji="1" lang="en-US" altLang="zh-CN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云：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彭蠡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之口有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石钟山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焉。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郦元</a:t>
            </a:r>
            <a:r>
              <a:rPr kumimoji="1"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以为下临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深潭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……”</a:t>
            </a:r>
          </a:p>
          <a:p>
            <a:pPr marL="342900" marR="0" lvl="0" indent="-342900" eaLnBrk="1" hangingPunct="1">
              <a:lnSpc>
                <a:spcPct val="90000"/>
              </a:lnSpc>
            </a:pPr>
            <a:endParaRPr kumimoji="1" lang="en-US" altLang="zh-CN" sz="12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lnSpc>
                <a:spcPct val="90000"/>
              </a:lnSpc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2.“</a:t>
            </a:r>
            <a:r>
              <a:rPr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元封七年六月丁丑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，余自</a:t>
            </a:r>
            <a:r>
              <a:rPr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齐安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舟行适</a:t>
            </a:r>
            <a:r>
              <a:rPr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临汝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。”</a:t>
            </a:r>
          </a:p>
        </p:txBody>
      </p:sp>
      <p:sp>
        <p:nvSpPr>
          <p:cNvPr id="58377" name="Rectangle 5"/>
          <p:cNvSpPr/>
          <p:nvPr>
            <p:custDataLst>
              <p:tags r:id="rId8"/>
            </p:custDataLst>
          </p:nvPr>
        </p:nvSpPr>
        <p:spPr>
          <a:xfrm>
            <a:off x="685800" y="4876800"/>
            <a:ext cx="8077200" cy="1752600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None/>
            </a:pPr>
            <a:r>
              <a:rPr lang="en-US" altLang="zh-CN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永元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中，举</a:t>
            </a:r>
            <a:r>
              <a:rPr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孝廉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不行，连辟</a:t>
            </a:r>
            <a:r>
              <a:rPr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公府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不就。</a:t>
            </a:r>
            <a:endParaRPr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buNone/>
            </a:pPr>
            <a:endParaRPr lang="zh-CN" altLang="en-US" sz="12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buNone/>
            </a:pPr>
            <a:r>
              <a:rPr kumimoji="1" lang="en-US" altLang="zh-CN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4.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庆历四年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春，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藤子京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谪守</a:t>
            </a:r>
            <a:r>
              <a:rPr kumimoji="1" lang="zh-CN" altLang="en-US" sz="2800" b="1">
                <a:solidFill>
                  <a:srgbClr val="CC3300"/>
                </a:solidFill>
                <a:latin typeface="黑体" pitchFamily="49" charset="-122"/>
                <a:ea typeface="黑体" pitchFamily="49" charset="-122"/>
              </a:rPr>
              <a:t>巴陵郡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。” </a:t>
            </a:r>
            <a:endParaRPr kumimoji="1" lang="en-US" altLang="zh-CN" sz="2800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 eaLnBrk="1" hangingPunct="1">
              <a:buNone/>
            </a:pP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                            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《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岳阳楼记</a:t>
            </a:r>
            <a:r>
              <a:rPr kumimoji="1" lang="en-US" altLang="zh-CN" sz="2800" b="1">
                <a:latin typeface="黑体" pitchFamily="49" charset="-122"/>
                <a:ea typeface="黑体" pitchFamily="49" charset="-122"/>
              </a:rPr>
              <a:t>》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）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>
    <p:random/>
    <p:sndAc>
      <p:stSnd>
        <p:snd r:embed="rId10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7" dur="2000"/>
                                        <p:tgtEl>
                                          <p:spTgt spid="5837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3" dur="2000"/>
                                        <p:tgtEl>
                                          <p:spTgt spid="583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9" dur="2000"/>
                                        <p:tgtEl>
                                          <p:spTgt spid="583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25" dur="2000"/>
                                        <p:tgtEl>
                                          <p:spTgt spid="583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31" dur="2000"/>
                                        <p:tgtEl>
                                          <p:spTgt spid="583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37" dur="2000"/>
                                        <p:tgtEl>
                                          <p:spTgt spid="583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43" dur="2000"/>
                                        <p:tgtEl>
                                          <p:spTgt spid="5837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6" grpId="0" uiExpand="1" build="p" animBg="1"/>
      <p:bldP spid="58377" grpId="1" uiExpand="1" build="p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Oval 5"/>
          <p:cNvSpPr/>
          <p:nvPr>
            <p:custDataLst>
              <p:tags r:id="rId1"/>
            </p:custDataLst>
          </p:nvPr>
        </p:nvSpPr>
        <p:spPr>
          <a:xfrm>
            <a:off x="3810000" y="1371600"/>
            <a:ext cx="16002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8000" b="1">
                <a:solidFill>
                  <a:srgbClr val="FF0000"/>
                </a:solidFill>
                <a:latin typeface="Times New Roman" pitchFamily="18" charset="0"/>
                <a:ea typeface="方正舒体" pitchFamily="2" charset="-122"/>
              </a:rPr>
              <a:t>删</a:t>
            </a:r>
          </a:p>
        </p:txBody>
      </p:sp>
      <p:sp>
        <p:nvSpPr>
          <p:cNvPr id="59395" name="Text Box 6"/>
          <p:cNvSpPr/>
          <p:nvPr>
            <p:custDataLst>
              <p:tags r:id="rId2"/>
            </p:custDataLst>
          </p:nvPr>
        </p:nvSpPr>
        <p:spPr>
          <a:xfrm>
            <a:off x="457200" y="2438400"/>
            <a:ext cx="8382000" cy="1076325"/>
          </a:xfrm>
          <a:prstGeom prst="rect">
            <a:avLst/>
          </a:prstGeom>
          <a:solidFill>
            <a:schemeClr val="bg1"/>
          </a:solidFill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 部分文言虚词以及偏义复词中起陪衬作用的衬字，无实际意义。翻译时，应删去不译。</a:t>
            </a:r>
          </a:p>
        </p:txBody>
      </p:sp>
      <p:sp>
        <p:nvSpPr>
          <p:cNvPr id="59396" name="WordArt 15"/>
          <p:cNvSpPr/>
          <p:nvPr>
            <p:custDataLst>
              <p:tags r:id="rId3"/>
            </p:custDataLst>
          </p:nvPr>
        </p:nvSpPr>
        <p:spPr>
          <a:xfrm>
            <a:off x="6705600" y="1447800"/>
            <a:ext cx="1444625" cy="684212"/>
          </a:xfrm>
          <a:solidFill>
            <a:srgbClr val="FF0000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FF0000"/>
                </a:solidFill>
                <a:latin typeface="华文隶书" pitchFamily="2" charset="-122"/>
              </a:rPr>
              <a:t>删减法</a:t>
            </a:r>
          </a:p>
        </p:txBody>
      </p:sp>
      <p:sp>
        <p:nvSpPr>
          <p:cNvPr id="59397" name="矩形 13"/>
          <p:cNvSpPr/>
          <p:nvPr>
            <p:custDataLst>
              <p:tags r:id="rId4"/>
            </p:custDataLst>
          </p:nvPr>
        </p:nvSpPr>
        <p:spPr>
          <a:xfrm>
            <a:off x="152400" y="76200"/>
            <a:ext cx="8610600" cy="12636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例：师道之不传也久矣。</a:t>
            </a:r>
            <a:endParaRPr lang="en-US" altLang="zh-CN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从师学习的风尚不流传也已经很久了。</a:t>
            </a:r>
            <a:endParaRPr lang="en-US" altLang="zh-CN" b="1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b="1">
              <a:solidFill>
                <a:schemeClr val="tx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9398" name="Text Box 2"/>
          <p:cNvSpPr/>
          <p:nvPr>
            <p:custDataLst>
              <p:tags r:id="rId5"/>
            </p:custDataLst>
          </p:nvPr>
        </p:nvSpPr>
        <p:spPr>
          <a:xfrm>
            <a:off x="0" y="3597275"/>
            <a:ext cx="9144000" cy="2836863"/>
          </a:xfrm>
          <a:prstGeom prst="rect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fontAlgn="ctr" hangingPunct="1">
              <a:spcBef>
                <a:spcPts val="1200"/>
              </a:spcBef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删除没有实在意义、也无须译出的文言词语。具体</a:t>
            </a: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情况：</a:t>
            </a:r>
          </a:p>
          <a:p>
            <a:pPr marL="0" marR="0" lvl="0" indent="0" eaLnBrk="1" fontAlgn="ctr" hangingPunct="1">
              <a:spcBef>
                <a:spcPts val="1200"/>
              </a:spcBef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①句首发语词。</a:t>
            </a:r>
          </a:p>
          <a:p>
            <a:pPr marL="0" marR="0" lvl="0" indent="0" eaLnBrk="1" fontAlgn="ctr" hangingPunct="1">
              <a:spcBef>
                <a:spcPts val="120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②句中停顿或起结构作用的词。</a:t>
            </a:r>
          </a:p>
          <a:p>
            <a:pPr marL="0" marR="0" lvl="0" indent="0" eaLnBrk="1" fontAlgn="ctr" hangingPunct="1">
              <a:spcBef>
                <a:spcPts val="1200"/>
              </a:spcBef>
              <a:buNone/>
            </a:pPr>
            <a:r>
              <a:rPr kumimoji="1" lang="zh-CN" altLang="en-US" sz="2800" b="1">
                <a:solidFill>
                  <a:srgbClr val="6600CC"/>
                </a:solidFill>
                <a:latin typeface="Times New Roman" pitchFamily="18" charset="0"/>
                <a:ea typeface="宋体" pitchFamily="2" charset="-122"/>
              </a:rPr>
              <a:t>③句末调节音节的词或语气词。</a:t>
            </a:r>
          </a:p>
          <a:p>
            <a:pPr marL="0" marR="0" lvl="0" indent="0" eaLnBrk="1" fontAlgn="ctr" hangingPunct="1">
              <a:spcBef>
                <a:spcPts val="1200"/>
              </a:spcBef>
              <a:buNone/>
            </a:pPr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④偏义复词中的衬字。</a:t>
            </a:r>
            <a:endParaRPr lang="en-US" altLang="zh-CN" sz="2800">
              <a:latin typeface="Arial" pitchFamily="34" charset="0"/>
              <a:ea typeface="宋体" pitchFamily="2" charset="-122"/>
            </a:endParaRPr>
          </a:p>
        </p:txBody>
      </p:sp>
      <p:cxnSp>
        <p:nvCxnSpPr>
          <p:cNvPr id="59399" name="Line 9"/>
          <p:cNvCxnSpPr/>
          <p:nvPr>
            <p:custDataLst>
              <p:tags r:id="rId6"/>
            </p:custDataLst>
          </p:nvPr>
        </p:nvCxnSpPr>
        <p:spPr>
          <a:xfrm>
            <a:off x="228600" y="990600"/>
            <a:ext cx="2819400" cy="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59400" name="Line 10"/>
          <p:cNvCxnSpPr/>
          <p:nvPr>
            <p:custDataLst>
              <p:tags r:id="rId7"/>
            </p:custDataLst>
          </p:nvPr>
        </p:nvCxnSpPr>
        <p:spPr>
          <a:xfrm>
            <a:off x="3200400" y="990600"/>
            <a:ext cx="990600" cy="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59401" name="Line 11"/>
          <p:cNvCxnSpPr/>
          <p:nvPr>
            <p:custDataLst>
              <p:tags r:id="rId8"/>
            </p:custDataLst>
          </p:nvPr>
        </p:nvCxnSpPr>
        <p:spPr>
          <a:xfrm>
            <a:off x="4419600" y="990600"/>
            <a:ext cx="381000" cy="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59402" name="Line 12"/>
          <p:cNvCxnSpPr/>
          <p:nvPr>
            <p:custDataLst>
              <p:tags r:id="rId9"/>
            </p:custDataLst>
          </p:nvPr>
        </p:nvCxnSpPr>
        <p:spPr>
          <a:xfrm>
            <a:off x="5638800" y="990600"/>
            <a:ext cx="990600" cy="0"/>
          </a:xfrm>
          <a:prstGeom prst="line">
            <a:avLst/>
          </a:prstGeom>
          <a:noFill/>
          <a:ln w="12700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sp>
        <p:nvSpPr>
          <p:cNvPr id="59403" name="Text Box 8"/>
          <p:cNvSpPr/>
          <p:nvPr>
            <p:custDataLst>
              <p:tags r:id="rId10"/>
            </p:custDataLst>
          </p:nvPr>
        </p:nvSpPr>
        <p:spPr>
          <a:xfrm>
            <a:off x="5922962" y="944562"/>
            <a:ext cx="477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D</a:t>
            </a:r>
          </a:p>
        </p:txBody>
      </p:sp>
      <p:sp>
        <p:nvSpPr>
          <p:cNvPr id="59404" name="Text Box 8"/>
          <p:cNvSpPr/>
          <p:nvPr>
            <p:custDataLst>
              <p:tags r:id="rId11"/>
            </p:custDataLst>
          </p:nvPr>
        </p:nvSpPr>
        <p:spPr>
          <a:xfrm>
            <a:off x="4343400" y="914400"/>
            <a:ext cx="477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C</a:t>
            </a:r>
          </a:p>
        </p:txBody>
      </p:sp>
      <p:sp>
        <p:nvSpPr>
          <p:cNvPr id="59405" name="Text Box 8"/>
          <p:cNvSpPr/>
          <p:nvPr>
            <p:custDataLst>
              <p:tags r:id="rId12"/>
            </p:custDataLst>
          </p:nvPr>
        </p:nvSpPr>
        <p:spPr>
          <a:xfrm>
            <a:off x="3484562" y="944562"/>
            <a:ext cx="477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59406" name="Text Box 8"/>
          <p:cNvSpPr/>
          <p:nvPr>
            <p:custDataLst>
              <p:tags r:id="rId13"/>
            </p:custDataLst>
          </p:nvPr>
        </p:nvSpPr>
        <p:spPr>
          <a:xfrm>
            <a:off x="1427162" y="990600"/>
            <a:ext cx="477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59407" name="Text Box 8"/>
          <p:cNvSpPr/>
          <p:nvPr>
            <p:custDataLst>
              <p:tags r:id="rId14"/>
            </p:custDataLst>
          </p:nvPr>
        </p:nvSpPr>
        <p:spPr>
          <a:xfrm>
            <a:off x="8056563" y="334963"/>
            <a:ext cx="47783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C</a:t>
            </a:r>
          </a:p>
        </p:txBody>
      </p:sp>
    </p:spTree>
  </p:cSld>
  <p:clrMapOvr>
    <a:masterClrMapping/>
  </p:clrMapOvr>
  <p:transition>
    <p:random/>
    <p:sndAc>
      <p:stSnd>
        <p:snd r:embed="rId1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14" dur="20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20" dur="2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6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4" grpId="0" animBg="1"/>
      <p:bldP spid="59395" grpId="1" animBg="1"/>
      <p:bldP spid="59398" grpId="2" animBg="1"/>
      <p:bldP spid="59407" grpId="3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Oval 5"/>
          <p:cNvSpPr/>
          <p:nvPr>
            <p:custDataLst>
              <p:tags r:id="rId1"/>
            </p:custDataLst>
          </p:nvPr>
        </p:nvSpPr>
        <p:spPr>
          <a:xfrm>
            <a:off x="3810000" y="1371600"/>
            <a:ext cx="1600200" cy="990600"/>
          </a:xfrm>
          <a:prstGeom prst="ellipse">
            <a:avLst/>
          </a:prstGeom>
          <a:solidFill>
            <a:schemeClr val="bg1"/>
          </a:solid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8000" b="1">
                <a:solidFill>
                  <a:srgbClr val="FF0000"/>
                </a:solidFill>
                <a:latin typeface="Times New Roman" pitchFamily="18" charset="0"/>
                <a:ea typeface="方正舒体" pitchFamily="2" charset="-122"/>
              </a:rPr>
              <a:t>删</a:t>
            </a:r>
          </a:p>
        </p:txBody>
      </p:sp>
      <p:sp>
        <p:nvSpPr>
          <p:cNvPr id="60419" name="Text Box 6"/>
          <p:cNvSpPr/>
          <p:nvPr>
            <p:custDataLst>
              <p:tags r:id="rId2"/>
            </p:custDataLst>
          </p:nvPr>
        </p:nvSpPr>
        <p:spPr>
          <a:xfrm>
            <a:off x="457200" y="2438400"/>
            <a:ext cx="8382000" cy="107632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 部分文言虚词以及偏义复词中起陪衬作用的衬字，无实际意义。翻译时，应删去不译。</a:t>
            </a:r>
          </a:p>
        </p:txBody>
      </p:sp>
      <p:sp>
        <p:nvSpPr>
          <p:cNvPr id="60420" name="Text Box 8"/>
          <p:cNvSpPr/>
          <p:nvPr>
            <p:custDataLst>
              <p:tags r:id="rId3"/>
            </p:custDataLst>
          </p:nvPr>
        </p:nvSpPr>
        <p:spPr>
          <a:xfrm>
            <a:off x="384175" y="3733800"/>
            <a:ext cx="9874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0421" name="Text Box 9"/>
          <p:cNvSpPr/>
          <p:nvPr>
            <p:custDataLst>
              <p:tags r:id="rId4"/>
            </p:custDataLst>
          </p:nvPr>
        </p:nvSpPr>
        <p:spPr>
          <a:xfrm>
            <a:off x="1050925" y="3779838"/>
            <a:ext cx="70373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夫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夷以近，则游者众；险以远，则至者少。</a:t>
            </a:r>
          </a:p>
        </p:txBody>
      </p:sp>
      <p:sp>
        <p:nvSpPr>
          <p:cNvPr id="60422" name="Text Box 10"/>
          <p:cNvSpPr/>
          <p:nvPr>
            <p:custDataLst>
              <p:tags r:id="rId5"/>
            </p:custDataLst>
          </p:nvPr>
        </p:nvSpPr>
        <p:spPr>
          <a:xfrm>
            <a:off x="381000" y="4379913"/>
            <a:ext cx="8458200" cy="954087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8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         “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夫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”是句首语气发语词，起提起下文的作用，无实在意义，删去不译。</a:t>
            </a:r>
          </a:p>
        </p:txBody>
      </p:sp>
      <p:sp>
        <p:nvSpPr>
          <p:cNvPr id="60423" name="Text Box 11"/>
          <p:cNvSpPr/>
          <p:nvPr>
            <p:custDataLst>
              <p:tags r:id="rId6"/>
            </p:custDataLst>
          </p:nvPr>
        </p:nvSpPr>
        <p:spPr>
          <a:xfrm>
            <a:off x="457200" y="5329238"/>
            <a:ext cx="9874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0424" name="Text Box 12"/>
          <p:cNvSpPr/>
          <p:nvPr>
            <p:custDataLst>
              <p:tags r:id="rId7"/>
            </p:custDataLst>
          </p:nvPr>
        </p:nvSpPr>
        <p:spPr>
          <a:xfrm>
            <a:off x="1203325" y="5373688"/>
            <a:ext cx="45053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昼夜勤</a:t>
            </a:r>
            <a:r>
              <a:rPr kumimoji="1"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作息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伶俜萦苦辛</a:t>
            </a:r>
            <a:r>
              <a:rPr kumimoji="1" lang="zh-CN" altLang="en-US" sz="2800" b="1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60425" name="Text Box 13"/>
          <p:cNvSpPr/>
          <p:nvPr>
            <p:custDataLst>
              <p:tags r:id="rId8"/>
            </p:custDataLst>
          </p:nvPr>
        </p:nvSpPr>
        <p:spPr>
          <a:xfrm>
            <a:off x="152400" y="5953125"/>
            <a:ext cx="8839200" cy="523875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8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 “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作息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”偏义复词， 其中</a:t>
            </a:r>
            <a:r>
              <a:rPr kumimoji="1" lang="en-US" altLang="zh-CN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“息”</a:t>
            </a:r>
            <a:r>
              <a:rPr kumimoji="1" lang="zh-CN" altLang="en-US" sz="28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无实在意义，删去不译。</a:t>
            </a:r>
          </a:p>
        </p:txBody>
      </p:sp>
      <p:sp>
        <p:nvSpPr>
          <p:cNvPr id="60426" name="WordArt 15"/>
          <p:cNvSpPr/>
          <p:nvPr>
            <p:custDataLst>
              <p:tags r:id="rId9"/>
            </p:custDataLst>
          </p:nvPr>
        </p:nvSpPr>
        <p:spPr>
          <a:xfrm>
            <a:off x="6705600" y="1447800"/>
            <a:ext cx="1444625" cy="684212"/>
          </a:xfrm>
          <a:solidFill>
            <a:srgbClr val="FF0000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FF0000"/>
                </a:solidFill>
                <a:latin typeface="华文隶书" pitchFamily="2" charset="-122"/>
              </a:rPr>
              <a:t>删减法</a:t>
            </a:r>
          </a:p>
        </p:txBody>
      </p:sp>
      <p:sp>
        <p:nvSpPr>
          <p:cNvPr id="60427" name="矩形 13"/>
          <p:cNvSpPr/>
          <p:nvPr>
            <p:custDataLst>
              <p:tags r:id="rId10"/>
            </p:custDataLst>
          </p:nvPr>
        </p:nvSpPr>
        <p:spPr>
          <a:xfrm>
            <a:off x="152400" y="76200"/>
            <a:ext cx="8610600" cy="12747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例：师道之不传也久矣。</a:t>
            </a:r>
            <a:endParaRPr lang="en-US" altLang="zh-CN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从师学习的风尚也已经很久不存在了。</a:t>
            </a:r>
          </a:p>
        </p:txBody>
      </p:sp>
    </p:spTree>
  </p:cSld>
  <p:clrMapOvr>
    <a:masterClrMapping/>
  </p:clrMapOvr>
  <p:transition>
    <p:random/>
    <p:sndAc>
      <p:stSnd>
        <p:snd r:embed="rId1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1" nodeType="afterEffect"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1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7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23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4" nodeType="after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2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33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0" grpId="0"/>
      <p:bldP spid="60421" grpId="1"/>
      <p:bldP spid="60422" grpId="2"/>
      <p:bldP spid="60423" grpId="3"/>
      <p:bldP spid="60424" grpId="4"/>
      <p:bldP spid="60425" grpId="5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3"/>
          <p:cNvSpPr>
            <a:spLocks noRot="1"/>
          </p:cNvSpPr>
          <p:nvPr>
            <p:custDataLst>
              <p:tags r:id="rId1"/>
            </p:custDataLst>
          </p:nvPr>
        </p:nvSpPr>
        <p:spPr>
          <a:xfrm>
            <a:off x="228600" y="1524000"/>
            <a:ext cx="8610600" cy="5486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514350" marR="0" lvl="0" indent="-514350">
              <a:lnSpc>
                <a:spcPct val="80000"/>
              </a:lnSpc>
              <a:buFontTx/>
              <a:buAutoNum type="arabicParenBoth"/>
            </a:pP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但欲求死，不复顾利害。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指南录后序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》</a:t>
            </a:r>
            <a:endParaRPr lang="zh-CN" altLang="en-US" b="1">
              <a:solidFill>
                <a:srgbClr val="000000"/>
              </a:solidFill>
              <a:ea typeface="宋体" pitchFamily="2" charset="-122"/>
            </a:endParaRPr>
          </a:p>
          <a:p>
            <a:pPr marL="514350" marR="0" lvl="0" indent="-514350">
              <a:lnSpc>
                <a:spcPct val="80000"/>
              </a:lnSpc>
            </a:pPr>
            <a:r>
              <a:rPr lang="zh-CN" altLang="en-US" b="1">
                <a:ea typeface="宋体" pitchFamily="2" charset="-122"/>
              </a:rPr>
              <a:t>只想求死，不再考虑个人的</a:t>
            </a:r>
            <a:r>
              <a:rPr lang="zh-CN" altLang="en-US" b="1">
                <a:solidFill>
                  <a:srgbClr val="0000FF"/>
                </a:solidFill>
                <a:ea typeface="宋体" pitchFamily="2" charset="-122"/>
              </a:rPr>
              <a:t>损失</a:t>
            </a:r>
            <a:r>
              <a:rPr lang="zh-CN" altLang="en-US" b="1">
                <a:solidFill>
                  <a:schemeClr val="hlink"/>
                </a:solidFill>
                <a:ea typeface="宋体" pitchFamily="2" charset="-122"/>
              </a:rPr>
              <a:t>。</a:t>
            </a:r>
          </a:p>
          <a:p>
            <a:pPr marL="514350" marR="0" lvl="0" indent="-514350">
              <a:lnSpc>
                <a:spcPct val="80000"/>
              </a:lnSpc>
              <a:buNone/>
            </a:pP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(2) 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陟罚臧否，不宜异同。（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出师表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） </a:t>
            </a:r>
          </a:p>
          <a:p>
            <a:pPr marL="514350" marR="0" lvl="0" indent="-514350">
              <a:lnSpc>
                <a:spcPct val="80000"/>
              </a:lnSpc>
            </a:pPr>
            <a:r>
              <a:rPr lang="zh-CN" altLang="en-US" b="1">
                <a:ea typeface="宋体" pitchFamily="2" charset="-122"/>
              </a:rPr>
              <a:t>奖惩功过好坏，不应（因在宫中或府中而）</a:t>
            </a:r>
            <a:r>
              <a:rPr lang="zh-CN" altLang="en-US" b="1">
                <a:solidFill>
                  <a:srgbClr val="0000FF"/>
                </a:solidFill>
                <a:ea typeface="宋体" pitchFamily="2" charset="-122"/>
              </a:rPr>
              <a:t>不同</a:t>
            </a:r>
            <a:r>
              <a:rPr lang="zh-CN" altLang="en-US" b="1">
                <a:ea typeface="宋体" pitchFamily="2" charset="-122"/>
              </a:rPr>
              <a:t>。</a:t>
            </a:r>
          </a:p>
          <a:p>
            <a:pPr marL="514350" marR="0" lvl="0" indent="-514350">
              <a:lnSpc>
                <a:spcPct val="80000"/>
              </a:lnSpc>
              <a:buNone/>
            </a:pP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(3) 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备他盗出入与非常也</a:t>
            </a:r>
            <a:r>
              <a:rPr lang="zh-CN" altLang="en-US">
                <a:ea typeface="宋体" pitchFamily="2" charset="-122"/>
              </a:rPr>
              <a:t> 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。（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鸿门宴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） </a:t>
            </a:r>
          </a:p>
          <a:p>
            <a:pPr marL="514350" marR="0" lvl="0" indent="-514350">
              <a:lnSpc>
                <a:spcPct val="80000"/>
              </a:lnSpc>
            </a:pPr>
            <a:r>
              <a:rPr lang="zh-CN" altLang="en-US" b="1">
                <a:ea typeface="宋体" pitchFamily="2" charset="-122"/>
              </a:rPr>
              <a:t>是</a:t>
            </a:r>
            <a:r>
              <a:rPr lang="en-US" altLang="zh-CN" b="1">
                <a:ea typeface="宋体" pitchFamily="2" charset="-122"/>
              </a:rPr>
              <a:t>(</a:t>
            </a:r>
            <a:r>
              <a:rPr lang="zh-CN" altLang="en-US" b="1">
                <a:ea typeface="宋体" pitchFamily="2" charset="-122"/>
              </a:rPr>
              <a:t>为了</a:t>
            </a:r>
            <a:r>
              <a:rPr lang="en-US" altLang="zh-CN" b="1">
                <a:ea typeface="宋体" pitchFamily="2" charset="-122"/>
              </a:rPr>
              <a:t>)</a:t>
            </a:r>
            <a:r>
              <a:rPr lang="zh-CN" altLang="en-US" b="1">
                <a:ea typeface="宋体" pitchFamily="2" charset="-122"/>
              </a:rPr>
              <a:t>防备其他盗贼</a:t>
            </a:r>
            <a:r>
              <a:rPr lang="zh-CN" altLang="en-US" b="1">
                <a:solidFill>
                  <a:srgbClr val="0000FF"/>
                </a:solidFill>
                <a:ea typeface="宋体" pitchFamily="2" charset="-122"/>
              </a:rPr>
              <a:t>进来</a:t>
            </a:r>
            <a:r>
              <a:rPr lang="zh-CN" altLang="en-US" b="1">
                <a:ea typeface="宋体" pitchFamily="2" charset="-122"/>
              </a:rPr>
              <a:t>和意外事件。</a:t>
            </a:r>
          </a:p>
          <a:p>
            <a:pPr marL="514350" marR="0" lvl="0" indent="-514350">
              <a:lnSpc>
                <a:spcPct val="80000"/>
              </a:lnSpc>
              <a:buNone/>
            </a:pP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(4)  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而山下皆石穴罅，不知其深浅。（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《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石钟山记</a:t>
            </a:r>
            <a:r>
              <a:rPr lang="en-US" altLang="zh-CN" b="1">
                <a:solidFill>
                  <a:srgbClr val="000000"/>
                </a:solidFill>
                <a:ea typeface="宋体" pitchFamily="2" charset="-122"/>
              </a:rPr>
              <a:t>》</a:t>
            </a:r>
            <a:r>
              <a:rPr lang="zh-CN" altLang="en-US" b="1">
                <a:solidFill>
                  <a:srgbClr val="000000"/>
                </a:solidFill>
                <a:ea typeface="宋体" pitchFamily="2" charset="-122"/>
              </a:rPr>
              <a:t>） </a:t>
            </a:r>
          </a:p>
          <a:p>
            <a:pPr marL="514350" marR="0" lvl="0" indent="-514350">
              <a:lnSpc>
                <a:spcPct val="80000"/>
              </a:lnSpc>
            </a:pPr>
            <a:r>
              <a:rPr lang="zh-CN" altLang="en-US" b="1">
                <a:ea typeface="宋体" pitchFamily="2" charset="-122"/>
              </a:rPr>
              <a:t>原来山下都是石头的洞穴和裂缝，不知道它的</a:t>
            </a:r>
            <a:r>
              <a:rPr lang="zh-CN" altLang="en-US" b="1">
                <a:solidFill>
                  <a:srgbClr val="0000FF"/>
                </a:solidFill>
                <a:ea typeface="宋体" pitchFamily="2" charset="-122"/>
              </a:rPr>
              <a:t>深度</a:t>
            </a:r>
            <a:r>
              <a:rPr lang="zh-CN" altLang="en-US" b="1">
                <a:ea typeface="宋体" pitchFamily="2" charset="-122"/>
              </a:rPr>
              <a:t>。</a:t>
            </a:r>
          </a:p>
        </p:txBody>
      </p:sp>
      <p:sp>
        <p:nvSpPr>
          <p:cNvPr id="61443" name="Oval 5"/>
          <p:cNvSpPr/>
          <p:nvPr>
            <p:custDataLst>
              <p:tags r:id="rId2"/>
            </p:custDataLst>
          </p:nvPr>
        </p:nvSpPr>
        <p:spPr>
          <a:xfrm>
            <a:off x="3352800" y="0"/>
            <a:ext cx="1600200" cy="990600"/>
          </a:xfrm>
          <a:prstGeom prst="ellipse">
            <a:avLst/>
          </a:prstGeom>
          <a:blipFill rotWithShape="0">
            <a:blip r:embed="rId26"/>
            <a:stretch>
              <a:fillRect/>
            </a:stretch>
          </a:blip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4000" b="1">
                <a:solidFill>
                  <a:srgbClr val="FFFF00"/>
                </a:solidFill>
                <a:latin typeface="Times New Roman" pitchFamily="18" charset="0"/>
                <a:ea typeface="方正舒体" pitchFamily="2" charset="-122"/>
              </a:rPr>
              <a:t>删减法</a:t>
            </a:r>
          </a:p>
        </p:txBody>
      </p:sp>
      <p:cxnSp>
        <p:nvCxnSpPr>
          <p:cNvPr id="61444" name="Line 5"/>
          <p:cNvCxnSpPr/>
          <p:nvPr>
            <p:custDataLst>
              <p:tags r:id="rId3"/>
            </p:custDataLst>
          </p:nvPr>
        </p:nvCxnSpPr>
        <p:spPr>
          <a:xfrm>
            <a:off x="4114800" y="19812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sp>
        <p:nvSpPr>
          <p:cNvPr id="61445" name="Text Box 8"/>
          <p:cNvSpPr/>
          <p:nvPr>
            <p:custDataLst>
              <p:tags r:id="rId4"/>
            </p:custDataLst>
          </p:nvPr>
        </p:nvSpPr>
        <p:spPr>
          <a:xfrm>
            <a:off x="4094163" y="1905000"/>
            <a:ext cx="477837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cxnSp>
        <p:nvCxnSpPr>
          <p:cNvPr id="61446" name="Line 7"/>
          <p:cNvCxnSpPr/>
          <p:nvPr>
            <p:custDataLst>
              <p:tags r:id="rId5"/>
            </p:custDataLst>
          </p:nvPr>
        </p:nvCxnSpPr>
        <p:spPr>
          <a:xfrm>
            <a:off x="4572000" y="19812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1447" name="Line 8"/>
          <p:cNvCxnSpPr/>
          <p:nvPr>
            <p:custDataLst>
              <p:tags r:id="rId6"/>
            </p:custDataLst>
          </p:nvPr>
        </p:nvCxnSpPr>
        <p:spPr>
          <a:xfrm>
            <a:off x="4343400" y="28956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1448" name="Line 9"/>
          <p:cNvCxnSpPr/>
          <p:nvPr>
            <p:custDataLst>
              <p:tags r:id="rId7"/>
            </p:custDataLst>
          </p:nvPr>
        </p:nvCxnSpPr>
        <p:spPr>
          <a:xfrm>
            <a:off x="3886200" y="28956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1449" name="Line 10"/>
          <p:cNvCxnSpPr/>
          <p:nvPr>
            <p:custDataLst>
              <p:tags r:id="rId8"/>
            </p:custDataLst>
          </p:nvPr>
        </p:nvCxnSpPr>
        <p:spPr>
          <a:xfrm>
            <a:off x="2286000" y="42672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1450" name="Line 11"/>
          <p:cNvCxnSpPr/>
          <p:nvPr>
            <p:custDataLst>
              <p:tags r:id="rId9"/>
            </p:custDataLst>
          </p:nvPr>
        </p:nvCxnSpPr>
        <p:spPr>
          <a:xfrm>
            <a:off x="2743200" y="42672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1451" name="Line 12"/>
          <p:cNvCxnSpPr/>
          <p:nvPr>
            <p:custDataLst>
              <p:tags r:id="rId10"/>
            </p:custDataLst>
          </p:nvPr>
        </p:nvCxnSpPr>
        <p:spPr>
          <a:xfrm>
            <a:off x="5638800" y="52578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1452" name="Line 13"/>
          <p:cNvCxnSpPr/>
          <p:nvPr>
            <p:custDataLst>
              <p:tags r:id="rId11"/>
            </p:custDataLst>
          </p:nvPr>
        </p:nvCxnSpPr>
        <p:spPr>
          <a:xfrm>
            <a:off x="6096000" y="5257800"/>
            <a:ext cx="4572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sp>
        <p:nvSpPr>
          <p:cNvPr id="61453" name="Text Box 8"/>
          <p:cNvSpPr/>
          <p:nvPr>
            <p:custDataLst>
              <p:tags r:id="rId12"/>
            </p:custDataLst>
          </p:nvPr>
        </p:nvSpPr>
        <p:spPr>
          <a:xfrm>
            <a:off x="4551363" y="1905000"/>
            <a:ext cx="477837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61454" name="Text Box 8"/>
          <p:cNvSpPr/>
          <p:nvPr>
            <p:custDataLst>
              <p:tags r:id="rId13"/>
            </p:custDataLst>
          </p:nvPr>
        </p:nvSpPr>
        <p:spPr>
          <a:xfrm>
            <a:off x="3865563" y="2819400"/>
            <a:ext cx="477837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61455" name="Text Box 8"/>
          <p:cNvSpPr/>
          <p:nvPr>
            <p:custDataLst>
              <p:tags r:id="rId14"/>
            </p:custDataLst>
          </p:nvPr>
        </p:nvSpPr>
        <p:spPr>
          <a:xfrm>
            <a:off x="4322763" y="2819400"/>
            <a:ext cx="477837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61456" name="Text Box 8"/>
          <p:cNvSpPr/>
          <p:nvPr>
            <p:custDataLst>
              <p:tags r:id="rId15"/>
            </p:custDataLst>
          </p:nvPr>
        </p:nvSpPr>
        <p:spPr>
          <a:xfrm>
            <a:off x="2209800" y="4191000"/>
            <a:ext cx="477838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61457" name="Text Box 8"/>
          <p:cNvSpPr/>
          <p:nvPr>
            <p:custDataLst>
              <p:tags r:id="rId16"/>
            </p:custDataLst>
          </p:nvPr>
        </p:nvSpPr>
        <p:spPr>
          <a:xfrm>
            <a:off x="2667000" y="4191000"/>
            <a:ext cx="477838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61458" name="Text Box 8"/>
          <p:cNvSpPr/>
          <p:nvPr>
            <p:custDataLst>
              <p:tags r:id="rId17"/>
            </p:custDataLst>
          </p:nvPr>
        </p:nvSpPr>
        <p:spPr>
          <a:xfrm>
            <a:off x="5638800" y="5181600"/>
            <a:ext cx="477838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61459" name="Text Box 8"/>
          <p:cNvSpPr/>
          <p:nvPr>
            <p:custDataLst>
              <p:tags r:id="rId18"/>
            </p:custDataLst>
          </p:nvPr>
        </p:nvSpPr>
        <p:spPr>
          <a:xfrm>
            <a:off x="6096000" y="5181600"/>
            <a:ext cx="477838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61460" name="Text Box 8"/>
          <p:cNvSpPr/>
          <p:nvPr>
            <p:custDataLst>
              <p:tags r:id="rId19"/>
            </p:custDataLst>
          </p:nvPr>
        </p:nvSpPr>
        <p:spPr>
          <a:xfrm>
            <a:off x="8208963" y="1447800"/>
            <a:ext cx="477837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61461" name="Text Box 8"/>
          <p:cNvSpPr/>
          <p:nvPr>
            <p:custDataLst>
              <p:tags r:id="rId20"/>
            </p:custDataLst>
          </p:nvPr>
        </p:nvSpPr>
        <p:spPr>
          <a:xfrm>
            <a:off x="8208963" y="2438400"/>
            <a:ext cx="477837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61462" name="Text Box 8"/>
          <p:cNvSpPr/>
          <p:nvPr>
            <p:custDataLst>
              <p:tags r:id="rId21"/>
            </p:custDataLst>
          </p:nvPr>
        </p:nvSpPr>
        <p:spPr>
          <a:xfrm>
            <a:off x="8229600" y="3733800"/>
            <a:ext cx="477838" cy="579438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61463" name="Text Box 8"/>
          <p:cNvSpPr/>
          <p:nvPr>
            <p:custDataLst>
              <p:tags r:id="rId22"/>
            </p:custDataLst>
          </p:nvPr>
        </p:nvSpPr>
        <p:spPr>
          <a:xfrm>
            <a:off x="8208963" y="5211763"/>
            <a:ext cx="477837" cy="579437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sp>
        <p:nvSpPr>
          <p:cNvPr id="61464" name="Text Box 25"/>
          <p:cNvSpPr/>
          <p:nvPr>
            <p:custDataLst>
              <p:tags r:id="rId23"/>
            </p:custDataLst>
          </p:nvPr>
        </p:nvSpPr>
        <p:spPr>
          <a:xfrm>
            <a:off x="76200" y="914400"/>
            <a:ext cx="7696200" cy="579438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选出下列应该删去的字：</a:t>
            </a:r>
          </a:p>
        </p:txBody>
      </p:sp>
    </p:spTree>
  </p:cSld>
  <p:clrMapOvr>
    <a:masterClrMapping/>
  </p:clrMapOvr>
  <p:transition>
    <p:random/>
    <p:sndAc>
      <p:stSnd>
        <p:snd r:embed="rId2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614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0" dur="500"/>
                                        <p:tgtEl>
                                          <p:spTgt spid="614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614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6" dur="500"/>
                                        <p:tgtEl>
                                          <p:spTgt spid="614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  <p:cond evt="onBegin" delay="0">
                          <p:tn val="16"/>
                        </p:cond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1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30" dur="1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35" dur="1000"/>
                                        <p:tgtEl>
                                          <p:spTgt spid="6145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  <p:cond evt="onBegin" delay="0">
                          <p:tn val="36"/>
                        </p:cond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 additive="base">
                                        <p:cTn id="42" dur="2000"/>
                                        <p:tgtEl>
                                          <p:spTgt spid="61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56" dur="1000"/>
                                        <p:tgtEl>
                                          <p:spTgt spid="6145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5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61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61" dur="1000"/>
                                        <p:tgtEl>
                                          <p:spTgt spid="61455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  <p:cond evt="onBegin" delay="0">
                          <p:tn val="62"/>
                        </p:cond>
                      </p:stCondLst>
                      <p:childTnLst>
                        <p:par>
                          <p:cTn id="6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68" dur="2000"/>
                                        <p:tgtEl>
                                          <p:spTgt spid="61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  <p:cond evt="onBegin" delay="0">
                          <p:tn val="68"/>
                        </p:cond>
                      </p:stCondLst>
                      <p:childTnLst>
                        <p:par>
                          <p:cTn id="7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  <p:cond evt="onBegin" delay="0">
                          <p:tn val="75"/>
                        </p:cond>
                      </p:stCondLst>
                      <p:childTnLst>
                        <p:par>
                          <p:cTn id="7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xit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61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82" dur="1000"/>
                                        <p:tgtEl>
                                          <p:spTgt spid="6145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55" presetClass="exit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87" dur="10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  <p:cond evt="onBegin" delay="0">
                          <p:tn val="88"/>
                        </p:cond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 additive="base">
                                        <p:cTn id="94" dur="500"/>
                                        <p:tgtEl>
                                          <p:spTgt spid="61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  <p:cond evt="onBegin" delay="0">
                          <p:tn val="94"/>
                        </p:cond>
                      </p:stCondLst>
                      <p:childTnLst>
                        <p:par>
                          <p:cTn id="9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1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  <p:cond evt="onBegin" delay="0">
                          <p:tn val="101"/>
                        </p:cond>
                      </p:stCondLst>
                      <p:childTnLst>
                        <p:par>
                          <p:cTn id="10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5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6" dur="10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1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108" dur="1000"/>
                                        <p:tgtEl>
                                          <p:spTgt spid="6145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55" presetClass="exit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113" dur="10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  <p:cond evt="onBegin" delay="0">
                          <p:tn val="114"/>
                        </p:cond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 additive="base">
                                        <p:cTn id="120" dur="2000"/>
                                        <p:tgtEl>
                                          <p:spTgt spid="6144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/>
      <p:bldP spid="61453" grpId="1"/>
      <p:bldP spid="61454" grpId="2"/>
      <p:bldP spid="61455" grpId="3"/>
      <p:bldP spid="61456" grpId="4"/>
      <p:bldP spid="61457" grpId="5"/>
      <p:bldP spid="61458" grpId="6"/>
      <p:bldP spid="61459" grpId="7"/>
      <p:bldP spid="61460" grpId="8"/>
      <p:bldP spid="61461" grpId="9"/>
      <p:bldP spid="61462" grpId="10"/>
      <p:bldP spid="61463" grpId="1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4"/>
          <p:cNvPicPr/>
          <p:nvPr>
            <p:custDataLst>
              <p:tags r:id="rId2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5603" name="Picture 3" descr="E:\PPT\PPT中国风元素\梅花PNG免抠图素材\3299168202027027296.png"/>
          <p:cNvPicPr/>
          <p:nvPr>
            <p:custDataLst>
              <p:tags r:id="rId3"/>
            </p:custDataLst>
          </p:nvPr>
        </p:nvPicPr>
        <p:blipFill>
          <a:blip r:embed="rId19">
            <a:grayscl/>
          </a:blip>
          <a:stretch>
            <a:fillRect/>
          </a:stretch>
        </p:blipFill>
        <p:spPr>
          <a:xfrm>
            <a:off x="0" y="-720725"/>
            <a:ext cx="3402012" cy="4454525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5604" name="矩形 4"/>
          <p:cNvSpPr/>
          <p:nvPr>
            <p:custDataLst>
              <p:tags r:id="rId4"/>
            </p:custDataLst>
          </p:nvPr>
        </p:nvSpPr>
        <p:spPr>
          <a:xfrm>
            <a:off x="2619375" y="549275"/>
            <a:ext cx="4616450" cy="471488"/>
          </a:xfrm>
          <a:prstGeom prst="rect">
            <a:avLst/>
          </a:prstGeom>
          <a:solidFill>
            <a:srgbClr val="595959"/>
          </a:solidFill>
          <a:ln>
            <a:noFill/>
            <a:miter lim="800000"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b="1" dirty="0">
                <a:solidFill>
                  <a:srgbClr val="FFFF00"/>
                </a:solidFill>
                <a:latin typeface="华文隶书" pitchFamily="2" charset="-122"/>
                <a:ea typeface="华文隶书" pitchFamily="2" charset="-122"/>
              </a:rPr>
              <a:t>文言文翻译技巧解析</a:t>
            </a:r>
          </a:p>
        </p:txBody>
      </p:sp>
      <p:sp>
        <p:nvSpPr>
          <p:cNvPr id="25605" name="矩形 6"/>
          <p:cNvSpPr/>
          <p:nvPr>
            <p:custDataLst>
              <p:tags r:id="rId5"/>
            </p:custDataLst>
          </p:nvPr>
        </p:nvSpPr>
        <p:spPr>
          <a:xfrm>
            <a:off x="2465388" y="549275"/>
            <a:ext cx="104775" cy="471488"/>
          </a:xfrm>
          <a:prstGeom prst="rect">
            <a:avLst/>
          </a:prstGeom>
          <a:solidFill>
            <a:srgbClr val="595959"/>
          </a:solidFill>
          <a:ln>
            <a:noFill/>
            <a:miter lim="800000"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zh-CN" sz="1800">
              <a:solidFill>
                <a:srgbClr val="FFFFFF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25606" name="图片 12"/>
          <p:cNvPicPr/>
          <p:nvPr>
            <p:custDataLst>
              <p:tags r:id="rId6"/>
            </p:custDataLst>
          </p:nvPr>
        </p:nvPicPr>
        <p:blipFill>
          <a:blip r:embed="rId20"/>
          <a:stretch>
            <a:fillRect/>
          </a:stretch>
        </p:blipFill>
        <p:spPr>
          <a:xfrm>
            <a:off x="6400800" y="2133600"/>
            <a:ext cx="2633662" cy="2636838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25607" name="Picture 10" descr="j0078749"/>
          <p:cNvPicPr/>
          <p:nvPr>
            <p:custDataLst>
              <p:tags r:id="rId7"/>
            </p:custDataLst>
          </p:nvPr>
        </p:nvPicPr>
        <p:blipFill>
          <a:blip r:embed="rId21"/>
          <a:stretch>
            <a:fillRect/>
          </a:stretch>
        </p:blipFill>
        <p:spPr>
          <a:xfrm>
            <a:off x="4724400" y="5867400"/>
            <a:ext cx="3024188" cy="719138"/>
          </a:xfrm>
          <a:prstGeom prst="rect">
            <a:avLst/>
          </a:prstGeom>
          <a:noFill/>
          <a:ln>
            <a:noFill/>
            <a:miter lim="800000"/>
          </a:ln>
        </p:spPr>
      </p:pic>
      <p:graphicFrame>
        <p:nvGraphicFramePr>
          <p:cNvPr id="25608" name="Object 10"/>
          <p:cNvGraphicFramePr>
            <a:graphicFrameLocks noChangeAspect="1"/>
          </p:cNvGraphicFramePr>
          <p:nvPr>
            <p:custDataLst>
              <p:tags r:id="rId8"/>
            </p:custDataLst>
          </p:nvPr>
        </p:nvGraphicFramePr>
        <p:xfrm>
          <a:off x="2514600" y="5634038"/>
          <a:ext cx="801688" cy="1223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2" r:id="rId22" imgW="0" imgH="0" progId="">
                  <p:embed/>
                </p:oleObj>
              </mc:Choice>
              <mc:Fallback>
                <p:oleObj r:id="rId22" imgW="0" imgH="0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2514600" y="5634038"/>
                        <a:ext cx="801688" cy="122396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9" name="Text Box 14"/>
          <p:cNvSpPr/>
          <p:nvPr>
            <p:custDataLst>
              <p:tags r:id="rId9"/>
            </p:custDataLst>
          </p:nvPr>
        </p:nvSpPr>
        <p:spPr>
          <a:xfrm>
            <a:off x="900113" y="2781300"/>
            <a:ext cx="485933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三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条标准：信、达、雅</a:t>
            </a:r>
          </a:p>
        </p:txBody>
      </p:sp>
      <p:sp>
        <p:nvSpPr>
          <p:cNvPr id="25610" name="Text Box 15"/>
          <p:cNvSpPr/>
          <p:nvPr>
            <p:custDataLst>
              <p:tags r:id="rId10"/>
            </p:custDataLst>
          </p:nvPr>
        </p:nvSpPr>
        <p:spPr>
          <a:xfrm>
            <a:off x="914400" y="3429000"/>
            <a:ext cx="74056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四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个步骤：读、审、切、连</a:t>
            </a:r>
          </a:p>
        </p:txBody>
      </p:sp>
      <p:sp>
        <p:nvSpPr>
          <p:cNvPr id="25611" name="Text Box 16"/>
          <p:cNvSpPr/>
          <p:nvPr>
            <p:custDataLst>
              <p:tags r:id="rId11"/>
            </p:custDataLst>
          </p:nvPr>
        </p:nvSpPr>
        <p:spPr>
          <a:xfrm>
            <a:off x="914400" y="4953000"/>
            <a:ext cx="78851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六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种方法：留、删、换、调、补、贯</a:t>
            </a:r>
          </a:p>
        </p:txBody>
      </p:sp>
      <p:sp>
        <p:nvSpPr>
          <p:cNvPr id="25612" name="Text Box 14"/>
          <p:cNvSpPr/>
          <p:nvPr>
            <p:custDataLst>
              <p:tags r:id="rId12"/>
            </p:custDataLst>
          </p:nvPr>
        </p:nvSpPr>
        <p:spPr>
          <a:xfrm>
            <a:off x="900113" y="2060575"/>
            <a:ext cx="8243887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两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个原则：直译为主，意译为辅</a:t>
            </a:r>
          </a:p>
        </p:txBody>
      </p:sp>
      <p:sp>
        <p:nvSpPr>
          <p:cNvPr id="25613" name="Text Box 14"/>
          <p:cNvSpPr/>
          <p:nvPr>
            <p:custDataLst>
              <p:tags r:id="rId13"/>
            </p:custDataLst>
          </p:nvPr>
        </p:nvSpPr>
        <p:spPr>
          <a:xfrm>
            <a:off x="914400" y="4149725"/>
            <a:ext cx="817403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五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个注意：五种难句的翻译</a:t>
            </a:r>
          </a:p>
        </p:txBody>
      </p:sp>
      <p:sp>
        <p:nvSpPr>
          <p:cNvPr id="25614" name="Text Box 14"/>
          <p:cNvSpPr/>
          <p:nvPr>
            <p:custDataLst>
              <p:tags r:id="rId14"/>
            </p:custDataLst>
          </p:nvPr>
        </p:nvSpPr>
        <p:spPr>
          <a:xfrm>
            <a:off x="900113" y="1412875"/>
            <a:ext cx="6659562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一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种意识：踩点得分意识</a:t>
            </a:r>
          </a:p>
        </p:txBody>
      </p:sp>
    </p:spTree>
  </p:cSld>
  <p:clrMapOvr>
    <a:masterClrMapping/>
  </p:clrMapOvr>
  <p:transition>
    <p:random/>
    <p:sndAc>
      <p:stSnd>
        <p:snd r:embed="rId1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7" dur="500" fill="hold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13" dur="500" fill="hold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25" dur="500" fill="hold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1" dur="500" fill="hold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37" dur="500" fill="hold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/>
      <p:bldP spid="25610" grpId="1"/>
      <p:bldP spid="25611" grpId="2"/>
      <p:bldP spid="25612" grpId="3"/>
      <p:bldP spid="25613" grpId="4"/>
      <p:bldP spid="25614" grpId="5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Oval 3" descr="071"/>
          <p:cNvSpPr/>
          <p:nvPr>
            <p:custDataLst>
              <p:tags r:id="rId1"/>
            </p:custDataLst>
          </p:nvPr>
        </p:nvSpPr>
        <p:spPr>
          <a:xfrm>
            <a:off x="3276600" y="1066800"/>
            <a:ext cx="1600200" cy="990600"/>
          </a:xfrm>
          <a:prstGeom prst="ellipse">
            <a:avLst/>
          </a:prstGeom>
          <a:blipFill rotWithShape="0">
            <a:blip r:embed="rId24"/>
            <a:stretch>
              <a:fillRect/>
            </a:stretch>
          </a:blipFill>
          <a:ln>
            <a:solidFill>
              <a:srgbClr val="FF9933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7200" b="1">
                <a:solidFill>
                  <a:srgbClr val="FFFF00"/>
                </a:solidFill>
                <a:latin typeface="Times New Roman" pitchFamily="18" charset="0"/>
                <a:ea typeface="方正舒体" pitchFamily="2" charset="-122"/>
              </a:rPr>
              <a:t>换</a:t>
            </a:r>
          </a:p>
        </p:txBody>
      </p:sp>
      <p:sp>
        <p:nvSpPr>
          <p:cNvPr id="62467" name="Text Box 5"/>
          <p:cNvSpPr/>
          <p:nvPr>
            <p:custDataLst>
              <p:tags r:id="rId2"/>
            </p:custDataLst>
          </p:nvPr>
        </p:nvSpPr>
        <p:spPr>
          <a:xfrm>
            <a:off x="152400" y="2057400"/>
            <a:ext cx="8839200" cy="1563688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    将</a:t>
            </a:r>
            <a:r>
              <a:rPr kumimoji="1" lang="zh-CN" altLang="en-US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单音词</a:t>
            </a: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换成双音词，</a:t>
            </a:r>
            <a:r>
              <a:rPr kumimoji="1" lang="zh-CN" altLang="en-US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词类活用词</a:t>
            </a: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换成活用后的词，</a:t>
            </a:r>
            <a:r>
              <a:rPr kumimoji="1" lang="zh-CN" altLang="en-US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通假字</a:t>
            </a: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换成通假后的字</a:t>
            </a:r>
            <a:r>
              <a:rPr kumimoji="1" lang="en-US" altLang="zh-CN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……</a:t>
            </a: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换言之，留的留下，删的删去，其他的都是</a:t>
            </a:r>
            <a:r>
              <a:rPr kumimoji="1" lang="zh-CN" altLang="en-US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“</a:t>
            </a: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换</a:t>
            </a:r>
            <a:r>
              <a:rPr kumimoji="1" lang="zh-CN" altLang="en-US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”</a:t>
            </a:r>
            <a:r>
              <a:rPr kumimoji="1" lang="zh-CN" altLang="en-US" b="1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的对象了。</a:t>
            </a:r>
            <a:endParaRPr kumimoji="1" lang="zh-CN" altLang="en-US" b="1">
              <a:solidFill>
                <a:srgbClr val="660066"/>
              </a:solidFill>
              <a:latin typeface="Times New Roman" pitchFamily="18" charset="0"/>
              <a:ea typeface="华文行楷" pitchFamily="2" charset="-122"/>
            </a:endParaRPr>
          </a:p>
        </p:txBody>
      </p:sp>
      <p:sp>
        <p:nvSpPr>
          <p:cNvPr id="62468" name="Text Box 8"/>
          <p:cNvSpPr/>
          <p:nvPr>
            <p:custDataLst>
              <p:tags r:id="rId3"/>
            </p:custDataLst>
          </p:nvPr>
        </p:nvSpPr>
        <p:spPr>
          <a:xfrm>
            <a:off x="1447800" y="4433888"/>
            <a:ext cx="69342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宣德间，宫中尚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促织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之戏，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岁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征民间。</a:t>
            </a:r>
          </a:p>
        </p:txBody>
      </p:sp>
      <p:sp>
        <p:nvSpPr>
          <p:cNvPr id="62469" name="Text Box 9"/>
          <p:cNvSpPr/>
          <p:nvPr>
            <p:custDataLst>
              <p:tags r:id="rId4"/>
            </p:custDataLst>
          </p:nvPr>
        </p:nvSpPr>
        <p:spPr>
          <a:xfrm>
            <a:off x="752475" y="4373563"/>
            <a:ext cx="10001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2470" name="Text Box 10"/>
          <p:cNvSpPr/>
          <p:nvPr>
            <p:custDataLst>
              <p:tags r:id="rId5"/>
            </p:custDataLst>
          </p:nvPr>
        </p:nvSpPr>
        <p:spPr>
          <a:xfrm>
            <a:off x="1219200" y="4953000"/>
            <a:ext cx="7315200" cy="45720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促织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”改换为“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蟋蟀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”，“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岁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”改换为“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年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”。</a:t>
            </a:r>
          </a:p>
        </p:txBody>
      </p:sp>
      <p:sp>
        <p:nvSpPr>
          <p:cNvPr id="62471" name="Text Box 11"/>
          <p:cNvSpPr/>
          <p:nvPr>
            <p:custDataLst>
              <p:tags r:id="rId6"/>
            </p:custDataLst>
          </p:nvPr>
        </p:nvSpPr>
        <p:spPr>
          <a:xfrm>
            <a:off x="752475" y="5334000"/>
            <a:ext cx="10001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2472" name="Text Box 12"/>
          <p:cNvSpPr/>
          <p:nvPr>
            <p:custDataLst>
              <p:tags r:id="rId7"/>
            </p:custDataLst>
          </p:nvPr>
        </p:nvSpPr>
        <p:spPr>
          <a:xfrm>
            <a:off x="1355725" y="5410200"/>
            <a:ext cx="74834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业根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，死期至矣，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而翁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归，自与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汝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复算耳。</a:t>
            </a:r>
          </a:p>
        </p:txBody>
      </p:sp>
      <p:sp>
        <p:nvSpPr>
          <p:cNvPr id="62473" name="Text Box 13"/>
          <p:cNvSpPr/>
          <p:nvPr>
            <p:custDataLst>
              <p:tags r:id="rId8"/>
            </p:custDataLst>
          </p:nvPr>
        </p:nvSpPr>
        <p:spPr>
          <a:xfrm>
            <a:off x="1295400" y="5913438"/>
            <a:ext cx="7772400" cy="822325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业根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”改换为“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祸根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”，“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而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”改换为“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你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 ”</a:t>
            </a:r>
            <a:endParaRPr kumimoji="1" lang="en-US" altLang="zh-CN" sz="2400" b="1">
              <a:solidFill>
                <a:srgbClr val="008000"/>
              </a:solidFill>
              <a:latin typeface="Times New Roman" pitchFamily="18" charset="0"/>
              <a:ea typeface="宋体" pitchFamily="2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翁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”改换“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爹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”，“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汝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”改换为“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你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”。</a:t>
            </a:r>
          </a:p>
        </p:txBody>
      </p:sp>
      <p:sp>
        <p:nvSpPr>
          <p:cNvPr id="62474" name="WordArt 15"/>
          <p:cNvSpPr/>
          <p:nvPr>
            <p:custDataLst>
              <p:tags r:id="rId9"/>
            </p:custDataLst>
          </p:nvPr>
        </p:nvSpPr>
        <p:spPr>
          <a:xfrm>
            <a:off x="6629400" y="1252538"/>
            <a:ext cx="1368425" cy="576262"/>
          </a:xfrm>
          <a:solidFill>
            <a:srgbClr val="0000FF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0000FF"/>
                </a:solidFill>
                <a:latin typeface="华文隶书" pitchFamily="2" charset="-122"/>
              </a:rPr>
              <a:t>替换法</a:t>
            </a:r>
          </a:p>
        </p:txBody>
      </p:sp>
      <p:sp>
        <p:nvSpPr>
          <p:cNvPr id="62475" name="Text Box 8"/>
          <p:cNvSpPr/>
          <p:nvPr>
            <p:custDataLst>
              <p:tags r:id="rId10"/>
            </p:custDataLst>
          </p:nvPr>
        </p:nvSpPr>
        <p:spPr>
          <a:xfrm>
            <a:off x="762000" y="3505200"/>
            <a:ext cx="10001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2476" name="Text Box 9"/>
          <p:cNvSpPr/>
          <p:nvPr>
            <p:custDataLst>
              <p:tags r:id="rId11"/>
            </p:custDataLst>
          </p:nvPr>
        </p:nvSpPr>
        <p:spPr>
          <a:xfrm>
            <a:off x="1431925" y="3581400"/>
            <a:ext cx="54260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当是时也，商君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佐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之。</a:t>
            </a:r>
          </a:p>
        </p:txBody>
      </p:sp>
      <p:sp>
        <p:nvSpPr>
          <p:cNvPr id="62477" name="Text Box 11"/>
          <p:cNvSpPr/>
          <p:nvPr>
            <p:custDataLst>
              <p:tags r:id="rId12"/>
            </p:custDataLst>
          </p:nvPr>
        </p:nvSpPr>
        <p:spPr>
          <a:xfrm>
            <a:off x="1447800" y="4038600"/>
            <a:ext cx="5334000" cy="45720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佐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”翻译为“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辅佐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”。</a:t>
            </a:r>
          </a:p>
        </p:txBody>
      </p:sp>
      <p:sp>
        <p:nvSpPr>
          <p:cNvPr id="62478" name="Rectangle 3"/>
          <p:cNvSpPr/>
          <p:nvPr>
            <p:custDataLst>
              <p:tags r:id="rId13"/>
            </p:custDataLst>
          </p:nvPr>
        </p:nvSpPr>
        <p:spPr>
          <a:xfrm>
            <a:off x="609600" y="76200"/>
            <a:ext cx="80772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例：以相如功大，拜为上卿。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 译：</a:t>
            </a:r>
            <a:r>
              <a:rPr lang="zh-CN" altLang="en-US" b="1">
                <a:latin typeface="华文中宋" pitchFamily="2" charset="-122"/>
                <a:ea typeface="华文中宋" pitchFamily="2" charset="-122"/>
              </a:rPr>
              <a:t>以相如的功劳大，拜为上卿</a:t>
            </a:r>
          </a:p>
        </p:txBody>
      </p:sp>
      <p:cxnSp>
        <p:nvCxnSpPr>
          <p:cNvPr id="62479" name="Line 18"/>
          <p:cNvCxnSpPr/>
          <p:nvPr>
            <p:custDataLst>
              <p:tags r:id="rId14"/>
            </p:custDataLst>
          </p:nvPr>
        </p:nvCxnSpPr>
        <p:spPr>
          <a:xfrm>
            <a:off x="3352800" y="1143000"/>
            <a:ext cx="6858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sp>
        <p:nvSpPr>
          <p:cNvPr id="62480" name="Text Box 8"/>
          <p:cNvSpPr/>
          <p:nvPr>
            <p:custDataLst>
              <p:tags r:id="rId15"/>
            </p:custDataLst>
          </p:nvPr>
        </p:nvSpPr>
        <p:spPr>
          <a:xfrm>
            <a:off x="3484563" y="1096963"/>
            <a:ext cx="47783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B</a:t>
            </a:r>
          </a:p>
        </p:txBody>
      </p:sp>
      <p:cxnSp>
        <p:nvCxnSpPr>
          <p:cNvPr id="62481" name="Line 20"/>
          <p:cNvCxnSpPr/>
          <p:nvPr>
            <p:custDataLst>
              <p:tags r:id="rId16"/>
            </p:custDataLst>
          </p:nvPr>
        </p:nvCxnSpPr>
        <p:spPr>
          <a:xfrm>
            <a:off x="1676400" y="11430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cxnSp>
        <p:nvCxnSpPr>
          <p:cNvPr id="62482" name="Line 21"/>
          <p:cNvCxnSpPr/>
          <p:nvPr>
            <p:custDataLst>
              <p:tags r:id="rId17"/>
            </p:custDataLst>
          </p:nvPr>
        </p:nvCxnSpPr>
        <p:spPr>
          <a:xfrm>
            <a:off x="4953000" y="1143000"/>
            <a:ext cx="381000" cy="0"/>
          </a:xfrm>
          <a:prstGeom prst="line">
            <a:avLst/>
          </a:prstGeom>
          <a:noFill/>
          <a:ln w="28575">
            <a:solidFill>
              <a:srgbClr val="FF0000"/>
            </a:solidFill>
            <a:miter lim="800000"/>
          </a:ln>
          <a:effectLst>
            <a:outerShdw algn="ctr">
              <a:schemeClr val="bg2">
                <a:alpha val="50000"/>
              </a:schemeClr>
            </a:outerShdw>
          </a:effectLst>
        </p:spPr>
      </p:cxnSp>
      <p:sp>
        <p:nvSpPr>
          <p:cNvPr id="62483" name="Text Box 8"/>
          <p:cNvSpPr/>
          <p:nvPr>
            <p:custDataLst>
              <p:tags r:id="rId18"/>
            </p:custDataLst>
          </p:nvPr>
        </p:nvSpPr>
        <p:spPr>
          <a:xfrm>
            <a:off x="4932363" y="1066800"/>
            <a:ext cx="4778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C</a:t>
            </a:r>
          </a:p>
        </p:txBody>
      </p:sp>
      <p:sp>
        <p:nvSpPr>
          <p:cNvPr id="62484" name="Text Box 8"/>
          <p:cNvSpPr/>
          <p:nvPr>
            <p:custDataLst>
              <p:tags r:id="rId19"/>
            </p:custDataLst>
          </p:nvPr>
        </p:nvSpPr>
        <p:spPr>
          <a:xfrm>
            <a:off x="1600200" y="1066800"/>
            <a:ext cx="4778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  <p:sp>
        <p:nvSpPr>
          <p:cNvPr id="62485" name="Text Box 8"/>
          <p:cNvSpPr/>
          <p:nvPr>
            <p:custDataLst>
              <p:tags r:id="rId20"/>
            </p:custDataLst>
          </p:nvPr>
        </p:nvSpPr>
        <p:spPr>
          <a:xfrm>
            <a:off x="8437563" y="228600"/>
            <a:ext cx="4778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C</a:t>
            </a:r>
          </a:p>
        </p:txBody>
      </p:sp>
      <p:sp>
        <p:nvSpPr>
          <p:cNvPr id="62486" name="Text Box 8"/>
          <p:cNvSpPr/>
          <p:nvPr>
            <p:custDataLst>
              <p:tags r:id="rId21"/>
            </p:custDataLst>
          </p:nvPr>
        </p:nvSpPr>
        <p:spPr>
          <a:xfrm>
            <a:off x="8056563" y="228600"/>
            <a:ext cx="4778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b="1">
                <a:solidFill>
                  <a:srgbClr val="FF0000"/>
                </a:solidFill>
                <a:latin typeface="Arial" pitchFamily="34" charset="0"/>
                <a:ea typeface="黑体" pitchFamily="49" charset="-122"/>
              </a:rPr>
              <a:t>A</a:t>
            </a:r>
          </a:p>
        </p:txBody>
      </p:sp>
    </p:spTree>
  </p:cSld>
  <p:clrMapOvr>
    <a:masterClrMapping/>
  </p:clrMapOvr>
  <p:transition>
    <p:random/>
    <p:sndAc>
      <p:stSnd>
        <p:snd r:embed="rId23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4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2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30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3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3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3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xit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62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43" dur="10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55" presetClass="exit" presetSubtype="0" fill="hold" grpId="1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624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48" dur="10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55" presetClass="exit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62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 additive="base">
                                        <p:cTn id="53" dur="10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0" dur="20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66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2" dur="500"/>
                                        <p:tgtEl>
                                          <p:spTgt spid="62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8" presetClass="entr" presetSubtype="6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78" dur="500"/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18" presetClass="entr" presetSubtype="6" fill="hold" grpId="9" nodeType="afterEffect">
                                  <p:childTnLst>
                                    <p:set>
                                      <p:cBhvr additive="base"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82" dur="5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18" presetClass="entr" presetSubtype="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88" dur="500"/>
                                        <p:tgtEl>
                                          <p:spTgt spid="62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94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18" presetClass="entr" presetSubtype="6" fill="hold" grpId="2" nodeType="afterEffect">
                                  <p:childTnLst>
                                    <p:set>
                                      <p:cBhvr additive="base"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98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8" presetClass="entr" presetSubtype="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04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10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8" presetClass="entr" presetSubtype="6" fill="hold" grpId="6" nodeType="afterEffect">
                                  <p:childTnLst>
                                    <p:set>
                                      <p:cBhvr additive="base"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14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18" presetClass="entr" presetSubtype="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20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/>
      <p:bldP spid="62467" grpId="1" animBg="1"/>
      <p:bldP spid="62468" grpId="2"/>
      <p:bldP spid="62469" grpId="3"/>
      <p:bldP spid="62470" grpId="4"/>
      <p:bldP spid="62471" grpId="5"/>
      <p:bldP spid="62472" grpId="6"/>
      <p:bldP spid="62473" grpId="7"/>
      <p:bldP spid="62475" grpId="8"/>
      <p:bldP spid="62476" grpId="9"/>
      <p:bldP spid="62477" grpId="10"/>
      <p:bldP spid="62480" grpId="11"/>
      <p:bldP spid="62483" grpId="12"/>
      <p:bldP spid="62484" grpId="13"/>
      <p:bldP spid="62485" grpId="14"/>
      <p:bldP spid="62486" grpId="15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4" descr="XJ1"/>
          <p:cNvPicPr/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  <a:ln>
            <a:noFill/>
            <a:miter lim="800000"/>
          </a:ln>
        </p:spPr>
      </p:pic>
      <p:sp>
        <p:nvSpPr>
          <p:cNvPr id="63491" name="WordArt 4"/>
          <p:cNvSpPr>
            <a:spLocks noTextEdit="1"/>
          </p:cNvSpPr>
          <p:nvPr>
            <p:custDataLst>
              <p:tags r:id="rId2"/>
            </p:custDataLst>
          </p:nvPr>
        </p:nvSpPr>
        <p:spPr>
          <a:xfrm>
            <a:off x="2819400" y="2895600"/>
            <a:ext cx="5715000" cy="1917700"/>
          </a:xfrm>
          <a:solidFill>
            <a:srgbClr val="0000FF"/>
          </a:solidFill>
          <a:ln w="19050">
            <a:solidFill>
              <a:srgbClr val="99CCFF"/>
            </a:solidFill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/>
            <a:r>
              <a:rPr sz="1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黑体" pitchFamily="49" charset="-122"/>
              </a:rPr>
              <a:t>字字落实留删换</a:t>
            </a: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12" descr="颜色"/>
          <p:cNvPicPr/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4515" name="Text Box 5"/>
          <p:cNvSpPr/>
          <p:nvPr>
            <p:custDataLst>
              <p:tags r:id="rId2"/>
            </p:custDataLst>
          </p:nvPr>
        </p:nvSpPr>
        <p:spPr>
          <a:xfrm>
            <a:off x="468313" y="1773238"/>
            <a:ext cx="80772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4000" b="1">
                <a:solidFill>
                  <a:srgbClr val="800000"/>
                </a:solidFill>
                <a:latin typeface="黑体" pitchFamily="49" charset="-122"/>
                <a:ea typeface="宋体" pitchFamily="2" charset="-122"/>
              </a:rPr>
              <a:t>把文言文句中</a:t>
            </a:r>
            <a:r>
              <a:rPr kumimoji="1" lang="zh-CN" altLang="en-US" sz="4000" b="1" u="sng">
                <a:solidFill>
                  <a:srgbClr val="FF3399"/>
                </a:solidFill>
                <a:latin typeface="黑体" pitchFamily="49" charset="-122"/>
                <a:ea typeface="宋体" pitchFamily="2" charset="-122"/>
              </a:rPr>
              <a:t>特殊句式</a:t>
            </a:r>
            <a:r>
              <a:rPr kumimoji="1" lang="zh-CN" altLang="en-US" sz="4000" b="1">
                <a:solidFill>
                  <a:srgbClr val="800000"/>
                </a:solidFill>
                <a:latin typeface="黑体" pitchFamily="49" charset="-122"/>
                <a:ea typeface="宋体" pitchFamily="2" charset="-122"/>
              </a:rPr>
              <a:t>按现代汉语表达习惯调整过来。</a:t>
            </a:r>
            <a:r>
              <a:rPr kumimoji="1" lang="zh-CN" altLang="en-US" sz="4000" b="1">
                <a:latin typeface="黑体" pitchFamily="49" charset="-122"/>
                <a:ea typeface="宋体" pitchFamily="2" charset="-122"/>
              </a:rPr>
              <a:t> </a:t>
            </a:r>
          </a:p>
        </p:txBody>
      </p:sp>
      <p:sp>
        <p:nvSpPr>
          <p:cNvPr id="64516" name="Text Box 6"/>
          <p:cNvSpPr/>
          <p:nvPr>
            <p:custDataLst>
              <p:tags r:id="rId3"/>
            </p:custDataLst>
          </p:nvPr>
        </p:nvSpPr>
        <p:spPr>
          <a:xfrm>
            <a:off x="1295400" y="3352800"/>
            <a:ext cx="5715000" cy="2955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一、判断句。</a:t>
            </a:r>
          </a:p>
          <a:p>
            <a:pPr marL="0" marR="0" lvl="0" indent="0"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二、省略句。</a:t>
            </a:r>
          </a:p>
          <a:p>
            <a:pPr marL="0" marR="0" lvl="0" indent="0"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三、被动句。</a:t>
            </a:r>
          </a:p>
          <a:p>
            <a:pPr marL="0" marR="0" lvl="0" indent="0" eaLnBrk="1" hangingPunct="1">
              <a:lnSpc>
                <a:spcPct val="80000"/>
              </a:lnSpc>
              <a:spcBef>
                <a:spcPct val="50000"/>
              </a:spcBef>
              <a:buNone/>
            </a:pPr>
            <a:r>
              <a:rPr lang="zh-CN" altLang="en-US" sz="4000" b="1">
                <a:latin typeface="Arial" pitchFamily="34" charset="0"/>
                <a:ea typeface="宋体" pitchFamily="2" charset="-122"/>
              </a:rPr>
              <a:t>四、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倒装句（变式句）</a:t>
            </a:r>
          </a:p>
        </p:txBody>
      </p:sp>
      <p:sp>
        <p:nvSpPr>
          <p:cNvPr id="64517" name="AutoShape 7"/>
          <p:cNvSpPr/>
          <p:nvPr>
            <p:custDataLst>
              <p:tags r:id="rId4"/>
            </p:custDataLst>
          </p:nvPr>
        </p:nvSpPr>
        <p:spPr>
          <a:xfrm>
            <a:off x="914400" y="3657600"/>
            <a:ext cx="290512" cy="2497138"/>
          </a:xfrm>
          <a:prstGeom prst="leftBrace">
            <a:avLst>
              <a:gd name="adj1" fmla="val 71630"/>
              <a:gd name="adj2" fmla="val 50000"/>
            </a:avLst>
          </a:prstGeom>
          <a:noFill/>
          <a:ln w="28575">
            <a:solidFill>
              <a:schemeClr val="tx1"/>
            </a:solidFill>
            <a:round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518" name="Text Box 8"/>
          <p:cNvSpPr/>
          <p:nvPr>
            <p:custDataLst>
              <p:tags r:id="rId5"/>
            </p:custDataLst>
          </p:nvPr>
        </p:nvSpPr>
        <p:spPr>
          <a:xfrm>
            <a:off x="6629400" y="2971800"/>
            <a:ext cx="2286000" cy="3444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latin typeface="黑体" pitchFamily="49" charset="-122"/>
                <a:ea typeface="宋体" pitchFamily="2" charset="-122"/>
              </a:rPr>
              <a:t>宾语前置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latin typeface="黑体" pitchFamily="49" charset="-122"/>
                <a:ea typeface="宋体" pitchFamily="2" charset="-122"/>
              </a:rPr>
              <a:t>状语后置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latin typeface="黑体" pitchFamily="49" charset="-122"/>
                <a:ea typeface="宋体" pitchFamily="2" charset="-122"/>
              </a:rPr>
              <a:t>定语后置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latin typeface="黑体" pitchFamily="49" charset="-122"/>
                <a:ea typeface="宋体" pitchFamily="2" charset="-122"/>
              </a:rPr>
              <a:t>主谓倒装</a:t>
            </a:r>
            <a:endParaRPr lang="zh-CN" altLang="en-US" sz="40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519" name="Text Box 13"/>
          <p:cNvSpPr/>
          <p:nvPr>
            <p:custDataLst>
              <p:tags r:id="rId6"/>
            </p:custDataLst>
          </p:nvPr>
        </p:nvSpPr>
        <p:spPr>
          <a:xfrm>
            <a:off x="228600" y="3657600"/>
            <a:ext cx="685800" cy="2530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4000" b="1">
                <a:solidFill>
                  <a:srgbClr val="FF3399"/>
                </a:solidFill>
                <a:latin typeface="Arial" pitchFamily="34" charset="0"/>
                <a:ea typeface="宋体" pitchFamily="2" charset="-122"/>
              </a:rPr>
              <a:t>特殊句式</a:t>
            </a:r>
          </a:p>
        </p:txBody>
      </p:sp>
      <p:sp>
        <p:nvSpPr>
          <p:cNvPr id="64520" name="AutoShape 14"/>
          <p:cNvSpPr/>
          <p:nvPr>
            <p:custDataLst>
              <p:tags r:id="rId7"/>
            </p:custDataLst>
          </p:nvPr>
        </p:nvSpPr>
        <p:spPr>
          <a:xfrm>
            <a:off x="6324600" y="3352800"/>
            <a:ext cx="304800" cy="3048000"/>
          </a:xfrm>
          <a:prstGeom prst="leftBrace">
            <a:avLst>
              <a:gd name="adj1" fmla="val 83333"/>
              <a:gd name="adj2" fmla="val 83333"/>
            </a:avLst>
          </a:prstGeom>
          <a:noFill/>
          <a:ln w="28575">
            <a:solidFill>
              <a:srgbClr val="FF3300"/>
            </a:solidFill>
            <a:round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4521" name="矩形 11"/>
          <p:cNvSpPr/>
          <p:nvPr>
            <p:custDataLst>
              <p:tags r:id="rId8"/>
            </p:custDataLst>
          </p:nvPr>
        </p:nvSpPr>
        <p:spPr>
          <a:xfrm>
            <a:off x="914400" y="549275"/>
            <a:ext cx="8229600" cy="11271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例：蚓无爪牙之利，筋骨之强。</a:t>
            </a:r>
            <a:endParaRPr lang="en-US" altLang="zh-CN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0" lvl="0" indent="0" eaLnBrk="1" hangingPunct="1">
              <a:lnSpc>
                <a:spcPct val="80000"/>
              </a:lnSpc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蚯蚓没有爪牙的锋利，也没有筋骨的强壮。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 additive="base"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13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 additive="base">
                                        <p:cTn id="33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6" grpId="1"/>
      <p:bldP spid="64517" grpId="2" animBg="1"/>
      <p:bldP spid="64518" grpId="3"/>
      <p:bldP spid="64519" grpId="4"/>
      <p:bldP spid="64520" grpId="5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ext Box 3"/>
          <p:cNvSpPr/>
          <p:nvPr>
            <p:custDataLst>
              <p:tags r:id="rId1"/>
            </p:custDataLst>
          </p:nvPr>
        </p:nvSpPr>
        <p:spPr>
          <a:xfrm>
            <a:off x="381000" y="2895600"/>
            <a:ext cx="9874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5539" name="Text Box 4"/>
          <p:cNvSpPr/>
          <p:nvPr>
            <p:custDataLst>
              <p:tags r:id="rId2"/>
            </p:custDataLst>
          </p:nvPr>
        </p:nvSpPr>
        <p:spPr>
          <a:xfrm>
            <a:off x="3886200" y="3962400"/>
            <a:ext cx="4724400" cy="457200"/>
          </a:xfrm>
          <a:prstGeom prst="rect">
            <a:avLst/>
          </a:prstGeom>
          <a:noFill/>
          <a:ln>
            <a:noFill/>
            <a:miter lim="800000"/>
          </a:ln>
          <a:effectLst>
            <a:outerShdw dist="35921" dir="2700000" algn="ctr">
              <a:srgbClr val="FFFF00"/>
            </a:outer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 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至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何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”翻译为“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到什么地方去</a:t>
            </a:r>
            <a:r>
              <a:rPr kumimoji="1" lang="zh-CN" altLang="en-US" sz="2400" b="1">
                <a:solidFill>
                  <a:srgbClr val="008000"/>
                </a:solidFill>
                <a:latin typeface="Times New Roman" pitchFamily="18" charset="0"/>
                <a:ea typeface="宋体" pitchFamily="2" charset="-122"/>
              </a:rPr>
              <a:t>”。</a:t>
            </a:r>
          </a:p>
        </p:txBody>
      </p:sp>
      <p:sp>
        <p:nvSpPr>
          <p:cNvPr id="65540" name="Oval 5" descr="059"/>
          <p:cNvSpPr/>
          <p:nvPr>
            <p:custDataLst>
              <p:tags r:id="rId3"/>
            </p:custDataLst>
          </p:nvPr>
        </p:nvSpPr>
        <p:spPr>
          <a:xfrm>
            <a:off x="3810000" y="533400"/>
            <a:ext cx="1600200" cy="990600"/>
          </a:xfrm>
          <a:prstGeom prst="ellipse">
            <a:avLst/>
          </a:prstGeom>
          <a:blipFill rotWithShape="0">
            <a:blip r:embed="rId13"/>
            <a:stretch>
              <a:fillRect/>
            </a:stretch>
          </a:blip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8000" b="1">
                <a:solidFill>
                  <a:srgbClr val="FFFF00"/>
                </a:solidFill>
                <a:latin typeface="Times New Roman" pitchFamily="18" charset="0"/>
                <a:ea typeface="方正舒体" pitchFamily="2" charset="-122"/>
              </a:rPr>
              <a:t>调</a:t>
            </a:r>
          </a:p>
        </p:txBody>
      </p:sp>
      <p:sp>
        <p:nvSpPr>
          <p:cNvPr id="65541" name="Text Box 6"/>
          <p:cNvSpPr/>
          <p:nvPr>
            <p:custDataLst>
              <p:tags r:id="rId4"/>
            </p:custDataLst>
          </p:nvPr>
        </p:nvSpPr>
        <p:spPr>
          <a:xfrm>
            <a:off x="457200" y="1752600"/>
            <a:ext cx="8229600" cy="1077913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  文言文中几种特殊句式：宾语前置、状语后置、定语后置、主谓倒装。</a:t>
            </a:r>
          </a:p>
        </p:txBody>
      </p:sp>
      <p:sp>
        <p:nvSpPr>
          <p:cNvPr id="65542" name="Text Box 7"/>
          <p:cNvSpPr/>
          <p:nvPr>
            <p:custDataLst>
              <p:tags r:id="rId5"/>
            </p:custDataLst>
          </p:nvPr>
        </p:nvSpPr>
        <p:spPr>
          <a:xfrm>
            <a:off x="1066800" y="2986088"/>
            <a:ext cx="37338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豫州今欲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何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至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？</a:t>
            </a:r>
          </a:p>
        </p:txBody>
      </p:sp>
      <p:sp>
        <p:nvSpPr>
          <p:cNvPr id="65543" name="Text Box 8"/>
          <p:cNvSpPr/>
          <p:nvPr>
            <p:custDataLst>
              <p:tags r:id="rId6"/>
            </p:custDataLst>
          </p:nvPr>
        </p:nvSpPr>
        <p:spPr>
          <a:xfrm>
            <a:off x="4038600" y="3429000"/>
            <a:ext cx="40957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chemeClr val="tx2"/>
                </a:solidFill>
                <a:latin typeface="Times New Roman" pitchFamily="18" charset="0"/>
                <a:ea typeface="宋体" pitchFamily="2" charset="-122"/>
              </a:rPr>
              <a:t>调整为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“豫州今欲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至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何</a:t>
            </a: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？”</a:t>
            </a:r>
          </a:p>
        </p:txBody>
      </p:sp>
      <p:sp>
        <p:nvSpPr>
          <p:cNvPr id="65544" name="WordArt 16"/>
          <p:cNvSpPr/>
          <p:nvPr>
            <p:custDataLst>
              <p:tags r:id="rId7"/>
            </p:custDataLst>
          </p:nvPr>
        </p:nvSpPr>
        <p:spPr>
          <a:xfrm>
            <a:off x="6705600" y="609600"/>
            <a:ext cx="1444625" cy="652462"/>
          </a:xfrm>
          <a:solidFill>
            <a:srgbClr val="FFFF00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FFFF00"/>
                </a:solidFill>
                <a:latin typeface="华文隶书" pitchFamily="2" charset="-122"/>
              </a:rPr>
              <a:t>调序法</a:t>
            </a:r>
          </a:p>
        </p:txBody>
      </p:sp>
      <p:sp>
        <p:nvSpPr>
          <p:cNvPr id="65545" name="Rectangle 7"/>
          <p:cNvSpPr/>
          <p:nvPr>
            <p:custDataLst>
              <p:tags r:id="rId8"/>
            </p:custDataLst>
          </p:nvPr>
        </p:nvSpPr>
        <p:spPr>
          <a:xfrm>
            <a:off x="276225" y="4600575"/>
            <a:ext cx="5895975" cy="809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Clr>
                <a:schemeClr val="tx2"/>
              </a:buClr>
              <a:buSzPct val="70000"/>
              <a:buFont typeface="Wingdings"/>
              <a:buNone/>
            </a:pPr>
            <a:r>
              <a:rPr lang="zh-CN" altLang="en-US" sz="2800" b="1">
                <a:latin typeface="Arial" pitchFamily="34" charset="0"/>
                <a:ea typeface="宋体" pitchFamily="2" charset="-122"/>
              </a:rPr>
              <a:t>如：</a:t>
            </a:r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求人可使报秦者。</a:t>
            </a:r>
          </a:p>
        </p:txBody>
      </p:sp>
      <p:sp>
        <p:nvSpPr>
          <p:cNvPr id="65546" name="Rectangle 14"/>
          <p:cNvSpPr/>
          <p:nvPr>
            <p:custDataLst>
              <p:tags r:id="rId9"/>
            </p:custDataLst>
          </p:nvPr>
        </p:nvSpPr>
        <p:spPr>
          <a:xfrm>
            <a:off x="609600" y="5486400"/>
            <a:ext cx="7315200" cy="6746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sz="2800" b="1">
                <a:ea typeface="宋体" pitchFamily="2" charset="-122"/>
              </a:rPr>
              <a:t>译文：寻找可以出使回复秦国的人。</a:t>
            </a:r>
          </a:p>
        </p:txBody>
      </p:sp>
      <p:sp>
        <p:nvSpPr>
          <p:cNvPr id="65547" name="AutoShape 15"/>
          <p:cNvSpPr/>
          <p:nvPr>
            <p:custDataLst>
              <p:tags r:id="rId10"/>
            </p:custDataLst>
          </p:nvPr>
        </p:nvSpPr>
        <p:spPr>
          <a:xfrm>
            <a:off x="5092700" y="4572000"/>
            <a:ext cx="3060700" cy="674688"/>
          </a:xfrm>
          <a:prstGeom prst="wedgeRoundRectCallout">
            <a:avLst>
              <a:gd name="adj1" fmla="val -87810"/>
              <a:gd name="adj2" fmla="val -1296"/>
              <a:gd name="adj3" fmla="val 16667"/>
            </a:avLst>
          </a:prstGeom>
          <a:solidFill>
            <a:schemeClr val="accent1"/>
          </a:solidFill>
          <a:ln w="28575"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求可使报秦之人</a:t>
            </a:r>
          </a:p>
        </p:txBody>
      </p:sp>
    </p:spTree>
  </p:cSld>
  <p:clrMapOvr>
    <a:masterClrMapping/>
  </p:clrMapOvr>
  <p:transition>
    <p:random/>
    <p:sndAc>
      <p:stSnd>
        <p:snd r:embed="rId1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65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3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grpId="3" nodeType="after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23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29" dur="5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5" dur="500"/>
                                        <p:tgtEl>
                                          <p:spTgt spid="655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 additive="base">
                                        <p:cTn id="41" dur="770" decel="100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  <p:animScale>
                                      <p:cBhvr additive="base">
                                        <p:cTn id="42" dur="770" decel="100000" fill="hold"/>
                                        <p:tgtEl>
                                          <p:spTgt spid="6554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 additive="base"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 additive="base">
                                        <p:cTn id="44" dur="77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 additive="base"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 additive="base">
                                        <p:cTn id="46" dur="77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 additive="base"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5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 additive="base">
                                        <p:cTn id="53" dur="500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  <p:bldP spid="65539" grpId="1"/>
      <p:bldP spid="65541" grpId="2" animBg="1"/>
      <p:bldP spid="65542" grpId="3"/>
      <p:bldP spid="65543" grpId="4"/>
      <p:bldP spid="65545" grpId="5" build="p"/>
      <p:bldP spid="65546" grpId="6" build="p"/>
      <p:bldP spid="65547" grpId="7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/>
          <p:nvPr>
            <p:custDataLst>
              <p:tags r:id="rId1"/>
            </p:custDataLst>
          </p:nvPr>
        </p:nvSpPr>
        <p:spPr>
          <a:xfrm>
            <a:off x="1476375" y="1541462"/>
            <a:ext cx="5616575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endParaRPr lang="zh-CN" altLang="en-US" sz="6000" b="1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63" name="Text Box 4"/>
          <p:cNvSpPr/>
          <p:nvPr>
            <p:custDataLst>
              <p:tags r:id="rId2"/>
            </p:custDataLst>
          </p:nvPr>
        </p:nvSpPr>
        <p:spPr>
          <a:xfrm>
            <a:off x="152400" y="469900"/>
            <a:ext cx="91455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①</a:t>
            </a:r>
            <a:r>
              <a:rPr lang="zh-CN" altLang="en-US" sz="36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蚓无</a:t>
            </a:r>
            <a:r>
              <a:rPr lang="zh-CN" altLang="en-US" sz="3600" b="1" u="sng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爪牙之利，筋骨之强</a:t>
            </a:r>
            <a:r>
              <a:rPr lang="zh-CN" altLang="en-US" sz="3600" b="1">
                <a:solidFill>
                  <a:schemeClr val="tx2"/>
                </a:solidFill>
                <a:latin typeface="Times New Roman" pitchFamily="18" charset="0"/>
                <a:ea typeface="隶书" pitchFamily="49" charset="-122"/>
              </a:rPr>
              <a:t>。</a:t>
            </a:r>
          </a:p>
        </p:txBody>
      </p:sp>
      <p:sp>
        <p:nvSpPr>
          <p:cNvPr id="66564" name="Text Box 5"/>
          <p:cNvSpPr/>
          <p:nvPr>
            <p:custDataLst>
              <p:tags r:id="rId3"/>
            </p:custDataLst>
          </p:nvPr>
        </p:nvSpPr>
        <p:spPr>
          <a:xfrm>
            <a:off x="457200" y="1111250"/>
            <a:ext cx="68421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译：尖利的爪牙，强健的筋骨。</a:t>
            </a:r>
          </a:p>
        </p:txBody>
      </p:sp>
      <p:sp>
        <p:nvSpPr>
          <p:cNvPr id="66565" name="Text Box 6"/>
          <p:cNvSpPr/>
          <p:nvPr>
            <p:custDataLst>
              <p:tags r:id="rId4"/>
            </p:custDataLst>
          </p:nvPr>
        </p:nvSpPr>
        <p:spPr>
          <a:xfrm>
            <a:off x="152400" y="1492250"/>
            <a:ext cx="950595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latin typeface="Times New Roman" pitchFamily="18" charset="0"/>
                <a:ea typeface="隶书" pitchFamily="49" charset="-122"/>
              </a:rPr>
              <a:t>②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夫晋，</a:t>
            </a:r>
            <a:r>
              <a:rPr lang="zh-CN" altLang="en-US" sz="3600" b="1" u="sng">
                <a:latin typeface="Times New Roman" pitchFamily="18" charset="0"/>
                <a:ea typeface="隶书" pitchFamily="49" charset="-122"/>
              </a:rPr>
              <a:t>何厌之有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？</a:t>
            </a:r>
          </a:p>
        </p:txBody>
      </p:sp>
      <p:sp>
        <p:nvSpPr>
          <p:cNvPr id="66566" name="Text Box 7"/>
          <p:cNvSpPr/>
          <p:nvPr>
            <p:custDataLst>
              <p:tags r:id="rId5"/>
            </p:custDataLst>
          </p:nvPr>
        </p:nvSpPr>
        <p:spPr>
          <a:xfrm>
            <a:off x="436563" y="2101850"/>
            <a:ext cx="6192837" cy="584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译：有什么满足的？</a:t>
            </a:r>
          </a:p>
        </p:txBody>
      </p:sp>
      <p:sp>
        <p:nvSpPr>
          <p:cNvPr id="66567" name="Text Box 8"/>
          <p:cNvSpPr/>
          <p:nvPr>
            <p:custDataLst>
              <p:tags r:id="rId6"/>
            </p:custDataLst>
          </p:nvPr>
        </p:nvSpPr>
        <p:spPr>
          <a:xfrm>
            <a:off x="179388" y="2482850"/>
            <a:ext cx="8964612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latin typeface="Times New Roman" pitchFamily="18" charset="0"/>
                <a:ea typeface="隶书" pitchFamily="49" charset="-122"/>
              </a:rPr>
              <a:t>③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月出于东山之上，徘徊于斗牛之间。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99CC00"/>
                </a:solidFill>
                <a:latin typeface="Times New Roman" pitchFamily="18" charset="0"/>
                <a:ea typeface="隶书" pitchFamily="49" charset="-122"/>
              </a:rPr>
              <a:t>                                        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endParaRPr lang="zh-CN" altLang="en-US" sz="3600" b="1" u="sng">
              <a:solidFill>
                <a:srgbClr val="99CC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68" name="Text Box 10"/>
          <p:cNvSpPr/>
          <p:nvPr>
            <p:custDataLst>
              <p:tags r:id="rId7"/>
            </p:custDataLst>
          </p:nvPr>
        </p:nvSpPr>
        <p:spPr>
          <a:xfrm>
            <a:off x="228600" y="4046538"/>
            <a:ext cx="871378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latin typeface="Times New Roman" pitchFamily="18" charset="0"/>
                <a:ea typeface="隶书" pitchFamily="49" charset="-122"/>
              </a:rPr>
              <a:t>④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“甚矣，汝之不惠！”</a:t>
            </a:r>
          </a:p>
        </p:txBody>
      </p:sp>
      <p:sp>
        <p:nvSpPr>
          <p:cNvPr id="66569" name="Text Box 11"/>
          <p:cNvSpPr/>
          <p:nvPr>
            <p:custDataLst>
              <p:tags r:id="rId8"/>
            </p:custDataLst>
          </p:nvPr>
        </p:nvSpPr>
        <p:spPr>
          <a:xfrm>
            <a:off x="228600" y="4616450"/>
            <a:ext cx="95059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译：</a:t>
            </a:r>
            <a:r>
              <a:rPr lang="zh-CN" altLang="en-US" b="1">
                <a:solidFill>
                  <a:srgbClr val="FF00FF"/>
                </a:solidFill>
                <a:latin typeface="Times New Roman" pitchFamily="18" charset="0"/>
                <a:ea typeface="宋体" pitchFamily="2" charset="-122"/>
              </a:rPr>
              <a:t>你的不聪明，太严重了！（你太愚笨了！）</a:t>
            </a:r>
          </a:p>
        </p:txBody>
      </p:sp>
      <p:sp>
        <p:nvSpPr>
          <p:cNvPr id="66570" name="Rectangle 12"/>
          <p:cNvSpPr/>
          <p:nvPr>
            <p:custDataLst>
              <p:tags r:id="rId9"/>
            </p:custDataLst>
          </p:nvPr>
        </p:nvSpPr>
        <p:spPr>
          <a:xfrm>
            <a:off x="7750175" y="425450"/>
            <a:ext cx="5556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33CC"/>
                </a:solidFill>
                <a:latin typeface="Times New Roman" pitchFamily="18" charset="0"/>
                <a:ea typeface="隶书" pitchFamily="49" charset="-122"/>
              </a:rPr>
              <a:t>D</a:t>
            </a:r>
            <a:endParaRPr lang="zh-CN" altLang="en-US" sz="4000" b="1">
              <a:solidFill>
                <a:srgbClr val="0033CC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71" name="Rectangle 13"/>
          <p:cNvSpPr/>
          <p:nvPr>
            <p:custDataLst>
              <p:tags r:id="rId10"/>
            </p:custDataLst>
          </p:nvPr>
        </p:nvSpPr>
        <p:spPr>
          <a:xfrm>
            <a:off x="7772400" y="1492250"/>
            <a:ext cx="555625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33CC"/>
                </a:solidFill>
                <a:latin typeface="Times New Roman" pitchFamily="18" charset="0"/>
                <a:ea typeface="隶书" pitchFamily="49" charset="-122"/>
              </a:rPr>
              <a:t>C</a:t>
            </a:r>
            <a:endParaRPr lang="zh-CN" altLang="en-US" sz="4000" b="1">
              <a:solidFill>
                <a:srgbClr val="0033CC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72" name="Rectangle 14"/>
          <p:cNvSpPr/>
          <p:nvPr>
            <p:custDataLst>
              <p:tags r:id="rId11"/>
            </p:custDataLst>
          </p:nvPr>
        </p:nvSpPr>
        <p:spPr>
          <a:xfrm>
            <a:off x="7342188" y="2863850"/>
            <a:ext cx="103981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    </a:t>
            </a: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A</a:t>
            </a:r>
            <a:endParaRPr lang="zh-CN" altLang="en-US" sz="4000" b="1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73" name="Rectangle 15"/>
          <p:cNvSpPr/>
          <p:nvPr>
            <p:custDataLst>
              <p:tags r:id="rId12"/>
            </p:custDataLst>
          </p:nvPr>
        </p:nvSpPr>
        <p:spPr>
          <a:xfrm>
            <a:off x="5300662" y="5181600"/>
            <a:ext cx="271303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B.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主谓倒装</a:t>
            </a:r>
          </a:p>
        </p:txBody>
      </p:sp>
      <p:sp>
        <p:nvSpPr>
          <p:cNvPr id="66574" name="Text Box 18"/>
          <p:cNvSpPr/>
          <p:nvPr>
            <p:custDataLst>
              <p:tags r:id="rId13"/>
            </p:custDataLst>
          </p:nvPr>
        </p:nvSpPr>
        <p:spPr>
          <a:xfrm>
            <a:off x="3995738" y="4349750"/>
            <a:ext cx="1841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b="1">
              <a:solidFill>
                <a:schemeClr val="bg1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75" name="Text Box 19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381000" y="3016250"/>
            <a:ext cx="7010400" cy="1076325"/>
          </a:xfrm>
          <a:prstGeom prst="rect">
            <a:avLst/>
          </a:prstGeom>
          <a:noFill/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FF"/>
                </a:solidFill>
                <a:latin typeface="宋体" pitchFamily="2" charset="-122"/>
              </a:rPr>
              <a:t>译：月亮从东山上升起，在              北斗星和牵牛星之间徘徊。</a:t>
            </a:r>
          </a:p>
        </p:txBody>
      </p:sp>
      <p:sp>
        <p:nvSpPr>
          <p:cNvPr id="66576" name="Rectangle 14"/>
          <p:cNvSpPr/>
          <p:nvPr>
            <p:custDataLst>
              <p:tags r:id="rId15"/>
            </p:custDataLst>
          </p:nvPr>
        </p:nvSpPr>
        <p:spPr>
          <a:xfrm>
            <a:off x="1130300" y="5181600"/>
            <a:ext cx="274161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A.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状语后置</a:t>
            </a:r>
          </a:p>
        </p:txBody>
      </p:sp>
      <p:sp>
        <p:nvSpPr>
          <p:cNvPr id="66577" name="Rectangle 13"/>
          <p:cNvSpPr/>
          <p:nvPr>
            <p:custDataLst>
              <p:tags r:id="rId16"/>
            </p:custDataLst>
          </p:nvPr>
        </p:nvSpPr>
        <p:spPr>
          <a:xfrm>
            <a:off x="1143000" y="5775325"/>
            <a:ext cx="277653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C.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宾语前置</a:t>
            </a:r>
          </a:p>
        </p:txBody>
      </p:sp>
      <p:sp>
        <p:nvSpPr>
          <p:cNvPr id="66578" name="Rectangle 12"/>
          <p:cNvSpPr/>
          <p:nvPr>
            <p:custDataLst>
              <p:tags r:id="rId17"/>
            </p:custDataLst>
          </p:nvPr>
        </p:nvSpPr>
        <p:spPr>
          <a:xfrm>
            <a:off x="5334000" y="5699125"/>
            <a:ext cx="274161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D.</a:t>
            </a: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定语后置</a:t>
            </a:r>
          </a:p>
        </p:txBody>
      </p:sp>
      <p:sp>
        <p:nvSpPr>
          <p:cNvPr id="66579" name="Rectangle 14"/>
          <p:cNvSpPr/>
          <p:nvPr>
            <p:custDataLst>
              <p:tags r:id="rId18"/>
            </p:custDataLst>
          </p:nvPr>
        </p:nvSpPr>
        <p:spPr>
          <a:xfrm>
            <a:off x="7856538" y="3908425"/>
            <a:ext cx="525462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B</a:t>
            </a:r>
            <a:endParaRPr lang="zh-CN" altLang="en-US" sz="4000" b="1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66580" name="Rectangle 14"/>
          <p:cNvSpPr/>
          <p:nvPr>
            <p:custDataLst>
              <p:tags r:id="rId19"/>
            </p:custDataLst>
          </p:nvPr>
        </p:nvSpPr>
        <p:spPr>
          <a:xfrm>
            <a:off x="381000" y="0"/>
            <a:ext cx="1728788" cy="708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000" b="1">
                <a:solidFill>
                  <a:srgbClr val="0000FF"/>
                </a:solidFill>
                <a:latin typeface="Times New Roman" pitchFamily="18" charset="0"/>
                <a:ea typeface="隶书" pitchFamily="49" charset="-122"/>
              </a:rPr>
              <a:t>选一选</a:t>
            </a:r>
          </a:p>
        </p:txBody>
      </p:sp>
    </p:spTree>
  </p:cSld>
  <p:clrMapOvr>
    <a:masterClrMapping/>
  </p:clrMapOvr>
  <p:transition>
    <p:random/>
    <p:sndAc>
      <p:stSnd>
        <p:snd r:embed="rId2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9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6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6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6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/>
      <p:bldP spid="66566" grpId="1"/>
      <p:bldP spid="66569" grpId="2"/>
      <p:bldP spid="66570" grpId="3"/>
      <p:bldP spid="66571" grpId="4"/>
      <p:bldP spid="66572" grpId="5"/>
      <p:bldP spid="66575" grpId="6"/>
      <p:bldP spid="66579" grpId="7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3"/>
          <p:cNvSpPr/>
          <p:nvPr>
            <p:custDataLst>
              <p:tags r:id="rId1"/>
            </p:custDataLst>
          </p:nvPr>
        </p:nvSpPr>
        <p:spPr>
          <a:xfrm>
            <a:off x="457200" y="536575"/>
            <a:ext cx="81534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另外有些不调整就难以理解的句子例：互文、合说分译。</a:t>
            </a:r>
          </a:p>
        </p:txBody>
      </p:sp>
      <p:sp>
        <p:nvSpPr>
          <p:cNvPr id="67587" name="Text Box 4"/>
          <p:cNvSpPr/>
          <p:nvPr>
            <p:custDataLst>
              <p:tags r:id="rId2"/>
            </p:custDataLst>
          </p:nvPr>
        </p:nvSpPr>
        <p:spPr>
          <a:xfrm>
            <a:off x="684213" y="1662113"/>
            <a:ext cx="68389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latin typeface="Times New Roman" pitchFamily="18" charset="0"/>
                <a:ea typeface="华文新魏" pitchFamily="2" charset="-122"/>
              </a:rPr>
              <a:t>例：</a:t>
            </a:r>
            <a:r>
              <a:rPr kumimoji="1" lang="en-US" altLang="zh-CN" sz="4000" b="1">
                <a:latin typeface="Times New Roman" pitchFamily="18" charset="0"/>
                <a:ea typeface="华文新魏" pitchFamily="2" charset="-122"/>
              </a:rPr>
              <a:t>1</a:t>
            </a:r>
            <a:r>
              <a:rPr kumimoji="1" lang="zh-CN" altLang="en-US" sz="4000" b="1">
                <a:latin typeface="Times New Roman" pitchFamily="18" charset="0"/>
                <a:ea typeface="华文新魏" pitchFamily="2" charset="-122"/>
              </a:rPr>
              <a:t>、不以物喜，不以己悲。</a:t>
            </a:r>
          </a:p>
        </p:txBody>
      </p:sp>
      <p:sp>
        <p:nvSpPr>
          <p:cNvPr id="67588" name="Rectangle 5"/>
          <p:cNvSpPr/>
          <p:nvPr>
            <p:custDataLst>
              <p:tags r:id="rId3"/>
            </p:custDataLst>
          </p:nvPr>
        </p:nvSpPr>
        <p:spPr>
          <a:xfrm>
            <a:off x="304800" y="2408238"/>
            <a:ext cx="81534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不因为外物（的好坏），自己（的得失）而（感到）喜悦或悲伤。</a:t>
            </a:r>
          </a:p>
        </p:txBody>
      </p:sp>
      <p:sp>
        <p:nvSpPr>
          <p:cNvPr id="67589" name="Text Box 6"/>
          <p:cNvSpPr/>
          <p:nvPr>
            <p:custDataLst>
              <p:tags r:id="rId4"/>
            </p:custDataLst>
          </p:nvPr>
        </p:nvSpPr>
        <p:spPr>
          <a:xfrm>
            <a:off x="711200" y="3848100"/>
            <a:ext cx="828040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4000" b="1">
                <a:latin typeface="Times New Roman" pitchFamily="18" charset="0"/>
                <a:ea typeface="华文新魏" pitchFamily="2" charset="-122"/>
              </a:rPr>
              <a:t>2</a:t>
            </a:r>
            <a:r>
              <a:rPr kumimoji="1" lang="zh-CN" altLang="en-US" sz="4000" b="1">
                <a:latin typeface="Times New Roman" pitchFamily="18" charset="0"/>
                <a:ea typeface="华文新魏" pitchFamily="2" charset="-122"/>
              </a:rPr>
              <a:t>、自非亭午夜分，不见曦月。</a:t>
            </a:r>
          </a:p>
        </p:txBody>
      </p:sp>
      <p:sp>
        <p:nvSpPr>
          <p:cNvPr id="67590" name="Text Box 7"/>
          <p:cNvSpPr/>
          <p:nvPr>
            <p:custDataLst>
              <p:tags r:id="rId5"/>
            </p:custDataLst>
          </p:nvPr>
        </p:nvSpPr>
        <p:spPr>
          <a:xfrm>
            <a:off x="468313" y="4784725"/>
            <a:ext cx="8928100" cy="1311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如果不是正午，就看不到太阳，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0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如果不是半夜，就看不到月亮。</a:t>
            </a: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7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7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7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1"/>
      <p:bldP spid="67588" grpId="2"/>
      <p:bldP spid="67589" grpId="3"/>
      <p:bldP spid="67590" grpId="4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7" descr="3"/>
          <p:cNvPicPr/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5F6FA"/>
              </a:clrFrom>
              <a:clrTo>
                <a:srgbClr val="F5F6FA">
                  <a:alpha val="0"/>
                </a:srgbClr>
              </a:clrTo>
            </a:clrChange>
          </a:blip>
          <a:srcRect t="29288" r="1875" b="25455"/>
          <a:stretch>
            <a:fillRect/>
          </a:stretch>
        </p:blipFill>
        <p:spPr>
          <a:xfrm>
            <a:off x="1763712" y="4581525"/>
            <a:ext cx="7380288" cy="227647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68611" name="Picture 12" descr="48"/>
          <p:cNvPicPr/>
          <p:nvPr>
            <p:custDataLst>
              <p:tags r:id="rId2"/>
            </p:custDataLst>
          </p:nvPr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37206" r="25855" b="9952"/>
          <a:stretch>
            <a:fillRect/>
          </a:stretch>
        </p:blipFill>
        <p:spPr>
          <a:xfrm>
            <a:off x="0" y="4762500"/>
            <a:ext cx="4603750" cy="20955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68612" name="Text Box 2"/>
          <p:cNvSpPr/>
          <p:nvPr>
            <p:custDataLst>
              <p:tags r:id="rId3"/>
            </p:custDataLst>
          </p:nvPr>
        </p:nvSpPr>
        <p:spPr>
          <a:xfrm>
            <a:off x="0" y="0"/>
            <a:ext cx="3600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kumimoji="1"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68613" name="Text Box 3"/>
          <p:cNvSpPr/>
          <p:nvPr>
            <p:custDataLst>
              <p:tags r:id="rId4"/>
            </p:custDataLst>
          </p:nvPr>
        </p:nvSpPr>
        <p:spPr>
          <a:xfrm>
            <a:off x="0" y="1844675"/>
            <a:ext cx="89646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zh-CN" altLang="en-US" sz="1800" b="1">
                <a:latin typeface="Arial" pitchFamily="34" charset="0"/>
                <a:ea typeface="宋体" pitchFamily="2" charset="-122"/>
              </a:rPr>
              <a:t>    </a:t>
            </a:r>
            <a:r>
              <a:rPr kumimoji="1" lang="zh-CN" altLang="en-US" b="1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秦、汉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时的明月，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秦、汉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时的关隘 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68614" name="Text Box 5"/>
          <p:cNvSpPr/>
          <p:nvPr>
            <p:custDataLst>
              <p:tags r:id="rId5"/>
            </p:custDataLst>
          </p:nvPr>
        </p:nvSpPr>
        <p:spPr>
          <a:xfrm>
            <a:off x="179388" y="1125538"/>
            <a:ext cx="80645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3.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秦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时明月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汉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时关</a:t>
            </a:r>
            <a:r>
              <a:rPr kumimoji="1" lang="zh-CN" altLang="en-US" sz="1800" b="1">
                <a:latin typeface="Arial" pitchFamily="34" charset="0"/>
                <a:ea typeface="宋体" pitchFamily="2" charset="-122"/>
              </a:rPr>
              <a:t> 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。</a:t>
            </a:r>
            <a:endParaRPr kumimoji="1" lang="zh-CN" altLang="en-US" sz="2000" b="1"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68615" name="Text Box 7"/>
          <p:cNvSpPr/>
          <p:nvPr>
            <p:custDataLst>
              <p:tags r:id="rId6"/>
            </p:custDataLst>
          </p:nvPr>
        </p:nvSpPr>
        <p:spPr>
          <a:xfrm>
            <a:off x="179388" y="2819400"/>
            <a:ext cx="89646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4.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将军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百战死，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壮士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十年归 。</a:t>
            </a:r>
          </a:p>
        </p:txBody>
      </p:sp>
      <p:sp>
        <p:nvSpPr>
          <p:cNvPr id="68616" name="Text Box 8"/>
          <p:cNvSpPr/>
          <p:nvPr>
            <p:custDataLst>
              <p:tags r:id="rId7"/>
            </p:custDataLst>
          </p:nvPr>
        </p:nvSpPr>
        <p:spPr>
          <a:xfrm>
            <a:off x="179388" y="3657600"/>
            <a:ext cx="8964612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将军和壮士们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出征十年，经历了很多次战斗，有的战死，有的归来。 </a:t>
            </a: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/>
                                        <p:tgtEl>
                                          <p:spTgt spid="68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/>
      <p:bldP spid="68616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Oval 3" descr="18"/>
          <p:cNvSpPr/>
          <p:nvPr>
            <p:custDataLst>
              <p:tags r:id="rId1"/>
            </p:custDataLst>
          </p:nvPr>
        </p:nvSpPr>
        <p:spPr>
          <a:xfrm>
            <a:off x="3124200" y="76200"/>
            <a:ext cx="1600200" cy="990600"/>
          </a:xfrm>
          <a:prstGeom prst="ellipse">
            <a:avLst/>
          </a:prstGeom>
          <a:blipFill rotWithShape="0">
            <a:blip r:embed="rId18"/>
            <a:stretch>
              <a:fillRect/>
            </a:stretch>
          </a:blip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8000" b="1">
                <a:solidFill>
                  <a:srgbClr val="FFFF00"/>
                </a:solidFill>
                <a:latin typeface="Times New Roman" pitchFamily="18" charset="0"/>
                <a:ea typeface="方正舒体" pitchFamily="2" charset="-122"/>
              </a:rPr>
              <a:t>补</a:t>
            </a:r>
          </a:p>
        </p:txBody>
      </p:sp>
      <p:sp>
        <p:nvSpPr>
          <p:cNvPr id="69635" name="Text Box 4"/>
          <p:cNvSpPr/>
          <p:nvPr>
            <p:custDataLst>
              <p:tags r:id="rId2"/>
            </p:custDataLst>
          </p:nvPr>
        </p:nvSpPr>
        <p:spPr>
          <a:xfrm>
            <a:off x="304800" y="2819400"/>
            <a:ext cx="16764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9636" name="Text Box 5"/>
          <p:cNvSpPr/>
          <p:nvPr>
            <p:custDataLst>
              <p:tags r:id="rId3"/>
            </p:custDataLst>
          </p:nvPr>
        </p:nvSpPr>
        <p:spPr>
          <a:xfrm>
            <a:off x="381000" y="1219200"/>
            <a:ext cx="8153400" cy="1563688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  文言文中的省略句，为使译文准确、通顺，翻译时应将某些省略了的成分先补上，然后再翻译。</a:t>
            </a:r>
          </a:p>
        </p:txBody>
      </p:sp>
      <p:sp>
        <p:nvSpPr>
          <p:cNvPr id="69637" name="Text Box 6"/>
          <p:cNvSpPr/>
          <p:nvPr>
            <p:custDataLst>
              <p:tags r:id="rId4"/>
            </p:custDataLst>
          </p:nvPr>
        </p:nvSpPr>
        <p:spPr>
          <a:xfrm>
            <a:off x="1106488" y="2909888"/>
            <a:ext cx="6970712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郑穆公使视客馆，则束载、厉兵、秣马矣。</a:t>
            </a:r>
          </a:p>
        </p:txBody>
      </p:sp>
      <p:sp>
        <p:nvSpPr>
          <p:cNvPr id="69638" name="Text Box 7"/>
          <p:cNvSpPr/>
          <p:nvPr>
            <p:custDataLst>
              <p:tags r:id="rId5"/>
            </p:custDataLst>
          </p:nvPr>
        </p:nvSpPr>
        <p:spPr>
          <a:xfrm>
            <a:off x="304800" y="4267200"/>
            <a:ext cx="1905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9639" name="Text Box 8"/>
          <p:cNvSpPr/>
          <p:nvPr>
            <p:custDataLst>
              <p:tags r:id="rId6"/>
            </p:custDataLst>
          </p:nvPr>
        </p:nvSpPr>
        <p:spPr>
          <a:xfrm>
            <a:off x="1127125" y="4311650"/>
            <a:ext cx="77120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审视之，短小，黑赤色，顿非前物。</a:t>
            </a:r>
          </a:p>
        </p:txBody>
      </p:sp>
      <p:sp>
        <p:nvSpPr>
          <p:cNvPr id="69640" name="Text Box 9"/>
          <p:cNvSpPr/>
          <p:nvPr>
            <p:custDataLst>
              <p:tags r:id="rId7"/>
            </p:custDataLst>
          </p:nvPr>
        </p:nvSpPr>
        <p:spPr>
          <a:xfrm>
            <a:off x="304800" y="5516563"/>
            <a:ext cx="2286000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9900CC"/>
                </a:solidFill>
                <a:latin typeface="Times New Roman" pitchFamily="18" charset="0"/>
                <a:ea typeface="宋体" pitchFamily="2" charset="-122"/>
              </a:rPr>
              <a:t>如：</a:t>
            </a:r>
          </a:p>
        </p:txBody>
      </p:sp>
      <p:sp>
        <p:nvSpPr>
          <p:cNvPr id="69641" name="Text Box 10"/>
          <p:cNvSpPr/>
          <p:nvPr>
            <p:custDataLst>
              <p:tags r:id="rId8"/>
            </p:custDataLst>
          </p:nvPr>
        </p:nvSpPr>
        <p:spPr>
          <a:xfrm>
            <a:off x="1089025" y="5576888"/>
            <a:ext cx="675957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宋体" pitchFamily="2" charset="-122"/>
              </a:rPr>
              <a:t>于是秦王不怿，为一击缶。</a:t>
            </a:r>
          </a:p>
        </p:txBody>
      </p:sp>
      <p:sp>
        <p:nvSpPr>
          <p:cNvPr id="69642" name="Text Box 6"/>
          <p:cNvSpPr/>
          <p:nvPr>
            <p:custDataLst>
              <p:tags r:id="rId9"/>
            </p:custDataLst>
          </p:nvPr>
        </p:nvSpPr>
        <p:spPr>
          <a:xfrm>
            <a:off x="1111250" y="3473450"/>
            <a:ext cx="768508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郑穆公使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人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视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于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客馆，则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其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束载、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厉兵、秣马矣。</a:t>
            </a:r>
          </a:p>
        </p:txBody>
      </p:sp>
      <p:sp>
        <p:nvSpPr>
          <p:cNvPr id="69643" name="Text Box 8"/>
          <p:cNvSpPr/>
          <p:nvPr>
            <p:custDataLst>
              <p:tags r:id="rId10"/>
            </p:custDataLst>
          </p:nvPr>
        </p:nvSpPr>
        <p:spPr>
          <a:xfrm>
            <a:off x="1143000" y="4768850"/>
            <a:ext cx="7685088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审视之，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之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短小，黑赤色，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成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顿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觉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非前物。</a:t>
            </a:r>
          </a:p>
        </p:txBody>
      </p:sp>
      <p:sp>
        <p:nvSpPr>
          <p:cNvPr id="69644" name="Text Box 10"/>
          <p:cNvSpPr/>
          <p:nvPr>
            <p:custDataLst>
              <p:tags r:id="rId11"/>
            </p:custDataLst>
          </p:nvPr>
        </p:nvSpPr>
        <p:spPr>
          <a:xfrm>
            <a:off x="1066800" y="6096000"/>
            <a:ext cx="6759575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于是秦王不怿，为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之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</a:rPr>
              <a:t>）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</a:rPr>
              <a:t>一击缶。</a:t>
            </a:r>
          </a:p>
        </p:txBody>
      </p:sp>
      <p:sp>
        <p:nvSpPr>
          <p:cNvPr id="69645" name="Text Box 7"/>
          <p:cNvSpPr/>
          <p:nvPr>
            <p:custDataLst>
              <p:tags r:id="rId12"/>
            </p:custDataLst>
          </p:nvPr>
        </p:nvSpPr>
        <p:spPr>
          <a:xfrm>
            <a:off x="304800" y="3429000"/>
            <a:ext cx="25908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补：</a:t>
            </a:r>
          </a:p>
        </p:txBody>
      </p:sp>
      <p:sp>
        <p:nvSpPr>
          <p:cNvPr id="69646" name="Text Box 7"/>
          <p:cNvSpPr/>
          <p:nvPr>
            <p:custDataLst>
              <p:tags r:id="rId13"/>
            </p:custDataLst>
          </p:nvPr>
        </p:nvSpPr>
        <p:spPr>
          <a:xfrm>
            <a:off x="304800" y="4724400"/>
            <a:ext cx="2286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补：</a:t>
            </a:r>
          </a:p>
        </p:txBody>
      </p:sp>
      <p:sp>
        <p:nvSpPr>
          <p:cNvPr id="69647" name="Text Box 7"/>
          <p:cNvSpPr/>
          <p:nvPr>
            <p:custDataLst>
              <p:tags r:id="rId14"/>
            </p:custDataLst>
          </p:nvPr>
        </p:nvSpPr>
        <p:spPr>
          <a:xfrm>
            <a:off x="307975" y="6019800"/>
            <a:ext cx="21304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补：</a:t>
            </a:r>
          </a:p>
        </p:txBody>
      </p:sp>
      <p:sp>
        <p:nvSpPr>
          <p:cNvPr id="69648" name="WordArt 18"/>
          <p:cNvSpPr/>
          <p:nvPr>
            <p:custDataLst>
              <p:tags r:id="rId15"/>
            </p:custDataLst>
          </p:nvPr>
        </p:nvSpPr>
        <p:spPr>
          <a:xfrm>
            <a:off x="6858000" y="152400"/>
            <a:ext cx="1524000" cy="762000"/>
          </a:xfrm>
          <a:solidFill>
            <a:srgbClr val="FFFF00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FFFF00"/>
                </a:solidFill>
                <a:latin typeface="华文隶书" pitchFamily="2" charset="-122"/>
              </a:rPr>
              <a:t>补充法</a:t>
            </a:r>
          </a:p>
        </p:txBody>
      </p:sp>
    </p:spTree>
  </p:cSld>
  <p:clrMapOvr>
    <a:masterClrMapping/>
  </p:clrMapOvr>
  <p:transition>
    <p:random/>
    <p:sndAc>
      <p:stSnd>
        <p:snd r:embed="rId1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3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6" fill="hold" grpId="2" nodeType="after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1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23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8" presetClass="entr" presetSubtype="6" fill="hold" grpId="4" nodeType="after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27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33" dur="500"/>
                                        <p:tgtEl>
                                          <p:spTgt spid="6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18" presetClass="entr" presetSubtype="6" fill="hold" grpId="6" nodeType="afterEffect"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37" dur="5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43" dur="500"/>
                                        <p:tgtEl>
                                          <p:spTgt spid="69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6" fill="hold" grpId="7" nodeType="afterEffect"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47" dur="500"/>
                                        <p:tgtEl>
                                          <p:spTgt spid="69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53" dur="500"/>
                                        <p:tgtEl>
                                          <p:spTgt spid="69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18" presetClass="entr" presetSubtype="6" fill="hold" grpId="8" nodeType="afterEffect">
                                  <p:childTnLst>
                                    <p:set>
                                      <p:cBhvr additive="base"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57" dur="500"/>
                                        <p:tgtEl>
                                          <p:spTgt spid="69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63" dur="500"/>
                                        <p:tgtEl>
                                          <p:spTgt spid="69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8" presetClass="entr" presetSubtype="6" fill="hold" grpId="9" nodeType="afterEffect">
                                  <p:childTnLst>
                                    <p:set>
                                      <p:cBhvr additive="base"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 additive="base">
                                        <p:cTn id="67" dur="500"/>
                                        <p:tgtEl>
                                          <p:spTgt spid="69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/>
      <p:bldP spid="69636" grpId="1" animBg="1"/>
      <p:bldP spid="69637" grpId="2"/>
      <p:bldP spid="69638" grpId="3"/>
      <p:bldP spid="69639" grpId="4"/>
      <p:bldP spid="69640" grpId="5"/>
      <p:bldP spid="69641" grpId="6"/>
      <p:bldP spid="69642" grpId="7"/>
      <p:bldP spid="69643" grpId="8"/>
      <p:bldP spid="69644" grpId="9"/>
      <p:bldP spid="69645" grpId="10"/>
      <p:bldP spid="69646" grpId="11"/>
      <p:bldP spid="69647" grpId="12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ext Box 2"/>
          <p:cNvSpPr/>
          <p:nvPr>
            <p:custDataLst>
              <p:tags r:id="rId1"/>
            </p:custDataLst>
          </p:nvPr>
        </p:nvSpPr>
        <p:spPr>
          <a:xfrm>
            <a:off x="323850" y="2286000"/>
            <a:ext cx="8459788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②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夫战，勇气也。一鼓作气，再       而衰，三       而竭 。</a:t>
            </a:r>
          </a:p>
        </p:txBody>
      </p:sp>
      <p:sp>
        <p:nvSpPr>
          <p:cNvPr id="70659" name="Text Box 3"/>
          <p:cNvSpPr/>
          <p:nvPr>
            <p:custDataLst>
              <p:tags r:id="rId2"/>
            </p:custDataLst>
          </p:nvPr>
        </p:nvSpPr>
        <p:spPr>
          <a:xfrm>
            <a:off x="152400" y="212725"/>
            <a:ext cx="9505950" cy="701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在省略句中，判断并补充省略的成分：</a:t>
            </a:r>
          </a:p>
        </p:txBody>
      </p:sp>
      <p:sp>
        <p:nvSpPr>
          <p:cNvPr id="70660" name="Text Box 4"/>
          <p:cNvSpPr/>
          <p:nvPr>
            <p:custDataLst>
              <p:tags r:id="rId3"/>
            </p:custDataLst>
          </p:nvPr>
        </p:nvSpPr>
        <p:spPr>
          <a:xfrm>
            <a:off x="315913" y="3581400"/>
            <a:ext cx="86756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③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竖子，不足与        谋。</a:t>
            </a:r>
          </a:p>
        </p:txBody>
      </p:sp>
      <p:sp>
        <p:nvSpPr>
          <p:cNvPr id="70661" name="Text Box 5"/>
          <p:cNvSpPr/>
          <p:nvPr>
            <p:custDataLst>
              <p:tags r:id="rId4"/>
            </p:custDataLst>
          </p:nvPr>
        </p:nvSpPr>
        <p:spPr>
          <a:xfrm>
            <a:off x="312738" y="4267200"/>
            <a:ext cx="92884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④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今以钟磬置       水中。</a:t>
            </a:r>
          </a:p>
        </p:txBody>
      </p:sp>
      <p:sp>
        <p:nvSpPr>
          <p:cNvPr id="70662" name="Text Box 6"/>
          <p:cNvSpPr/>
          <p:nvPr>
            <p:custDataLst>
              <p:tags r:id="rId5"/>
            </p:custDataLst>
          </p:nvPr>
        </p:nvSpPr>
        <p:spPr>
          <a:xfrm>
            <a:off x="323850" y="942975"/>
            <a:ext cx="7704138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①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沛公谓张良曰：“</a:t>
            </a:r>
            <a:r>
              <a:rPr lang="en-US" altLang="zh-CN" sz="3600" b="1">
                <a:latin typeface="Times New Roman" pitchFamily="18" charset="0"/>
                <a:ea typeface="隶书" pitchFamily="49" charset="-122"/>
              </a:rPr>
              <a:t>……        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度我至军中，公乃入。” </a:t>
            </a:r>
          </a:p>
        </p:txBody>
      </p:sp>
      <p:sp>
        <p:nvSpPr>
          <p:cNvPr id="70663" name="Text Box 7"/>
          <p:cNvSpPr/>
          <p:nvPr>
            <p:custDataLst>
              <p:tags r:id="rId6"/>
            </p:custDataLst>
          </p:nvPr>
        </p:nvSpPr>
        <p:spPr>
          <a:xfrm>
            <a:off x="4876800" y="6216650"/>
            <a:ext cx="331311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D.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省略主语</a:t>
            </a:r>
          </a:p>
        </p:txBody>
      </p:sp>
      <p:sp>
        <p:nvSpPr>
          <p:cNvPr id="70664" name="Text Box 8"/>
          <p:cNvSpPr/>
          <p:nvPr>
            <p:custDataLst>
              <p:tags r:id="rId7"/>
            </p:custDataLst>
          </p:nvPr>
        </p:nvSpPr>
        <p:spPr>
          <a:xfrm>
            <a:off x="5219700" y="981075"/>
            <a:ext cx="18002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( </a:t>
            </a:r>
            <a:r>
              <a:rPr lang="zh-CN" altLang="en-US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你</a:t>
            </a:r>
            <a:r>
              <a:rPr lang="en-US" altLang="zh-CN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)</a:t>
            </a:r>
          </a:p>
        </p:txBody>
      </p:sp>
      <p:sp>
        <p:nvSpPr>
          <p:cNvPr id="70665" name="Text Box 9"/>
          <p:cNvSpPr/>
          <p:nvPr>
            <p:custDataLst>
              <p:tags r:id="rId8"/>
            </p:custDataLst>
          </p:nvPr>
        </p:nvSpPr>
        <p:spPr>
          <a:xfrm>
            <a:off x="6516688" y="2359025"/>
            <a:ext cx="180022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（鼓）</a:t>
            </a:r>
            <a:r>
              <a:rPr lang="zh-CN" altLang="en-US" b="1">
                <a:solidFill>
                  <a:srgbClr val="FF9933"/>
                </a:solidFill>
                <a:latin typeface="Times New Roman" pitchFamily="18" charset="0"/>
                <a:ea typeface="隶书" pitchFamily="49" charset="-122"/>
              </a:rPr>
              <a:t> </a:t>
            </a:r>
          </a:p>
        </p:txBody>
      </p:sp>
      <p:sp>
        <p:nvSpPr>
          <p:cNvPr id="70666" name="Text Box 10"/>
          <p:cNvSpPr/>
          <p:nvPr>
            <p:custDataLst>
              <p:tags r:id="rId9"/>
            </p:custDataLst>
          </p:nvPr>
        </p:nvSpPr>
        <p:spPr>
          <a:xfrm>
            <a:off x="1524000" y="2862263"/>
            <a:ext cx="1800225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（鼓）</a:t>
            </a:r>
          </a:p>
        </p:txBody>
      </p:sp>
      <p:sp>
        <p:nvSpPr>
          <p:cNvPr id="70667" name="Rectangle 11"/>
          <p:cNvSpPr/>
          <p:nvPr>
            <p:custDataLst>
              <p:tags r:id="rId10"/>
            </p:custDataLst>
          </p:nvPr>
        </p:nvSpPr>
        <p:spPr>
          <a:xfrm>
            <a:off x="3340100" y="3581400"/>
            <a:ext cx="14081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（之）</a:t>
            </a:r>
          </a:p>
        </p:txBody>
      </p:sp>
      <p:sp>
        <p:nvSpPr>
          <p:cNvPr id="70668" name="Rectangle 12"/>
          <p:cNvSpPr/>
          <p:nvPr>
            <p:custDataLst>
              <p:tags r:id="rId11"/>
            </p:custDataLst>
          </p:nvPr>
        </p:nvSpPr>
        <p:spPr>
          <a:xfrm>
            <a:off x="5105400" y="5486400"/>
            <a:ext cx="2595562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 </a:t>
            </a:r>
            <a:r>
              <a:rPr lang="en-US" altLang="zh-CN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B. 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省略谓语</a:t>
            </a:r>
          </a:p>
        </p:txBody>
      </p:sp>
      <p:sp>
        <p:nvSpPr>
          <p:cNvPr id="70669" name="Rectangle 13"/>
          <p:cNvSpPr/>
          <p:nvPr>
            <p:custDataLst>
              <p:tags r:id="rId12"/>
            </p:custDataLst>
          </p:nvPr>
        </p:nvSpPr>
        <p:spPr>
          <a:xfrm>
            <a:off x="1255712" y="6096000"/>
            <a:ext cx="2463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C.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省略宾语</a:t>
            </a:r>
          </a:p>
        </p:txBody>
      </p:sp>
      <p:sp>
        <p:nvSpPr>
          <p:cNvPr id="70670" name="Rectangle 14"/>
          <p:cNvSpPr/>
          <p:nvPr>
            <p:custDataLst>
              <p:tags r:id="rId13"/>
            </p:custDataLst>
          </p:nvPr>
        </p:nvSpPr>
        <p:spPr>
          <a:xfrm>
            <a:off x="1270000" y="5410200"/>
            <a:ext cx="24638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A.</a:t>
            </a:r>
            <a:r>
              <a:rPr lang="zh-CN" altLang="en-US" sz="3600" b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省略介词</a:t>
            </a:r>
          </a:p>
        </p:txBody>
      </p:sp>
      <p:sp>
        <p:nvSpPr>
          <p:cNvPr id="70671" name="Rectangle 15"/>
          <p:cNvSpPr/>
          <p:nvPr>
            <p:custDataLst>
              <p:tags r:id="rId14"/>
            </p:custDataLst>
          </p:nvPr>
        </p:nvSpPr>
        <p:spPr>
          <a:xfrm>
            <a:off x="2773363" y="4267200"/>
            <a:ext cx="14081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solidFill>
                  <a:srgbClr val="0000CC"/>
                </a:solidFill>
                <a:latin typeface="Times New Roman" pitchFamily="18" charset="0"/>
                <a:ea typeface="隶书" pitchFamily="49" charset="-122"/>
              </a:rPr>
              <a:t>（于）</a:t>
            </a:r>
          </a:p>
        </p:txBody>
      </p:sp>
      <p:sp>
        <p:nvSpPr>
          <p:cNvPr id="70672" name="Text Box 17"/>
          <p:cNvSpPr/>
          <p:nvPr>
            <p:custDataLst>
              <p:tags r:id="rId15"/>
            </p:custDataLst>
          </p:nvPr>
        </p:nvSpPr>
        <p:spPr>
          <a:xfrm>
            <a:off x="7010400" y="1538288"/>
            <a:ext cx="685800" cy="519112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D</a:t>
            </a:r>
          </a:p>
        </p:txBody>
      </p:sp>
      <p:sp>
        <p:nvSpPr>
          <p:cNvPr id="70673" name="Text Box 18"/>
          <p:cNvSpPr/>
          <p:nvPr>
            <p:custDataLst>
              <p:tags r:id="rId16"/>
            </p:custDataLst>
          </p:nvPr>
        </p:nvSpPr>
        <p:spPr>
          <a:xfrm>
            <a:off x="7010400" y="3733800"/>
            <a:ext cx="685800" cy="519113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C</a:t>
            </a:r>
          </a:p>
        </p:txBody>
      </p:sp>
      <p:sp>
        <p:nvSpPr>
          <p:cNvPr id="70674" name="Text Box 19"/>
          <p:cNvSpPr/>
          <p:nvPr>
            <p:custDataLst>
              <p:tags r:id="rId17"/>
            </p:custDataLst>
          </p:nvPr>
        </p:nvSpPr>
        <p:spPr>
          <a:xfrm>
            <a:off x="7010400" y="4419600"/>
            <a:ext cx="685800" cy="519113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A</a:t>
            </a:r>
          </a:p>
        </p:txBody>
      </p:sp>
      <p:sp>
        <p:nvSpPr>
          <p:cNvPr id="70675" name="Text Box 20"/>
          <p:cNvSpPr/>
          <p:nvPr>
            <p:custDataLst>
              <p:tags r:id="rId18"/>
            </p:custDataLst>
          </p:nvPr>
        </p:nvSpPr>
        <p:spPr>
          <a:xfrm>
            <a:off x="7010400" y="2895600"/>
            <a:ext cx="685800" cy="519113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B</a:t>
            </a:r>
          </a:p>
        </p:txBody>
      </p:sp>
      <p:sp>
        <p:nvSpPr>
          <p:cNvPr id="70676" name="Text Box 6"/>
          <p:cNvSpPr/>
          <p:nvPr>
            <p:custDataLst>
              <p:tags r:id="rId19"/>
            </p:custDataLst>
          </p:nvPr>
        </p:nvSpPr>
        <p:spPr>
          <a:xfrm>
            <a:off x="304800" y="942975"/>
            <a:ext cx="8382000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①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沛公谓张良曰：“</a:t>
            </a:r>
            <a:r>
              <a:rPr lang="en-US" altLang="zh-CN" sz="3600" b="1">
                <a:latin typeface="Times New Roman" pitchFamily="18" charset="0"/>
                <a:ea typeface="隶书" pitchFamily="49" charset="-122"/>
              </a:rPr>
              <a:t>…… 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度我至军中，公乃入。” </a:t>
            </a:r>
          </a:p>
        </p:txBody>
      </p:sp>
      <p:sp>
        <p:nvSpPr>
          <p:cNvPr id="70677" name="Text Box 2"/>
          <p:cNvSpPr/>
          <p:nvPr>
            <p:custDataLst>
              <p:tags r:id="rId20"/>
            </p:custDataLst>
          </p:nvPr>
        </p:nvSpPr>
        <p:spPr>
          <a:xfrm>
            <a:off x="304800" y="2314575"/>
            <a:ext cx="8459788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②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夫战，勇气也。一鼓作气，再而衰，三       而竭 。</a:t>
            </a:r>
          </a:p>
        </p:txBody>
      </p:sp>
      <p:sp>
        <p:nvSpPr>
          <p:cNvPr id="70678" name="Text Box 4"/>
          <p:cNvSpPr/>
          <p:nvPr>
            <p:custDataLst>
              <p:tags r:id="rId21"/>
            </p:custDataLst>
          </p:nvPr>
        </p:nvSpPr>
        <p:spPr>
          <a:xfrm>
            <a:off x="304800" y="3581400"/>
            <a:ext cx="8675688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③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竖子，不足与 谋。</a:t>
            </a:r>
          </a:p>
        </p:txBody>
      </p:sp>
      <p:sp>
        <p:nvSpPr>
          <p:cNvPr id="70679" name="Text Box 5"/>
          <p:cNvSpPr/>
          <p:nvPr>
            <p:custDataLst>
              <p:tags r:id="rId22"/>
            </p:custDataLst>
          </p:nvPr>
        </p:nvSpPr>
        <p:spPr>
          <a:xfrm>
            <a:off x="304800" y="4267200"/>
            <a:ext cx="928846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b="1">
                <a:latin typeface="Times New Roman" pitchFamily="18" charset="0"/>
                <a:ea typeface="隶书" pitchFamily="49" charset="-122"/>
              </a:rPr>
              <a:t>④</a:t>
            </a:r>
            <a:r>
              <a:rPr lang="zh-CN" altLang="en-US" sz="3600" b="1">
                <a:latin typeface="Times New Roman" pitchFamily="18" charset="0"/>
                <a:ea typeface="隶书" pitchFamily="49" charset="-122"/>
              </a:rPr>
              <a:t>今以钟磬置水中。</a:t>
            </a:r>
          </a:p>
        </p:txBody>
      </p:sp>
    </p:spTree>
  </p:cSld>
  <p:clrMapOvr>
    <a:masterClrMapping/>
  </p:clrMapOvr>
  <p:transition>
    <p:random/>
    <p:sndAc>
      <p:stSnd>
        <p:snd r:embed="rId2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27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32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33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4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35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6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37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38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39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6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5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5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5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5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5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5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5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5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65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70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71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72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73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74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75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76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77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base">
                                        <p:cTn id="82" dur="20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8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base">
                                        <p:cTn id="102" dur="20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0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2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2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706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 nodeType="clickPar">
                      <p:stCondLst>
                        <p:cond delay="indefinite"/>
                      </p:stCondLst>
                      <p:childTnLst>
                        <p:par>
                          <p:cTn id="12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xit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base">
                                        <p:cTn id="129" dur="2000"/>
                                        <p:tgtEl>
                                          <p:spTgt spid="70678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 nodeType="clickPar">
                      <p:stCondLst>
                        <p:cond delay="indefinite"/>
                      </p:stCondLst>
                      <p:childTnLst>
                        <p:par>
                          <p:cTn id="1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 nodeType="clickPar">
                      <p:stCondLst>
                        <p:cond delay="indefinite"/>
                      </p:stCondLst>
                      <p:childTnLst>
                        <p:par>
                          <p:cTn id="1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2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70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xit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 additive="base">
                                        <p:cTn id="149" dur="2000"/>
                                        <p:tgtEl>
                                          <p:spTgt spid="70679"/>
                                        </p:tgtEl>
                                      </p:cBhvr>
                                    </p:animEffect>
                                    <p:set>
                                      <p:cBhvr additive="base">
                                        <p:cTn id="1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 nodeType="clickPar">
                      <p:stCondLst>
                        <p:cond delay="indefinite"/>
                      </p:stCondLst>
                      <p:childTnLst>
                        <p:par>
                          <p:cTn id="15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 nodeType="clickPar">
                      <p:stCondLst>
                        <p:cond delay="indefinite"/>
                      </p:stCondLst>
                      <p:childTnLst>
                        <p:par>
                          <p:cTn id="15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2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706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60" grpId="1"/>
      <p:bldP spid="70661" grpId="2"/>
      <p:bldP spid="70662" grpId="3"/>
      <p:bldP spid="70664" grpId="4"/>
      <p:bldP spid="70665" grpId="5"/>
      <p:bldP spid="70666" grpId="6"/>
      <p:bldP spid="70667" grpId="7"/>
      <p:bldP spid="70671" grpId="8"/>
      <p:bldP spid="70672" grpId="9"/>
      <p:bldP spid="70673" grpId="10"/>
      <p:bldP spid="70674" grpId="11"/>
      <p:bldP spid="70675" grpId="12"/>
      <p:bldP spid="70676" grpId="13"/>
      <p:bldP spid="70677" grpId="14"/>
      <p:bldP spid="70678" grpId="15"/>
      <p:bldP spid="70679" grpId="16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6"/>
          <p:cNvSpPr/>
          <p:nvPr>
            <p:custDataLst>
              <p:tags r:id="rId1"/>
            </p:custDataLst>
          </p:nvPr>
        </p:nvSpPr>
        <p:spPr>
          <a:xfrm>
            <a:off x="611188" y="2362200"/>
            <a:ext cx="8135937" cy="1938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sz="4000" b="1">
                <a:latin typeface="华文新魏" pitchFamily="2" charset="-122"/>
                <a:ea typeface="华文新魏" pitchFamily="2" charset="-122"/>
              </a:rPr>
              <a:t>        </a:t>
            </a:r>
            <a:r>
              <a:rPr kumimoji="1" lang="zh-CN" altLang="en-US" sz="4000" b="1">
                <a:latin typeface="华文新魏" pitchFamily="2" charset="-122"/>
                <a:ea typeface="华文新魏" pitchFamily="2" charset="-122"/>
              </a:rPr>
              <a:t>古文中使用借喻、借代、用典、互文等，翻译时要根据上下文语境灵活、贯通地译出。</a:t>
            </a:r>
            <a:endParaRPr kumimoji="1" lang="zh-CN" altLang="en-US" sz="4000" b="1">
              <a:solidFill>
                <a:srgbClr val="3366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1683" name="Oval 5" descr="059"/>
          <p:cNvSpPr/>
          <p:nvPr>
            <p:custDataLst>
              <p:tags r:id="rId2"/>
            </p:custDataLst>
          </p:nvPr>
        </p:nvSpPr>
        <p:spPr>
          <a:xfrm>
            <a:off x="3810000" y="533400"/>
            <a:ext cx="1600200" cy="990600"/>
          </a:xfrm>
          <a:prstGeom prst="ellipse">
            <a:avLst/>
          </a:prstGeom>
          <a:blipFill rotWithShape="0">
            <a:blip r:embed="rId6"/>
            <a:stretch>
              <a:fillRect/>
            </a:stretch>
          </a:blipFill>
          <a:ln>
            <a:solidFill>
              <a:srgbClr val="0033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8000" b="1">
                <a:solidFill>
                  <a:srgbClr val="FFFF00"/>
                </a:solidFill>
                <a:latin typeface="Times New Roman" pitchFamily="18" charset="0"/>
                <a:ea typeface="方正舒体" pitchFamily="2" charset="-122"/>
              </a:rPr>
              <a:t>贯</a:t>
            </a:r>
          </a:p>
        </p:txBody>
      </p:sp>
      <p:sp>
        <p:nvSpPr>
          <p:cNvPr id="71684" name="WordArt 16"/>
          <p:cNvSpPr/>
          <p:nvPr>
            <p:custDataLst>
              <p:tags r:id="rId3"/>
            </p:custDataLst>
          </p:nvPr>
        </p:nvSpPr>
        <p:spPr>
          <a:xfrm>
            <a:off x="6705600" y="609600"/>
            <a:ext cx="1444625" cy="652462"/>
          </a:xfrm>
          <a:solidFill>
            <a:srgbClr val="FFFF00"/>
          </a:solidFill>
          <a:ln>
            <a:solidFill>
              <a:srgbClr val="000000"/>
            </a:solidFill>
            <a:miter lim="800000"/>
          </a:ln>
          <a:scene3d>
            <a:camera prst="legacyPerspectiveFront">
              <a:rot lat="19799980" lon="19439992" rev="0"/>
            </a:camera>
            <a:lightRig rig="legacyNormal2" dir="t"/>
          </a:scene3d>
          <a:sp3d extrusionH="354000" prstMaterial="legacyMatte">
            <a:bevelT w="13500" h="13500" prst="angle"/>
            <a:bevelB w="13500" h="13500" prst="angle"/>
            <a:extrusionClr>
              <a:srgbClr val="939676"/>
            </a:extrusionClr>
          </a:sp3d>
        </p:spPr>
        <p:txBody>
          <a:bodyPr wrap="none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lvl="0" algn="ctr"/>
            <a:r>
              <a:rPr sz="3600" b="1">
                <a:solidFill>
                  <a:srgbClr val="FFFF00"/>
                </a:solidFill>
                <a:latin typeface="华文隶书" pitchFamily="2" charset="-122"/>
              </a:rPr>
              <a:t>贯通法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20102220165699306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80512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6627" name="Text Box 4"/>
          <p:cNvSpPr/>
          <p:nvPr>
            <p:custDataLst>
              <p:tags r:id="rId2"/>
            </p:custDataLst>
          </p:nvPr>
        </p:nvSpPr>
        <p:spPr>
          <a:xfrm>
            <a:off x="1600200" y="4835525"/>
            <a:ext cx="6324600" cy="110807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660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踩点得分意识</a:t>
            </a:r>
          </a:p>
        </p:txBody>
      </p:sp>
      <p:sp>
        <p:nvSpPr>
          <p:cNvPr id="26628" name="矩形 2"/>
          <p:cNvSpPr/>
          <p:nvPr>
            <p:custDataLst>
              <p:tags r:id="rId3"/>
            </p:custDataLst>
          </p:nvPr>
        </p:nvSpPr>
        <p:spPr>
          <a:xfrm>
            <a:off x="2678112" y="3463925"/>
            <a:ext cx="3576638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u="sng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一种意识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ext Box 2"/>
          <p:cNvSpPr/>
          <p:nvPr>
            <p:custDataLst>
              <p:tags r:id="rId1"/>
            </p:custDataLst>
          </p:nvPr>
        </p:nvSpPr>
        <p:spPr>
          <a:xfrm>
            <a:off x="0" y="0"/>
            <a:ext cx="3600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kumimoji="1"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72707" name="Text Box 3"/>
          <p:cNvSpPr/>
          <p:nvPr>
            <p:custDataLst>
              <p:tags r:id="rId2"/>
            </p:custDataLst>
          </p:nvPr>
        </p:nvSpPr>
        <p:spPr>
          <a:xfrm>
            <a:off x="0" y="981075"/>
            <a:ext cx="88931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b="1">
                <a:latin typeface="Times New Roman" pitchFamily="18" charset="0"/>
                <a:ea typeface="宋体" pitchFamily="2" charset="-122"/>
              </a:rPr>
              <a:t>1.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乃使蒙恬北筑长城而守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藩篱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72708" name="Text Box 4"/>
          <p:cNvSpPr/>
          <p:nvPr>
            <p:custDataLst>
              <p:tags r:id="rId3"/>
            </p:custDataLst>
          </p:nvPr>
        </p:nvSpPr>
        <p:spPr>
          <a:xfrm>
            <a:off x="0" y="1628775"/>
            <a:ext cx="89646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sz="1800" b="1">
                <a:latin typeface="Arial" pitchFamily="34" charset="0"/>
                <a:ea typeface="宋体" pitchFamily="2" charset="-122"/>
              </a:rPr>
              <a:t>    </a:t>
            </a: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于是派蒙恬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在北边筑起长城来把守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边疆</a:t>
            </a:r>
            <a:r>
              <a:rPr kumimoji="1" lang="zh-CN" altLang="en-US" sz="1800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72709" name="Text Box 5"/>
          <p:cNvSpPr/>
          <p:nvPr>
            <p:custDataLst>
              <p:tags r:id="rId4"/>
            </p:custDataLst>
          </p:nvPr>
        </p:nvSpPr>
        <p:spPr>
          <a:xfrm>
            <a:off x="0" y="2997200"/>
            <a:ext cx="87137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b="1">
                <a:latin typeface="Arial" pitchFamily="34" charset="0"/>
                <a:ea typeface="宋体" pitchFamily="2" charset="-122"/>
              </a:rPr>
              <a:t>2.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误落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尘网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中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，一去三十年。</a:t>
            </a:r>
          </a:p>
        </p:txBody>
      </p:sp>
      <p:sp>
        <p:nvSpPr>
          <p:cNvPr id="72710" name="Text Box 6"/>
          <p:cNvSpPr/>
          <p:nvPr>
            <p:custDataLst>
              <p:tags r:id="rId5"/>
            </p:custDataLst>
          </p:nvPr>
        </p:nvSpPr>
        <p:spPr>
          <a:xfrm>
            <a:off x="0" y="3573463"/>
            <a:ext cx="8964613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误入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污浊的官场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，一离开就是三十年。</a:t>
            </a:r>
          </a:p>
        </p:txBody>
      </p:sp>
      <p:sp>
        <p:nvSpPr>
          <p:cNvPr id="72711" name="AutoShape 7"/>
          <p:cNvSpPr/>
          <p:nvPr>
            <p:custDataLst>
              <p:tags r:id="rId6"/>
            </p:custDataLst>
          </p:nvPr>
        </p:nvSpPr>
        <p:spPr>
          <a:xfrm>
            <a:off x="4319588" y="260350"/>
            <a:ext cx="4356100" cy="688975"/>
          </a:xfrm>
          <a:prstGeom prst="wedgeEllipseCallout">
            <a:avLst>
              <a:gd name="adj1" fmla="val -29120"/>
              <a:gd name="adj2" fmla="val 77190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借喻：喻指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边疆</a:t>
            </a:r>
          </a:p>
        </p:txBody>
      </p:sp>
      <p:sp>
        <p:nvSpPr>
          <p:cNvPr id="72712" name="AutoShape 11"/>
          <p:cNvSpPr/>
          <p:nvPr>
            <p:custDataLst>
              <p:tags r:id="rId7"/>
            </p:custDataLst>
          </p:nvPr>
        </p:nvSpPr>
        <p:spPr>
          <a:xfrm>
            <a:off x="900112" y="2205038"/>
            <a:ext cx="6840538" cy="688975"/>
          </a:xfrm>
          <a:prstGeom prst="wedgeEllipseCallout">
            <a:avLst>
              <a:gd name="adj1" fmla="val -34968"/>
              <a:gd name="adj2" fmla="val 87532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借喻：喻指污浊的官场</a:t>
            </a:r>
          </a:p>
        </p:txBody>
      </p:sp>
      <p:sp>
        <p:nvSpPr>
          <p:cNvPr id="72713" name="Text Box 12"/>
          <p:cNvSpPr/>
          <p:nvPr>
            <p:custDataLst>
              <p:tags r:id="rId8"/>
            </p:custDataLst>
          </p:nvPr>
        </p:nvSpPr>
        <p:spPr>
          <a:xfrm>
            <a:off x="0" y="4797425"/>
            <a:ext cx="8748713" cy="11906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（一）借喻的译法</a:t>
            </a:r>
            <a:r>
              <a:rPr kumimoji="1"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kumimoji="1" lang="zh-CN" altLang="en-US" sz="3600" b="1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译为它所比喻的事物，即把喻体还原成本体。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  </a:t>
            </a:r>
          </a:p>
        </p:txBody>
      </p:sp>
    </p:spTree>
  </p:cSld>
  <p:clrMapOvr>
    <a:masterClrMapping/>
  </p:clrMapOvr>
  <p:transition>
    <p:random/>
    <p:sndAc>
      <p:stSnd>
        <p:snd r:embed="rId10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9" dur="5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5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1" dur="5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0" grpId="1"/>
      <p:bldP spid="72711" grpId="2" animBg="1"/>
      <p:bldP spid="72712" grpId="3" animBg="1"/>
      <p:bldP spid="72713" grpId="4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/>
          <p:nvPr>
            <p:custDataLst>
              <p:tags r:id="rId1"/>
            </p:custDataLst>
          </p:nvPr>
        </p:nvSpPr>
        <p:spPr>
          <a:xfrm>
            <a:off x="0" y="0"/>
            <a:ext cx="3600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kumimoji="1"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73731" name="Text Box 3"/>
          <p:cNvSpPr/>
          <p:nvPr>
            <p:custDataLst>
              <p:tags r:id="rId2"/>
            </p:custDataLst>
          </p:nvPr>
        </p:nvSpPr>
        <p:spPr>
          <a:xfrm>
            <a:off x="0" y="1125538"/>
            <a:ext cx="88931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b="1">
                <a:latin typeface="Times New Roman" pitchFamily="18" charset="0"/>
                <a:ea typeface="宋体" pitchFamily="2" charset="-122"/>
              </a:rPr>
              <a:t>1.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肉食者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鄙，未能远谋。</a:t>
            </a:r>
          </a:p>
        </p:txBody>
      </p:sp>
      <p:sp>
        <p:nvSpPr>
          <p:cNvPr id="73732" name="Text Box 4"/>
          <p:cNvSpPr/>
          <p:nvPr>
            <p:custDataLst>
              <p:tags r:id="rId3"/>
            </p:custDataLst>
          </p:nvPr>
        </p:nvSpPr>
        <p:spPr>
          <a:xfrm>
            <a:off x="0" y="1844675"/>
            <a:ext cx="89646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sz="1800" b="1">
                <a:latin typeface="Arial" pitchFamily="34" charset="0"/>
                <a:ea typeface="宋体" pitchFamily="2" charset="-122"/>
              </a:rPr>
              <a:t>    </a:t>
            </a: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做官的人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见识浅陋，不能做长远的打算。</a:t>
            </a:r>
            <a:endParaRPr kumimoji="1" lang="zh-CN" altLang="en-US" b="1">
              <a:solidFill>
                <a:srgbClr val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3733" name="AutoShape 7"/>
          <p:cNvSpPr/>
          <p:nvPr>
            <p:custDataLst>
              <p:tags r:id="rId4"/>
            </p:custDataLst>
          </p:nvPr>
        </p:nvSpPr>
        <p:spPr>
          <a:xfrm>
            <a:off x="3276600" y="260350"/>
            <a:ext cx="5867400" cy="688975"/>
          </a:xfrm>
          <a:prstGeom prst="wedgeEllipseCallout">
            <a:avLst>
              <a:gd name="adj1" fmla="val -86852"/>
              <a:gd name="adj2" fmla="val 81338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借代：代指做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官的人</a:t>
            </a:r>
          </a:p>
        </p:txBody>
      </p:sp>
      <p:sp>
        <p:nvSpPr>
          <p:cNvPr id="73734" name="Text Box 11"/>
          <p:cNvSpPr/>
          <p:nvPr>
            <p:custDataLst>
              <p:tags r:id="rId5"/>
            </p:custDataLst>
          </p:nvPr>
        </p:nvSpPr>
        <p:spPr>
          <a:xfrm>
            <a:off x="0" y="3429000"/>
            <a:ext cx="871378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b="1">
                <a:latin typeface="Arial" pitchFamily="34" charset="0"/>
                <a:ea typeface="宋体" pitchFamily="2" charset="-122"/>
              </a:rPr>
              <a:t>2.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沛公不胜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杯杓</a:t>
            </a:r>
            <a:r>
              <a:rPr kumimoji="1" lang="zh-CN" altLang="en-US" b="1">
                <a:solidFill>
                  <a:srgbClr val="FF66CC"/>
                </a:solidFill>
                <a:latin typeface="Arial" pitchFamily="34" charset="0"/>
                <a:ea typeface="宋体" pitchFamily="2" charset="-122"/>
              </a:rPr>
              <a:t>，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不能辞</a:t>
            </a:r>
            <a:endParaRPr kumimoji="1" lang="zh-CN" altLang="en-US" sz="18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73735" name="Text Box 12"/>
          <p:cNvSpPr/>
          <p:nvPr>
            <p:custDataLst>
              <p:tags r:id="rId6"/>
            </p:custDataLst>
          </p:nvPr>
        </p:nvSpPr>
        <p:spPr>
          <a:xfrm>
            <a:off x="179388" y="4114800"/>
            <a:ext cx="89646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沛公承受不住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酒力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，不能前来告辞。</a:t>
            </a:r>
          </a:p>
        </p:txBody>
      </p:sp>
      <p:sp>
        <p:nvSpPr>
          <p:cNvPr id="73736" name="AutoShape 13"/>
          <p:cNvSpPr/>
          <p:nvPr>
            <p:custDataLst>
              <p:tags r:id="rId7"/>
            </p:custDataLst>
          </p:nvPr>
        </p:nvSpPr>
        <p:spPr>
          <a:xfrm>
            <a:off x="1676400" y="2708275"/>
            <a:ext cx="7467600" cy="688975"/>
          </a:xfrm>
          <a:prstGeom prst="wedgeEllipseCallout">
            <a:avLst>
              <a:gd name="adj1" fmla="val -33417"/>
              <a:gd name="adj2" fmla="val 85171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借代：代酒，可译为“酒力”</a:t>
            </a:r>
          </a:p>
        </p:txBody>
      </p:sp>
      <p:sp>
        <p:nvSpPr>
          <p:cNvPr id="73737" name="Text Box 14"/>
          <p:cNvSpPr/>
          <p:nvPr>
            <p:custDataLst>
              <p:tags r:id="rId8"/>
            </p:custDataLst>
          </p:nvPr>
        </p:nvSpPr>
        <p:spPr>
          <a:xfrm>
            <a:off x="76200" y="5229225"/>
            <a:ext cx="89154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 </a:t>
            </a:r>
            <a:r>
              <a:rPr kumimoji="1"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kumimoji="1"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二</a:t>
            </a:r>
            <a:r>
              <a:rPr kumimoji="1"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kumimoji="1"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借代的翻法</a:t>
            </a:r>
            <a:r>
              <a:rPr kumimoji="1"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:</a:t>
            </a:r>
            <a:r>
              <a:rPr kumimoji="1" lang="zh-CN" altLang="en-US" sz="3600" b="1">
                <a:solidFill>
                  <a:srgbClr val="441CD6"/>
                </a:solidFill>
                <a:latin typeface="宋体" pitchFamily="2" charset="-122"/>
                <a:ea typeface="宋体" pitchFamily="2" charset="-122"/>
              </a:rPr>
              <a:t>译为它所代替的人或物。</a:t>
            </a:r>
          </a:p>
        </p:txBody>
      </p:sp>
    </p:spTree>
  </p:cSld>
  <p:clrMapOvr>
    <a:masterClrMapping/>
  </p:clrMapOvr>
  <p:transition>
    <p:random/>
    <p:sndAc>
      <p:stSnd>
        <p:snd r:embed="rId10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9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5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31" dur="500"/>
                                        <p:tgtEl>
                                          <p:spTgt spid="7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2" grpId="0"/>
      <p:bldP spid="73733" grpId="1" animBg="1"/>
      <p:bldP spid="73735" grpId="2"/>
      <p:bldP spid="73736" grpId="3" animBg="1"/>
      <p:bldP spid="73737" grpId="4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/>
          <p:nvPr>
            <p:custDataLst>
              <p:tags r:id="rId1"/>
            </p:custDataLst>
          </p:nvPr>
        </p:nvSpPr>
        <p:spPr>
          <a:xfrm>
            <a:off x="0" y="0"/>
            <a:ext cx="3600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翻译下面句子</a:t>
            </a:r>
            <a:r>
              <a:rPr kumimoji="1"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74755" name="Text Box 3"/>
          <p:cNvSpPr/>
          <p:nvPr>
            <p:custDataLst>
              <p:tags r:id="rId2"/>
            </p:custDataLst>
          </p:nvPr>
        </p:nvSpPr>
        <p:spPr>
          <a:xfrm>
            <a:off x="0" y="1125538"/>
            <a:ext cx="88931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b="1">
                <a:latin typeface="Times New Roman" pitchFamily="18" charset="0"/>
                <a:ea typeface="宋体" pitchFamily="2" charset="-122"/>
              </a:rPr>
              <a:t>1.</a:t>
            </a:r>
            <a:r>
              <a:rPr kumimoji="1" lang="en-US" altLang="zh-CN" b="1">
                <a:latin typeface="Arial" pitchFamily="34" charset="0"/>
                <a:ea typeface="宋体" pitchFamily="2" charset="-122"/>
              </a:rPr>
              <a:t> 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廉者不受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嗟来之食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74756" name="Text Box 4"/>
          <p:cNvSpPr/>
          <p:nvPr>
            <p:custDataLst>
              <p:tags r:id="rId3"/>
            </p:custDataLst>
          </p:nvPr>
        </p:nvSpPr>
        <p:spPr>
          <a:xfrm>
            <a:off x="0" y="1844675"/>
            <a:ext cx="89646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sz="1800" b="1">
                <a:latin typeface="Arial" pitchFamily="34" charset="0"/>
                <a:ea typeface="宋体" pitchFamily="2" charset="-122"/>
              </a:rPr>
              <a:t>    </a:t>
            </a: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品行正直的人不接受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侮辱性的施舍</a:t>
            </a:r>
            <a:r>
              <a:rPr kumimoji="1" lang="zh-CN" altLang="en-US" sz="1800">
                <a:latin typeface="Arial" pitchFamily="34" charset="0"/>
                <a:ea typeface="宋体" pitchFamily="2" charset="-122"/>
              </a:rPr>
              <a:t> 。</a:t>
            </a:r>
          </a:p>
        </p:txBody>
      </p:sp>
      <p:sp>
        <p:nvSpPr>
          <p:cNvPr id="74757" name="AutoShape 7"/>
          <p:cNvSpPr/>
          <p:nvPr>
            <p:custDataLst>
              <p:tags r:id="rId4"/>
            </p:custDataLst>
          </p:nvPr>
        </p:nvSpPr>
        <p:spPr>
          <a:xfrm>
            <a:off x="2555875" y="260350"/>
            <a:ext cx="6588125" cy="688975"/>
          </a:xfrm>
          <a:prstGeom prst="wedgeEllipseCallout">
            <a:avLst>
              <a:gd name="adj1" fmla="val -46287"/>
              <a:gd name="adj2" fmla="val 81338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用典：指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侮辱性的施舍</a:t>
            </a:r>
            <a:r>
              <a:rPr kumimoji="1" lang="zh-CN" altLang="en-US" sz="1800">
                <a:latin typeface="Arial" pitchFamily="34" charset="0"/>
                <a:ea typeface="宋体" pitchFamily="2" charset="-122"/>
              </a:rPr>
              <a:t> 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en-US" altLang="zh-CN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4758" name="Text Box 17"/>
          <p:cNvSpPr/>
          <p:nvPr>
            <p:custDataLst>
              <p:tags r:id="rId5"/>
            </p:custDataLst>
          </p:nvPr>
        </p:nvSpPr>
        <p:spPr>
          <a:xfrm>
            <a:off x="0" y="3300413"/>
            <a:ext cx="8964613" cy="228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kumimoji="1" lang="en-US" altLang="zh-CN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kumimoji="1" lang="zh-CN" altLang="en-US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三</a:t>
            </a:r>
            <a:r>
              <a:rPr kumimoji="1" lang="en-US" altLang="zh-CN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kumimoji="1" lang="zh-CN" altLang="en-US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用典的译法：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古人为了使行文典雅，言简意丰，常或明或暗地引用典故，在翻译时可灵活处理，一般可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译为这个典故所包含的普遍意义。 </a:t>
            </a: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19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  <p:bldP spid="74757" grpId="1" animBg="1"/>
      <p:bldP spid="74758" grpId="2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Text Box 2"/>
          <p:cNvSpPr/>
          <p:nvPr>
            <p:custDataLst>
              <p:tags r:id="rId1"/>
            </p:custDataLst>
          </p:nvPr>
        </p:nvSpPr>
        <p:spPr>
          <a:xfrm>
            <a:off x="0" y="0"/>
            <a:ext cx="3600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kumimoji="1"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75779" name="Text Box 4"/>
          <p:cNvSpPr/>
          <p:nvPr>
            <p:custDataLst>
              <p:tags r:id="rId2"/>
            </p:custDataLst>
          </p:nvPr>
        </p:nvSpPr>
        <p:spPr>
          <a:xfrm>
            <a:off x="0" y="1844675"/>
            <a:ext cx="896461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sz="1800" b="1">
                <a:latin typeface="Arial" pitchFamily="34" charset="0"/>
                <a:ea typeface="宋体" pitchFamily="2" charset="-122"/>
              </a:rPr>
              <a:t>    </a:t>
            </a: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季氏将要对颛臾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发动战争</a:t>
            </a:r>
            <a:r>
              <a:rPr kumimoji="1" lang="zh-CN" altLang="en-US" b="1">
                <a:solidFill>
                  <a:srgbClr val="000000"/>
                </a:solidFill>
                <a:latin typeface="Arial" pitchFamily="34" charset="0"/>
                <a:ea typeface="宋体" pitchFamily="2" charset="-122"/>
              </a:rPr>
              <a:t>。</a:t>
            </a:r>
          </a:p>
        </p:txBody>
      </p:sp>
      <p:sp>
        <p:nvSpPr>
          <p:cNvPr id="75780" name="AutoShape 7"/>
          <p:cNvSpPr/>
          <p:nvPr>
            <p:custDataLst>
              <p:tags r:id="rId3"/>
            </p:custDataLst>
          </p:nvPr>
        </p:nvSpPr>
        <p:spPr>
          <a:xfrm>
            <a:off x="2555875" y="260350"/>
            <a:ext cx="6588125" cy="688975"/>
          </a:xfrm>
          <a:prstGeom prst="wedgeEllipseCallout">
            <a:avLst>
              <a:gd name="adj1" fmla="val -46287"/>
              <a:gd name="adj2" fmla="val 81338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委婉：发动战争</a:t>
            </a:r>
            <a:r>
              <a:rPr kumimoji="1" lang="zh-CN" altLang="en-US" sz="1800">
                <a:latin typeface="Arial" pitchFamily="34" charset="0"/>
                <a:ea typeface="宋体" pitchFamily="2" charset="-122"/>
              </a:rPr>
              <a:t> 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endParaRPr kumimoji="1" lang="en-US" altLang="zh-CN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1" name="Text Box 10"/>
          <p:cNvSpPr/>
          <p:nvPr>
            <p:custDataLst>
              <p:tags r:id="rId4"/>
            </p:custDataLst>
          </p:nvPr>
        </p:nvSpPr>
        <p:spPr>
          <a:xfrm>
            <a:off x="179388" y="1125538"/>
            <a:ext cx="806450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1.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季氏将</a:t>
            </a: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有事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于颛臾。</a:t>
            </a:r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（</a:t>
            </a:r>
            <a:r>
              <a:rPr kumimoji="1" lang="en-US" altLang="zh-CN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《</a:t>
            </a:r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论语</a:t>
            </a:r>
            <a:r>
              <a:rPr kumimoji="1" lang="en-US" altLang="zh-CN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》</a:t>
            </a:r>
            <a:r>
              <a:rPr kumimoji="1" lang="zh-CN" altLang="en-US" sz="20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）</a:t>
            </a:r>
            <a:r>
              <a:rPr kumimoji="1" lang="zh-CN" altLang="en-US" sz="2000" b="1">
                <a:latin typeface="Times New Roman" pitchFamily="18" charset="0"/>
                <a:ea typeface="宋体" pitchFamily="2" charset="-122"/>
              </a:rPr>
              <a:t> </a:t>
            </a:r>
          </a:p>
        </p:txBody>
      </p:sp>
      <p:sp>
        <p:nvSpPr>
          <p:cNvPr id="75782" name="Text Box 13"/>
          <p:cNvSpPr/>
          <p:nvPr>
            <p:custDataLst>
              <p:tags r:id="rId5"/>
            </p:custDataLst>
          </p:nvPr>
        </p:nvSpPr>
        <p:spPr>
          <a:xfrm>
            <a:off x="0" y="3716338"/>
            <a:ext cx="7234238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en-US" altLang="zh-CN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2 </a:t>
            </a:r>
            <a:r>
              <a:rPr kumimoji="1" lang="en-US" altLang="zh-CN" b="1">
                <a:latin typeface="Arial" pitchFamily="34" charset="0"/>
                <a:ea typeface="宋体" pitchFamily="2" charset="-122"/>
              </a:rPr>
              <a:t>.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一旦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山陵崩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，长安君何以自托于赵？</a:t>
            </a:r>
          </a:p>
        </p:txBody>
      </p:sp>
      <p:sp>
        <p:nvSpPr>
          <p:cNvPr id="75783" name="AutoShape 14"/>
          <p:cNvSpPr/>
          <p:nvPr>
            <p:custDataLst>
              <p:tags r:id="rId6"/>
            </p:custDataLst>
          </p:nvPr>
        </p:nvSpPr>
        <p:spPr>
          <a:xfrm>
            <a:off x="0" y="2492375"/>
            <a:ext cx="7705725" cy="688975"/>
          </a:xfrm>
          <a:prstGeom prst="wedgeEllipseCallout">
            <a:avLst>
              <a:gd name="adj1" fmla="val -22167"/>
              <a:gd name="adj2" fmla="val 155301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3300"/>
                </a:solidFill>
                <a:latin typeface="Times New Roman" pitchFamily="18" charset="0"/>
                <a:ea typeface="宋体" pitchFamily="2" charset="-122"/>
              </a:rPr>
              <a:t>委婉：指地位尊贵人物的死</a:t>
            </a:r>
            <a:endParaRPr kumimoji="1" lang="zh-CN" altLang="en-US" b="1">
              <a:solidFill>
                <a:srgbClr val="FF33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75784" name="Text Box 15"/>
          <p:cNvSpPr/>
          <p:nvPr>
            <p:custDataLst>
              <p:tags r:id="rId7"/>
            </p:custDataLst>
          </p:nvPr>
        </p:nvSpPr>
        <p:spPr>
          <a:xfrm>
            <a:off x="0" y="4797425"/>
            <a:ext cx="8964613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just" eaLnBrk="1" hangingPunct="1">
              <a:spcBef>
                <a:spcPct val="50000"/>
              </a:spcBef>
              <a:buNone/>
            </a:pPr>
            <a:r>
              <a:rPr kumimoji="1" lang="en-US" altLang="zh-CN" sz="1800" b="1">
                <a:latin typeface="Arial" pitchFamily="34" charset="0"/>
                <a:ea typeface="宋体" pitchFamily="2" charset="-122"/>
              </a:rPr>
              <a:t>    </a:t>
            </a:r>
            <a:r>
              <a:rPr kumimoji="1" lang="zh-CN" altLang="en-US">
                <a:solidFill>
                  <a:srgbClr val="441CD6"/>
                </a:solidFill>
                <a:latin typeface="Arial" pitchFamily="34" charset="0"/>
                <a:ea typeface="宋体" pitchFamily="2" charset="-122"/>
              </a:rPr>
              <a:t>译：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有朝一日</a:t>
            </a:r>
            <a:r>
              <a:rPr kumimoji="1" lang="zh-CN" altLang="en-US" b="1">
                <a:solidFill>
                  <a:srgbClr val="FF3300"/>
                </a:solidFill>
                <a:latin typeface="Arial" pitchFamily="34" charset="0"/>
                <a:ea typeface="宋体" pitchFamily="2" charset="-122"/>
              </a:rPr>
              <a:t>您死了</a:t>
            </a:r>
            <a:r>
              <a:rPr kumimoji="1" lang="en-US" altLang="zh-CN" b="1">
                <a:latin typeface="Arial" pitchFamily="34" charset="0"/>
                <a:ea typeface="宋体" pitchFamily="2" charset="-122"/>
              </a:rPr>
              <a:t>,</a:t>
            </a:r>
            <a:r>
              <a:rPr kumimoji="1" lang="zh-CN" altLang="en-US" b="1">
                <a:latin typeface="Arial" pitchFamily="34" charset="0"/>
                <a:ea typeface="宋体" pitchFamily="2" charset="-122"/>
              </a:rPr>
              <a:t>长安君在赵国凭什么使自己安身立足呢</a:t>
            </a:r>
            <a:r>
              <a:rPr kumimoji="1" lang="en-US" altLang="zh-CN" b="1">
                <a:latin typeface="Arial" pitchFamily="34" charset="0"/>
                <a:ea typeface="宋体" pitchFamily="2" charset="-122"/>
              </a:rPr>
              <a:t>?</a:t>
            </a:r>
            <a:r>
              <a:rPr kumimoji="1" lang="en-US" altLang="zh-CN" sz="1800"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>
    <p:random/>
    <p:sndAc>
      <p:stSnd>
        <p:snd r:embed="rId9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9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5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  <p:bldP spid="75780" grpId="1" animBg="1"/>
      <p:bldP spid="75783" grpId="2" animBg="1"/>
      <p:bldP spid="75784" grpId="3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颜色"/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6803" name="Rectangle 4"/>
          <p:cNvSpPr>
            <a:spLocks noGrp="1" noChangeArrowheads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609600"/>
            <a:ext cx="8686800" cy="6248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/>
            <a:endParaRPr lang="zh-CN" altLang="en-US" sz="800" b="1">
              <a:ea typeface="黑体" pitchFamily="49" charset="-122"/>
            </a:endParaRPr>
          </a:p>
          <a:p>
            <a:pPr marL="342900" marR="0" lvl="0" indent="-342900"/>
            <a:r>
              <a:rPr lang="zh-CN" altLang="en-US" b="1">
                <a:latin typeface="宋体" pitchFamily="2" charset="-122"/>
                <a:ea typeface="宋体" pitchFamily="2" charset="-122"/>
              </a:rPr>
              <a:t>权起</a:t>
            </a:r>
            <a:r>
              <a:rPr lang="zh-CN" altLang="en-US" b="1" u="sng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更衣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，肃追于宇下。</a:t>
            </a:r>
          </a:p>
          <a:p>
            <a:pPr marL="342900" marR="0" lvl="0" indent="-342900"/>
            <a:r>
              <a:rPr lang="en-US" altLang="zh-CN" b="1">
                <a:latin typeface="宋体" pitchFamily="2" charset="-122"/>
                <a:ea typeface="宋体" pitchFamily="2" charset="-122"/>
              </a:rPr>
              <a:t>—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上厕所</a:t>
            </a:r>
          </a:p>
          <a:p>
            <a:pPr marL="342900" marR="0" lvl="0" indent="-342900"/>
            <a:r>
              <a:rPr lang="zh-CN" altLang="en-US" b="1">
                <a:latin typeface="宋体" pitchFamily="2" charset="-122"/>
                <a:ea typeface="宋体" pitchFamily="2" charset="-122"/>
              </a:rPr>
              <a:t>视事三年，上书</a:t>
            </a:r>
            <a:r>
              <a:rPr lang="zh-CN" altLang="en-US" b="1" u="sng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乞骸骨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。</a:t>
            </a:r>
          </a:p>
          <a:p>
            <a:pPr marL="342900" marR="0" lvl="0" indent="-342900"/>
            <a:r>
              <a:rPr lang="en-US" altLang="zh-CN" b="1">
                <a:latin typeface="宋体" pitchFamily="2" charset="-122"/>
                <a:ea typeface="宋体" pitchFamily="2" charset="-122"/>
              </a:rPr>
              <a:t>—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给皇上上书，请求皇上允许自己告老还乡。</a:t>
            </a:r>
          </a:p>
          <a:p>
            <a:pPr marL="342900" marR="0" lvl="0" indent="-342900"/>
            <a:r>
              <a:rPr lang="zh-CN" altLang="en-US" b="1">
                <a:latin typeface="宋体" pitchFamily="2" charset="-122"/>
                <a:ea typeface="宋体" pitchFamily="2" charset="-122"/>
              </a:rPr>
              <a:t>季氏将</a:t>
            </a:r>
            <a:r>
              <a:rPr lang="zh-CN" altLang="en-US" b="1" u="sng">
                <a:solidFill>
                  <a:srgbClr val="0000CC"/>
                </a:solidFill>
                <a:latin typeface="宋体" pitchFamily="2" charset="-122"/>
                <a:ea typeface="宋体" pitchFamily="2" charset="-122"/>
              </a:rPr>
              <a:t>有事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于颛臾。</a:t>
            </a:r>
          </a:p>
          <a:p>
            <a:pPr marL="342900" marR="0" lvl="0" indent="-342900"/>
            <a:r>
              <a:rPr lang="en-US" altLang="zh-CN" b="1">
                <a:latin typeface="宋体" pitchFamily="2" charset="-122"/>
                <a:ea typeface="宋体" pitchFamily="2" charset="-122"/>
              </a:rPr>
              <a:t>——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季氏将要对颛臾发动战争。</a:t>
            </a:r>
          </a:p>
        </p:txBody>
      </p:sp>
      <p:sp>
        <p:nvSpPr>
          <p:cNvPr id="76804" name="Text Box 2"/>
          <p:cNvSpPr/>
          <p:nvPr>
            <p:custDataLst>
              <p:tags r:id="rId3"/>
            </p:custDataLst>
          </p:nvPr>
        </p:nvSpPr>
        <p:spPr>
          <a:xfrm>
            <a:off x="0" y="0"/>
            <a:ext cx="36004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3600" b="1">
                <a:latin typeface="Times New Roman" pitchFamily="18" charset="0"/>
                <a:ea typeface="宋体" pitchFamily="2" charset="-122"/>
              </a:rPr>
              <a:t>翻译下列句子</a:t>
            </a:r>
            <a:r>
              <a:rPr kumimoji="1" lang="en-US" altLang="zh-CN" sz="3600" b="1">
                <a:latin typeface="Times New Roman" pitchFamily="18" charset="0"/>
                <a:ea typeface="宋体" pitchFamily="2" charset="-122"/>
              </a:rPr>
              <a:t>:</a:t>
            </a:r>
          </a:p>
        </p:txBody>
      </p:sp>
      <p:sp>
        <p:nvSpPr>
          <p:cNvPr id="76805" name="Text Box 7"/>
          <p:cNvSpPr/>
          <p:nvPr>
            <p:custDataLst>
              <p:tags r:id="rId4"/>
            </p:custDataLst>
          </p:nvPr>
        </p:nvSpPr>
        <p:spPr>
          <a:xfrm>
            <a:off x="304800" y="4340225"/>
            <a:ext cx="8497888" cy="228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kumimoji="1"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(</a:t>
            </a:r>
            <a:r>
              <a:rPr kumimoji="1"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四</a:t>
            </a:r>
            <a:r>
              <a:rPr kumimoji="1" lang="en-US" altLang="zh-CN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)</a:t>
            </a:r>
            <a:r>
              <a:rPr kumimoji="1" lang="zh-CN" altLang="en-US" sz="3600" b="1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委婉的译法：</a:t>
            </a:r>
            <a:r>
              <a:rPr kumimoji="1" lang="zh-CN" altLang="en-US" sz="3600" b="1">
                <a:solidFill>
                  <a:srgbClr val="000000"/>
                </a:solidFill>
                <a:latin typeface="Times New Roman" pitchFamily="18" charset="0"/>
                <a:ea typeface="宋体" pitchFamily="2" charset="-122"/>
              </a:rPr>
              <a:t>古人为了避粗俗、避忌讳、图吉利或出于外交的需要，有时故意不直陈其事，把话说得很含蓄，这就是委婉。</a:t>
            </a: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翻译时应还原其本来的意思。 </a:t>
            </a:r>
          </a:p>
        </p:txBody>
      </p:sp>
    </p:spTree>
  </p:cSld>
  <p:clrMapOvr>
    <a:masterClrMapping/>
  </p:clrMapOvr>
  <p:transition>
    <p:random/>
    <p:sndAc>
      <p:stSnd>
        <p:snd r:embed="rId6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8" dur="500"/>
                                        <p:tgtEl>
                                          <p:spTgt spid="768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4" dur="500"/>
                                        <p:tgtEl>
                                          <p:spTgt spid="768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0" dur="500"/>
                                        <p:tgtEl>
                                          <p:spTgt spid="768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6" dur="500"/>
                                        <p:tgtEl>
                                          <p:spTgt spid="768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2" dur="500"/>
                                        <p:tgtEl>
                                          <p:spTgt spid="768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  <p:cond evt="onBegin" delay="0">
                          <p:tn val="32"/>
                        </p:cond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38" dur="500"/>
                                        <p:tgtEl>
                                          <p:spTgt spid="768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 additive="base">
                                        <p:cTn id="44" dur="500"/>
                                        <p:tgtEl>
                                          <p:spTgt spid="76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 uiExpand="1" build="p"/>
      <p:bldP spid="76805" grpId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 descr="XJ1"/>
          <p:cNvPicPr/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CCECFF"/>
          </a:solidFill>
          <a:ln>
            <a:noFill/>
            <a:miter lim="800000"/>
          </a:ln>
        </p:spPr>
      </p:pic>
      <p:pic>
        <p:nvPicPr>
          <p:cNvPr id="77827" name="Picture 6" descr="slide0014_image061"/>
          <p:cNvPicPr/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838950" y="0"/>
            <a:ext cx="2305050" cy="1951038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7828" name="WordArt 7"/>
          <p:cNvSpPr>
            <a:spLocks noTextEdit="1"/>
          </p:cNvSpPr>
          <p:nvPr>
            <p:custDataLst>
              <p:tags r:id="rId3"/>
            </p:custDataLst>
          </p:nvPr>
        </p:nvSpPr>
        <p:spPr>
          <a:xfrm>
            <a:off x="2816225" y="2743200"/>
            <a:ext cx="5718175" cy="1835150"/>
          </a:xfrm>
          <a:solidFill>
            <a:srgbClr val="0000FF"/>
          </a:solidFill>
          <a:ln w="19050">
            <a:solidFill>
              <a:srgbClr val="99CCFF"/>
            </a:solidFill>
            <a:miter lim="800000"/>
          </a:ln>
          <a:effectLst>
            <a:outerShdw dist="35921" dir="2700000" algn="ctr">
              <a:srgbClr val="990000"/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/>
            <a:r>
              <a:rPr sz="3600" b="1">
                <a:solidFill>
                  <a:srgbClr val="0000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黑体" pitchFamily="49" charset="-122"/>
              </a:rPr>
              <a:t>文从句顺调补贯</a:t>
            </a:r>
          </a:p>
        </p:txBody>
      </p:sp>
    </p:spTree>
  </p:cSld>
  <p:clrMapOvr>
    <a:masterClrMapping/>
  </p:clrMapOvr>
  <p:transition>
    <p:random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ext Box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0" y="990600"/>
            <a:ext cx="5992813" cy="5026025"/>
          </a:xfrm>
          <a:prstGeom prst="rect">
            <a:avLst/>
          </a:prstGeom>
          <a:solidFill>
            <a:srgbClr val="FFFFFF"/>
          </a:solidFill>
          <a:ln w="57150" cmpd="thickThin">
            <a:solidFill>
              <a:srgbClr val="990033"/>
            </a:solidFill>
            <a:miter lim="800000"/>
          </a:ln>
          <a:effectLst/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 eaLnBrk="1" hangingPunct="1"/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文言语句重直译，</a:t>
            </a:r>
          </a:p>
          <a:p>
            <a:pPr marL="0" marR="0" lvl="0" indent="0" algn="ctr" eaLnBrk="1" hangingPunct="1"/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把握大意斟词句，</a:t>
            </a:r>
            <a:b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人名地名不必译，</a:t>
            </a:r>
          </a:p>
          <a:p>
            <a:pPr marL="0" marR="0" lvl="0" indent="0" algn="ctr" eaLnBrk="1" hangingPunct="1"/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古义现代词语替。</a:t>
            </a:r>
            <a:b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倒装成分位置移，</a:t>
            </a:r>
          </a:p>
          <a:p>
            <a:pPr marL="0" marR="0" lvl="0" indent="0" algn="ctr" eaLnBrk="1" hangingPunct="1"/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被动省略译规律，</a:t>
            </a:r>
            <a:b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</a:br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碰见虚词因句译，</a:t>
            </a:r>
          </a:p>
          <a:p>
            <a:pPr marL="0" marR="0" lvl="0" indent="0" algn="ctr" eaLnBrk="1" hangingPunct="1"/>
            <a:r>
              <a:rPr kumimoji="1" lang="zh-CN" altLang="en-US" sz="4000">
                <a:solidFill>
                  <a:srgbClr val="000000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  <a:ea typeface="华文行楷" pitchFamily="2" charset="-122"/>
              </a:rPr>
              <a:t>领会语气重流利。 </a:t>
            </a:r>
          </a:p>
        </p:txBody>
      </p:sp>
      <p:sp>
        <p:nvSpPr>
          <p:cNvPr id="78851" name="Text Box 3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268538" y="117475"/>
            <a:ext cx="3743325" cy="6477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1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zh-CN" altLang="en-US" sz="4800" b="1">
                <a:solidFill>
                  <a:srgbClr val="FF0000"/>
                </a:solidFill>
                <a:ea typeface="隶书" pitchFamily="49" charset="-122"/>
              </a:rPr>
              <a:t>总  结</a:t>
            </a: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 additive="base">
                                        <p:cTn id="7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850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4" name="Picture 4" descr="图片">
            <a:hlinkClick r:id="rId6"/>
          </p:cNvPr>
          <p:cNvPicPr/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79875" name="WordArt 4"/>
          <p:cNvSpPr>
            <a:spLocks noTextEdit="1"/>
          </p:cNvSpPr>
          <p:nvPr>
            <p:custDataLst>
              <p:tags r:id="rId2"/>
            </p:custDataLst>
          </p:nvPr>
        </p:nvSpPr>
        <p:spPr>
          <a:xfrm>
            <a:off x="1981200" y="914400"/>
            <a:ext cx="5334000" cy="2133600"/>
          </a:xfrm>
          <a:solidFill>
            <a:srgbClr val="00FFFF">
              <a:alpha val="50195"/>
            </a:srgbClr>
          </a:solidFill>
          <a:ln w="12700">
            <a:solidFill>
              <a:srgbClr val="A50021"/>
            </a:solidFill>
            <a:miter lim="800000"/>
          </a:ln>
          <a:effectLst>
            <a:outerShdw dist="45791" dir="2021404" algn="ctr">
              <a:srgbClr val="9999FF"/>
            </a:outerShdw>
          </a:effectLst>
        </p:spPr>
        <p:txBody>
          <a:bodyPr wrap="none" fromWordArt="1">
            <a:prstTxWarp prst="textPlain">
              <a:avLst/>
            </a:prstTxWarp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ctr"/>
            <a:r>
              <a:rPr sz="8000" b="1">
                <a:solidFill>
                  <a:srgbClr val="00FFFF"/>
                </a:solidFill>
                <a:effectLst>
                  <a:outerShdw blurRad="38100" dist="38100" dir="2700000" algn="tl">
                    <a:schemeClr val="bg2"/>
                  </a:outerShdw>
                </a:effectLst>
                <a:latin typeface="华文行楷" pitchFamily="2" charset="-122"/>
              </a:rPr>
              <a:t>小试牛刀</a:t>
            </a:r>
          </a:p>
        </p:txBody>
      </p:sp>
      <p:pic>
        <p:nvPicPr>
          <p:cNvPr id="79876" name="Picture 6" descr="2007712132835898_2"/>
          <p:cNvPicPr/>
          <p:nvPr>
            <p:custDataLst>
              <p:tags r:id="rId3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2514600" y="3124200"/>
            <a:ext cx="3276600" cy="3119438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p:transition>
    <p:random/>
    <p:sndAc>
      <p:stSnd>
        <p:snd r:embed="rId5" name="camera.wav"/>
      </p:stSnd>
    </p:sndAc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/>
          <p:nvPr>
            <p:custDataLst>
              <p:tags r:id="rId1"/>
            </p:custDataLst>
          </p:nvPr>
        </p:nvSpPr>
        <p:spPr>
          <a:xfrm>
            <a:off x="0" y="152400"/>
            <a:ext cx="9144000" cy="222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(2010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年广东高考）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丁丑，俞瑱在居庸关剽掠，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，上①曰：“居庸关山路险峻，北平之襟喉，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……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使贼知固结人心，谨守是关，虽欲取之，岂能即破？</a:t>
            </a:r>
            <a:r>
              <a:rPr lang="zh-CN" altLang="en-US" sz="2800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今天以授予，不可失也。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　　　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【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注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】①</a:t>
            </a:r>
            <a:r>
              <a:rPr lang="zh-CN" altLang="en-US" sz="2400" b="1">
                <a:latin typeface="楷体_GB2312" pitchFamily="49" charset="-122"/>
                <a:ea typeface="楷体_GB2312" pitchFamily="49" charset="-122"/>
              </a:rPr>
              <a:t>上：皇上指朱棣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　</a:t>
            </a:r>
          </a:p>
        </p:txBody>
      </p:sp>
      <p:sp>
        <p:nvSpPr>
          <p:cNvPr id="80899" name="Rectangle 3"/>
          <p:cNvSpPr/>
          <p:nvPr>
            <p:custDataLst>
              <p:tags r:id="rId2"/>
            </p:custDataLst>
          </p:nvPr>
        </p:nvSpPr>
        <p:spPr>
          <a:xfrm>
            <a:off x="0" y="2725738"/>
            <a:ext cx="9144000" cy="22272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对划线句子翻译最准确的一项是：  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(    )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A.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今天授予你，不可以错失。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B.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现在上天把（居庸关）授给我们，不可以（再）丢失。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C.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现在上天授予我们（居庸关），不可以（再）失去。</a:t>
            </a:r>
          </a:p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0900" name="Rectangle 4"/>
          <p:cNvSpPr/>
          <p:nvPr>
            <p:custDataLst>
              <p:tags r:id="rId3"/>
            </p:custDataLst>
          </p:nvPr>
        </p:nvSpPr>
        <p:spPr>
          <a:xfrm>
            <a:off x="304800" y="4800600"/>
            <a:ext cx="8534400" cy="14049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</a:ln>
        </p:spPr>
        <p:txBody>
          <a:bodyPr anchor="ctr" anchorCtr="0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800">
                <a:latin typeface="Arial" pitchFamily="34" charset="0"/>
                <a:ea typeface="宋体" pitchFamily="2" charset="-122"/>
              </a:rPr>
              <a:t> 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得分点</a:t>
            </a:r>
            <a:r>
              <a:rPr lang="en-US" altLang="zh-CN" sz="2800" b="1">
                <a:latin typeface="黑体" pitchFamily="49" charset="-122"/>
                <a:ea typeface="黑体" pitchFamily="49" charset="-122"/>
              </a:rPr>
              <a:t>:“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今”“天”“授”“予”，有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古今异义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意识，单音节词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替换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为双音节词；落实“以”字，就能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补出省略</a:t>
            </a:r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成分，从而得到“句意”分。 </a:t>
            </a:r>
          </a:p>
        </p:txBody>
      </p:sp>
      <p:sp>
        <p:nvSpPr>
          <p:cNvPr id="80901" name="Rectangle 8"/>
          <p:cNvSpPr/>
          <p:nvPr>
            <p:custDataLst>
              <p:tags r:id="rId4"/>
            </p:custDataLst>
          </p:nvPr>
        </p:nvSpPr>
        <p:spPr>
          <a:xfrm>
            <a:off x="6172200" y="2746375"/>
            <a:ext cx="444500" cy="523875"/>
          </a:xfrm>
          <a:prstGeom prst="rect">
            <a:avLst/>
          </a:prstGeom>
          <a:noFill/>
          <a:ln>
            <a:noFill/>
            <a:miter lim="800000"/>
          </a:ln>
          <a:effectLst>
            <a:prstShdw prst="shdw11">
              <a:schemeClr val="bg2">
                <a:alpha val="50000"/>
              </a:schemeClr>
            </a:prstShdw>
          </a:effectLst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latin typeface="Arial" pitchFamily="34" charset="0"/>
                <a:ea typeface="宋体" pitchFamily="2" charset="-122"/>
              </a:rPr>
              <a:t>B</a:t>
            </a:r>
            <a:endParaRPr lang="zh-CN" altLang="en-US" sz="28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0902" name="Text Box 4"/>
          <p:cNvSpPr/>
          <p:nvPr>
            <p:custDataLst>
              <p:tags r:id="rId5"/>
            </p:custDataLst>
          </p:nvPr>
        </p:nvSpPr>
        <p:spPr>
          <a:xfrm>
            <a:off x="3271838" y="-228600"/>
            <a:ext cx="5795962" cy="10064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>
                <a:solidFill>
                  <a:srgbClr val="FF0000"/>
                </a:solidFill>
                <a:latin typeface="Arial" pitchFamily="34" charset="0"/>
                <a:ea typeface="隶书" pitchFamily="49" charset="-122"/>
              </a:rPr>
              <a:t>高考近距离接触</a:t>
            </a:r>
          </a:p>
        </p:txBody>
      </p:sp>
    </p:spTree>
  </p:cSld>
  <p:clrMapOvr>
    <a:masterClrMapping/>
  </p:clrMapOvr>
  <p:transition>
    <p:random/>
    <p:sndAc>
      <p:stSnd>
        <p:snd r:embed="rId7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0" grpId="0" animBg="1"/>
      <p:bldP spid="80901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/>
          <p:nvPr>
            <p:custDataLst>
              <p:tags r:id="rId1"/>
            </p:custDataLst>
          </p:nvPr>
        </p:nvSpPr>
        <p:spPr>
          <a:xfrm>
            <a:off x="152400" y="1066800"/>
            <a:ext cx="8991600" cy="243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None/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阴兴字君陵，光烈皇后同母弟也。建武二年，为黄门侍郎，守期门仆射，典将武骑，从征伐，平定郡国。兴每从出入，常操持小盖，障翳风雨，躬（</a:t>
            </a:r>
            <a:r>
              <a:rPr lang="zh-CN" altLang="en-US" b="1">
                <a:latin typeface="Arial" pitchFamily="34" charset="0"/>
                <a:ea typeface="黑体" pitchFamily="49" charset="-122"/>
              </a:rPr>
              <a:t>通“肱”，手臂）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履涂泥，率先期门。</a:t>
            </a:r>
            <a:r>
              <a:rPr lang="zh-CN" altLang="en-US" b="1" u="sng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光武所幸之处，辄先入清宫，甚见亲信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81923" name="Text Box 2">
            <a:hlinkClick r:id="rId12" action="ppaction://hlinksldjump"/>
          </p:cNvPr>
          <p:cNvSpPr/>
          <p:nvPr>
            <p:custDataLst>
              <p:tags r:id="rId2"/>
            </p:custDataLst>
          </p:nvPr>
        </p:nvSpPr>
        <p:spPr>
          <a:xfrm>
            <a:off x="0" y="0"/>
            <a:ext cx="89154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2012</a:t>
            </a:r>
            <a:r>
              <a:rPr kumimoji="1"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山东高考）请将划横线的句子翻译成现代汉语。（</a:t>
            </a:r>
            <a:r>
              <a:rPr kumimoji="1"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kumimoji="1"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  <p:sp>
        <p:nvSpPr>
          <p:cNvPr id="81924" name="Rectangle 3"/>
          <p:cNvSpPr/>
          <p:nvPr>
            <p:custDataLst>
              <p:tags r:id="rId3"/>
            </p:custDataLst>
          </p:nvPr>
        </p:nvSpPr>
        <p:spPr>
          <a:xfrm>
            <a:off x="152400" y="1066800"/>
            <a:ext cx="8991600" cy="243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buNone/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阴兴字君陵，光烈皇后同母弟也。建武二年，为黄门侍郎，守期门仆射，典将武骑，从征伐，平定郡国。兴每从出入，常操持小盖，障翳风雨，躬（</a:t>
            </a:r>
            <a:r>
              <a:rPr lang="zh-CN" altLang="en-US" b="1">
                <a:latin typeface="Arial" pitchFamily="34" charset="0"/>
                <a:ea typeface="黑体" pitchFamily="49" charset="-122"/>
              </a:rPr>
              <a:t>通“肱”，手臂）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履涂泥，率先期门。</a:t>
            </a:r>
            <a:r>
              <a:rPr lang="zh-CN" altLang="en-US" b="1" u="sng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光武所幸之处，辄先入清宫，甚见亲信</a:t>
            </a:r>
            <a:r>
              <a:rPr lang="zh-CN" altLang="en-US" b="1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81925" name="Text Box 4"/>
          <p:cNvSpPr/>
          <p:nvPr>
            <p:custDataLst>
              <p:tags r:id="rId4"/>
            </p:custDataLst>
          </p:nvPr>
        </p:nvSpPr>
        <p:spPr>
          <a:xfrm>
            <a:off x="0" y="3505200"/>
            <a:ext cx="9144000" cy="265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参考译文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】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en-US" altLang="zh-CN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光武帝亲临的地方，（阴兴）总是 事先进入清查宫室，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     很     受     亲近   信任。</a:t>
            </a:r>
          </a:p>
        </p:txBody>
      </p:sp>
      <p:sp>
        <p:nvSpPr>
          <p:cNvPr id="81926" name="Text Box 5"/>
          <p:cNvSpPr/>
          <p:nvPr>
            <p:custDataLst>
              <p:tags r:id="rId5"/>
            </p:custDataLst>
          </p:nvPr>
        </p:nvSpPr>
        <p:spPr>
          <a:xfrm>
            <a:off x="0" y="4800600"/>
            <a:ext cx="914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（留）（换）（换）    （补） （换）（换、换、换、换）</a:t>
            </a:r>
            <a:endParaRPr kumimoji="1" lang="zh-CN" altLang="en-US" sz="1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27" name="Text Box 6"/>
          <p:cNvSpPr/>
          <p:nvPr>
            <p:custDataLst>
              <p:tags r:id="rId6"/>
            </p:custDataLst>
          </p:nvPr>
        </p:nvSpPr>
        <p:spPr>
          <a:xfrm>
            <a:off x="76200" y="6096000"/>
            <a:ext cx="73914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（换）（换） （换）（换）</a:t>
            </a:r>
            <a:endParaRPr kumimoji="1" lang="zh-CN" altLang="en-US" sz="1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1928" name="Rectangle 7"/>
          <p:cNvSpPr/>
          <p:nvPr>
            <p:custDataLst>
              <p:tags r:id="rId7"/>
            </p:custDataLst>
          </p:nvPr>
        </p:nvSpPr>
        <p:spPr>
          <a:xfrm>
            <a:off x="1752600" y="3048000"/>
            <a:ext cx="457200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29" name="Rectangle 8"/>
          <p:cNvSpPr/>
          <p:nvPr>
            <p:custDataLst>
              <p:tags r:id="rId8"/>
            </p:custDataLst>
          </p:nvPr>
        </p:nvSpPr>
        <p:spPr>
          <a:xfrm>
            <a:off x="3429000" y="3048000"/>
            <a:ext cx="457200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1930" name="Rectangle 9"/>
          <p:cNvSpPr/>
          <p:nvPr>
            <p:custDataLst>
              <p:tags r:id="rId9"/>
            </p:custDataLst>
          </p:nvPr>
        </p:nvSpPr>
        <p:spPr>
          <a:xfrm>
            <a:off x="6324600" y="3048000"/>
            <a:ext cx="381000" cy="4572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3" dur="500"/>
                                        <p:tgtEl>
                                          <p:spTgt spid="819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9" dur="500"/>
                                        <p:tgtEl>
                                          <p:spTgt spid="819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5" dur="500"/>
                                        <p:tgtEl>
                                          <p:spTgt spid="81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9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5" grpId="0"/>
      <p:bldP spid="81926" grpId="1"/>
      <p:bldP spid="81927" grpId="2"/>
      <p:bldP spid="81928" grpId="3" animBg="1"/>
      <p:bldP spid="81929" grpId="4" animBg="1"/>
      <p:bldP spid="81930" grpId="5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/>
          <p:nvPr>
            <p:custDataLst>
              <p:tags r:id="rId1"/>
            </p:custDataLst>
          </p:nvPr>
        </p:nvSpPr>
        <p:spPr>
          <a:xfrm>
            <a:off x="152400" y="1295400"/>
            <a:ext cx="87630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        命题人常选择那些含有</a:t>
            </a:r>
            <a:r>
              <a:rPr kumimoji="1" lang="zh-CN" altLang="en-US" sz="2800" b="1" u="sng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关键词语、特殊句式</a:t>
            </a: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的句子来让考生翻译，同时也将其列为阅卷的采分点。</a:t>
            </a:r>
          </a:p>
        </p:txBody>
      </p:sp>
      <p:sp>
        <p:nvSpPr>
          <p:cNvPr id="27651" name="AutoShape 3" descr="诚"/>
          <p:cNvSpPr/>
          <p:nvPr>
            <p:custDataLst>
              <p:tags r:id="rId2"/>
            </p:custDataLst>
          </p:nvPr>
        </p:nvSpPr>
        <p:spPr>
          <a:xfrm rot="21540000">
            <a:off x="762000" y="1588"/>
            <a:ext cx="3048000" cy="1217612"/>
          </a:xfrm>
          <a:prstGeom prst="horizontalScroll">
            <a:avLst>
              <a:gd name="adj" fmla="val 16458"/>
            </a:avLst>
          </a:prstGeom>
          <a:blipFill rotWithShape="0">
            <a:blip r:embed="rId12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一种意识</a:t>
            </a:r>
          </a:p>
        </p:txBody>
      </p:sp>
      <p:sp>
        <p:nvSpPr>
          <p:cNvPr id="27652" name="Text Box 4"/>
          <p:cNvSpPr/>
          <p:nvPr>
            <p:custDataLst>
              <p:tags r:id="rId3"/>
            </p:custDataLst>
          </p:nvPr>
        </p:nvSpPr>
        <p:spPr bwMode="auto">
          <a:xfrm>
            <a:off x="4800600" y="228600"/>
            <a:ext cx="3276600" cy="70802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4000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踩点得分意识</a:t>
            </a:r>
          </a:p>
        </p:txBody>
      </p:sp>
      <p:cxnSp>
        <p:nvCxnSpPr>
          <p:cNvPr id="27653" name="直接连接符 12"/>
          <p:cNvCxnSpPr/>
          <p:nvPr>
            <p:custDataLst>
              <p:tags r:id="rId4"/>
            </p:custDataLst>
          </p:nvPr>
        </p:nvCxnSpPr>
        <p:spPr>
          <a:xfrm>
            <a:off x="4038600" y="609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</a:ln>
          <a:effectLst>
            <a:outerShdw blurRad="63500" dist="25400" dir="14699927" algn="t">
              <a:srgbClr val="000000">
                <a:alpha val="50000"/>
              </a:srgbClr>
            </a:outerShdw>
          </a:effectLst>
        </p:spPr>
      </p:cxnSp>
      <p:sp>
        <p:nvSpPr>
          <p:cNvPr id="27654" name="Rectangle 2"/>
          <p:cNvSpPr/>
          <p:nvPr>
            <p:custDataLst>
              <p:tags r:id="rId5"/>
            </p:custDataLst>
          </p:nvPr>
        </p:nvSpPr>
        <p:spPr>
          <a:xfrm>
            <a:off x="0" y="1981200"/>
            <a:ext cx="8991600" cy="1143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>
              <a:spcBef>
                <a:spcPct val="0"/>
              </a:spcBef>
              <a:buNone/>
            </a:pPr>
            <a:r>
              <a:rPr lang="zh-CN" altLang="en-US" sz="4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思路：抓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关键词句</a:t>
            </a:r>
            <a:r>
              <a:rPr lang="zh-CN" altLang="en-US" sz="4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，洞悉</a:t>
            </a:r>
            <a:r>
              <a:rPr lang="zh-CN" altLang="en-US" sz="4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得分点</a:t>
            </a:r>
          </a:p>
        </p:txBody>
      </p:sp>
      <p:sp>
        <p:nvSpPr>
          <p:cNvPr id="27655" name="AutoShape 4"/>
          <p:cNvSpPr/>
          <p:nvPr>
            <p:custDataLst>
              <p:tags r:id="rId6"/>
            </p:custDataLst>
          </p:nvPr>
        </p:nvSpPr>
        <p:spPr>
          <a:xfrm>
            <a:off x="5410200" y="3733800"/>
            <a:ext cx="3124200" cy="2438400"/>
          </a:xfrm>
          <a:prstGeom prst="wedgeRoundRectCallout">
            <a:avLst>
              <a:gd name="adj1" fmla="val 28301"/>
              <a:gd name="adj2" fmla="val -86199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要有踩点得分的意识，洞悉命题者想考你什么</a:t>
            </a:r>
          </a:p>
        </p:txBody>
      </p:sp>
      <p:sp>
        <p:nvSpPr>
          <p:cNvPr id="27656" name="AutoShape 5"/>
          <p:cNvSpPr/>
          <p:nvPr>
            <p:custDataLst>
              <p:tags r:id="rId7"/>
            </p:custDataLst>
          </p:nvPr>
        </p:nvSpPr>
        <p:spPr>
          <a:xfrm>
            <a:off x="304800" y="3886200"/>
            <a:ext cx="4267200" cy="1524000"/>
          </a:xfrm>
          <a:prstGeom prst="wedgeRoundRectCallout">
            <a:avLst>
              <a:gd name="adj1" fmla="val 28347"/>
              <a:gd name="adj2" fmla="val -116565"/>
              <a:gd name="adj3" fmla="val 16667"/>
            </a:avLst>
          </a:prstGeom>
          <a:noFill/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3600" b="1">
                <a:latin typeface="宋体" pitchFamily="2" charset="-122"/>
                <a:ea typeface="宋体" pitchFamily="2" charset="-122"/>
              </a:rPr>
              <a:t>找出关键词语，特殊句式，准确翻译</a:t>
            </a:r>
          </a:p>
        </p:txBody>
      </p:sp>
      <p:sp>
        <p:nvSpPr>
          <p:cNvPr id="27657" name="AutoShape 6"/>
          <p:cNvSpPr/>
          <p:nvPr>
            <p:custDataLst>
              <p:tags r:id="rId8"/>
            </p:custDataLst>
          </p:nvPr>
        </p:nvSpPr>
        <p:spPr>
          <a:xfrm>
            <a:off x="533400" y="5562600"/>
            <a:ext cx="3886200" cy="1143000"/>
          </a:xfrm>
          <a:prstGeom prst="wedgeRoundRectCallout">
            <a:avLst>
              <a:gd name="adj1" fmla="val -34926"/>
              <a:gd name="adj2" fmla="val 39861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关键词句不落实，</a:t>
            </a: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00FF"/>
                </a:solidFill>
                <a:latin typeface="黑体" pitchFamily="49" charset="-122"/>
                <a:ea typeface="黑体" pitchFamily="49" charset="-122"/>
              </a:rPr>
              <a:t>就会徒劳无功</a:t>
            </a:r>
          </a:p>
        </p:txBody>
      </p:sp>
    </p:spTree>
  </p:cSld>
  <p:clrMapOvr>
    <a:masterClrMapping/>
  </p:clrMapOvr>
  <p:transition>
    <p:random/>
    <p:sndAc>
      <p:stSnd>
        <p:snd r:embed="rId11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6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2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4" grpId="0"/>
      <p:bldP spid="27655" grpId="1" animBg="1"/>
      <p:bldP spid="27656" grpId="2" animBg="1"/>
      <p:bldP spid="27657" grpId="3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ext Box 2">
            <a:hlinkClick r:id="rId9" action="ppaction://hlinksldjump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8915400" cy="1066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（</a:t>
            </a:r>
            <a:r>
              <a:rPr kumimoji="1"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2013</a:t>
            </a:r>
            <a:r>
              <a:rPr kumimoji="1"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湖南高考）请将划横线的句子翻译成现代汉语。（</a:t>
            </a:r>
            <a:r>
              <a:rPr kumimoji="1"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kumimoji="1"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  <p:sp>
        <p:nvSpPr>
          <p:cNvPr id="82947" name="Rectangle 3"/>
          <p:cNvSpPr/>
          <p:nvPr>
            <p:custDataLst>
              <p:tags r:id="rId2"/>
            </p:custDataLst>
          </p:nvPr>
        </p:nvSpPr>
        <p:spPr>
          <a:xfrm>
            <a:off x="0" y="1143000"/>
            <a:ext cx="9144000" cy="24384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buNone/>
            </a:pPr>
            <a:r>
              <a:rPr lang="en-US" altLang="zh-CN" b="1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刘备屯于樊城。是时曹公方定河北，亮知荆州次当受敌，而刘表性缓，不晓军事。亮乃北行见备，</a:t>
            </a:r>
            <a:r>
              <a:rPr lang="zh-CN" altLang="en-US" b="1" u="sng">
                <a:latin typeface="黑体" pitchFamily="49" charset="-122"/>
                <a:ea typeface="黑体" pitchFamily="49" charset="-122"/>
              </a:rPr>
              <a:t>备与亮非旧，又以其年少，以诸生待之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。坐集既毕，众宾皆去，而亮独留，备亦不问其所欲言。 </a:t>
            </a:r>
          </a:p>
        </p:txBody>
      </p:sp>
      <p:sp>
        <p:nvSpPr>
          <p:cNvPr id="82948" name="Text Box 4"/>
          <p:cNvSpPr/>
          <p:nvPr>
            <p:custDataLst>
              <p:tags r:id="rId3"/>
            </p:custDataLst>
          </p:nvPr>
        </p:nvSpPr>
        <p:spPr>
          <a:xfrm>
            <a:off x="76200" y="3657600"/>
            <a:ext cx="9144000" cy="222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参考译文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】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刘备与诸葛亮不是旧交，又      因为   诸葛亮    年纪轻，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（刘备）把     他    当作一般书生      看待。</a:t>
            </a:r>
          </a:p>
        </p:txBody>
      </p:sp>
      <p:sp>
        <p:nvSpPr>
          <p:cNvPr id="82949" name="Text Box 5"/>
          <p:cNvSpPr/>
          <p:nvPr>
            <p:custDataLst>
              <p:tags r:id="rId4"/>
            </p:custDataLst>
          </p:nvPr>
        </p:nvSpPr>
        <p:spPr>
          <a:xfrm>
            <a:off x="76200" y="4495800"/>
            <a:ext cx="914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kumimoji="1"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（留）   （换）（换）（留）（换）  （补）    （换）</a:t>
            </a:r>
            <a:endParaRPr kumimoji="1" lang="zh-CN" altLang="en-US" sz="1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950" name="Text Box 6"/>
          <p:cNvSpPr/>
          <p:nvPr>
            <p:custDataLst>
              <p:tags r:id="rId5"/>
            </p:custDataLst>
          </p:nvPr>
        </p:nvSpPr>
        <p:spPr>
          <a:xfrm>
            <a:off x="76200" y="5715000"/>
            <a:ext cx="914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en-US" altLang="zh-CN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4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（补）（换）（补）（换） （换）     （换）</a:t>
            </a:r>
            <a:endParaRPr kumimoji="1" lang="zh-CN" altLang="en-US" sz="180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2951" name="Text Box 4"/>
          <p:cNvSpPr/>
          <p:nvPr>
            <p:custDataLst>
              <p:tags r:id="rId6"/>
            </p:custDataLst>
          </p:nvPr>
        </p:nvSpPr>
        <p:spPr>
          <a:xfrm>
            <a:off x="76200" y="3657600"/>
            <a:ext cx="9144000" cy="2227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【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参考译文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】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刘备与诸葛亮不是旧交，又      因为   诸葛亮    年纪轻，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lang="zh-CN" altLang="en-US" sz="2800" b="1">
              <a:solidFill>
                <a:srgbClr val="0000FF"/>
              </a:solidFill>
              <a:latin typeface="Arial" pitchFamily="34" charset="0"/>
              <a:ea typeface="黑体" pitchFamily="49" charset="-122"/>
            </a:endParaRP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黑体" pitchFamily="49" charset="-122"/>
              </a:rPr>
              <a:t>（刘备）把     他    当作一般书生      看待。</a:t>
            </a:r>
          </a:p>
        </p:txBody>
      </p:sp>
    </p:spTree>
  </p:cSld>
  <p:clrMapOvr>
    <a:masterClrMapping/>
  </p:clrMapOvr>
  <p:transition>
    <p:random/>
    <p:sndAc>
      <p:stSnd>
        <p:snd r:embed="rId8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82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0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3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-36512" y="990600"/>
            <a:ext cx="8893175" cy="4114800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eaLnBrk="1" hangingPunct="1">
              <a:lnSpc>
                <a:spcPct val="90000"/>
              </a:lnSpc>
              <a:buNone/>
            </a:pPr>
            <a:r>
              <a:rPr lang="zh-CN" altLang="en-US" b="1">
                <a:solidFill>
                  <a:srgbClr val="080808"/>
                </a:solidFill>
                <a:latin typeface="黑体" pitchFamily="49" charset="-122"/>
                <a:ea typeface="黑体" pitchFamily="49" charset="-122"/>
              </a:rPr>
              <a:t>  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读读下面文段，翻译画横线的句子，指出用了“六字法”的哪些方法。</a:t>
            </a: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b="1">
                <a:latin typeface="黑体" pitchFamily="49" charset="-122"/>
                <a:ea typeface="黑体" pitchFamily="49" charset="-122"/>
              </a:rPr>
            </a:br>
            <a:r>
              <a:rPr lang="zh-CN" altLang="en-US" b="1">
                <a:latin typeface="黑体" pitchFamily="49" charset="-122"/>
                <a:ea typeface="黑体" pitchFamily="49" charset="-122"/>
              </a:rPr>
              <a:t>     </a:t>
            </a:r>
            <a:r>
              <a:rPr lang="zh-CN" altLang="en-US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太祖马鞍在库，而为鼠所啮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。库吏惧必死，议欲面缚首罪，犹惧不免。冲谓曰：“待三日中，然后自归。” 冲于是以刀穿单衣，如鼠啮者，谬为失意，貌有愁色。太祖问之，冲对曰：“世俗以为鼠啮衣者，其主不祥。</a:t>
            </a:r>
            <a:r>
              <a:rPr lang="zh-CN" altLang="en-US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今单衣见啮，是以忧戚。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太祖曰：“此妄言耳，无所苦也。”俄而库吏以啮鞍闻，太祖笑曰：</a:t>
            </a:r>
            <a:r>
              <a:rPr lang="zh-CN" altLang="en-US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“儿衣在侧，尚啮，况鞍县柱乎？”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一无所问。</a:t>
            </a:r>
          </a:p>
          <a:p>
            <a:pPr marL="342900" marR="0" lvl="0" indent="-342900" eaLnBrk="1" hangingPunct="1">
              <a:lnSpc>
                <a:spcPct val="90000"/>
              </a:lnSpc>
            </a:pPr>
            <a:endParaRPr lang="zh-CN" altLang="en-US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3971" name="Text Box 10"/>
          <p:cNvSpPr/>
          <p:nvPr>
            <p:custDataLst>
              <p:tags r:id="rId2"/>
            </p:custDataLst>
          </p:nvPr>
        </p:nvSpPr>
        <p:spPr>
          <a:xfrm>
            <a:off x="0" y="0"/>
            <a:ext cx="2195513" cy="771525"/>
          </a:xfrm>
          <a:prstGeom prst="rect">
            <a:avLst/>
          </a:prstGeom>
          <a:solidFill>
            <a:srgbClr val="CC99FF">
              <a:alpha val="50195"/>
            </a:srgbClr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chemeClr val="tx2"/>
                </a:solidFill>
                <a:latin typeface="Tahoma" pitchFamily="34" charset="0"/>
                <a:ea typeface="隶书" pitchFamily="49" charset="-122"/>
              </a:rPr>
              <a:t>练一练</a:t>
            </a: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611188" y="188912"/>
            <a:ext cx="8066088" cy="41148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 eaLnBrk="1" hangingPunct="1">
              <a:lnSpc>
                <a:spcPct val="80000"/>
              </a:lnSpc>
              <a:buNone/>
            </a:pPr>
            <a:endParaRPr lang="en-US" altLang="zh-CN" sz="2800" b="1">
              <a:ea typeface="宋体" pitchFamily="2" charset="-122"/>
            </a:endParaRPr>
          </a:p>
          <a:p>
            <a:pPr lvl="0" eaLnBrk="1" hangingPunct="1">
              <a:lnSpc>
                <a:spcPct val="80000"/>
              </a:lnSpc>
              <a:buNone/>
            </a:pPr>
            <a:r>
              <a:rPr lang="en-US" altLang="zh-CN" sz="2800" b="1">
                <a:ea typeface="宋体" pitchFamily="2" charset="-122"/>
              </a:rPr>
              <a:t>            </a:t>
            </a:r>
            <a:r>
              <a:rPr lang="zh-CN" altLang="en-US" sz="2800" b="1">
                <a:ea typeface="宋体" pitchFamily="2" charset="-122"/>
              </a:rPr>
              <a:t>　　</a:t>
            </a:r>
          </a:p>
        </p:txBody>
      </p:sp>
      <p:sp>
        <p:nvSpPr>
          <p:cNvPr id="84995" name="Text Box 4"/>
          <p:cNvSpPr/>
          <p:nvPr>
            <p:custDataLst>
              <p:tags r:id="rId2"/>
            </p:custDataLst>
          </p:nvPr>
        </p:nvSpPr>
        <p:spPr>
          <a:xfrm>
            <a:off x="831850" y="1166812"/>
            <a:ext cx="81375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太祖 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马鞍     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在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库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，  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而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为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鼠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所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啮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。</a:t>
            </a:r>
          </a:p>
        </p:txBody>
      </p:sp>
      <p:sp>
        <p:nvSpPr>
          <p:cNvPr id="84996" name="Text Box 5"/>
          <p:cNvSpPr/>
          <p:nvPr>
            <p:custDataLst>
              <p:tags r:id="rId3"/>
            </p:custDataLst>
          </p:nvPr>
        </p:nvSpPr>
        <p:spPr>
          <a:xfrm>
            <a:off x="255588" y="2822575"/>
            <a:ext cx="8496300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今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单衣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见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     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啮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，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是以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    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忧戚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。</a:t>
            </a:r>
          </a:p>
        </p:txBody>
      </p:sp>
      <p:sp>
        <p:nvSpPr>
          <p:cNvPr id="84997" name="Text Box 6"/>
          <p:cNvSpPr/>
          <p:nvPr>
            <p:custDataLst>
              <p:tags r:id="rId4"/>
            </p:custDataLst>
          </p:nvPr>
        </p:nvSpPr>
        <p:spPr>
          <a:xfrm>
            <a:off x="1120775" y="4767262"/>
            <a:ext cx="7056438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  况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鞍    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县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</a:t>
            </a:r>
            <a:r>
              <a:rPr kumimoji="1" lang="zh-CN" altLang="en-US" sz="2800" b="1">
                <a:solidFill>
                  <a:schemeClr val="hlink"/>
                </a:solidFill>
                <a:latin typeface="方正姚体" pitchFamily="2" charset="-122"/>
                <a:ea typeface="方正姚体" pitchFamily="2" charset="-122"/>
              </a:rPr>
              <a:t>（于）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柱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          </a:t>
            </a:r>
            <a:r>
              <a:rPr kumimoji="1" lang="zh-CN" altLang="en-US" sz="2800" b="1" u="sng">
                <a:latin typeface="方正姚体" pitchFamily="2" charset="-122"/>
                <a:ea typeface="方正姚体" pitchFamily="2" charset="-122"/>
              </a:rPr>
              <a:t>乎</a:t>
            </a:r>
            <a:r>
              <a:rPr kumimoji="1" lang="zh-CN" altLang="en-US" sz="2800" b="1">
                <a:latin typeface="方正姚体" pitchFamily="2" charset="-122"/>
                <a:ea typeface="方正姚体" pitchFamily="2" charset="-122"/>
              </a:rPr>
              <a:t>？</a:t>
            </a:r>
          </a:p>
        </p:txBody>
      </p:sp>
      <p:sp>
        <p:nvSpPr>
          <p:cNvPr id="84998" name="Text Box 7"/>
          <p:cNvSpPr/>
          <p:nvPr>
            <p:custDataLst>
              <p:tags r:id="rId5"/>
            </p:custDataLst>
          </p:nvPr>
        </p:nvSpPr>
        <p:spPr>
          <a:xfrm>
            <a:off x="687388" y="1685925"/>
            <a:ext cx="7777162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chemeClr val="accent2"/>
                </a:solidFill>
                <a:latin typeface="方正姚体" pitchFamily="2" charset="-122"/>
                <a:ea typeface="方正姚体" pitchFamily="2" charset="-122"/>
              </a:rPr>
              <a:t>太祖（的）马鞍放在仓库里，但是被老鼠咬破了。</a:t>
            </a:r>
          </a:p>
        </p:txBody>
      </p:sp>
      <p:sp>
        <p:nvSpPr>
          <p:cNvPr id="84999" name="Text Box 8"/>
          <p:cNvSpPr/>
          <p:nvPr>
            <p:custDataLst>
              <p:tags r:id="rId6"/>
            </p:custDataLst>
          </p:nvPr>
        </p:nvSpPr>
        <p:spPr>
          <a:xfrm>
            <a:off x="76200" y="3470275"/>
            <a:ext cx="914400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chemeClr val="accent2"/>
                </a:solidFill>
                <a:latin typeface="方正姚体" pitchFamily="2" charset="-122"/>
                <a:ea typeface="方正姚体" pitchFamily="2" charset="-122"/>
              </a:rPr>
              <a:t>现在  单衣  被（老鼠）咬破了，因此（我感到）很忧愁。</a:t>
            </a:r>
          </a:p>
        </p:txBody>
      </p:sp>
      <p:sp>
        <p:nvSpPr>
          <p:cNvPr id="85000" name="Text Box 9"/>
          <p:cNvSpPr/>
          <p:nvPr>
            <p:custDataLst>
              <p:tags r:id="rId7"/>
            </p:custDataLst>
          </p:nvPr>
        </p:nvSpPr>
        <p:spPr>
          <a:xfrm>
            <a:off x="723900" y="5343525"/>
            <a:ext cx="7669213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chemeClr val="accent2"/>
                </a:solidFill>
                <a:latin typeface="方正姚体" pitchFamily="2" charset="-122"/>
                <a:ea typeface="方正姚体" pitchFamily="2" charset="-122"/>
              </a:rPr>
              <a:t>     更何况  马鞍   悬挂    在        柱子上 呢？ </a:t>
            </a:r>
          </a:p>
        </p:txBody>
      </p:sp>
      <p:sp>
        <p:nvSpPr>
          <p:cNvPr id="85001" name="Text Box 10"/>
          <p:cNvSpPr/>
          <p:nvPr>
            <p:custDataLst>
              <p:tags r:id="rId8"/>
            </p:custDataLst>
          </p:nvPr>
        </p:nvSpPr>
        <p:spPr>
          <a:xfrm>
            <a:off x="687388" y="2274888"/>
            <a:ext cx="8137525" cy="519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chemeClr val="hlink"/>
                </a:solidFill>
                <a:latin typeface="方正姚体" pitchFamily="2" charset="-122"/>
                <a:ea typeface="方正姚体" pitchFamily="2" charset="-122"/>
              </a:rPr>
              <a:t>（留）（留）       （换）     （换）           （换）</a:t>
            </a:r>
          </a:p>
        </p:txBody>
      </p:sp>
      <p:sp>
        <p:nvSpPr>
          <p:cNvPr id="85002" name="Text Box 11"/>
          <p:cNvSpPr/>
          <p:nvPr>
            <p:custDataLst>
              <p:tags r:id="rId9"/>
            </p:custDataLst>
          </p:nvPr>
        </p:nvSpPr>
        <p:spPr>
          <a:xfrm>
            <a:off x="76200" y="4181475"/>
            <a:ext cx="91440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chemeClr val="hlink"/>
                </a:solidFill>
                <a:latin typeface="方正姚体" pitchFamily="2" charset="-122"/>
                <a:ea typeface="方正姚体" pitchFamily="2" charset="-122"/>
              </a:rPr>
              <a:t>（换）（留）      （补）   （换）    （调）    （补）       （换）</a:t>
            </a:r>
            <a:endParaRPr kumimoji="1" lang="zh-CN" altLang="en-US" sz="2800" b="1">
              <a:solidFill>
                <a:schemeClr val="hlink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5003" name="Text Box 12"/>
          <p:cNvSpPr/>
          <p:nvPr>
            <p:custDataLst>
              <p:tags r:id="rId10"/>
            </p:custDataLst>
          </p:nvPr>
        </p:nvSpPr>
        <p:spPr>
          <a:xfrm>
            <a:off x="1119188" y="5862638"/>
            <a:ext cx="6975475" cy="4619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400" b="1">
                <a:solidFill>
                  <a:schemeClr val="hlink"/>
                </a:solidFill>
                <a:latin typeface="方正姚体" pitchFamily="2" charset="-122"/>
                <a:ea typeface="方正姚体" pitchFamily="2" charset="-122"/>
              </a:rPr>
              <a:t>（换）  （留）  （换）（补）   （换）      （换）</a:t>
            </a:r>
            <a:endParaRPr kumimoji="1" lang="zh-CN" altLang="en-US" sz="2800" b="1">
              <a:solidFill>
                <a:schemeClr val="hlink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85004" name="Text Box 13"/>
          <p:cNvSpPr/>
          <p:nvPr>
            <p:custDataLst>
              <p:tags r:id="rId11"/>
            </p:custDataLst>
          </p:nvPr>
        </p:nvSpPr>
        <p:spPr>
          <a:xfrm>
            <a:off x="0" y="0"/>
            <a:ext cx="2268538" cy="771525"/>
          </a:xfrm>
          <a:prstGeom prst="rect">
            <a:avLst/>
          </a:prstGeom>
          <a:solidFill>
            <a:srgbClr val="CC99FF">
              <a:alpha val="50195"/>
            </a:srgbClr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chemeClr val="tx2"/>
                </a:solidFill>
                <a:latin typeface="Tahoma" pitchFamily="34" charset="0"/>
                <a:ea typeface="隶书" pitchFamily="49" charset="-122"/>
              </a:rPr>
              <a:t>练一练</a:t>
            </a:r>
          </a:p>
        </p:txBody>
      </p:sp>
      <p:sp>
        <p:nvSpPr>
          <p:cNvPr id="85005" name="Rectangle 14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1136650" y="-304800"/>
            <a:ext cx="8540750" cy="1143000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b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marL="0" marR="0" lvl="0" indent="0" eaLnBrk="1" hangingPunct="1"/>
            <a:r>
              <a:rPr lang="zh-CN" altLang="en-US" b="1"/>
              <a:t>文言文翻译的“六字法” </a:t>
            </a:r>
          </a:p>
        </p:txBody>
      </p:sp>
    </p:spTree>
  </p:cSld>
  <p:clrMapOvr>
    <a:masterClrMapping/>
  </p:clrMapOvr>
  <p:transition>
    <p:random/>
    <p:sndAc>
      <p:stSnd>
        <p:snd r:embed="rId1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7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20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 additive="base">
                                        <p:cTn id="33" dur="500"/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8" grpId="0"/>
      <p:bldP spid="84999" grpId="1"/>
      <p:bldP spid="85000" grpId="2"/>
      <p:bldP spid="85001" grpId="3"/>
      <p:bldP spid="85002" grpId="4"/>
      <p:bldP spid="85003" grpId="5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3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304800" y="1295400"/>
            <a:ext cx="9144000" cy="4114800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just" eaLnBrk="1" hangingPunct="1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①</a:t>
            </a:r>
            <a:r>
              <a:rPr lang="zh-CN" altLang="en-US" b="1" u="sng">
                <a:latin typeface="黑体" pitchFamily="49" charset="-122"/>
                <a:ea typeface="黑体" pitchFamily="49" charset="-122"/>
              </a:rPr>
              <a:t>太祖马鞍在库，而为鼠所啮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（2分）</a:t>
            </a:r>
          </a:p>
          <a:p>
            <a:pPr marL="342900" marR="0" lvl="0" indent="-342900" algn="just" eaLnBrk="1" hangingPunct="1">
              <a:buNone/>
            </a:pP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marR="0" lvl="0" indent="-342900" algn="just" eaLnBrk="1" hangingPunct="1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②</a:t>
            </a:r>
            <a:r>
              <a:rPr lang="zh-CN" altLang="en-US" b="1" u="sng">
                <a:latin typeface="黑体" pitchFamily="49" charset="-122"/>
                <a:ea typeface="黑体" pitchFamily="49" charset="-122"/>
              </a:rPr>
              <a:t>今单衣见啮，是以忧戚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。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（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  <a:p>
            <a:pPr marL="342900" marR="0" lvl="0" indent="-342900" algn="just" eaLnBrk="1" hangingPunct="1">
              <a:buNone/>
            </a:pPr>
            <a:endParaRPr lang="en-US" altLang="zh-CN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marR="0" lvl="0" indent="-342900" algn="just" eaLnBrk="1" hangingPunct="1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③</a:t>
            </a:r>
            <a:r>
              <a:rPr lang="zh-CN" altLang="en-US" b="1" u="sng">
                <a:latin typeface="黑体" pitchFamily="49" charset="-122"/>
                <a:ea typeface="黑体" pitchFamily="49" charset="-122"/>
              </a:rPr>
              <a:t>儿衣在侧，尚啮，况鞍县柱乎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？”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（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分） </a:t>
            </a:r>
          </a:p>
          <a:p>
            <a:pPr marL="342900" marR="0" lvl="0" indent="-342900" algn="just" eaLnBrk="1" hangingPunct="1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</a:t>
            </a:r>
          </a:p>
        </p:txBody>
      </p:sp>
      <p:sp>
        <p:nvSpPr>
          <p:cNvPr id="86019" name="Rectangle 2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152400" y="0"/>
            <a:ext cx="8763000" cy="1143000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 algn="l" eaLnBrk="1" hangingPunct="1"/>
            <a:r>
              <a:rPr lang="zh-CN" altLang="en-US">
                <a:ea typeface="隶书" pitchFamily="49" charset="-122"/>
              </a:rPr>
              <a:t>思考：</a:t>
            </a:r>
            <a:r>
              <a:rPr lang="zh-CN" altLang="en-US" sz="3200" b="1">
                <a:solidFill>
                  <a:srgbClr val="FF0000"/>
                </a:solidFill>
                <a:latin typeface="宋体" pitchFamily="2" charset="-122"/>
                <a:ea typeface="隶书" pitchFamily="49" charset="-122"/>
              </a:rPr>
              <a:t>命题时是根据什么拟定评分细则的？</a:t>
            </a:r>
            <a:r>
              <a:rPr lang="zh-CN" altLang="en-US" sz="32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命题者为什么要选这三句作翻译题？</a:t>
            </a:r>
          </a:p>
        </p:txBody>
      </p:sp>
      <p:sp>
        <p:nvSpPr>
          <p:cNvPr id="86020" name="Text Box 4"/>
          <p:cNvSpPr/>
          <p:nvPr>
            <p:custDataLst>
              <p:tags r:id="rId3"/>
            </p:custDataLst>
          </p:nvPr>
        </p:nvSpPr>
        <p:spPr>
          <a:xfrm>
            <a:off x="60325" y="1905000"/>
            <a:ext cx="870267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为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…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所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…”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，被</a:t>
            </a: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…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怎么样，</a:t>
            </a:r>
            <a:r>
              <a:rPr kumimoji="1" lang="en-US" altLang="zh-CN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分；啮，咬，咬破，</a:t>
            </a:r>
            <a:r>
              <a:rPr kumimoji="1" lang="en-US" altLang="zh-CN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分</a:t>
            </a:r>
          </a:p>
        </p:txBody>
      </p:sp>
      <p:sp>
        <p:nvSpPr>
          <p:cNvPr id="86021" name="Text Box 6"/>
          <p:cNvSpPr/>
          <p:nvPr>
            <p:custDataLst>
              <p:tags r:id="rId4"/>
            </p:custDataLst>
          </p:nvPr>
        </p:nvSpPr>
        <p:spPr>
          <a:xfrm>
            <a:off x="457200" y="4191000"/>
            <a:ext cx="8458200" cy="13843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buClr>
                <a:schemeClr val="folHlink"/>
              </a:buClr>
              <a:buSzPct val="60000"/>
              <a:buFont typeface="Wingdings"/>
              <a:buNone/>
            </a:pP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“侧”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身边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;“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啮” 被动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,1</a:t>
            </a:r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</a:t>
            </a:r>
            <a:r>
              <a:rPr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;</a:t>
            </a:r>
            <a:r>
              <a:rPr kumimoji="1"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“县”，</a:t>
            </a:r>
            <a:r>
              <a:rPr kumimoji="1"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分，通假字“悬”；句意通顺</a:t>
            </a:r>
            <a:r>
              <a:rPr kumimoji="1" lang="en-US" altLang="zh-CN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1</a:t>
            </a:r>
            <a:r>
              <a:rPr kumimoji="1"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分。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endParaRPr kumimoji="1" lang="zh-CN" altLang="en-US" sz="280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6022" name="Text Box 7"/>
          <p:cNvSpPr/>
          <p:nvPr>
            <p:custDataLst>
              <p:tags r:id="rId5"/>
            </p:custDataLst>
          </p:nvPr>
        </p:nvSpPr>
        <p:spPr>
          <a:xfrm>
            <a:off x="304800" y="5248275"/>
            <a:ext cx="8229600" cy="107632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评分标准往往体现在句子的几个</a:t>
            </a:r>
            <a:r>
              <a:rPr kumimoji="1" lang="zh-CN" altLang="en-US" b="1" u="sng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关键得分点</a:t>
            </a:r>
          </a:p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一般选择含有</a:t>
            </a:r>
            <a:r>
              <a:rPr kumimoji="1" lang="zh-CN" altLang="en-US" b="1" u="sng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关键词语、特殊句式</a:t>
            </a:r>
            <a:r>
              <a:rPr kumimoji="1"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的句子。</a:t>
            </a:r>
          </a:p>
        </p:txBody>
      </p:sp>
      <p:sp>
        <p:nvSpPr>
          <p:cNvPr id="86023" name="矩形 1"/>
          <p:cNvSpPr/>
          <p:nvPr>
            <p:custDataLst>
              <p:tags r:id="rId6"/>
            </p:custDataLst>
          </p:nvPr>
        </p:nvSpPr>
        <p:spPr>
          <a:xfrm>
            <a:off x="304800" y="2971800"/>
            <a:ext cx="72183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 algn="just" eaLnBrk="1" hangingPunct="1"/>
            <a:r>
              <a:rPr lang="zh-CN" altLang="en-US" sz="2800" b="1">
                <a:solidFill>
                  <a:srgbClr val="0000FF"/>
                </a:solidFill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见</a:t>
            </a:r>
            <a:r>
              <a:rPr lang="en-US" altLang="zh-CN" sz="2800" b="1">
                <a:solidFill>
                  <a:srgbClr val="0000FF"/>
                </a:solidFill>
              </a:rPr>
              <a:t>”</a:t>
            </a:r>
            <a:r>
              <a:rPr lang="en-US" altLang="zh-CN" sz="2800" b="1">
                <a:solidFill>
                  <a:srgbClr val="0000FF"/>
                </a:solidFill>
                <a:latin typeface="宋体" pitchFamily="2" charset="-122"/>
              </a:rPr>
              <a:t>1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分，表被动；</a:t>
            </a:r>
            <a:r>
              <a:rPr lang="zh-CN" altLang="en-US" sz="2800" b="1">
                <a:solidFill>
                  <a:srgbClr val="0000FF"/>
                </a:solidFill>
              </a:rPr>
              <a:t>“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是以</a:t>
            </a:r>
            <a:r>
              <a:rPr lang="zh-CN" altLang="en-US" sz="2800" b="1">
                <a:solidFill>
                  <a:srgbClr val="0000FF"/>
                </a:solidFill>
              </a:rPr>
              <a:t>”</a:t>
            </a:r>
            <a:r>
              <a:rPr lang="zh-CN" altLang="en-US" sz="2800" b="1">
                <a:solidFill>
                  <a:srgbClr val="0000FF"/>
                </a:solidFill>
                <a:latin typeface="宋体" pitchFamily="2" charset="-122"/>
              </a:rPr>
              <a:t>宾语前置1分；</a:t>
            </a:r>
          </a:p>
        </p:txBody>
      </p:sp>
    </p:spTree>
  </p:cSld>
  <p:clrMapOvr>
    <a:masterClrMapping/>
  </p:clrMapOvr>
  <p:transition>
    <p:random/>
    <p:sndAc>
      <p:stSnd>
        <p:snd r:embed="rId8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1" grpId="1"/>
      <p:bldP spid="86022" grpId="2" animBg="1"/>
      <p:bldP spid="86023" grpId="3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>
          <a:xfrm>
            <a:off x="250825" y="1341438"/>
            <a:ext cx="8642350" cy="5183188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  </a:t>
            </a:r>
            <a:r>
              <a:rPr lang="zh-CN" altLang="en-US" sz="36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读读下面文段，翻译画横线的句子，指出用了“六字法”的哪一方法。</a:t>
            </a:r>
          </a:p>
          <a:p>
            <a:pPr marL="342900" marR="0" lvl="0" indent="-342900" algn="just">
              <a:lnSpc>
                <a:spcPct val="90000"/>
              </a:lnSpc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董叔将娶于范氏</a:t>
            </a:r>
            <a:r>
              <a:rPr lang="en-US" alt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叔向曰：“</a:t>
            </a:r>
            <a:r>
              <a:rPr lang="zh-CN" altLang="en-US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范氏富</a:t>
            </a:r>
            <a:r>
              <a:rPr lang="en-US" altLang="zh-CN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盍已乎</a:t>
            </a:r>
            <a:r>
              <a:rPr lang="en-US" altLang="zh-CN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?</a:t>
            </a:r>
            <a:r>
              <a:rPr lang="en-US" altLang="zh-CN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曰：“欲为系援焉。”他日，董祁诉于范献子曰：“不吾敬也。”</a:t>
            </a:r>
            <a:r>
              <a:rPr lang="zh-CN" altLang="en-US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献子执而纺于庭之</a:t>
            </a:r>
            <a:r>
              <a:rPr lang="zh-CN" altLang="en-US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槐。叔向过之，曰“子盍为我请乎？”叔向曰：“求系，既系矣；求援，既援矣。</a:t>
            </a:r>
            <a:r>
              <a:rPr lang="zh-CN" altLang="en-US" b="1" u="sng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欲而得之，又何请焉？</a:t>
            </a:r>
          </a:p>
          <a:p>
            <a:pPr marL="342900" marR="0" lvl="0" indent="-342900" algn="just">
              <a:lnSpc>
                <a:spcPct val="90000"/>
              </a:lnSpc>
              <a:buNone/>
            </a:pP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                  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en-US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福建高考试题</a:t>
            </a:r>
            <a:r>
              <a:rPr lang="en-US" altLang="zh-CN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)</a:t>
            </a:r>
            <a:r>
              <a:rPr lang="en-US" altLang="zh-CN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 </a:t>
            </a:r>
          </a:p>
          <a:p>
            <a:pPr marL="342900" marR="0" lvl="0" indent="-342900">
              <a:lnSpc>
                <a:spcPct val="90000"/>
              </a:lnSpc>
            </a:pPr>
            <a:endParaRPr lang="zh-CN" altLang="en-US" sz="2800" b="1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7043" name="Rectang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68312" y="260350"/>
            <a:ext cx="8229600" cy="882650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b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marL="0" marR="0" lvl="0" indent="0"/>
            <a:r>
              <a:rPr lang="zh-CN" altLang="en-US" b="1">
                <a:latin typeface="宋体" pitchFamily="2" charset="-122"/>
              </a:rPr>
              <a:t>文言文翻译的</a:t>
            </a:r>
            <a:r>
              <a:rPr lang="zh-CN" altLang="en-US" b="1"/>
              <a:t>“</a:t>
            </a:r>
            <a:r>
              <a:rPr lang="zh-CN" altLang="en-US" b="1">
                <a:latin typeface="宋体" pitchFamily="2" charset="-122"/>
              </a:rPr>
              <a:t>六字法</a:t>
            </a:r>
            <a:r>
              <a:rPr lang="zh-CN" altLang="en-US" b="1"/>
              <a:t>”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" dur="2000"/>
                                        <p:tgtEl>
                                          <p:spTgt spid="87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base">
                                        <p:cTn id="13" dur="2000"/>
                                        <p:tgtEl>
                                          <p:spTgt spid="87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base">
                                        <p:cTn id="19" dur="2000"/>
                                        <p:tgtEl>
                                          <p:spTgt spid="87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 additive="base">
                                        <p:cTn id="25" dur="2000"/>
                                        <p:tgtEl>
                                          <p:spTgt spid="87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 uiExpand="1" build="p"/>
      <p:bldP spid="87043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395288" y="884238"/>
            <a:ext cx="8574088" cy="52562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lvl="0">
              <a:buNone/>
            </a:pPr>
            <a:r>
              <a:rPr lang="zh-CN" altLang="en-US" b="1">
                <a:latin typeface="宋体" pitchFamily="2" charset="-122"/>
                <a:ea typeface="宋体" pitchFamily="2" charset="-122"/>
              </a:rPr>
              <a:t>  </a:t>
            </a:r>
            <a:r>
              <a:rPr lang="zh-CN" altLang="en-US" b="1" u="sng">
                <a:latin typeface="宋体" pitchFamily="2" charset="-122"/>
                <a:ea typeface="宋体" pitchFamily="2" charset="-122"/>
              </a:rPr>
              <a:t>范氏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b="1" u="sng">
                <a:latin typeface="宋体" pitchFamily="2" charset="-122"/>
                <a:ea typeface="宋体" pitchFamily="2" charset="-122"/>
              </a:rPr>
              <a:t>富</a:t>
            </a:r>
            <a:r>
              <a:rPr lang="en-US" altLang="zh-CN" b="1">
                <a:latin typeface="宋体" pitchFamily="2" charset="-122"/>
                <a:ea typeface="宋体" pitchFamily="2" charset="-122"/>
              </a:rPr>
              <a:t>,   </a:t>
            </a:r>
            <a:r>
              <a:rPr lang="zh-CN" altLang="en-US" b="1" u="sng">
                <a:latin typeface="宋体" pitchFamily="2" charset="-122"/>
                <a:ea typeface="宋体" pitchFamily="2" charset="-122"/>
              </a:rPr>
              <a:t>盍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     </a:t>
            </a:r>
            <a:r>
              <a:rPr lang="zh-CN" altLang="en-US" b="1" u="sng">
                <a:latin typeface="宋体" pitchFamily="2" charset="-122"/>
                <a:ea typeface="宋体" pitchFamily="2" charset="-122"/>
              </a:rPr>
              <a:t>已</a:t>
            </a:r>
            <a:r>
              <a:rPr lang="zh-CN" altLang="en-US" b="1">
                <a:latin typeface="宋体" pitchFamily="2" charset="-122"/>
                <a:ea typeface="宋体" pitchFamily="2" charset="-122"/>
              </a:rPr>
              <a:t>        </a:t>
            </a:r>
            <a:r>
              <a:rPr lang="zh-CN" altLang="en-US" b="1" u="sng">
                <a:latin typeface="宋体" pitchFamily="2" charset="-122"/>
                <a:ea typeface="宋体" pitchFamily="2" charset="-122"/>
              </a:rPr>
              <a:t>乎</a:t>
            </a:r>
          </a:p>
          <a:p>
            <a:pPr lvl="0">
              <a:buNone/>
            </a:pPr>
            <a:endParaRPr lang="zh-CN" altLang="en-US" b="1" u="sng">
              <a:latin typeface="宋体" pitchFamily="2" charset="-122"/>
              <a:ea typeface="宋体" pitchFamily="2" charset="-122"/>
            </a:endParaRPr>
          </a:p>
          <a:p>
            <a:pPr lvl="0"/>
            <a:endParaRPr lang="zh-CN" altLang="en-US" b="1">
              <a:latin typeface="宋体" pitchFamily="2" charset="-122"/>
              <a:ea typeface="宋体" pitchFamily="2" charset="-122"/>
            </a:endParaRPr>
          </a:p>
          <a:p>
            <a:pPr lvl="0"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 献子  执    而  纺 于  庭  之 槐</a:t>
            </a:r>
          </a:p>
          <a:p>
            <a:pPr lvl="0">
              <a:buNone/>
            </a:pPr>
            <a:endParaRPr lang="zh-CN" altLang="en-US">
              <a:latin typeface="宋体" pitchFamily="2" charset="-122"/>
              <a:ea typeface="宋体" pitchFamily="2" charset="-122"/>
            </a:endParaRPr>
          </a:p>
          <a:p>
            <a:pPr lvl="0">
              <a:buNone/>
            </a:pPr>
            <a:endParaRPr lang="zh-CN" altLang="en-US">
              <a:latin typeface="宋体" pitchFamily="2" charset="-122"/>
              <a:ea typeface="宋体" pitchFamily="2" charset="-122"/>
            </a:endParaRPr>
          </a:p>
          <a:p>
            <a:pPr lvl="0">
              <a:buNone/>
            </a:pPr>
            <a:r>
              <a:rPr lang="zh-CN" altLang="en-US">
                <a:latin typeface="宋体" pitchFamily="2" charset="-122"/>
                <a:ea typeface="宋体" pitchFamily="2" charset="-122"/>
              </a:rPr>
              <a:t> 欲  而  得   之，   又   何请  焉</a:t>
            </a:r>
            <a:r>
              <a:rPr lang="zh-CN" altLang="en-US">
                <a:latin typeface="Times New Roman" pitchFamily="18" charset="0"/>
                <a:ea typeface="宋体" pitchFamily="2" charset="-122"/>
              </a:rPr>
              <a:t/>
            </a:r>
            <a:br>
              <a:rPr lang="zh-CN" altLang="en-US">
                <a:latin typeface="Times New Roman" pitchFamily="18" charset="0"/>
                <a:ea typeface="宋体" pitchFamily="2" charset="-122"/>
              </a:rPr>
            </a:br>
            <a:endParaRPr lang="zh-CN" altLang="en-US" b="1">
              <a:latin typeface="宋体" pitchFamily="2" charset="-122"/>
              <a:ea typeface="Times New Roman" pitchFamily="18" charset="0"/>
            </a:endParaRPr>
          </a:p>
          <a:p>
            <a:pPr lvl="0">
              <a:buNone/>
            </a:pPr>
            <a:r>
              <a:rPr lang="zh-CN" altLang="en-US" b="1">
                <a:latin typeface="宋体" pitchFamily="2" charset="-122"/>
                <a:ea typeface="Times New Roman" pitchFamily="18" charset="0"/>
              </a:rPr>
              <a:t/>
            </a:r>
            <a:br>
              <a:rPr lang="zh-CN" altLang="en-US" b="1">
                <a:latin typeface="宋体" pitchFamily="2" charset="-122"/>
                <a:ea typeface="Times New Roman" pitchFamily="18" charset="0"/>
              </a:rPr>
            </a:br>
            <a:r>
              <a:rPr lang="zh-CN" altLang="en-US" b="1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b="1">
                <a:ea typeface="宋体" pitchFamily="2" charset="-122"/>
              </a:rPr>
              <a:t> </a:t>
            </a:r>
          </a:p>
        </p:txBody>
      </p:sp>
      <p:sp>
        <p:nvSpPr>
          <p:cNvPr id="88067" name="Text Box 3"/>
          <p:cNvSpPr/>
          <p:nvPr>
            <p:custDataLst>
              <p:tags r:id="rId2"/>
            </p:custDataLst>
          </p:nvPr>
        </p:nvSpPr>
        <p:spPr>
          <a:xfrm>
            <a:off x="381000" y="1531938"/>
            <a:ext cx="8534400" cy="588962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范家 富贵，为什么不 停止（这门婚事）呢？</a:t>
            </a:r>
            <a:r>
              <a:rPr kumimoji="1" lang="zh-CN" altLang="en-US" sz="2800" b="1">
                <a:solidFill>
                  <a:srgbClr val="FF9933"/>
                </a:solidFill>
                <a:latin typeface="Tahoma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88068" name="Text Box 4"/>
          <p:cNvSpPr/>
          <p:nvPr>
            <p:custDataLst>
              <p:tags r:id="rId3"/>
            </p:custDataLst>
          </p:nvPr>
        </p:nvSpPr>
        <p:spPr>
          <a:xfrm>
            <a:off x="179388" y="3187700"/>
            <a:ext cx="8718550" cy="579438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范献子（把董叔）抓来绑在庭院中 的 槐树上。</a:t>
            </a:r>
          </a:p>
        </p:txBody>
      </p:sp>
      <p:sp>
        <p:nvSpPr>
          <p:cNvPr id="88069" name="Text Box 5"/>
          <p:cNvSpPr/>
          <p:nvPr>
            <p:custDataLst>
              <p:tags r:id="rId4"/>
            </p:custDataLst>
          </p:nvPr>
        </p:nvSpPr>
        <p:spPr>
          <a:xfrm>
            <a:off x="539750" y="5081588"/>
            <a:ext cx="8620125" cy="579437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想要的 而  得到  它了， 还  请求什么 呢？</a:t>
            </a:r>
            <a:r>
              <a:rPr kumimoji="1" lang="zh-CN" altLang="en-US" sz="2800" b="1">
                <a:solidFill>
                  <a:schemeClr val="hlink"/>
                </a:solidFill>
                <a:latin typeface="Tahoma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88070" name="Rectangle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468312" y="115888"/>
            <a:ext cx="8229600" cy="706438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b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marL="0" marR="0" lvl="0" indent="0"/>
            <a:r>
              <a:rPr lang="zh-CN" altLang="en-US" sz="4000" b="1">
                <a:latin typeface="宋体" pitchFamily="2" charset="-122"/>
              </a:rPr>
              <a:t>文言文翻译的</a:t>
            </a:r>
            <a:r>
              <a:rPr lang="zh-CN" altLang="en-US" sz="4000" b="1"/>
              <a:t>“</a:t>
            </a:r>
            <a:r>
              <a:rPr lang="zh-CN" altLang="en-US" sz="4000" b="1">
                <a:latin typeface="宋体" pitchFamily="2" charset="-122"/>
              </a:rPr>
              <a:t>六字法</a:t>
            </a:r>
            <a:r>
              <a:rPr lang="zh-CN" altLang="en-US" sz="4000" b="1"/>
              <a:t>”</a:t>
            </a:r>
            <a:r>
              <a:rPr lang="zh-CN" altLang="en-US" sz="4000"/>
              <a:t> </a:t>
            </a:r>
          </a:p>
        </p:txBody>
      </p:sp>
      <p:sp>
        <p:nvSpPr>
          <p:cNvPr id="88071" name="Text Box 7"/>
          <p:cNvSpPr/>
          <p:nvPr>
            <p:custDataLst>
              <p:tags r:id="rId6"/>
            </p:custDataLst>
          </p:nvPr>
        </p:nvSpPr>
        <p:spPr>
          <a:xfrm>
            <a:off x="611188" y="2203450"/>
            <a:ext cx="7737475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（留）（换）（换）  （换）（补）（换）</a:t>
            </a:r>
          </a:p>
        </p:txBody>
      </p:sp>
      <p:sp>
        <p:nvSpPr>
          <p:cNvPr id="88072" name="Text Box 8"/>
          <p:cNvSpPr/>
          <p:nvPr>
            <p:custDataLst>
              <p:tags r:id="rId7"/>
            </p:custDataLst>
          </p:nvPr>
        </p:nvSpPr>
        <p:spPr>
          <a:xfrm>
            <a:off x="0" y="3908425"/>
            <a:ext cx="914400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>
                <a:solidFill>
                  <a:schemeClr val="folHlink"/>
                </a:solidFill>
                <a:latin typeface="Tahoma" pitchFamily="34" charset="0"/>
                <a:ea typeface="宋体" pitchFamily="2" charset="-122"/>
              </a:rPr>
              <a:t>   </a:t>
            </a:r>
            <a:r>
              <a:rPr kumimoji="1" lang="zh-CN" altLang="en-US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（留）（换、补）（删）（换）（换）（换）</a:t>
            </a:r>
            <a:endParaRPr kumimoji="1" lang="zh-CN" altLang="en-US" sz="3600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88073" name="Text Box 9"/>
          <p:cNvSpPr/>
          <p:nvPr>
            <p:custDataLst>
              <p:tags r:id="rId8"/>
            </p:custDataLst>
          </p:nvPr>
        </p:nvSpPr>
        <p:spPr>
          <a:xfrm>
            <a:off x="323850" y="5800725"/>
            <a:ext cx="87979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ahoma" pitchFamily="34" charset="0"/>
                <a:ea typeface="宋体" pitchFamily="2" charset="-122"/>
              </a:rPr>
              <a:t>（换）（留）（换）（换）   （换）（调、换）（换）</a:t>
            </a:r>
            <a:endParaRPr kumimoji="1" lang="zh-CN" altLang="en-US">
              <a:solidFill>
                <a:schemeClr val="folHlink"/>
              </a:solidFill>
              <a:latin typeface="Tahoma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10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8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8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80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80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8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8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animBg="1"/>
      <p:bldP spid="88068" grpId="1" animBg="1"/>
      <p:bldP spid="88069" grpId="2" animBg="1"/>
      <p:bldP spid="88071" grpId="3"/>
      <p:bldP spid="88072" grpId="4"/>
      <p:bldP spid="88073" grpId="5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274638"/>
            <a:ext cx="8362950" cy="1354138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marL="0" marR="0" lvl="0" indent="0"/>
            <a:r>
              <a:rPr lang="zh-CN" altLang="en-US" b="1">
                <a:latin typeface="隶书" pitchFamily="49" charset="-122"/>
                <a:ea typeface="隶书" pitchFamily="49" charset="-122"/>
              </a:rPr>
              <a:t>思考</a:t>
            </a:r>
            <a:r>
              <a:rPr lang="en-US" altLang="zh-CN" b="1">
                <a:latin typeface="隶书" pitchFamily="49" charset="-122"/>
                <a:ea typeface="隶书" pitchFamily="49" charset="-122"/>
              </a:rPr>
              <a:t>:</a:t>
            </a:r>
            <a:r>
              <a:rPr lang="zh-CN" altLang="en-US" b="1">
                <a:latin typeface="隶书" pitchFamily="49" charset="-122"/>
                <a:ea typeface="隶书" pitchFamily="49" charset="-122"/>
              </a:rPr>
              <a:t>命题者为什么要选这三句作翻译题？有什么命题规律？</a:t>
            </a:r>
          </a:p>
        </p:txBody>
      </p:sp>
      <p:sp>
        <p:nvSpPr>
          <p:cNvPr id="89091" name="Rectangle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457200" y="1600200"/>
            <a:ext cx="8229600" cy="4525962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） 范氏富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盍已乎</a:t>
            </a:r>
          </a:p>
          <a:p>
            <a:pPr marL="342900" marR="0" lvl="0" indent="-342900"/>
            <a:endParaRPr lang="zh-CN" altLang="en-US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）献子执而纺于庭之槐</a:t>
            </a:r>
          </a:p>
          <a:p>
            <a:pPr marL="342900" marR="0" lvl="0" indent="-342900">
              <a:buNone/>
            </a:pPr>
            <a:endParaRPr lang="zh-CN" altLang="en-US" b="1">
              <a:latin typeface="黑体" pitchFamily="49" charset="-122"/>
              <a:ea typeface="黑体" pitchFamily="49" charset="-122"/>
            </a:endParaRPr>
          </a:p>
          <a:p>
            <a:pPr marL="342900" marR="0" lvl="0" indent="-342900">
              <a:buNone/>
            </a:pPr>
            <a:r>
              <a:rPr lang="zh-CN" altLang="en-US" b="1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b="1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b="1">
                <a:latin typeface="黑体" pitchFamily="49" charset="-122"/>
                <a:ea typeface="黑体" pitchFamily="49" charset="-122"/>
              </a:rPr>
              <a:t>）欲而得之，又何请焉</a:t>
            </a:r>
            <a:br>
              <a:rPr lang="zh-CN" altLang="en-US" b="1">
                <a:latin typeface="黑体" pitchFamily="49" charset="-122"/>
                <a:ea typeface="黑体" pitchFamily="49" charset="-122"/>
              </a:rPr>
            </a:br>
            <a:r>
              <a:rPr lang="zh-CN" altLang="en-US" b="1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89092" name="Text Box 4"/>
          <p:cNvSpPr/>
          <p:nvPr>
            <p:custDataLst>
              <p:tags r:id="rId3"/>
            </p:custDataLst>
          </p:nvPr>
        </p:nvSpPr>
        <p:spPr>
          <a:xfrm>
            <a:off x="971550" y="2206625"/>
            <a:ext cx="6877050" cy="519113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盍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的理解，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已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的理解，疑问语气</a:t>
            </a:r>
            <a:r>
              <a:rPr kumimoji="1" lang="zh-CN" altLang="en-US" sz="2800" b="1">
                <a:solidFill>
                  <a:srgbClr val="FF9933"/>
                </a:solidFill>
                <a:latin typeface="Tahoma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89093" name="Text Box 5"/>
          <p:cNvSpPr/>
          <p:nvPr>
            <p:custDataLst>
              <p:tags r:id="rId4"/>
            </p:custDataLst>
          </p:nvPr>
        </p:nvSpPr>
        <p:spPr>
          <a:xfrm>
            <a:off x="914400" y="3357563"/>
            <a:ext cx="8108950" cy="519112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执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的理解，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执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后的省略，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纺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的理解</a:t>
            </a:r>
          </a:p>
        </p:txBody>
      </p:sp>
      <p:sp>
        <p:nvSpPr>
          <p:cNvPr id="89094" name="Text Box 6"/>
          <p:cNvSpPr/>
          <p:nvPr>
            <p:custDataLst>
              <p:tags r:id="rId5"/>
            </p:custDataLst>
          </p:nvPr>
        </p:nvSpPr>
        <p:spPr>
          <a:xfrm>
            <a:off x="914400" y="4518025"/>
            <a:ext cx="7189788" cy="519113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欲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的活用，倒装的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何请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，反问</a:t>
            </a:r>
            <a:r>
              <a:rPr kumimoji="1" lang="zh-CN" altLang="en-US" sz="2800" b="1">
                <a:solidFill>
                  <a:srgbClr val="FF9933"/>
                </a:solidFill>
                <a:latin typeface="Tahoma" pitchFamily="34" charset="0"/>
                <a:ea typeface="宋体" pitchFamily="2" charset="-122"/>
              </a:rPr>
              <a:t>语气。</a:t>
            </a:r>
          </a:p>
        </p:txBody>
      </p:sp>
      <p:sp>
        <p:nvSpPr>
          <p:cNvPr id="89095" name="Rectangle 7"/>
          <p:cNvSpPr/>
          <p:nvPr>
            <p:custDataLst>
              <p:tags r:id="rId6"/>
            </p:custDataLst>
          </p:nvPr>
        </p:nvSpPr>
        <p:spPr>
          <a:xfrm>
            <a:off x="304800" y="5410200"/>
            <a:ext cx="8610600" cy="8382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 anchor="b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333333"/>
                </a:solidFill>
                <a:latin typeface="宋体" pitchFamily="2" charset="-122"/>
                <a:ea typeface="宋体" pitchFamily="2" charset="-122"/>
              </a:rPr>
              <a:t>命题一般选择含有</a:t>
            </a:r>
            <a:r>
              <a:rPr kumimoji="1" lang="zh-CN" altLang="en-US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关键词语、特殊句式</a:t>
            </a:r>
            <a:r>
              <a:rPr kumimoji="1" lang="zh-CN" altLang="en-US" b="1">
                <a:latin typeface="宋体" pitchFamily="2" charset="-122"/>
                <a:ea typeface="宋体" pitchFamily="2" charset="-122"/>
              </a:rPr>
              <a:t>的句子</a:t>
            </a:r>
          </a:p>
        </p:txBody>
      </p:sp>
    </p:spTree>
  </p:cSld>
  <p:clrMapOvr>
    <a:masterClrMapping/>
  </p:clrMapOvr>
  <p:transition>
    <p:random/>
    <p:sndAc>
      <p:stSnd>
        <p:snd r:embed="rId8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 additive="base"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0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9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9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9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1" uiExpand="1" build="p"/>
      <p:bldP spid="89092" grpId="2" animBg="1"/>
      <p:bldP spid="89093" grpId="3" animBg="1"/>
      <p:bldP spid="89094" grpId="4" animBg="1"/>
      <p:bldP spid="89095" grpId="5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0" y="0"/>
            <a:ext cx="9144000" cy="1395412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4400" b="0" i="0" u="none" baseline="0">
                <a:solidFill>
                  <a:schemeClr val="tx2"/>
                </a:solidFill>
                <a:effectLst/>
                <a:latin typeface="Footlight MT Light" pitchFamily="18" charset="0"/>
                <a:ea typeface="华文新魏" pitchFamily="2" charset="-122"/>
                <a:cs typeface="+mj-cs"/>
              </a:defRPr>
            </a:lvl1pPr>
          </a:lstStyle>
          <a:p>
            <a:pPr lvl="0"/>
            <a:r>
              <a:rPr lang="zh-CN" altLang="en-US" sz="4000">
                <a:ea typeface="隶书" pitchFamily="49" charset="-122"/>
              </a:rPr>
              <a:t>思考：</a:t>
            </a:r>
            <a:r>
              <a:rPr lang="zh-CN" altLang="en-US" sz="4000" b="1">
                <a:latin typeface="宋体" pitchFamily="2" charset="-122"/>
                <a:ea typeface="隶书" pitchFamily="49" charset="-122"/>
              </a:rPr>
              <a:t>命题时是根据什么拟定</a:t>
            </a:r>
            <a:br>
              <a:rPr lang="zh-CN" altLang="en-US" sz="4000" b="1">
                <a:latin typeface="宋体" pitchFamily="2" charset="-122"/>
                <a:ea typeface="隶书" pitchFamily="49" charset="-122"/>
              </a:rPr>
            </a:br>
            <a:r>
              <a:rPr lang="zh-CN" altLang="en-US" sz="4000" b="1">
                <a:latin typeface="宋体" pitchFamily="2" charset="-122"/>
                <a:ea typeface="隶书" pitchFamily="49" charset="-122"/>
              </a:rPr>
              <a:t>评分细则的？</a:t>
            </a:r>
          </a:p>
        </p:txBody>
      </p:sp>
      <p:sp>
        <p:nvSpPr>
          <p:cNvPr id="90115" name="Rectangle 3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0" y="1905000"/>
            <a:ext cx="9144000" cy="4191000"/>
          </a:xfr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vert="horz" wrap="square" lIns="91440" tIns="45720" rIns="91440" bIns="45720"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just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①范氏富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盍已乎（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  <a:p>
            <a:pPr marL="342900" marR="0" lvl="0" indent="-342900" algn="just">
              <a:buNone/>
            </a:pPr>
            <a:endParaRPr lang="zh-CN" altLang="en-US" sz="28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 marL="342900" marR="0" lvl="0" indent="-342900" algn="just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 ②献子执而纺于庭之槐（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  <a:p>
            <a:pPr marL="342900" marR="0" lvl="0" indent="-342900" algn="just">
              <a:buNone/>
            </a:pPr>
            <a:endParaRPr lang="zh-CN" altLang="en-US" sz="2800" b="1">
              <a:solidFill>
                <a:schemeClr val="folHlink"/>
              </a:solidFill>
              <a:latin typeface="黑体" pitchFamily="49" charset="-122"/>
              <a:ea typeface="黑体" pitchFamily="49" charset="-122"/>
            </a:endParaRPr>
          </a:p>
          <a:p>
            <a:pPr marL="342900" marR="0" lvl="0" indent="-342900" algn="just"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  ③欲而得之，又何请焉（</a:t>
            </a:r>
            <a:r>
              <a:rPr lang="en-US" altLang="zh-CN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分） 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0116" name="Text Box 4"/>
          <p:cNvSpPr/>
          <p:nvPr>
            <p:custDataLst>
              <p:tags r:id="rId3"/>
            </p:custDataLst>
          </p:nvPr>
        </p:nvSpPr>
        <p:spPr>
          <a:xfrm>
            <a:off x="0" y="4586288"/>
            <a:ext cx="9144000" cy="519112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buClr>
                <a:schemeClr val="folHlink"/>
              </a:buClr>
              <a:buSzPct val="60000"/>
              <a:buFont typeface="Wingdings"/>
              <a:buNone/>
            </a:pP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欲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en-US" altLang="zh-CN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分，想要的；宾语前置</a:t>
            </a:r>
            <a:r>
              <a:rPr kumimoji="1" lang="en-US" altLang="zh-CN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分，请求什么；句意</a:t>
            </a:r>
            <a:r>
              <a:rPr kumimoji="1" lang="en-US" altLang="zh-CN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分</a:t>
            </a:r>
            <a:endParaRPr kumimoji="1" lang="zh-CN" altLang="en-US" sz="2800">
              <a:solidFill>
                <a:srgbClr val="FF9933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0117" name="Text Box 5"/>
          <p:cNvSpPr/>
          <p:nvPr>
            <p:custDataLst>
              <p:tags r:id="rId4"/>
            </p:custDataLst>
          </p:nvPr>
        </p:nvSpPr>
        <p:spPr>
          <a:xfrm>
            <a:off x="323850" y="5876925"/>
            <a:ext cx="8229600" cy="588963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评分标准往往体现在句子的几个</a:t>
            </a:r>
            <a:r>
              <a:rPr kumimoji="1" lang="zh-CN" altLang="en-US" b="1" u="sng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关键得分点</a:t>
            </a:r>
            <a:endParaRPr kumimoji="1" lang="zh-CN" altLang="en-US" sz="2800">
              <a:solidFill>
                <a:srgbClr val="FF0000"/>
              </a:solidFill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0118" name="Text Box 6"/>
          <p:cNvSpPr/>
          <p:nvPr>
            <p:custDataLst>
              <p:tags r:id="rId5"/>
            </p:custDataLst>
          </p:nvPr>
        </p:nvSpPr>
        <p:spPr>
          <a:xfrm>
            <a:off x="684213" y="2492375"/>
            <a:ext cx="8280400" cy="519113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盍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en-US" altLang="zh-CN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分，何不，为什么不；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“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已</a:t>
            </a:r>
            <a:r>
              <a:rPr kumimoji="1" lang="zh-CN" altLang="en-US" sz="2800" b="1">
                <a:solidFill>
                  <a:srgbClr val="FF9933"/>
                </a:solidFill>
                <a:latin typeface="Times New Roman" pitchFamily="18" charset="0"/>
                <a:ea typeface="宋体" pitchFamily="2" charset="-122"/>
              </a:rPr>
              <a:t>”</a:t>
            </a:r>
            <a:r>
              <a:rPr kumimoji="1" lang="en-US" altLang="zh-CN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kumimoji="1" lang="zh-CN" altLang="en-US" sz="2800" b="1">
                <a:solidFill>
                  <a:srgbClr val="FF9933"/>
                </a:solidFill>
                <a:latin typeface="宋体" pitchFamily="2" charset="-122"/>
                <a:ea typeface="宋体" pitchFamily="2" charset="-122"/>
              </a:rPr>
              <a:t>分，停止</a:t>
            </a:r>
          </a:p>
        </p:txBody>
      </p:sp>
      <p:sp>
        <p:nvSpPr>
          <p:cNvPr id="90119" name="Text Box 7"/>
          <p:cNvSpPr/>
          <p:nvPr>
            <p:custDataLst>
              <p:tags r:id="rId6"/>
            </p:custDataLst>
          </p:nvPr>
        </p:nvSpPr>
        <p:spPr>
          <a:xfrm>
            <a:off x="-152400" y="3500438"/>
            <a:ext cx="9448800" cy="523875"/>
          </a:xfrm>
          <a:prstGeom prst="rect">
            <a:avLst/>
          </a:prstGeom>
          <a:solidFill>
            <a:schemeClr val="tx1"/>
          </a:solidFill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lang="zh-CN" altLang="en-US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“执”</a:t>
            </a:r>
            <a:r>
              <a:rPr lang="en-US" altLang="zh-CN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分，捉住；省略句“执之”</a:t>
            </a:r>
            <a:r>
              <a:rPr lang="en-US" altLang="zh-CN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分； “纺”</a:t>
            </a:r>
            <a:r>
              <a:rPr lang="en-US" altLang="zh-CN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1</a:t>
            </a:r>
            <a:r>
              <a:rPr lang="zh-CN" altLang="en-US" sz="2800" b="1">
                <a:solidFill>
                  <a:srgbClr val="FF9933"/>
                </a:solidFill>
                <a:latin typeface="Arial" pitchFamily="34" charset="0"/>
                <a:ea typeface="宋体" pitchFamily="2" charset="-122"/>
              </a:rPr>
              <a:t>分，绑</a:t>
            </a:r>
          </a:p>
        </p:txBody>
      </p:sp>
    </p:spTree>
  </p:cSld>
  <p:clrMapOvr>
    <a:masterClrMapping/>
  </p:clrMapOvr>
  <p:transition>
    <p:random/>
    <p:sndAc>
      <p:stSnd>
        <p:snd r:embed="rId8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 additive="base">
                                        <p:cTn id="28" dur="20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 animBg="1"/>
      <p:bldP spid="90117" grpId="1" animBg="1"/>
      <p:bldP spid="90118" grpId="2" animBg="1"/>
      <p:bldP spid="90119" grpId="3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矩形 3"/>
          <p:cNvSpPr/>
          <p:nvPr>
            <p:custDataLst>
              <p:tags r:id="rId1"/>
            </p:custDataLst>
          </p:nvPr>
        </p:nvSpPr>
        <p:spPr>
          <a:xfrm>
            <a:off x="457200" y="581025"/>
            <a:ext cx="8305800" cy="2924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/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  读读下面文段，翻译画横线的句子，指出用了“六字法”的哪一方法。</a:t>
            </a:r>
          </a:p>
          <a:p>
            <a:pPr marL="0" marR="0" lvl="0" indent="0"/>
            <a:r>
              <a:rPr lang="zh-CN" altLang="en-US" sz="2800" b="1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天无私覆也，地无私载也，</a:t>
            </a:r>
            <a:r>
              <a:rPr lang="zh-CN" altLang="en-US" sz="3200" b="1" u="sng">
                <a:latin typeface="黑体" pitchFamily="49" charset="-122"/>
                <a:ea typeface="黑体" pitchFamily="49" charset="-122"/>
              </a:rPr>
              <a:t>日月无私烛也，四时无私行也。行其德而万物得遂长焉。</a:t>
            </a:r>
            <a:br>
              <a:rPr lang="zh-CN" altLang="en-US" sz="3200" b="1" u="sng">
                <a:latin typeface="黑体" pitchFamily="49" charset="-122"/>
                <a:ea typeface="黑体" pitchFamily="49" charset="-122"/>
              </a:rPr>
            </a:b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　　尧有子十人，不与其子而授舜；舜有子九人，不与其子而授禹。至公也。</a:t>
            </a:r>
            <a:endParaRPr lang="zh-CN" altLang="en-US" sz="28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1139" name="矩形 4"/>
          <p:cNvSpPr/>
          <p:nvPr>
            <p:custDataLst>
              <p:tags r:id="rId2"/>
            </p:custDataLst>
          </p:nvPr>
        </p:nvSpPr>
        <p:spPr>
          <a:xfrm>
            <a:off x="457200" y="3876675"/>
            <a:ext cx="8305800" cy="2555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marR="0" lvl="0" indent="0"/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【</a:t>
            </a:r>
            <a:r>
              <a:rPr lang="zh-CN" altLang="en-US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参考答案</a:t>
            </a:r>
            <a:r>
              <a:rPr lang="en-US" altLang="zh-CN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】</a:t>
            </a:r>
            <a:r>
              <a:rPr lang="zh-CN" altLang="en-US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日月的光芒照耀四方没有偏私，四季的运行没有偏私，它们各自顺行它们的品性于是万物都得以生长。</a:t>
            </a:r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marL="0" marR="0" lvl="0" indent="0"/>
            <a:endParaRPr lang="en-US" altLang="zh-CN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  <a:p>
            <a:pPr marL="0" marR="0" lvl="0" indent="0"/>
            <a:r>
              <a:rPr lang="zh-CN" altLang="en-US" sz="32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赋分点：判断句   </a:t>
            </a:r>
            <a:r>
              <a:rPr lang="zh-CN" altLang="en-US" sz="3200" b="1" u="sng">
                <a:latin typeface="黑体" pitchFamily="49" charset="-122"/>
                <a:ea typeface="黑体" pitchFamily="49" charset="-122"/>
              </a:rPr>
              <a:t>烛  行  遂  焉</a:t>
            </a:r>
            <a:endParaRPr lang="zh-CN" altLang="en-US" sz="32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/>
          <p:nvPr>
            <p:custDataLst>
              <p:tags r:id="rId1"/>
            </p:custDataLst>
          </p:nvPr>
        </p:nvSpPr>
        <p:spPr>
          <a:xfrm>
            <a:off x="457200" y="2590800"/>
            <a:ext cx="2216150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语法现象：</a:t>
            </a:r>
          </a:p>
        </p:txBody>
      </p:sp>
      <p:sp>
        <p:nvSpPr>
          <p:cNvPr id="28675" name="Rectangle 4"/>
          <p:cNvSpPr/>
          <p:nvPr>
            <p:custDataLst>
              <p:tags r:id="rId2"/>
            </p:custDataLst>
          </p:nvPr>
        </p:nvSpPr>
        <p:spPr>
          <a:xfrm>
            <a:off x="685800" y="3352800"/>
            <a:ext cx="2087563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rgbClr val="3333CC"/>
                </a:solidFill>
                <a:latin typeface="华文新魏" pitchFamily="2" charset="-122"/>
                <a:ea typeface="华文新魏" pitchFamily="2" charset="-122"/>
              </a:rPr>
              <a:t>1.积累性的</a:t>
            </a:r>
          </a:p>
        </p:txBody>
      </p:sp>
      <p:sp>
        <p:nvSpPr>
          <p:cNvPr id="28676" name="AutoShape 5"/>
          <p:cNvSpPr/>
          <p:nvPr>
            <p:custDataLst>
              <p:tags r:id="rId3"/>
            </p:custDataLst>
          </p:nvPr>
        </p:nvSpPr>
        <p:spPr>
          <a:xfrm>
            <a:off x="2743200" y="3124200"/>
            <a:ext cx="152400" cy="1143000"/>
          </a:xfrm>
          <a:prstGeom prst="leftBrace">
            <a:avLst>
              <a:gd name="adj1" fmla="val 62500"/>
              <a:gd name="adj2" fmla="val 50000"/>
            </a:avLst>
          </a:prstGeom>
          <a:noFill/>
          <a:ln w="28575">
            <a:solidFill>
              <a:srgbClr val="FF0000"/>
            </a:solidFill>
            <a:round/>
          </a:ln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28677" name="Rectangle 6"/>
          <p:cNvSpPr/>
          <p:nvPr>
            <p:custDataLst>
              <p:tags r:id="rId4"/>
            </p:custDataLst>
          </p:nvPr>
        </p:nvSpPr>
        <p:spPr>
          <a:xfrm>
            <a:off x="2895600" y="2771775"/>
            <a:ext cx="5873750" cy="1160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华文新魏" pitchFamily="2" charset="-122"/>
              </a:rPr>
              <a:t>实词：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重要实词、通假字、偏义复词</a:t>
            </a:r>
          </a:p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           一词多义、古今异义词</a:t>
            </a:r>
          </a:p>
        </p:txBody>
      </p:sp>
      <p:sp>
        <p:nvSpPr>
          <p:cNvPr id="28678" name="Rectangle 7"/>
          <p:cNvSpPr/>
          <p:nvPr>
            <p:custDataLst>
              <p:tags r:id="rId5"/>
            </p:custDataLst>
          </p:nvPr>
        </p:nvSpPr>
        <p:spPr>
          <a:xfrm>
            <a:off x="2971800" y="3962400"/>
            <a:ext cx="44513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Times New Roman" pitchFamily="18" charset="0"/>
                <a:ea typeface="华文新魏" pitchFamily="2" charset="-122"/>
              </a:rPr>
              <a:t>虚词：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重要虚词、固定结构</a:t>
            </a:r>
          </a:p>
        </p:txBody>
      </p:sp>
      <p:sp>
        <p:nvSpPr>
          <p:cNvPr id="28679" name="Rectangle 8"/>
          <p:cNvSpPr/>
          <p:nvPr>
            <p:custDataLst>
              <p:tags r:id="rId6"/>
            </p:custDataLst>
          </p:nvPr>
        </p:nvSpPr>
        <p:spPr>
          <a:xfrm>
            <a:off x="611188" y="5181600"/>
            <a:ext cx="2563812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0"/>
              </a:spcBef>
              <a:buNone/>
            </a:pPr>
            <a:r>
              <a:rPr kumimoji="1" lang="zh-CN" altLang="en-US" b="1">
                <a:solidFill>
                  <a:schemeClr val="accent2"/>
                </a:solidFill>
                <a:latin typeface="华文新魏" pitchFamily="2" charset="-122"/>
                <a:ea typeface="华文新魏" pitchFamily="2" charset="-122"/>
              </a:rPr>
              <a:t>2.规律性的</a:t>
            </a:r>
            <a:r>
              <a:rPr kumimoji="1" lang="zh-CN" altLang="en-US" b="1">
                <a:solidFill>
                  <a:schemeClr val="accent2"/>
                </a:solidFill>
                <a:latin typeface="Times New Roman" pitchFamily="18" charset="0"/>
                <a:ea typeface="宋体" pitchFamily="2" charset="-122"/>
              </a:rPr>
              <a:t>：</a:t>
            </a:r>
          </a:p>
        </p:txBody>
      </p:sp>
      <p:sp>
        <p:nvSpPr>
          <p:cNvPr id="28680" name="Rectangle 9"/>
          <p:cNvSpPr/>
          <p:nvPr>
            <p:custDataLst>
              <p:tags r:id="rId7"/>
            </p:custDataLst>
          </p:nvPr>
        </p:nvSpPr>
        <p:spPr>
          <a:xfrm>
            <a:off x="3203575" y="5273675"/>
            <a:ext cx="3384550" cy="519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词类活用、特殊句式</a:t>
            </a:r>
          </a:p>
        </p:txBody>
      </p:sp>
      <p:sp>
        <p:nvSpPr>
          <p:cNvPr id="28681" name="AutoShape 3" descr="诚"/>
          <p:cNvSpPr/>
          <p:nvPr>
            <p:custDataLst>
              <p:tags r:id="rId8"/>
            </p:custDataLst>
          </p:nvPr>
        </p:nvSpPr>
        <p:spPr>
          <a:xfrm rot="21540000">
            <a:off x="762000" y="1588"/>
            <a:ext cx="3048000" cy="1217612"/>
          </a:xfrm>
          <a:prstGeom prst="horizontalScroll">
            <a:avLst>
              <a:gd name="adj" fmla="val 16458"/>
            </a:avLst>
          </a:prstGeom>
          <a:blipFill rotWithShape="0">
            <a:blip r:embed="rId15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4400" b="1">
                <a:solidFill>
                  <a:srgbClr val="0000FF"/>
                </a:solidFill>
                <a:latin typeface="Times New Roman" pitchFamily="18" charset="0"/>
                <a:ea typeface="华文行楷" pitchFamily="2" charset="-122"/>
              </a:rPr>
              <a:t>一种意识</a:t>
            </a:r>
          </a:p>
        </p:txBody>
      </p:sp>
      <p:sp>
        <p:nvSpPr>
          <p:cNvPr id="28682" name="Text Box 4"/>
          <p:cNvSpPr/>
          <p:nvPr>
            <p:custDataLst>
              <p:tags r:id="rId9"/>
            </p:custDataLst>
          </p:nvPr>
        </p:nvSpPr>
        <p:spPr bwMode="auto">
          <a:xfrm>
            <a:off x="4800600" y="228600"/>
            <a:ext cx="3276600" cy="70802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</a:lstStyle>
          <a:p>
            <a:pPr marL="0" lvl="0" indent="0" eaLnBrk="1" hangingPunct="1"/>
            <a:r>
              <a:rPr kumimoji="1" lang="zh-CN" altLang="en-US" sz="4000" b="1">
                <a:solidFill>
                  <a:srgbClr val="660066"/>
                </a:solidFill>
                <a:latin typeface="华文新魏" pitchFamily="2" charset="-122"/>
                <a:ea typeface="华文新魏" pitchFamily="2" charset="-122"/>
              </a:rPr>
              <a:t>踩点得分意识</a:t>
            </a:r>
          </a:p>
        </p:txBody>
      </p:sp>
      <p:cxnSp>
        <p:nvCxnSpPr>
          <p:cNvPr id="28683" name="直接连接符 12"/>
          <p:cNvCxnSpPr/>
          <p:nvPr>
            <p:custDataLst>
              <p:tags r:id="rId10"/>
            </p:custDataLst>
          </p:nvPr>
        </p:nvCxnSpPr>
        <p:spPr>
          <a:xfrm>
            <a:off x="4038600" y="609600"/>
            <a:ext cx="533400" cy="0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</a:ln>
          <a:effectLst>
            <a:outerShdw blurRad="63500" dist="25400" dir="14699927" algn="t">
              <a:srgbClr val="000000">
                <a:alpha val="50000"/>
              </a:srgbClr>
            </a:outerShdw>
          </a:effectLst>
        </p:spPr>
      </p:cxnSp>
      <p:sp>
        <p:nvSpPr>
          <p:cNvPr id="28684" name="Rectangle 2"/>
          <p:cNvSpPr/>
          <p:nvPr>
            <p:custDataLst>
              <p:tags r:id="rId11"/>
            </p:custDataLst>
          </p:nvPr>
        </p:nvSpPr>
        <p:spPr>
          <a:xfrm>
            <a:off x="152400" y="1295400"/>
            <a:ext cx="8763000" cy="946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        命题人常选择那些含有</a:t>
            </a:r>
            <a:r>
              <a:rPr kumimoji="1" lang="zh-CN" altLang="en-US" sz="2800" b="1" u="sng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关键词语、特殊句式</a:t>
            </a:r>
            <a:r>
              <a:rPr kumimoji="1" lang="zh-CN" altLang="en-US" sz="2800" b="1">
                <a:latin typeface="华文新魏" pitchFamily="2" charset="-122"/>
                <a:ea typeface="华文新魏" pitchFamily="2" charset="-122"/>
              </a:rPr>
              <a:t>的句子来让考生翻译，同时也将其列为阅卷的采分点。</a:t>
            </a:r>
          </a:p>
        </p:txBody>
      </p:sp>
    </p:spTree>
  </p:cSld>
  <p:clrMapOvr>
    <a:masterClrMapping/>
  </p:clrMapOvr>
  <p:transition>
    <p:random/>
    <p:sndAc>
      <p:stSnd>
        <p:snd r:embed="rId14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1"/>
      <p:bldP spid="28676" grpId="2" animBg="1"/>
      <p:bldP spid="28677" grpId="3"/>
      <p:bldP spid="28678" grpId="4"/>
      <p:bldP spid="28679" grpId="5"/>
      <p:bldP spid="28680" grpId="6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图片1"/>
          <p:cNvPicPr/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  <a:miter lim="800000"/>
          </a:ln>
        </p:spPr>
      </p:pic>
      <p:sp>
        <p:nvSpPr>
          <p:cNvPr id="29699" name="Text Box 4"/>
          <p:cNvSpPr/>
          <p:nvPr>
            <p:custDataLst>
              <p:tags r:id="rId2"/>
            </p:custDataLst>
          </p:nvPr>
        </p:nvSpPr>
        <p:spPr>
          <a:xfrm>
            <a:off x="1219200" y="3876675"/>
            <a:ext cx="6705600" cy="923925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ctr" eaLnBrk="1" hangingPunct="1">
              <a:spcBef>
                <a:spcPct val="0"/>
              </a:spcBef>
              <a:buNone/>
            </a:pPr>
            <a:r>
              <a:rPr kumimoji="1" lang="zh-CN" altLang="en-US" sz="5400"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直译为主  意译为辅</a:t>
            </a:r>
          </a:p>
        </p:txBody>
      </p:sp>
      <p:sp>
        <p:nvSpPr>
          <p:cNvPr id="29700" name="矩形 2"/>
          <p:cNvSpPr/>
          <p:nvPr>
            <p:custDataLst>
              <p:tags r:id="rId3"/>
            </p:custDataLst>
          </p:nvPr>
        </p:nvSpPr>
        <p:spPr>
          <a:xfrm>
            <a:off x="2743200" y="2108200"/>
            <a:ext cx="3262312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3200" b="0" i="0" u="none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8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2000" b="0" i="0" u="none" baseline="0">
                <a:solidFill>
                  <a:schemeClr val="tx1"/>
                </a:solidFill>
                <a:effectLst/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lang="zh-CN" altLang="en-US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000" b="1" u="sng">
                <a:solidFill>
                  <a:srgbClr val="0000FF"/>
                </a:solidFill>
                <a:latin typeface="华文行楷" pitchFamily="2" charset="-122"/>
                <a:ea typeface="华文行楷" pitchFamily="2" charset="-122"/>
              </a:rPr>
              <a:t>两个原则</a:t>
            </a:r>
          </a:p>
        </p:txBody>
      </p:sp>
    </p:spTree>
  </p:cSld>
  <p:clrMapOvr>
    <a:masterClrMapping/>
  </p:clrMapOvr>
  <p:transition>
    <p:random/>
    <p:sndAc>
      <p:stSnd>
        <p:snd r:embed="rId5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AutoShape 3" descr="天涯海角"/>
          <p:cNvSpPr/>
          <p:nvPr>
            <p:custDataLst>
              <p:tags r:id="rId1"/>
            </p:custDataLst>
          </p:nvPr>
        </p:nvSpPr>
        <p:spPr>
          <a:xfrm>
            <a:off x="914400" y="228600"/>
            <a:ext cx="2286000" cy="1752600"/>
          </a:xfrm>
          <a:prstGeom prst="horizontalScroll">
            <a:avLst>
              <a:gd name="adj" fmla="val 16458"/>
            </a:avLst>
          </a:prstGeom>
          <a:blipFill rotWithShape="0">
            <a:blip r:embed="rId9"/>
            <a:stretch>
              <a:fillRect/>
            </a:stretch>
          </a:blipFill>
          <a:ln>
            <a:solidFill>
              <a:srgbClr val="0000FF"/>
            </a:solidFill>
            <a:miter lim="800000"/>
          </a:ln>
          <a:effectLst>
            <a:prstShdw prst="shdw11">
              <a:srgbClr val="008000"/>
            </a:prstShdw>
          </a:effectLst>
        </p:spPr>
        <p:txBody>
          <a:bodyPr wrap="none"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文言翻译</a:t>
            </a:r>
          </a:p>
          <a:p>
            <a:pPr marL="0" lvl="0" indent="0"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的原则</a:t>
            </a:r>
          </a:p>
        </p:txBody>
      </p:sp>
      <p:sp>
        <p:nvSpPr>
          <p:cNvPr id="30723" name="Text Box 4"/>
          <p:cNvSpPr/>
          <p:nvPr>
            <p:custDataLst>
              <p:tags r:id="rId2"/>
            </p:custDataLst>
          </p:nvPr>
        </p:nvSpPr>
        <p:spPr>
          <a:xfrm>
            <a:off x="3595688" y="533400"/>
            <a:ext cx="5014912" cy="1077913"/>
          </a:xfrm>
          <a:prstGeom prst="rect">
            <a:avLst/>
          </a:prstGeom>
          <a:noFill/>
          <a:ln>
            <a:solidFill>
              <a:srgbClr val="660066"/>
            </a:solidFill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        </a:t>
            </a: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文言文的翻译的种类有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直译</a:t>
            </a: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和</a:t>
            </a: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意译</a:t>
            </a:r>
            <a:r>
              <a:rPr kumimoji="1" lang="zh-CN" altLang="en-US" b="1">
                <a:solidFill>
                  <a:srgbClr val="660066"/>
                </a:solidFill>
                <a:latin typeface="Times New Roman" pitchFamily="18" charset="0"/>
                <a:ea typeface="华文行楷" pitchFamily="2" charset="-122"/>
              </a:rPr>
              <a:t>两种。</a:t>
            </a:r>
          </a:p>
        </p:txBody>
      </p:sp>
      <p:sp>
        <p:nvSpPr>
          <p:cNvPr id="30724" name="Text Box 5"/>
          <p:cNvSpPr/>
          <p:nvPr>
            <p:custDataLst>
              <p:tags r:id="rId3"/>
            </p:custDataLst>
          </p:nvPr>
        </p:nvSpPr>
        <p:spPr>
          <a:xfrm>
            <a:off x="1295400" y="2125663"/>
            <a:ext cx="7391400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即用现代汉语的词对原文进行逐字逐句地对应翻译，做到实词、虚词尽可能文意相对。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要求原文字字在译文中有着落，译文字字在原文中有根据。</a:t>
            </a:r>
            <a:endParaRPr kumimoji="1" lang="zh-CN" altLang="en-US" sz="2800" b="1">
              <a:solidFill>
                <a:srgbClr val="0000FF"/>
              </a:solidFill>
              <a:latin typeface="Times New Roman" pitchFamily="18" charset="0"/>
              <a:ea typeface="宋体" pitchFamily="2" charset="-122"/>
            </a:endParaRPr>
          </a:p>
        </p:txBody>
      </p:sp>
      <p:sp>
        <p:nvSpPr>
          <p:cNvPr id="30725" name="Rectangle 6"/>
          <p:cNvSpPr/>
          <p:nvPr>
            <p:custDataLst>
              <p:tags r:id="rId4"/>
            </p:custDataLst>
          </p:nvPr>
        </p:nvSpPr>
        <p:spPr>
          <a:xfrm>
            <a:off x="268288" y="2108200"/>
            <a:ext cx="1392237" cy="5794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直译：</a:t>
            </a:r>
          </a:p>
        </p:txBody>
      </p:sp>
      <p:sp>
        <p:nvSpPr>
          <p:cNvPr id="30726" name="Rectangle 7"/>
          <p:cNvSpPr/>
          <p:nvPr>
            <p:custDataLst>
              <p:tags r:id="rId5"/>
            </p:custDataLst>
          </p:nvPr>
        </p:nvSpPr>
        <p:spPr>
          <a:xfrm>
            <a:off x="268288" y="4297363"/>
            <a:ext cx="1392237" cy="5794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b="1">
                <a:solidFill>
                  <a:srgbClr val="FF0000"/>
                </a:solidFill>
                <a:latin typeface="Times New Roman" pitchFamily="18" charset="0"/>
                <a:ea typeface="华文行楷" pitchFamily="2" charset="-122"/>
              </a:rPr>
              <a:t>意译：</a:t>
            </a:r>
          </a:p>
        </p:txBody>
      </p:sp>
      <p:sp>
        <p:nvSpPr>
          <p:cNvPr id="30727" name="Text Box 8"/>
          <p:cNvSpPr/>
          <p:nvPr>
            <p:custDataLst>
              <p:tags r:id="rId6"/>
            </p:custDataLst>
          </p:nvPr>
        </p:nvSpPr>
        <p:spPr>
          <a:xfrm>
            <a:off x="1339850" y="4346575"/>
            <a:ext cx="7575550" cy="18161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ß"/>
              <a:defRPr kumimoji="0" lang="zh-CN" altLang="en-US" sz="32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Þ"/>
              <a:defRPr kumimoji="0" lang="zh-CN" altLang="en-US" sz="28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"/>
              <a:defRPr kumimoji="0" lang="zh-CN" altLang="en-US" sz="24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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50000"/>
              <a:buFont typeface="Wingdings 2" pitchFamily="18" charset="2"/>
              <a:buChar char=""/>
              <a:defRPr kumimoji="0" lang="zh-CN" altLang="en-US" sz="2000" b="0" i="0" u="none" baseline="0">
                <a:solidFill>
                  <a:schemeClr val="tx1"/>
                </a:solidFill>
                <a:latin typeface="Franklin Gothic Book"/>
                <a:ea typeface="Arial" pitchFamily="34" charset="0"/>
              </a:defRPr>
            </a:lvl5pPr>
          </a:lstStyle>
          <a:p>
            <a:pPr marL="0" marR="0" lvl="0" indent="0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  <a:ea typeface="宋体" pitchFamily="2" charset="-122"/>
              </a:rPr>
              <a:t>即根据语句的意思进行翻译，做到尽量符合原文的意思，语句尽可能照顾原文词义。</a:t>
            </a:r>
            <a:r>
              <a:rPr kumimoji="1" lang="zh-CN" altLang="en-US" sz="2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意译有一定的灵活性，文字可增可减，词语的位置可以变化，句式也可以变化。</a:t>
            </a:r>
            <a:endParaRPr kumimoji="1" lang="zh-CN" altLang="en-US" sz="2800" b="1">
              <a:solidFill>
                <a:srgbClr val="0070C0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>
    <p:random/>
    <p:sndAc>
      <p:stSnd>
        <p:snd r:embed="rId8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13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" presetClass="entr" presetSubtype="10" fill="hold" grpId="1" nodeType="afterEffect"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1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 additive="base">
                                        <p:cTn id="23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" presetClass="entr" presetSubtype="10" fill="hold" grpId="4" nodeType="afterEffect"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 additive="base">
                                        <p:cTn id="2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/>
      <p:bldP spid="30724" grpId="1"/>
      <p:bldP spid="30725" grpId="2"/>
      <p:bldP spid="30726" grpId="3"/>
      <p:bldP spid="30727" grpId="4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0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4"/>
</p:tagLst>
</file>

<file path=ppt/tags/tag10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10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10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10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8"/>
</p:tagLst>
</file>

<file path=ppt/tags/tag10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10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10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10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10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0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4"/>
</p:tagLst>
</file>

<file path=ppt/tags/tag10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10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10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10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8"/>
</p:tagLst>
</file>

<file path=ppt/tags/tag10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10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10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10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10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0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10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5"/>
</p:tagLst>
</file>

<file path=ppt/tags/tag10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10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10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10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9"/>
</p:tagLst>
</file>

<file path=ppt/tags/tag10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10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10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10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3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0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10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10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10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7"/>
</p:tagLst>
</file>

<file path=ppt/tags/tag10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8"/>
</p:tagLst>
</file>

<file path=ppt/tags/tag10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10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0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1"/>
</p:tagLst>
</file>

<file path=ppt/tags/tag10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10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0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10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10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10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10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10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10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10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10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10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0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10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5"/>
</p:tagLst>
</file>

<file path=ppt/tags/tag10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10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10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10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9"/>
</p:tagLst>
</file>

<file path=ppt/tags/tag10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10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10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</p:tagLst>
</file>

<file path=ppt/tags/tag10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0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10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5"/>
</p:tagLst>
</file>

<file path=ppt/tags/tag10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10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10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10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9"/>
</p:tagLst>
</file>

<file path=ppt/tags/tag10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10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10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10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0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10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10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10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10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10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9"/>
</p:tagLst>
</file>

<file path=ppt/tags/tag10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10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10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10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0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10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10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6"/>
</p:tagLst>
</file>

<file path=ppt/tags/tag10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10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10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10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0"/>
</p:tagLst>
</file>

<file path=ppt/tags/tag10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10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10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"/>
</p:tagLst>
</file>

<file path=ppt/tags/tag10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10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10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6"/>
</p:tagLst>
</file>

<file path=ppt/tags/tag10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10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10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10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0"/>
</p:tagLst>
</file>

<file path=ppt/tags/tag10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10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10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9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1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5"/>
</p:tagLst>
</file>

<file path=ppt/tags/tag1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1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1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1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9"/>
</p:tagLst>
</file>

<file path=ppt/tags/tag1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1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1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1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1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5"/>
</p:tagLst>
</file>

<file path=ppt/tags/tag1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1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1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1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9"/>
</p:tagLst>
</file>

<file path=ppt/tags/tag1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1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1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1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4"/>
</p:tagLst>
</file>

<file path=ppt/tags/tag1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1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1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1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8"/>
</p:tagLst>
</file>

<file path=ppt/tags/tag1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1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1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1"/>
</p:tagLst>
</file>

<file path=ppt/tags/tag1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1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1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5"/>
</p:tagLst>
</file>

<file path=ppt/tags/tag1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1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1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1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1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0"/>
</p:tagLst>
</file>

<file path=ppt/tags/tag1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1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1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"/>
</p:tagLst>
</file>

<file path=ppt/tags/tag1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4"/>
</p:tagLst>
</file>

<file path=ppt/tags/tag1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1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1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1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ags/tag1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1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0"/>
</p:tagLst>
</file>

<file path=ppt/tags/tag1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1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1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0"/>
</p:tagLst>
</file>

<file path=ppt/tags/tag1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1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1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1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1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1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1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1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1"/>
</p:tagLst>
</file>

<file path=ppt/tags/tag1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1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1"/>
</p:tagLst>
</file>

<file path=ppt/tags/tag1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1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5"/>
</p:tagLst>
</file>

<file path=ppt/tags/tag1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1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1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1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1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1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1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2"/>
</p:tagLst>
</file>

<file path=ppt/tags/tag1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1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1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6"/>
</p:tagLst>
</file>

<file path=ppt/tags/tag1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1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1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</p:tagLst>
</file>

<file path=ppt/tags/tag1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</p:tagLst>
</file>

<file path=ppt/tags/tag1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1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1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1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1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1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7"/>
</p:tagLst>
</file>

<file path=ppt/tags/tag1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ags/tag1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1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1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1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1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4"/>
</p:tagLst>
</file>

<file path=ppt/tags/tag1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</p:tagLst>
</file>

<file path=ppt/tags/tag1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1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1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8"/>
</p:tagLst>
</file>

<file path=ppt/tags/tag1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</p:tagLst>
</file>

<file path=ppt/tags/tag1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1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1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1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7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3"/>
</p:tagLst>
</file>

<file path=ppt/tags/tag1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4"/>
</p:tagLst>
</file>

<file path=ppt/tags/tag1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</p:tagLst>
</file>

<file path=ppt/tags/tag1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1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1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8"/>
</p:tagLst>
</file>

<file path=ppt/tags/tag1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1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</p:tagLst>
</file>

<file path=ppt/tags/tag1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1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1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4"/>
</p:tagLst>
</file>

<file path=ppt/tags/tag1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1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1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1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1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8"/>
</p:tagLst>
</file>

<file path=ppt/tags/tag1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1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1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</p:tagLst>
</file>

<file path=ppt/tags/tag1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1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1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5"/>
</p:tagLst>
</file>

<file path=ppt/tags/tag1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1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1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1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1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0"/>
</p:tagLst>
</file>

<file path=ppt/tags/tag1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</p:tagLst>
</file>

<file path=ppt/tags/tag1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1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1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1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1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7"/>
</p:tagLst>
</file>

<file path=ppt/tags/tag1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</p:tagLst>
</file>

<file path=ppt/tags/tag1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1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1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1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1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4"/>
</p:tagLst>
</file>

<file path=ppt/tags/tag1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1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1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</p:tagLst>
</file>

<file path=ppt/tags/tag1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1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1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0"/>
</p:tagLst>
</file>

<file path=ppt/tags/tag1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1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1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3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6"/>
</p:tagLst>
</file>

<file path=ppt/tags/tag1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4"/>
</p:tagLst>
</file>

<file path=ppt/tags/tag1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</p:tagLst>
</file>

<file path=ppt/tags/tag1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</p:tagLst>
</file>

<file path=ppt/tags/tag1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1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8"/>
</p:tagLst>
</file>

<file path=ppt/tags/tag1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</p:tagLst>
</file>

<file path=ppt/tags/tag1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</p:tagLst>
</file>

<file path=ppt/tags/tag1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</p:tagLst>
</file>

<file path=ppt/tags/tag1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</p:tagLst>
</file>

<file path=ppt/tags/tag1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7"/>
</p:tagLst>
</file>

<file path=ppt/tags/tag1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8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8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3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4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0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79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4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5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7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2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0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0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8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2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3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5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3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4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9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0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5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3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8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9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4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3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6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7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8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1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6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4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5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6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7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3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5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6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8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7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8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7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3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8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7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9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0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1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9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3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6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0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8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0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4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5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7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8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39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0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2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4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5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7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8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9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3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3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4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5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87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2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0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4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3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5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8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99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4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1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2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5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5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6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1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3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5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6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9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0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1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09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0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7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7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8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6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4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9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1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7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6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8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19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0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1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2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2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8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4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5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8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5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6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7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9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8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9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0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0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0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1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2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1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2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3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0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3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5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6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7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4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5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6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1"/>
</p:tagLst>
</file>

<file path=ppt/tags/tag5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0"/>
</p:tagLst>
</file>

<file path=ppt/tags/tag5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"/>
</p:tagLst>
</file>

<file path=ppt/tags/tag5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5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5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2"/>
</p:tagLst>
</file>

<file path=ppt/tags/tag5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3"/>
</p:tagLst>
</file>

<file path=ppt/tags/tag5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5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5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0"/>
</p:tagLst>
</file>

<file path=ppt/tags/tag5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2"/>
</p:tagLst>
</file>

<file path=ppt/tags/tag5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7"/>
</p:tagLst>
</file>

<file path=ppt/tags/tag5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8"/>
</p:tagLst>
</file>

<file path=ppt/tags/tag5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9"/>
</p:tagLst>
</file>

<file path=ppt/tags/tag5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5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5"/>
</p:tagLst>
</file>

<file path=ppt/tags/tag5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7"/>
</p:tagLst>
</file>

<file path=ppt/tags/tag5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5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5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5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1"/>
</p:tagLst>
</file>

<file path=ppt/tags/tag5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5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5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5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8"/>
</p:tagLst>
</file>

<file path=ppt/tags/tag5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9"/>
</p:tagLst>
</file>

<file path=ppt/tags/tag5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5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5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5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5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2"/>
</p:tagLst>
</file>

<file path=ppt/tags/tag5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5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5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5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5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5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0"/>
</p:tagLst>
</file>

<file path=ppt/tags/tag5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1"/>
</p:tagLst>
</file>

<file path=ppt/tags/tag5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5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5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3"/>
</p:tagLst>
</file>

<file path=ppt/tags/tag5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5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5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7"/>
</p:tagLst>
</file>

<file path=ppt/tags/tag5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5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5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5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5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5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ags/tag5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4"/>
</p:tagLst>
</file>

<file path=ppt/tags/tag5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5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5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6"/>
</p:tagLst>
</file>

<file path=ppt/tags/tag5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7"/>
</p:tagLst>
</file>

<file path=ppt/tags/tag5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5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5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5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5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8"/>
</p:tagLst>
</file>

<file path=ppt/tags/tag5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5"/>
</p:tagLst>
</file>

<file path=ppt/tags/tag5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4"/>
</p:tagLst>
</file>

<file path=ppt/tags/tag5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5"/>
</p:tagLst>
</file>

<file path=ppt/tags/tag5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6"/>
</p:tagLst>
</file>

<file path=ppt/tags/tag5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5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5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7"/>
</p:tagLst>
</file>

<file path=ppt/tags/tag5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8"/>
</p:tagLst>
</file>

<file path=ppt/tags/tag5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6"/>
</p:tagLst>
</file>

<file path=ppt/tags/tag5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7"/>
</p:tagLst>
</file>

<file path=ppt/tags/tag5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4"/>
</p:tagLst>
</file>

<file path=ppt/tags/tag5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1"/>
</p:tagLst>
</file>

<file path=ppt/tags/tag5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9"/>
</p:tagLst>
</file>

<file path=ppt/tags/tag5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0"/>
</p:tagLst>
</file>

<file path=ppt/tags/tag5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1"/>
</p:tagLst>
</file>

<file path=ppt/tags/tag5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2"/>
</p:tagLst>
</file>

<file path=ppt/tags/tag5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3"/>
</p:tagLst>
</file>

<file path=ppt/tags/tag5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8"/>
</p:tagLst>
</file>

<file path=ppt/tags/tag5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9"/>
</p:tagLst>
</file>

<file path=ppt/tags/tag5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0"/>
</p:tagLst>
</file>

<file path=ppt/tags/tag5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4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5"/>
</p:tagLst>
</file>

<file path=ppt/tags/tag5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1"/>
</p:tagLst>
</file>

<file path=ppt/tags/tag5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2"/>
</p:tagLst>
</file>

<file path=ppt/tags/tag5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3"/>
</p:tagLst>
</file>

<file path=ppt/tags/tag5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4"/>
</p:tagLst>
</file>

<file path=ppt/tags/tag5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5"/>
</p:tagLst>
</file>

<file path=ppt/tags/tag5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8"/>
</p:tagLst>
</file>

<file path=ppt/tags/tag5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9"/>
</p:tagLst>
</file>

<file path=ppt/tags/tag5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5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5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6"/>
</p:tagLst>
</file>

<file path=ppt/tags/tag5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5"/>
</p:tagLst>
</file>

<file path=ppt/tags/tag5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5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5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6"/>
</p:tagLst>
</file>

<file path=ppt/tags/tag5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7"/>
</p:tagLst>
</file>

<file path=ppt/tags/tag5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0"/>
</p:tagLst>
</file>

<file path=ppt/tags/tag5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1"/>
</p:tagLst>
</file>

<file path=ppt/tags/tag5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5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5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7"/>
</p:tagLst>
</file>

<file path=ppt/tags/tag6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6"/>
</p:tagLst>
</file>

<file path=ppt/tags/tag6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1"/>
</p:tagLst>
</file>

<file path=ppt/tags/tag6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6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6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2"/>
</p:tagLst>
</file>

<file path=ppt/tags/tag6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3"/>
</p:tagLst>
</file>

<file path=ppt/tags/tag6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7"/>
</p:tagLst>
</file>

<file path=ppt/tags/tag6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58"/>
</p:tagLst>
</file>

<file path=ppt/tags/tag6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8"/>
</p:tagLst>
</file>

<file path=ppt/tags/tag6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9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8"/>
</p:tagLst>
</file>

<file path=ppt/tags/tag6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0"/>
</p:tagLst>
</file>

<file path=ppt/tags/tag6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6"/>
</p:tagLst>
</file>

<file path=ppt/tags/tag6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7"/>
</p:tagLst>
</file>

<file path=ppt/tags/tag6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4"/>
</p:tagLst>
</file>

<file path=ppt/tags/tag6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5"/>
</p:tagLst>
</file>

<file path=ppt/tags/tag6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2"/>
</p:tagLst>
</file>

<file path=ppt/tags/tag6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3"/>
</p:tagLst>
</file>

<file path=ppt/tags/tag6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6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"/>
</p:tagLst>
</file>

<file path=ppt/tags/tag6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7"/>
</p:tagLst>
</file>

<file path=ppt/tags/tag6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2"/>
</p:tagLst>
</file>

<file path=ppt/tags/tag6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3"/>
</p:tagLst>
</file>

<file path=ppt/tags/tag6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4"/>
</p:tagLst>
</file>

<file path=ppt/tags/tag6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5"/>
</p:tagLst>
</file>

<file path=ppt/tags/tag6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6"/>
</p:tagLst>
</file>

<file path=ppt/tags/tag6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7"/>
</p:tagLst>
</file>

<file path=ppt/tags/tag6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8"/>
</p:tagLst>
</file>

<file path=ppt/tags/tag6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9"/>
</p:tagLst>
</file>

<file path=ppt/tags/tag6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0"/>
</p:tagLst>
</file>

<file path=ppt/tags/tag6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8"/>
</p:tagLst>
</file>

<file path=ppt/tags/tag6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2"/>
</p:tagLst>
</file>

<file path=ppt/tags/tag6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5"/>
</p:tagLst>
</file>

<file path=ppt/tags/tag6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6"/>
</p:tagLst>
</file>

<file path=ppt/tags/tag6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0"/>
</p:tagLst>
</file>

<file path=ppt/tags/tag6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1"/>
</p:tagLst>
</file>

<file path=ppt/tags/tag6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2"/>
</p:tagLst>
</file>

<file path=ppt/tags/tag6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4"/>
</p:tagLst>
</file>

<file path=ppt/tags/tag6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3"/>
</p:tagLst>
</file>

<file path=ppt/tags/tag6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4"/>
</p:tagLst>
</file>

<file path=ppt/tags/tag6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5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9"/>
</p:tagLst>
</file>

<file path=ppt/tags/tag6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6"/>
</p:tagLst>
</file>

<file path=ppt/tags/tag6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7"/>
</p:tagLst>
</file>

<file path=ppt/tags/tag6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8"/>
</p:tagLst>
</file>

<file path=ppt/tags/tag6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9"/>
</p:tagLst>
</file>

<file path=ppt/tags/tag6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0"/>
</p:tagLst>
</file>

<file path=ppt/tags/tag6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1"/>
</p:tagLst>
</file>

<file path=ppt/tags/tag6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2"/>
</p:tagLst>
</file>

<file path=ppt/tags/tag6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3"/>
</p:tagLst>
</file>

<file path=ppt/tags/tag6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4"/>
</p:tagLst>
</file>

<file path=ppt/tags/tag6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8"/>
</p:tagLst>
</file>

<file path=ppt/tags/tag6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6"/>
</p:tagLst>
</file>

<file path=ppt/tags/tag6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7"/>
</p:tagLst>
</file>

<file path=ppt/tags/tag6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8"/>
</p:tagLst>
</file>

<file path=ppt/tags/tag6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49"/>
</p:tagLst>
</file>

<file path=ppt/tags/tag6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7"/>
</p:tagLst>
</file>

<file path=ppt/tags/tag6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8"/>
</p:tagLst>
</file>

<file path=ppt/tags/tag6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9"/>
</p:tagLst>
</file>

<file path=ppt/tags/tag6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0"/>
</p:tagLst>
</file>

<file path=ppt/tags/tag6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1"/>
</p:tagLst>
</file>

<file path=ppt/tags/tag6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9"/>
</p:tagLst>
</file>

<file path=ppt/tags/tag6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3"/>
</p:tagLst>
</file>

<file path=ppt/tags/tag6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4"/>
</p:tagLst>
</file>

<file path=ppt/tags/tag6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3"/>
</p:tagLst>
</file>

<file path=ppt/tags/tag6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4"/>
</p:tagLst>
</file>

<file path=ppt/tags/tag6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5"/>
</p:tagLst>
</file>

<file path=ppt/tags/tag6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6"/>
</p:tagLst>
</file>

<file path=ppt/tags/tag6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7"/>
</p:tagLst>
</file>

<file path=ppt/tags/tag6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8"/>
</p:tagLst>
</file>

<file path=ppt/tags/tag6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0"/>
</p:tagLst>
</file>

<file path=ppt/tags/tag6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0"/>
</p:tagLst>
</file>

<file path=ppt/tags/tag6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2"/>
</p:tagLst>
</file>

<file path=ppt/tags/tag6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9"/>
</p:tagLst>
</file>

<file path=ppt/tags/tag6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0"/>
</p:tagLst>
</file>

<file path=ppt/tags/tag6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1"/>
</p:tagLst>
</file>

<file path=ppt/tags/tag6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2"/>
</p:tagLst>
</file>

<file path=ppt/tags/tag6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3"/>
</p:tagLst>
</file>

<file path=ppt/tags/tag6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4"/>
</p:tagLst>
</file>

<file path=ppt/tags/tag6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5"/>
</p:tagLst>
</file>

<file path=ppt/tags/tag6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6"/>
</p:tagLst>
</file>

<file path=ppt/tags/tag6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7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0"/>
</p:tagLst>
</file>

<file path=ppt/tags/tag6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8"/>
</p:tagLst>
</file>

<file path=ppt/tags/tag6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9"/>
</p:tagLst>
</file>

<file path=ppt/tags/tag6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3"/>
</p:tagLst>
</file>

<file path=ppt/tags/tag6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4"/>
</p:tagLst>
</file>

<file path=ppt/tags/tag6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5"/>
</p:tagLst>
</file>

<file path=ppt/tags/tag6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0"/>
</p:tagLst>
</file>

<file path=ppt/tags/tag6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1"/>
</p:tagLst>
</file>

<file path=ppt/tags/tag6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2"/>
</p:tagLst>
</file>

<file path=ppt/tags/tag6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3"/>
</p:tagLst>
</file>

<file path=ppt/tags/tag6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2"/>
</p:tagLst>
</file>

<file path=ppt/tags/tag6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5"/>
</p:tagLst>
</file>

<file path=ppt/tags/tag6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6"/>
</p:tagLst>
</file>

<file path=ppt/tags/tag6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7"/>
</p:tagLst>
</file>

<file path=ppt/tags/tag6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8"/>
</p:tagLst>
</file>

<file path=ppt/tags/tag6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9"/>
</p:tagLst>
</file>

<file path=ppt/tags/tag6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0"/>
</p:tagLst>
</file>

<file path=ppt/tags/tag6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1"/>
</p:tagLst>
</file>

<file path=ppt/tags/tag6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2"/>
</p:tagLst>
</file>

<file path=ppt/tags/tag6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3"/>
</p:tagLst>
</file>

<file path=ppt/tags/tag6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2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4"/>
</p:tagLst>
</file>

<file path=ppt/tags/tag7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5"/>
</p:tagLst>
</file>

<file path=ppt/tags/tag7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6"/>
</p:tagLst>
</file>

<file path=ppt/tags/tag7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7"/>
</p:tagLst>
</file>

<file path=ppt/tags/tag7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8"/>
</p:tagLst>
</file>

<file path=ppt/tags/tag7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9"/>
</p:tagLst>
</file>

<file path=ppt/tags/tag7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0"/>
</p:tagLst>
</file>

<file path=ppt/tags/tag7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1"/>
</p:tagLst>
</file>

<file path=ppt/tags/tag7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2"/>
</p:tagLst>
</file>

<file path=ppt/tags/tag7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3"/>
</p:tagLst>
</file>

<file path=ppt/tags/tag7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1"/>
</p:tagLst>
</file>

<file path=ppt/tags/tag7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5"/>
</p:tagLst>
</file>

<file path=ppt/tags/tag7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6"/>
</p:tagLst>
</file>

<file path=ppt/tags/tag7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7"/>
</p:tagLst>
</file>

<file path=ppt/tags/tag7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8"/>
</p:tagLst>
</file>

<file path=ppt/tags/tag7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9"/>
</p:tagLst>
</file>

<file path=ppt/tags/tag7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0"/>
</p:tagLst>
</file>

<file path=ppt/tags/tag7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1"/>
</p:tagLst>
</file>

<file path=ppt/tags/tag7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2"/>
</p:tagLst>
</file>

<file path=ppt/tags/tag7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3"/>
</p:tagLst>
</file>

<file path=ppt/tags/tag7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1"/>
</p:tagLst>
</file>

<file path=ppt/tags/tag7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5"/>
</p:tagLst>
</file>

<file path=ppt/tags/tag7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6"/>
</p:tagLst>
</file>

<file path=ppt/tags/tag7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7"/>
</p:tagLst>
</file>

<file path=ppt/tags/tag7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8"/>
</p:tagLst>
</file>

<file path=ppt/tags/tag7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9"/>
</p:tagLst>
</file>

<file path=ppt/tags/tag7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0"/>
</p:tagLst>
</file>

<file path=ppt/tags/tag7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1"/>
</p:tagLst>
</file>

<file path=ppt/tags/tag7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2"/>
</p:tagLst>
</file>

<file path=ppt/tags/tag7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3"/>
</p:tagLst>
</file>

<file path=ppt/tags/tag7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2"/>
</p:tagLst>
</file>

<file path=ppt/tags/tag7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5"/>
</p:tagLst>
</file>

<file path=ppt/tags/tag7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6"/>
</p:tagLst>
</file>

<file path=ppt/tags/tag7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7"/>
</p:tagLst>
</file>

<file path=ppt/tags/tag7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8"/>
</p:tagLst>
</file>

<file path=ppt/tags/tag7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9"/>
</p:tagLst>
</file>

<file path=ppt/tags/tag7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0"/>
</p:tagLst>
</file>

<file path=ppt/tags/tag7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1"/>
</p:tagLst>
</file>

<file path=ppt/tags/tag7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2"/>
</p:tagLst>
</file>

<file path=ppt/tags/tag7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3"/>
</p:tagLst>
</file>

<file path=ppt/tags/tag7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0"/>
</p:tagLst>
</file>

<file path=ppt/tags/tag7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5"/>
</p:tagLst>
</file>

<file path=ppt/tags/tag7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6"/>
</p:tagLst>
</file>

<file path=ppt/tags/tag7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7"/>
</p:tagLst>
</file>

<file path=ppt/tags/tag7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8"/>
</p:tagLst>
</file>

<file path=ppt/tags/tag7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69"/>
</p:tagLst>
</file>

<file path=ppt/tags/tag7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0"/>
</p:tagLst>
</file>

<file path=ppt/tags/tag7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1"/>
</p:tagLst>
</file>

<file path=ppt/tags/tag7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2"/>
</p:tagLst>
</file>

<file path=ppt/tags/tag7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3"/>
</p:tagLst>
</file>

<file path=ppt/tags/tag7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4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1"/>
</p:tagLst>
</file>

<file path=ppt/tags/tag7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5"/>
</p:tagLst>
</file>

<file path=ppt/tags/tag7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6"/>
</p:tagLst>
</file>

<file path=ppt/tags/tag7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7"/>
</p:tagLst>
</file>

<file path=ppt/tags/tag7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8"/>
</p:tagLst>
</file>

<file path=ppt/tags/tag7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9"/>
</p:tagLst>
</file>

<file path=ppt/tags/tag7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0"/>
</p:tagLst>
</file>

<file path=ppt/tags/tag7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1"/>
</p:tagLst>
</file>

<file path=ppt/tags/tag7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2"/>
</p:tagLst>
</file>

<file path=ppt/tags/tag7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3"/>
</p:tagLst>
</file>

<file path=ppt/tags/tag7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2"/>
</p:tagLst>
</file>

<file path=ppt/tags/tag7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5"/>
</p:tagLst>
</file>

<file path=ppt/tags/tag7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6"/>
</p:tagLst>
</file>

<file path=ppt/tags/tag7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7"/>
</p:tagLst>
</file>

<file path=ppt/tags/tag7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8"/>
</p:tagLst>
</file>

<file path=ppt/tags/tag7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9"/>
</p:tagLst>
</file>

<file path=ppt/tags/tag7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0"/>
</p:tagLst>
</file>

<file path=ppt/tags/tag7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1"/>
</p:tagLst>
</file>

<file path=ppt/tags/tag7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2"/>
</p:tagLst>
</file>

<file path=ppt/tags/tag7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3"/>
</p:tagLst>
</file>

<file path=ppt/tags/tag7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7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5"/>
</p:tagLst>
</file>

<file path=ppt/tags/tag7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6"/>
</p:tagLst>
</file>

<file path=ppt/tags/tag7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7"/>
</p:tagLst>
</file>

<file path=ppt/tags/tag7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8"/>
</p:tagLst>
</file>

<file path=ppt/tags/tag7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9"/>
</p:tagLst>
</file>

<file path=ppt/tags/tag7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0"/>
</p:tagLst>
</file>

<file path=ppt/tags/tag7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1"/>
</p:tagLst>
</file>

<file path=ppt/tags/tag7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2"/>
</p:tagLst>
</file>

<file path=ppt/tags/tag7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3"/>
</p:tagLst>
</file>

<file path=ppt/tags/tag7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4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7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5"/>
</p:tagLst>
</file>

<file path=ppt/tags/tag7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6"/>
</p:tagLst>
</file>

<file path=ppt/tags/tag7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7"/>
</p:tagLst>
</file>

<file path=ppt/tags/tag7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8"/>
</p:tagLst>
</file>

<file path=ppt/tags/tag7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9"/>
</p:tagLst>
</file>

<file path=ppt/tags/tag7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0"/>
</p:tagLst>
</file>

<file path=ppt/tags/tag7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1"/>
</p:tagLst>
</file>

<file path=ppt/tags/tag7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2"/>
</p:tagLst>
</file>

<file path=ppt/tags/tag7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3"/>
</p:tagLst>
</file>

<file path=ppt/tags/tag7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4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7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5"/>
</p:tagLst>
</file>

<file path=ppt/tags/tag7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6"/>
</p:tagLst>
</file>

<file path=ppt/tags/tag7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7"/>
</p:tagLst>
</file>

<file path=ppt/tags/tag7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8"/>
</p:tagLst>
</file>

<file path=ppt/tags/tag7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19"/>
</p:tagLst>
</file>

<file path=ppt/tags/tag7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0"/>
</p:tagLst>
</file>

<file path=ppt/tags/tag7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1"/>
</p:tagLst>
</file>

<file path=ppt/tags/tag7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2"/>
</p:tagLst>
</file>

<file path=ppt/tags/tag7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3"/>
</p:tagLst>
</file>

<file path=ppt/tags/tag7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8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5"/>
</p:tagLst>
</file>

<file path=ppt/tags/tag8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6"/>
</p:tagLst>
</file>

<file path=ppt/tags/tag8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7"/>
</p:tagLst>
</file>

<file path=ppt/tags/tag8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8"/>
</p:tagLst>
</file>

<file path=ppt/tags/tag8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29"/>
</p:tagLst>
</file>

<file path=ppt/tags/tag8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0"/>
</p:tagLst>
</file>

<file path=ppt/tags/tag8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1"/>
</p:tagLst>
</file>

<file path=ppt/tags/tag8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2"/>
</p:tagLst>
</file>

<file path=ppt/tags/tag8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3"/>
</p:tagLst>
</file>

<file path=ppt/tags/tag8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8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5"/>
</p:tagLst>
</file>

<file path=ppt/tags/tag8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6"/>
</p:tagLst>
</file>

<file path=ppt/tags/tag8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7"/>
</p:tagLst>
</file>

<file path=ppt/tags/tag8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8"/>
</p:tagLst>
</file>

<file path=ppt/tags/tag8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9"/>
</p:tagLst>
</file>

<file path=ppt/tags/tag8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0"/>
</p:tagLst>
</file>

<file path=ppt/tags/tag8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1"/>
</p:tagLst>
</file>

<file path=ppt/tags/tag8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2"/>
</p:tagLst>
</file>

<file path=ppt/tags/tag8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3"/>
</p:tagLst>
</file>

<file path=ppt/tags/tag8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8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5"/>
</p:tagLst>
</file>

<file path=ppt/tags/tag8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6"/>
</p:tagLst>
</file>

<file path=ppt/tags/tag8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7"/>
</p:tagLst>
</file>

<file path=ppt/tags/tag8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8"/>
</p:tagLst>
</file>

<file path=ppt/tags/tag8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9"/>
</p:tagLst>
</file>

<file path=ppt/tags/tag8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0"/>
</p:tagLst>
</file>

<file path=ppt/tags/tag8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1"/>
</p:tagLst>
</file>

<file path=ppt/tags/tag8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2"/>
</p:tagLst>
</file>

<file path=ppt/tags/tag8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3"/>
</p:tagLst>
</file>

<file path=ppt/tags/tag8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4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3"/>
</p:tagLst>
</file>

<file path=ppt/tags/tag8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5"/>
</p:tagLst>
</file>

<file path=ppt/tags/tag8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6"/>
</p:tagLst>
</file>

<file path=ppt/tags/tag8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7"/>
</p:tagLst>
</file>

<file path=ppt/tags/tag8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8"/>
</p:tagLst>
</file>

<file path=ppt/tags/tag8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9"/>
</p:tagLst>
</file>

<file path=ppt/tags/tag8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0"/>
</p:tagLst>
</file>

<file path=ppt/tags/tag8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1"/>
</p:tagLst>
</file>

<file path=ppt/tags/tag8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2"/>
</p:tagLst>
</file>

<file path=ppt/tags/tag8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3"/>
</p:tagLst>
</file>

<file path=ppt/tags/tag8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4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8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5"/>
</p:tagLst>
</file>

<file path=ppt/tags/tag8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6"/>
</p:tagLst>
</file>

<file path=ppt/tags/tag8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7"/>
</p:tagLst>
</file>

<file path=ppt/tags/tag8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8"/>
</p:tagLst>
</file>

<file path=ppt/tags/tag8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9"/>
</p:tagLst>
</file>

<file path=ppt/tags/tag8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0"/>
</p:tagLst>
</file>

<file path=ppt/tags/tag8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1"/>
</p:tagLst>
</file>

<file path=ppt/tags/tag8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2"/>
</p:tagLst>
</file>

<file path=ppt/tags/tag8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3"/>
</p:tagLst>
</file>

<file path=ppt/tags/tag8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4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8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5"/>
</p:tagLst>
</file>

<file path=ppt/tags/tag8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6"/>
</p:tagLst>
</file>

<file path=ppt/tags/tag8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7"/>
</p:tagLst>
</file>

<file path=ppt/tags/tag8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8"/>
</p:tagLst>
</file>

<file path=ppt/tags/tag8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79"/>
</p:tagLst>
</file>

<file path=ppt/tags/tag8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0"/>
</p:tagLst>
</file>

<file path=ppt/tags/tag8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1"/>
</p:tagLst>
</file>

<file path=ppt/tags/tag8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2"/>
</p:tagLst>
</file>

<file path=ppt/tags/tag8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3"/>
</p:tagLst>
</file>

<file path=ppt/tags/tag8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4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8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5"/>
</p:tagLst>
</file>

<file path=ppt/tags/tag8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6"/>
</p:tagLst>
</file>

<file path=ppt/tags/tag8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7"/>
</p:tagLst>
</file>

<file path=ppt/tags/tag8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8"/>
</p:tagLst>
</file>

<file path=ppt/tags/tag8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9"/>
</p:tagLst>
</file>

<file path=ppt/tags/tag8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0"/>
</p:tagLst>
</file>

<file path=ppt/tags/tag8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89"/>
</p:tagLst>
</file>

<file path=ppt/tags/tag8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1"/>
</p:tagLst>
</file>

<file path=ppt/tags/tag8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2"/>
</p:tagLst>
</file>

<file path=ppt/tags/tag8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3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8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4"/>
</p:tagLst>
</file>

<file path=ppt/tags/tag8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5"/>
</p:tagLst>
</file>

<file path=ppt/tags/tag8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6"/>
</p:tagLst>
</file>

<file path=ppt/tags/tag8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7"/>
</p:tagLst>
</file>

<file path=ppt/tags/tag8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8"/>
</p:tagLst>
</file>

<file path=ppt/tags/tag8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9"/>
</p:tagLst>
</file>

<file path=ppt/tags/tag8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0"/>
</p:tagLst>
</file>

<file path=ppt/tags/tag8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1"/>
</p:tagLst>
</file>

<file path=ppt/tags/tag8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8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3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8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8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8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8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8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8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9"/>
</p:tagLst>
</file>

<file path=ppt/tags/tag8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8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8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8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8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8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5"/>
</p:tagLst>
</file>

<file path=ppt/tags/tag8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8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8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8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8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8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1"/>
</p:tagLst>
</file>

<file path=ppt/tags/tag8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8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5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9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9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9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9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9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8"/>
</p:tagLst>
</file>

<file path=ppt/tags/tag9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9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9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9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9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"/>
</p:tagLst>
</file>

<file path=ppt/tags/tag9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9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9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9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7"/>
</p:tagLst>
</file>

<file path=ppt/tags/tag9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9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9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9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9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2"/>
</p:tagLst>
</file>

<file path=ppt/tags/tag9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"/>
</p:tagLst>
</file>

<file path=ppt/tags/tag9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9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9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6"/>
</p:tagLst>
</file>

<file path=ppt/tags/tag9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9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9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9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9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9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9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9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9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9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9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9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9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9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0"/>
</p:tagLst>
</file>

<file path=ppt/tags/tag9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9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9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9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9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9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6"/>
</p:tagLst>
</file>

<file path=ppt/tags/tag9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9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9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9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9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9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2"/>
</p:tagLst>
</file>

<file path=ppt/tags/tag9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9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9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9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9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7"/>
</p:tagLst>
</file>

<file path=ppt/tags/tag9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9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9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9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9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9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3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9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9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9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9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9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9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9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0"/>
</p:tagLst>
</file>

<file path=ppt/tags/tag9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9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9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9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4"/>
</p:tagLst>
</file>

<file path=ppt/tags/tag9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9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9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9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9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9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9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1"/>
</p:tagLst>
</file>

<file path=ppt/tags/tag9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9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9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9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5"/>
</p:tagLst>
</file>

<file path=ppt/tags/tag9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9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9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9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9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9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9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9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9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9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9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9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9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9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9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9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9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9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3"/>
</p:tagLst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凤舞九天">
      <a:majorFont>
        <a:latin typeface="Footlight MT Light"/>
        <a:ea typeface="Arial"/>
        <a:cs typeface="Arial"/>
        <a:font script="Jpan" typeface="ＭＳ Ｐゴシック"/>
        <a:font script="Hang" typeface="맑은 고딕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oudy Old Style"/>
        <a:ea typeface="Arial"/>
        <a:cs typeface="Arial"/>
        <a:font script="Jpan" typeface="ＭＳ Ｐ明朝"/>
        <a:font script="Hang" typeface="HY견명조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活力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4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7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8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9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_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Arial"/>
      </a:majorFont>
      <a:minorFont>
        <a:latin typeface="Comic Sans MS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_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1_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Network">
  <a:themeElements>
    <a:clrScheme name="Network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Network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etwork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etwork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etwork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宋体"/>
        <a:cs typeface="Arial"/>
      </a:majorFont>
      <a:minorFont>
        <a:latin typeface="Comic Sans MS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Blends">
  <a:themeElements>
    <a:clrScheme name="Blends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Blends">
      <a:majorFont>
        <a:latin typeface="Tahoma"/>
        <a:ea typeface="宋体"/>
        <a:cs typeface="Arial"/>
      </a:majorFont>
      <a:minorFont>
        <a:latin typeface="Tahoma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Arial"/>
        <a:cs typeface="Arial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Arial"/>
        <a:cs typeface="Arial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5608</Words>
  <Application>Microsoft Office PowerPoint</Application>
  <PresentationFormat>全屏显示(4:3)</PresentationFormat>
  <Paragraphs>628</Paragraphs>
  <Slides>68</Slides>
  <Notes>4</Notes>
  <HiddenSlides>0</HiddenSlides>
  <MMClips>0</MMClips>
  <ScaleCrop>false</ScaleCrop>
  <HeadingPairs>
    <vt:vector size="6" baseType="variant">
      <vt:variant>
        <vt:lpstr>主题</vt:lpstr>
      </vt:variant>
      <vt:variant>
        <vt:i4>19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68</vt:i4>
      </vt:variant>
    </vt:vector>
  </HeadingPairs>
  <TitlesOfParts>
    <vt:vector size="87" baseType="lpstr">
      <vt:lpstr>默认设计模板</vt:lpstr>
      <vt:lpstr>暗香扑面</vt:lpstr>
      <vt:lpstr>Network</vt:lpstr>
      <vt:lpstr>Crayons</vt:lpstr>
      <vt:lpstr>古瓶荷花</vt:lpstr>
      <vt:lpstr>Blends</vt:lpstr>
      <vt:lpstr>1_暗香扑面</vt:lpstr>
      <vt:lpstr>2_暗香扑面</vt:lpstr>
      <vt:lpstr>3_暗香扑面</vt:lpstr>
      <vt:lpstr>4_暗香扑面</vt:lpstr>
      <vt:lpstr>5_暗香扑面</vt:lpstr>
      <vt:lpstr>6_暗香扑面</vt:lpstr>
      <vt:lpstr>7_暗香扑面</vt:lpstr>
      <vt:lpstr>8_暗香扑面</vt:lpstr>
      <vt:lpstr>9_暗香扑面</vt:lpstr>
      <vt:lpstr>1_Network</vt:lpstr>
      <vt:lpstr>1_Crayons</vt:lpstr>
      <vt:lpstr>1_古瓶荷花</vt:lpstr>
      <vt:lpstr>1_Blends</vt:lpstr>
      <vt:lpstr>PowerPoint 演示文稿</vt:lpstr>
      <vt:lpstr>高考语文考试大纲要求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句子翻译四个步骤：</vt:lpstr>
      <vt:lpstr>（二）审：两类考点</vt:lpstr>
      <vt:lpstr>（三）切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总  结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文言文翻译的“六字法” </vt:lpstr>
      <vt:lpstr>思考：命题时是根据什么拟定评分细则的？命题者为什么要选这三句作翻译题？</vt:lpstr>
      <vt:lpstr>文言文翻译的“六字法” </vt:lpstr>
      <vt:lpstr>文言文翻译的“六字法” </vt:lpstr>
      <vt:lpstr>思考:命题者为什么要选这三句作翻译题？有什么命题规律？</vt:lpstr>
      <vt:lpstr>思考：命题时是根据什么拟定 评分细则的？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3</cp:revision>
  <cp:lastPrinted>2020-11-01T09:08:21Z</cp:lastPrinted>
  <dcterms:created xsi:type="dcterms:W3CDTF">2020-11-01T09:08:21Z</dcterms:created>
  <dcterms:modified xsi:type="dcterms:W3CDTF">2020-12-03T08:31:38Z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